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491" r:id="rId3"/>
    <p:sldId id="258" r:id="rId4"/>
    <p:sldId id="259" r:id="rId5"/>
    <p:sldId id="492" r:id="rId6"/>
    <p:sldId id="49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494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495" r:id="rId23"/>
    <p:sldId id="278" r:id="rId24"/>
    <p:sldId id="279" r:id="rId25"/>
    <p:sldId id="280" r:id="rId26"/>
    <p:sldId id="496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497" r:id="rId41"/>
    <p:sldId id="296" r:id="rId42"/>
    <p:sldId id="297" r:id="rId43"/>
    <p:sldId id="298" r:id="rId44"/>
    <p:sldId id="299" r:id="rId45"/>
    <p:sldId id="498" r:id="rId46"/>
    <p:sldId id="301" r:id="rId47"/>
    <p:sldId id="302" r:id="rId48"/>
    <p:sldId id="303" r:id="rId49"/>
    <p:sldId id="304" r:id="rId50"/>
    <p:sldId id="305" r:id="rId51"/>
    <p:sldId id="499" r:id="rId52"/>
    <p:sldId id="306" r:id="rId53"/>
    <p:sldId id="308" r:id="rId54"/>
    <p:sldId id="309" r:id="rId55"/>
    <p:sldId id="310" r:id="rId56"/>
    <p:sldId id="500" r:id="rId57"/>
    <p:sldId id="501" r:id="rId58"/>
    <p:sldId id="281" r:id="rId59"/>
  </p:sldIdLst>
  <p:sldSz cx="12192000" cy="6858000"/>
  <p:notesSz cx="6858000" cy="9144000"/>
  <p:embeddedFontLst>
    <p:embeddedFont>
      <p:font typeface="Cairo" panose="020B0604020202020204" charset="0"/>
      <p:regular r:id="rId62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ontserrat" panose="00000500000000000000" pitchFamily="2" charset="0"/>
      <p:regular r:id="rId68"/>
      <p:bold r:id="rId69"/>
    </p:embeddedFont>
    <p:embeddedFont>
      <p:font typeface="Montserrat Black" panose="00000A00000000000000" pitchFamily="2" charset="0"/>
      <p:bold r:id="rId70"/>
    </p:embeddedFont>
    <p:embeddedFont>
      <p:font typeface="Montserrat ExtraBold" panose="00000900000000000000" pitchFamily="2" charset="0"/>
      <p:bold r:id="rId71"/>
      <p:boldItalic r:id="rId72"/>
    </p:embeddedFont>
    <p:embeddedFont>
      <p:font typeface="Open Sans" panose="020B0606030504020204" pitchFamily="34" charset="0"/>
      <p:regular r:id="rId73"/>
      <p:bold r:id="rId74"/>
      <p:italic r:id="rId75"/>
      <p:boldItalic r:id="rId76"/>
    </p:embeddedFont>
    <p:embeddedFont>
      <p:font typeface="Open Sans SemiBold" panose="020B0706030804020204" pitchFamily="34" charset="0"/>
      <p:bold r:id="rId77"/>
      <p:boldItalic r:id="rId78"/>
    </p:embeddedFont>
    <p:embeddedFont>
      <p:font typeface="Open Sans SemiBold" panose="020B0706030804020204" pitchFamily="34" charset="0"/>
      <p:bold r:id="rId77"/>
      <p:boldItalic r:id="rId78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AC0D4"/>
    <a:srgbClr val="E7E7E7"/>
    <a:srgbClr val="8C8D90"/>
    <a:srgbClr val="D7D7D7"/>
    <a:srgbClr val="656D7A"/>
    <a:srgbClr val="808185"/>
    <a:srgbClr val="F2F2F2"/>
    <a:srgbClr val="A5A6A9"/>
    <a:srgbClr val="727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2010B-D1A8-4A5C-AFA5-E5077B4A9F38}" v="1" dt="2023-04-16T14:18:57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26" autoAdjust="0"/>
    <p:restoredTop sz="95291" autoAdjust="0"/>
  </p:normalViewPr>
  <p:slideViewPr>
    <p:cSldViewPr snapToGrid="0" showGuides="1">
      <p:cViewPr varScale="1">
        <p:scale>
          <a:sx n="78" d="100"/>
          <a:sy n="78" d="100"/>
        </p:scale>
        <p:origin x="8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AAE74A20-8704-4AB7-9C4B-AE3F22FEC13C}"/>
    <pc:docChg chg="undo redo custSel addSld delSld modSld sldOrd modMainMaster">
      <pc:chgData name="hassan MH" userId="84cd2103f36ef0dc" providerId="LiveId" clId="{AAE74A20-8704-4AB7-9C4B-AE3F22FEC13C}" dt="2020-06-13T17:37:28.902" v="3588" actId="20577"/>
      <pc:docMkLst>
        <pc:docMk/>
      </pc:docMkLst>
      <pc:sldChg chg="addSp delSp modSp new mod ord setBg">
        <pc:chgData name="hassan MH" userId="84cd2103f36ef0dc" providerId="LiveId" clId="{AAE74A20-8704-4AB7-9C4B-AE3F22FEC13C}" dt="2020-06-13T16:52:20.898" v="2760" actId="108"/>
        <pc:sldMkLst>
          <pc:docMk/>
          <pc:sldMk cId="2408779425" sldId="256"/>
        </pc:sldMkLst>
        <pc:spChg chg="del">
          <ac:chgData name="hassan MH" userId="84cd2103f36ef0dc" providerId="LiveId" clId="{AAE74A20-8704-4AB7-9C4B-AE3F22FEC13C}" dt="2020-06-12T12:56:10.014" v="1" actId="478"/>
          <ac:spMkLst>
            <pc:docMk/>
            <pc:sldMk cId="2408779425" sldId="256"/>
            <ac:spMk id="2" creationId="{62473CC8-E5D1-4D1E-A89F-334650DE12A6}"/>
          </ac:spMkLst>
        </pc:spChg>
        <pc:spChg chg="del">
          <ac:chgData name="hassan MH" userId="84cd2103f36ef0dc" providerId="LiveId" clId="{AAE74A20-8704-4AB7-9C4B-AE3F22FEC13C}" dt="2020-06-12T12:56:10.014" v="1" actId="478"/>
          <ac:spMkLst>
            <pc:docMk/>
            <pc:sldMk cId="2408779425" sldId="256"/>
            <ac:spMk id="3" creationId="{8E5E7C8E-C32D-4CBD-AA11-6B36B5AB0C3D}"/>
          </ac:spMkLst>
        </pc:spChg>
        <pc:spChg chg="add del">
          <ac:chgData name="hassan MH" userId="84cd2103f36ef0dc" providerId="LiveId" clId="{AAE74A20-8704-4AB7-9C4B-AE3F22FEC13C}" dt="2020-06-13T12:04:48.645" v="211" actId="478"/>
          <ac:spMkLst>
            <pc:docMk/>
            <pc:sldMk cId="2408779425" sldId="256"/>
            <ac:spMk id="4" creationId="{E3294B85-D487-4918-8D2E-E115DE91C403}"/>
          </ac:spMkLst>
        </pc:spChg>
        <pc:spChg chg="add del mod">
          <ac:chgData name="hassan MH" userId="84cd2103f36ef0dc" providerId="LiveId" clId="{AAE74A20-8704-4AB7-9C4B-AE3F22FEC13C}" dt="2020-06-13T13:42:13.875" v="2096" actId="478"/>
          <ac:spMkLst>
            <pc:docMk/>
            <pc:sldMk cId="2408779425" sldId="256"/>
            <ac:spMk id="8" creationId="{71FC109E-F43A-4F66-A6CD-759D4C14875C}"/>
          </ac:spMkLst>
        </pc:spChg>
        <pc:spChg chg="add mod">
          <ac:chgData name="hassan MH" userId="84cd2103f36ef0dc" providerId="LiveId" clId="{AAE74A20-8704-4AB7-9C4B-AE3F22FEC13C}" dt="2020-06-13T13:42:43.343" v="2104" actId="1076"/>
          <ac:spMkLst>
            <pc:docMk/>
            <pc:sldMk cId="2408779425" sldId="256"/>
            <ac:spMk id="9" creationId="{0E3400A7-4BD6-47F8-8D5D-F9CC10B027AB}"/>
          </ac:spMkLst>
        </pc:spChg>
        <pc:spChg chg="add del mod">
          <ac:chgData name="hassan MH" userId="84cd2103f36ef0dc" providerId="LiveId" clId="{AAE74A20-8704-4AB7-9C4B-AE3F22FEC13C}" dt="2020-06-13T12:12:22.438" v="433" actId="478"/>
          <ac:spMkLst>
            <pc:docMk/>
            <pc:sldMk cId="2408779425" sldId="256"/>
            <ac:spMk id="10" creationId="{AD5B9AC4-95AE-47F3-BDFE-218F05EB4A23}"/>
          </ac:spMkLst>
        </pc:spChg>
        <pc:spChg chg="add del mod">
          <ac:chgData name="hassan MH" userId="84cd2103f36ef0dc" providerId="LiveId" clId="{AAE74A20-8704-4AB7-9C4B-AE3F22FEC13C}" dt="2020-06-13T13:42:17.500" v="2097" actId="478"/>
          <ac:spMkLst>
            <pc:docMk/>
            <pc:sldMk cId="2408779425" sldId="256"/>
            <ac:spMk id="11" creationId="{83B5AE5D-1B73-428D-A5B6-1C3A71B42702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4" creationId="{2F854E08-DBD4-4C5F-A65C-59BD7DE54CCB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6" creationId="{7CC98D81-915E-4828-934A-1A46E1A7F74C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7" creationId="{B2EE7B8B-01C5-48EB-883F-93E589FE6D98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8" creationId="{92512586-F8E3-487C-904A-FE5B64899669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19" creationId="{2B01F5EE-30D4-4909-B377-4A72101E11E6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20" creationId="{79EB3640-C376-4436-96F8-E1D714C5B54C}"/>
          </ac:spMkLst>
        </pc:spChg>
        <pc:spChg chg="mod">
          <ac:chgData name="hassan MH" userId="84cd2103f36ef0dc" providerId="LiveId" clId="{AAE74A20-8704-4AB7-9C4B-AE3F22FEC13C}" dt="2020-06-13T13:42:23.435" v="2099"/>
          <ac:spMkLst>
            <pc:docMk/>
            <pc:sldMk cId="2408779425" sldId="256"/>
            <ac:spMk id="21" creationId="{9615D0CA-2C1F-4F1A-A603-8885A47307AE}"/>
          </ac:spMkLst>
        </pc:spChg>
        <pc:spChg chg="add mod">
          <ac:chgData name="hassan MH" userId="84cd2103f36ef0dc" providerId="LiveId" clId="{AAE74A20-8704-4AB7-9C4B-AE3F22FEC13C}" dt="2020-06-13T16:52:20.898" v="2760" actId="108"/>
          <ac:spMkLst>
            <pc:docMk/>
            <pc:sldMk cId="2408779425" sldId="256"/>
            <ac:spMk id="22" creationId="{7D32129B-A496-496B-8653-BD47D3786D29}"/>
          </ac:spMkLst>
        </pc:spChg>
        <pc:spChg chg="add mod">
          <ac:chgData name="hassan MH" userId="84cd2103f36ef0dc" providerId="LiveId" clId="{AAE74A20-8704-4AB7-9C4B-AE3F22FEC13C}" dt="2020-06-13T16:52:20.586" v="2758" actId="1076"/>
          <ac:spMkLst>
            <pc:docMk/>
            <pc:sldMk cId="2408779425" sldId="256"/>
            <ac:spMk id="23" creationId="{6A8B170A-1D90-4322-A593-9AF930441763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408779425" sldId="256"/>
            <ac:spMk id="24" creationId="{1643B7AF-2C14-498F-8D17-30400AAE64ED}"/>
          </ac:spMkLst>
        </pc:spChg>
        <pc:grpChg chg="add mod ord">
          <ac:chgData name="hassan MH" userId="84cd2103f36ef0dc" providerId="LiveId" clId="{AAE74A20-8704-4AB7-9C4B-AE3F22FEC13C}" dt="2020-06-13T13:42:38.063" v="2102" actId="196"/>
          <ac:grpSpMkLst>
            <pc:docMk/>
            <pc:sldMk cId="2408779425" sldId="256"/>
            <ac:grpSpMk id="13" creationId="{95A9589F-CF7A-49D6-AC5F-0974AD735342}"/>
          </ac:grpSpMkLst>
        </pc:grpChg>
        <pc:grpChg chg="mod">
          <ac:chgData name="hassan MH" userId="84cd2103f36ef0dc" providerId="LiveId" clId="{AAE74A20-8704-4AB7-9C4B-AE3F22FEC13C}" dt="2020-06-13T13:42:23.435" v="2099"/>
          <ac:grpSpMkLst>
            <pc:docMk/>
            <pc:sldMk cId="2408779425" sldId="256"/>
            <ac:grpSpMk id="15" creationId="{0B93D24F-99EE-4E58-9585-97D1EAD6FC5A}"/>
          </ac:grpSpMkLst>
        </pc:grpChg>
        <pc:picChg chg="add del mod">
          <ac:chgData name="hassan MH" userId="84cd2103f36ef0dc" providerId="LiveId" clId="{AAE74A20-8704-4AB7-9C4B-AE3F22FEC13C}" dt="2020-06-13T12:06:34.570" v="262" actId="478"/>
          <ac:picMkLst>
            <pc:docMk/>
            <pc:sldMk cId="2408779425" sldId="256"/>
            <ac:picMk id="2" creationId="{A25412D0-D087-4143-A1D3-310FBDC52FDE}"/>
          </ac:picMkLst>
        </pc:picChg>
        <pc:picChg chg="add del">
          <ac:chgData name="hassan MH" userId="84cd2103f36ef0dc" providerId="LiveId" clId="{AAE74A20-8704-4AB7-9C4B-AE3F22FEC13C}" dt="2020-06-13T11:43:15.927" v="3" actId="478"/>
          <ac:picMkLst>
            <pc:docMk/>
            <pc:sldMk cId="2408779425" sldId="256"/>
            <ac:picMk id="2" creationId="{DC0D9D70-91A2-4088-9A5B-31A149B80C71}"/>
          </ac:picMkLst>
        </pc:picChg>
        <pc:picChg chg="add del">
          <ac:chgData name="hassan MH" userId="84cd2103f36ef0dc" providerId="LiveId" clId="{AAE74A20-8704-4AB7-9C4B-AE3F22FEC13C}" dt="2020-06-13T11:43:54.263" v="6" actId="478"/>
          <ac:picMkLst>
            <pc:docMk/>
            <pc:sldMk cId="2408779425" sldId="256"/>
            <ac:picMk id="3" creationId="{3CCF0B61-771E-422F-BED9-38BBF05C880F}"/>
          </ac:picMkLst>
        </pc:picChg>
        <pc:picChg chg="add del mod">
          <ac:chgData name="hassan MH" userId="84cd2103f36ef0dc" providerId="LiveId" clId="{AAE74A20-8704-4AB7-9C4B-AE3F22FEC13C}" dt="2020-06-13T12:03:41.751" v="195" actId="478"/>
          <ac:picMkLst>
            <pc:docMk/>
            <pc:sldMk cId="2408779425" sldId="256"/>
            <ac:picMk id="3" creationId="{7B32487D-8564-4394-BC16-EEC02866071B}"/>
          </ac:picMkLst>
        </pc:picChg>
        <pc:picChg chg="add del mod">
          <ac:chgData name="hassan MH" userId="84cd2103f36ef0dc" providerId="LiveId" clId="{AAE74A20-8704-4AB7-9C4B-AE3F22FEC13C}" dt="2020-06-13T11:44:14.534" v="10" actId="478"/>
          <ac:picMkLst>
            <pc:docMk/>
            <pc:sldMk cId="2408779425" sldId="256"/>
            <ac:picMk id="4" creationId="{7FB48641-E6A1-41D5-B670-27761E7CD750}"/>
          </ac:picMkLst>
        </pc:picChg>
        <pc:picChg chg="add del">
          <ac:chgData name="hassan MH" userId="84cd2103f36ef0dc" providerId="LiveId" clId="{AAE74A20-8704-4AB7-9C4B-AE3F22FEC13C}" dt="2020-06-13T11:44:33.815" v="12"/>
          <ac:picMkLst>
            <pc:docMk/>
            <pc:sldMk cId="2408779425" sldId="256"/>
            <ac:picMk id="5" creationId="{3485C13E-DF50-457A-9DBE-D21F6C78258B}"/>
          </ac:picMkLst>
        </pc:picChg>
        <pc:picChg chg="add mod">
          <ac:chgData name="hassan MH" userId="84cd2103f36ef0dc" providerId="LiveId" clId="{AAE74A20-8704-4AB7-9C4B-AE3F22FEC13C}" dt="2020-06-13T13:42:40.472" v="2103" actId="1076"/>
          <ac:picMkLst>
            <pc:docMk/>
            <pc:sldMk cId="2408779425" sldId="256"/>
            <ac:picMk id="5" creationId="{E3F721D4-A421-43EA-8D25-FB8ED09398E8}"/>
          </ac:picMkLst>
        </pc:picChg>
        <pc:picChg chg="add del mod">
          <ac:chgData name="hassan MH" userId="84cd2103f36ef0dc" providerId="LiveId" clId="{AAE74A20-8704-4AB7-9C4B-AE3F22FEC13C}" dt="2020-06-13T13:42:06.490" v="2095" actId="478"/>
          <ac:picMkLst>
            <pc:docMk/>
            <pc:sldMk cId="2408779425" sldId="256"/>
            <ac:picMk id="6" creationId="{434E67EE-42CB-4169-9C6D-8811F3988D4A}"/>
          </ac:picMkLst>
        </pc:picChg>
        <pc:picChg chg="add mod ord">
          <ac:chgData name="hassan MH" userId="84cd2103f36ef0dc" providerId="LiveId" clId="{AAE74A20-8704-4AB7-9C4B-AE3F22FEC13C}" dt="2020-06-13T13:42:43.343" v="2104" actId="1076"/>
          <ac:picMkLst>
            <pc:docMk/>
            <pc:sldMk cId="2408779425" sldId="256"/>
            <ac:picMk id="7" creationId="{2036926B-5F3C-4266-ABAC-0E911104EE6A}"/>
          </ac:picMkLst>
        </pc:picChg>
        <pc:picChg chg="add del">
          <ac:chgData name="hassan MH" userId="84cd2103f36ef0dc" providerId="LiveId" clId="{AAE74A20-8704-4AB7-9C4B-AE3F22FEC13C}" dt="2020-06-13T12:27:22.141" v="926" actId="21"/>
          <ac:picMkLst>
            <pc:docMk/>
            <pc:sldMk cId="2408779425" sldId="256"/>
            <ac:picMk id="12" creationId="{4581347E-81B6-49E1-8AEB-F542D6ACB2E1}"/>
          </ac:picMkLst>
        </pc:picChg>
      </pc:sldChg>
      <pc:sldChg chg="addSp delSp modSp new mod ord setBg">
        <pc:chgData name="hassan MH" userId="84cd2103f36ef0dc" providerId="LiveId" clId="{AAE74A20-8704-4AB7-9C4B-AE3F22FEC13C}" dt="2020-06-13T16:51:04.824" v="2734"/>
        <pc:sldMkLst>
          <pc:docMk/>
          <pc:sldMk cId="520535237" sldId="257"/>
        </pc:sldMkLst>
        <pc:spChg chg="del">
          <ac:chgData name="hassan MH" userId="84cd2103f36ef0dc" providerId="LiveId" clId="{AAE74A20-8704-4AB7-9C4B-AE3F22FEC13C}" dt="2020-06-13T12:13:03.278" v="465" actId="478"/>
          <ac:spMkLst>
            <pc:docMk/>
            <pc:sldMk cId="520535237" sldId="257"/>
            <ac:spMk id="2" creationId="{502F36D7-8F08-4DE9-9A0C-6DAE117D1B0D}"/>
          </ac:spMkLst>
        </pc:spChg>
        <pc:spChg chg="del">
          <ac:chgData name="hassan MH" userId="84cd2103f36ef0dc" providerId="LiveId" clId="{AAE74A20-8704-4AB7-9C4B-AE3F22FEC13C}" dt="2020-06-13T12:13:03.278" v="465" actId="478"/>
          <ac:spMkLst>
            <pc:docMk/>
            <pc:sldMk cId="520535237" sldId="257"/>
            <ac:spMk id="3" creationId="{060BB463-5118-47FA-A9DD-7FDF4C9B24BD}"/>
          </ac:spMkLst>
        </pc:spChg>
        <pc:spChg chg="add mod">
          <ac:chgData name="hassan MH" userId="84cd2103f36ef0dc" providerId="LiveId" clId="{AAE74A20-8704-4AB7-9C4B-AE3F22FEC13C}" dt="2020-06-13T12:43:30.211" v="1315" actId="207"/>
          <ac:spMkLst>
            <pc:docMk/>
            <pc:sldMk cId="520535237" sldId="257"/>
            <ac:spMk id="4" creationId="{49CA7A20-B63C-40B0-B9CE-1F6AAD987B2D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9" creationId="{2A202183-3A37-4C95-988F-4A8446EC5DDB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0" creationId="{CF444A64-F9C0-4294-9B1B-12FC95D689BC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1" creationId="{98390ECD-F0B6-4E32-9229-BA7A4D2B2012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2" creationId="{3586941F-1EEA-451E-BD89-22807BD17925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3" creationId="{304161FD-CE9C-470F-8616-725997464927}"/>
          </ac:spMkLst>
        </pc:spChg>
        <pc:spChg chg="add mod topLvl">
          <ac:chgData name="hassan MH" userId="84cd2103f36ef0dc" providerId="LiveId" clId="{AAE74A20-8704-4AB7-9C4B-AE3F22FEC13C}" dt="2020-06-13T16:43:42.062" v="2645" actId="404"/>
          <ac:spMkLst>
            <pc:docMk/>
            <pc:sldMk cId="520535237" sldId="257"/>
            <ac:spMk id="14" creationId="{71BBB46F-D0E7-4AB1-84A8-06E37903DBA8}"/>
          </ac:spMkLst>
        </pc:spChg>
        <pc:spChg chg="add del">
          <ac:chgData name="hassan MH" userId="84cd2103f36ef0dc" providerId="LiveId" clId="{AAE74A20-8704-4AB7-9C4B-AE3F22FEC13C}" dt="2020-06-13T12:22:33.707" v="716" actId="478"/>
          <ac:spMkLst>
            <pc:docMk/>
            <pc:sldMk cId="520535237" sldId="257"/>
            <ac:spMk id="18" creationId="{D4CD4404-3CB0-46AB-ABBC-6CADB36A9629}"/>
          </ac:spMkLst>
        </pc:spChg>
        <pc:spChg chg="add mod ord">
          <ac:chgData name="hassan MH" userId="84cd2103f36ef0dc" providerId="LiveId" clId="{AAE74A20-8704-4AB7-9C4B-AE3F22FEC13C}" dt="2020-06-13T12:30:18.551" v="1015" actId="1076"/>
          <ac:spMkLst>
            <pc:docMk/>
            <pc:sldMk cId="520535237" sldId="257"/>
            <ac:spMk id="19" creationId="{ED25D2FA-5B09-42F7-82AC-C3045A6274B5}"/>
          </ac:spMkLst>
        </pc:spChg>
        <pc:spChg chg="add mod or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3" creationId="{29333C96-713F-4405-88E4-5FF14FAC678E}"/>
          </ac:spMkLst>
        </pc:spChg>
        <pc:spChg chg="add mod">
          <ac:chgData name="hassan MH" userId="84cd2103f36ef0dc" providerId="LiveId" clId="{AAE74A20-8704-4AB7-9C4B-AE3F22FEC13C}" dt="2020-06-13T16:43:27.281" v="2641" actId="14100"/>
          <ac:spMkLst>
            <pc:docMk/>
            <pc:sldMk cId="520535237" sldId="257"/>
            <ac:spMk id="24" creationId="{D10B9DB9-F405-4E0B-BB41-DB6FF6F361A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5" creationId="{A374FBF0-1A62-4760-84E8-161D9BE42A3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520535237" sldId="257"/>
            <ac:spMk id="26" creationId="{8166E300-8C30-47B3-B8AA-B27D3787246B}"/>
          </ac:spMkLst>
        </pc:spChg>
        <pc:spChg chg="add mod">
          <ac:chgData name="hassan MH" userId="84cd2103f36ef0dc" providerId="LiveId" clId="{AAE74A20-8704-4AB7-9C4B-AE3F22FEC13C}" dt="2020-06-13T16:43:29.187" v="2642" actId="14100"/>
          <ac:spMkLst>
            <pc:docMk/>
            <pc:sldMk cId="520535237" sldId="257"/>
            <ac:spMk id="27" creationId="{787A4931-5A7A-4B05-9C6D-7FF5929F91BE}"/>
          </ac:spMkLst>
        </pc:spChg>
        <pc:spChg chg="add mod">
          <ac:chgData name="hassan MH" userId="84cd2103f36ef0dc" providerId="LiveId" clId="{AAE74A20-8704-4AB7-9C4B-AE3F22FEC13C}" dt="2020-06-13T12:29:49.682" v="1010" actId="121"/>
          <ac:spMkLst>
            <pc:docMk/>
            <pc:sldMk cId="520535237" sldId="257"/>
            <ac:spMk id="28" creationId="{C5629687-CBEE-4E76-B047-961A68170E9C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0" creationId="{EF9C4709-91F8-4753-AEC8-E2C39F413B6B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1" creationId="{9FBF73A1-DF0E-4925-9328-FB7ED14059BD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2" creationId="{5C0F3922-2619-42FF-A9CC-0B93110EFA70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3" creationId="{EB8A3380-2EB2-45D8-86CD-DDD3412F0409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4" creationId="{ECABCBB8-3195-4D38-AF4E-B69AC838D3FA}"/>
          </ac:spMkLst>
        </pc:spChg>
        <pc:spChg chg="mod">
          <ac:chgData name="hassan MH" userId="84cd2103f36ef0dc" providerId="LiveId" clId="{AAE74A20-8704-4AB7-9C4B-AE3F22FEC13C}" dt="2020-06-13T12:30:02.277" v="1011" actId="27803"/>
          <ac:spMkLst>
            <pc:docMk/>
            <pc:sldMk cId="520535237" sldId="257"/>
            <ac:spMk id="35" creationId="{B4AF5008-CBD0-4124-8342-EEF99849D86C}"/>
          </ac:spMkLst>
        </pc:spChg>
        <pc:spChg chg="add mod ord">
          <ac:chgData name="hassan MH" userId="84cd2103f36ef0dc" providerId="LiveId" clId="{AAE74A20-8704-4AB7-9C4B-AE3F22FEC13C}" dt="2020-06-13T12:32:27.449" v="1074" actId="167"/>
          <ac:spMkLst>
            <pc:docMk/>
            <pc:sldMk cId="520535237" sldId="257"/>
            <ac:spMk id="38" creationId="{35A9FA5C-C0B0-4517-B68E-32E679ECB824}"/>
          </ac:spMkLst>
        </pc:spChg>
        <pc:spChg chg="add del mod">
          <ac:chgData name="hassan MH" userId="84cd2103f36ef0dc" providerId="LiveId" clId="{AAE74A20-8704-4AB7-9C4B-AE3F22FEC13C}" dt="2020-06-13T12:40:21.321" v="1140"/>
          <ac:spMkLst>
            <pc:docMk/>
            <pc:sldMk cId="520535237" sldId="257"/>
            <ac:spMk id="39" creationId="{FC149877-F31D-49FF-8F05-0816A2FB7B4C}"/>
          </ac:spMkLst>
        </pc:spChg>
        <pc:grpChg chg="add del mod ord">
          <ac:chgData name="hassan MH" userId="84cd2103f36ef0dc" providerId="LiveId" clId="{AAE74A20-8704-4AB7-9C4B-AE3F22FEC13C}" dt="2020-06-13T12:28:19.351" v="954" actId="165"/>
          <ac:grpSpMkLst>
            <pc:docMk/>
            <pc:sldMk cId="520535237" sldId="257"/>
            <ac:grpSpMk id="15" creationId="{7834C5E9-C234-4CBF-8C0C-0988E8B3F985}"/>
          </ac:grpSpMkLst>
        </pc:grpChg>
        <pc:grpChg chg="mod">
          <ac:chgData name="hassan MH" userId="84cd2103f36ef0dc" providerId="LiveId" clId="{AAE74A20-8704-4AB7-9C4B-AE3F22FEC13C}" dt="2020-06-13T12:30:22.455" v="1016" actId="688"/>
          <ac:grpSpMkLst>
            <pc:docMk/>
            <pc:sldMk cId="520535237" sldId="257"/>
            <ac:grpSpMk id="29" creationId="{6D676D0C-55CE-4657-9E3B-C6C1AE1FD093}"/>
          </ac:grpSpMkLst>
        </pc:grpChg>
        <pc:picChg chg="add del mod">
          <ac:chgData name="hassan MH" userId="84cd2103f36ef0dc" providerId="LiveId" clId="{AAE74A20-8704-4AB7-9C4B-AE3F22FEC13C}" dt="2020-06-13T12:20:07.078" v="680" actId="478"/>
          <ac:picMkLst>
            <pc:docMk/>
            <pc:sldMk cId="520535237" sldId="257"/>
            <ac:picMk id="5" creationId="{5989B8F8-74A1-4A80-9BD4-C382F3A53090}"/>
          </ac:picMkLst>
        </pc:picChg>
        <pc:picChg chg="add del mod">
          <ac:chgData name="hassan MH" userId="84cd2103f36ef0dc" providerId="LiveId" clId="{AAE74A20-8704-4AB7-9C4B-AE3F22FEC13C}" dt="2020-06-13T12:45:31.789" v="1373" actId="478"/>
          <ac:picMkLst>
            <pc:docMk/>
            <pc:sldMk cId="520535237" sldId="257"/>
            <ac:picMk id="6" creationId="{30BB92AE-3B5A-439D-B489-FDA836592459}"/>
          </ac:picMkLst>
        </pc:picChg>
        <pc:picChg chg="add del mod">
          <ac:chgData name="hassan MH" userId="84cd2103f36ef0dc" providerId="LiveId" clId="{AAE74A20-8704-4AB7-9C4B-AE3F22FEC13C}" dt="2020-06-13T12:19:46.770" v="676" actId="478"/>
          <ac:picMkLst>
            <pc:docMk/>
            <pc:sldMk cId="520535237" sldId="257"/>
            <ac:picMk id="8" creationId="{8FB97ADB-D432-4E21-9DB7-C3DF293453A3}"/>
          </ac:picMkLst>
        </pc:picChg>
        <pc:picChg chg="add del mod ord">
          <ac:chgData name="hassan MH" userId="84cd2103f36ef0dc" providerId="LiveId" clId="{AAE74A20-8704-4AB7-9C4B-AE3F22FEC13C}" dt="2020-06-13T12:24:34.485" v="776" actId="478"/>
          <ac:picMkLst>
            <pc:docMk/>
            <pc:sldMk cId="520535237" sldId="257"/>
            <ac:picMk id="20" creationId="{E62EB006-7370-4E18-BB5F-453FD8785583}"/>
          </ac:picMkLst>
        </pc:picChg>
        <pc:picChg chg="add del mod">
          <ac:chgData name="hassan MH" userId="84cd2103f36ef0dc" providerId="LiveId" clId="{AAE74A20-8704-4AB7-9C4B-AE3F22FEC13C}" dt="2020-06-13T12:26:41.154" v="924" actId="478"/>
          <ac:picMkLst>
            <pc:docMk/>
            <pc:sldMk cId="520535237" sldId="257"/>
            <ac:picMk id="21" creationId="{9B8747DA-C733-4EB6-AD6A-1E0C8EE7B6F1}"/>
          </ac:picMkLst>
        </pc:picChg>
        <pc:picChg chg="add del mod">
          <ac:chgData name="hassan MH" userId="84cd2103f36ef0dc" providerId="LiveId" clId="{AAE74A20-8704-4AB7-9C4B-AE3F22FEC13C}" dt="2020-06-13T12:30:02.277" v="1011" actId="27803"/>
          <ac:picMkLst>
            <pc:docMk/>
            <pc:sldMk cId="520535237" sldId="257"/>
            <ac:picMk id="22" creationId="{6D676D0C-55CE-4657-9E3B-C6C1AE1FD093}"/>
          </ac:picMkLst>
        </pc:picChg>
        <pc:picChg chg="add del mod">
          <ac:chgData name="hassan MH" userId="84cd2103f36ef0dc" providerId="LiveId" clId="{AAE74A20-8704-4AB7-9C4B-AE3F22FEC13C}" dt="2020-06-13T12:31:58.542" v="1024" actId="478"/>
          <ac:picMkLst>
            <pc:docMk/>
            <pc:sldMk cId="520535237" sldId="257"/>
            <ac:picMk id="37" creationId="{F8AFFDAB-87A7-4C42-9E5C-46090AC76BE8}"/>
          </ac:picMkLst>
        </pc:picChg>
        <pc:picChg chg="add del">
          <ac:chgData name="hassan MH" userId="84cd2103f36ef0dc" providerId="LiveId" clId="{AAE74A20-8704-4AB7-9C4B-AE3F22FEC13C}" dt="2020-06-13T12:40:28.912" v="1142"/>
          <ac:picMkLst>
            <pc:docMk/>
            <pc:sldMk cId="520535237" sldId="257"/>
            <ac:picMk id="40" creationId="{6E428E49-CDDE-4448-9053-549A987CAAC8}"/>
          </ac:picMkLst>
        </pc:picChg>
        <pc:picChg chg="add mod ord">
          <ac:chgData name="hassan MH" userId="84cd2103f36ef0dc" providerId="LiveId" clId="{AAE74A20-8704-4AB7-9C4B-AE3F22FEC13C}" dt="2020-06-13T12:42:14.059" v="1161" actId="1076"/>
          <ac:picMkLst>
            <pc:docMk/>
            <pc:sldMk cId="520535237" sldId="257"/>
            <ac:picMk id="41" creationId="{934E4231-9E84-4A28-9E9A-98601E7F8B87}"/>
          </ac:picMkLst>
        </pc:picChg>
        <pc:picChg chg="add mod">
          <ac:chgData name="hassan MH" userId="84cd2103f36ef0dc" providerId="LiveId" clId="{AAE74A20-8704-4AB7-9C4B-AE3F22FEC13C}" dt="2020-06-13T12:40:44.251" v="1148" actId="1076"/>
          <ac:picMkLst>
            <pc:docMk/>
            <pc:sldMk cId="520535237" sldId="257"/>
            <ac:picMk id="42" creationId="{70F7B137-9377-4232-93AA-C857EA818B77}"/>
          </ac:picMkLst>
        </pc:picChg>
        <pc:picChg chg="add del mod">
          <ac:chgData name="hassan MH" userId="84cd2103f36ef0dc" providerId="LiveId" clId="{AAE74A20-8704-4AB7-9C4B-AE3F22FEC13C}" dt="2020-06-13T12:44:10.331" v="1319" actId="478"/>
          <ac:picMkLst>
            <pc:docMk/>
            <pc:sldMk cId="520535237" sldId="257"/>
            <ac:picMk id="43" creationId="{5B821902-9844-4458-92EB-BBE630CCC746}"/>
          </ac:picMkLst>
        </pc:picChg>
        <pc:picChg chg="add mod">
          <ac:chgData name="hassan MH" userId="84cd2103f36ef0dc" providerId="LiveId" clId="{AAE74A20-8704-4AB7-9C4B-AE3F22FEC13C}" dt="2020-06-13T12:44:51.979" v="1323" actId="1076"/>
          <ac:picMkLst>
            <pc:docMk/>
            <pc:sldMk cId="520535237" sldId="257"/>
            <ac:picMk id="44" creationId="{21386293-ADD9-4C13-BAB7-734AF8D48755}"/>
          </ac:picMkLst>
        </pc:picChg>
        <pc:cxnChg chg="add del">
          <ac:chgData name="hassan MH" userId="84cd2103f36ef0dc" providerId="LiveId" clId="{AAE74A20-8704-4AB7-9C4B-AE3F22FEC13C}" dt="2020-06-13T12:22:13.770" v="714" actId="478"/>
          <ac:cxnSpMkLst>
            <pc:docMk/>
            <pc:sldMk cId="520535237" sldId="257"/>
            <ac:cxnSpMk id="17" creationId="{8D18FF71-EAD6-4036-BDD2-FB0AE753A3D5}"/>
          </ac:cxnSpMkLst>
        </pc:cxnChg>
      </pc:sldChg>
      <pc:sldChg chg="add del">
        <pc:chgData name="hassan MH" userId="84cd2103f36ef0dc" providerId="LiveId" clId="{AAE74A20-8704-4AB7-9C4B-AE3F22FEC13C}" dt="2020-06-13T11:59:47.628" v="147"/>
        <pc:sldMkLst>
          <pc:docMk/>
          <pc:sldMk cId="1073806198" sldId="257"/>
        </pc:sldMkLst>
      </pc:sldChg>
      <pc:sldChg chg="addSp delSp modSp new mod">
        <pc:chgData name="hassan MH" userId="84cd2103f36ef0dc" providerId="LiveId" clId="{AAE74A20-8704-4AB7-9C4B-AE3F22FEC13C}" dt="2020-06-13T16:52:22.587" v="2768" actId="113"/>
        <pc:sldMkLst>
          <pc:docMk/>
          <pc:sldMk cId="2225752103" sldId="258"/>
        </pc:sldMkLst>
        <pc:spChg chg="del">
          <ac:chgData name="hassan MH" userId="84cd2103f36ef0dc" providerId="LiveId" clId="{AAE74A20-8704-4AB7-9C4B-AE3F22FEC13C}" dt="2020-06-13T12:38:25.590" v="1120" actId="478"/>
          <ac:spMkLst>
            <pc:docMk/>
            <pc:sldMk cId="2225752103" sldId="258"/>
            <ac:spMk id="2" creationId="{3309BA6F-BD2F-461C-8B13-77F689E297C9}"/>
          </ac:spMkLst>
        </pc:spChg>
        <pc:spChg chg="del">
          <ac:chgData name="hassan MH" userId="84cd2103f36ef0dc" providerId="LiveId" clId="{AAE74A20-8704-4AB7-9C4B-AE3F22FEC13C}" dt="2020-06-13T12:38:25.590" v="1120" actId="478"/>
          <ac:spMkLst>
            <pc:docMk/>
            <pc:sldMk cId="2225752103" sldId="258"/>
            <ac:spMk id="3" creationId="{B2D8F78B-9713-4C80-BBEE-AEDDF5FE2155}"/>
          </ac:spMkLst>
        </pc:spChg>
        <pc:spChg chg="add mod">
          <ac:chgData name="hassan MH" userId="84cd2103f36ef0dc" providerId="LiveId" clId="{AAE74A20-8704-4AB7-9C4B-AE3F22FEC13C}" dt="2020-06-13T16:52:22.587" v="2768" actId="113"/>
          <ac:spMkLst>
            <pc:docMk/>
            <pc:sldMk cId="2225752103" sldId="258"/>
            <ac:spMk id="5" creationId="{2880EFBB-824B-4F74-A703-BB6B9830A871}"/>
          </ac:spMkLst>
        </pc:spChg>
        <pc:spChg chg="add mod">
          <ac:chgData name="hassan MH" userId="84cd2103f36ef0dc" providerId="LiveId" clId="{AAE74A20-8704-4AB7-9C4B-AE3F22FEC13C}" dt="2020-06-13T16:52:21.072" v="2761" actId="1076"/>
          <ac:spMkLst>
            <pc:docMk/>
            <pc:sldMk cId="2225752103" sldId="258"/>
            <ac:spMk id="6" creationId="{455B9EE7-F975-4C33-9B30-43CE05D86728}"/>
          </ac:spMkLst>
        </pc:spChg>
        <pc:picChg chg="add mod">
          <ac:chgData name="hassan MH" userId="84cd2103f36ef0dc" providerId="LiveId" clId="{AAE74A20-8704-4AB7-9C4B-AE3F22FEC13C}" dt="2020-06-13T12:38:37.316" v="1123" actId="14100"/>
          <ac:picMkLst>
            <pc:docMk/>
            <pc:sldMk cId="2225752103" sldId="258"/>
            <ac:picMk id="4" creationId="{2893CB29-9523-4C72-B102-C4B7AC748390}"/>
          </ac:picMkLst>
        </pc:picChg>
      </pc:sldChg>
      <pc:sldChg chg="addSp delSp modSp new mod">
        <pc:chgData name="hassan MH" userId="84cd2103f36ef0dc" providerId="LiveId" clId="{AAE74A20-8704-4AB7-9C4B-AE3F22FEC13C}" dt="2020-06-13T16:52:20.253" v="2756" actId="2711"/>
        <pc:sldMkLst>
          <pc:docMk/>
          <pc:sldMk cId="3215910232" sldId="259"/>
        </pc:sldMkLst>
        <pc:spChg chg="del">
          <ac:chgData name="hassan MH" userId="84cd2103f36ef0dc" providerId="LiveId" clId="{AAE74A20-8704-4AB7-9C4B-AE3F22FEC13C}" dt="2020-06-13T12:45:00.316" v="1325" actId="478"/>
          <ac:spMkLst>
            <pc:docMk/>
            <pc:sldMk cId="3215910232" sldId="259"/>
            <ac:spMk id="2" creationId="{67C5AB40-83D0-4538-8405-179615E0A87E}"/>
          </ac:spMkLst>
        </pc:spChg>
        <pc:spChg chg="del">
          <ac:chgData name="hassan MH" userId="84cd2103f36ef0dc" providerId="LiveId" clId="{AAE74A20-8704-4AB7-9C4B-AE3F22FEC13C}" dt="2020-06-13T12:45:00.316" v="1325" actId="478"/>
          <ac:spMkLst>
            <pc:docMk/>
            <pc:sldMk cId="3215910232" sldId="259"/>
            <ac:spMk id="3" creationId="{10918675-92C0-4C06-AC19-3AE19AE169DA}"/>
          </ac:spMkLst>
        </pc:spChg>
        <pc:spChg chg="add mod">
          <ac:chgData name="hassan MH" userId="84cd2103f36ef0dc" providerId="LiveId" clId="{AAE74A20-8704-4AB7-9C4B-AE3F22FEC13C}" dt="2020-06-13T13:05:59.912" v="1506" actId="164"/>
          <ac:spMkLst>
            <pc:docMk/>
            <pc:sldMk cId="3215910232" sldId="259"/>
            <ac:spMk id="5" creationId="{B9B59EAD-282B-4774-93D9-3F0D1286C3F3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7" creationId="{CF927A9F-CAB0-4210-8D68-59214E0B721F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8" creationId="{AF0D696C-73C5-48EE-8B44-B358D4227609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9" creationId="{3A93E94F-3143-4E29-BDB7-886923814DBB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0" creationId="{8A769653-FDBA-49D2-9DFD-F9D23ED7202C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1" creationId="{1574B542-AE4A-4A86-B207-21B9610343F6}"/>
          </ac:spMkLst>
        </pc:spChg>
        <pc:spChg chg="mod">
          <ac:chgData name="hassan MH" userId="84cd2103f36ef0dc" providerId="LiveId" clId="{AAE74A20-8704-4AB7-9C4B-AE3F22FEC13C}" dt="2020-06-13T13:01:04.356" v="1434"/>
          <ac:spMkLst>
            <pc:docMk/>
            <pc:sldMk cId="3215910232" sldId="259"/>
            <ac:spMk id="12" creationId="{6C4C09E7-4BC7-4911-AF78-B5F7E9D4245B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4" creationId="{C8CAA72D-CF64-48B1-A9E7-FAF9B413E5D5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5" creationId="{6B0286C4-2953-46DD-B822-BE3602859D73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6" creationId="{10451D68-A739-4B72-B0B5-5F11D22F1E82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7" creationId="{0E9C42A0-DA49-4BDE-9CA9-014F41926F59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8" creationId="{F738AAC6-B67D-48A1-8DFE-4A090E645CBF}"/>
          </ac:spMkLst>
        </pc:spChg>
        <pc:spChg chg="mod">
          <ac:chgData name="hassan MH" userId="84cd2103f36ef0dc" providerId="LiveId" clId="{AAE74A20-8704-4AB7-9C4B-AE3F22FEC13C}" dt="2020-06-13T13:01:09.310" v="1437"/>
          <ac:spMkLst>
            <pc:docMk/>
            <pc:sldMk cId="3215910232" sldId="259"/>
            <ac:spMk id="19" creationId="{792CE6D0-3BB9-4654-940C-941BCF3DF954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1" creationId="{06681D1E-039B-45F3-8EDC-EEA1AEEEA081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2" creationId="{189240B3-BFBA-4449-9C32-D9DD969E026F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3" creationId="{AECA03F1-4F96-4FC5-B518-CDA2CF67952D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4" creationId="{12024B86-BC91-4D80-8D04-CDAB893B683E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5" creationId="{12F8E1C6-E8E5-4215-ADAB-F4DD8E4B488E}"/>
          </ac:spMkLst>
        </pc:spChg>
        <pc:spChg chg="mod">
          <ac:chgData name="hassan MH" userId="84cd2103f36ef0dc" providerId="LiveId" clId="{AAE74A20-8704-4AB7-9C4B-AE3F22FEC13C}" dt="2020-06-13T13:01:14.860" v="1440"/>
          <ac:spMkLst>
            <pc:docMk/>
            <pc:sldMk cId="3215910232" sldId="259"/>
            <ac:spMk id="26" creationId="{68392BDD-2054-46F8-B977-A6CAF428A40C}"/>
          </ac:spMkLst>
        </pc:spChg>
        <pc:spChg chg="add mod">
          <ac:chgData name="hassan MH" userId="84cd2103f36ef0dc" providerId="LiveId" clId="{AAE74A20-8704-4AB7-9C4B-AE3F22FEC13C}" dt="2020-06-13T16:52:20.253" v="2756" actId="2711"/>
          <ac:spMkLst>
            <pc:docMk/>
            <pc:sldMk cId="3215910232" sldId="259"/>
            <ac:spMk id="30" creationId="{E91750B4-4D63-4CEE-A421-403872AEA305}"/>
          </ac:spMkLst>
        </pc:spChg>
        <pc:spChg chg="add mod">
          <ac:chgData name="hassan MH" userId="84cd2103f36ef0dc" providerId="LiveId" clId="{AAE74A20-8704-4AB7-9C4B-AE3F22FEC13C}" dt="2020-06-13T16:52:20.140" v="2755" actId="2711"/>
          <ac:spMkLst>
            <pc:docMk/>
            <pc:sldMk cId="3215910232" sldId="259"/>
            <ac:spMk id="31" creationId="{13C77F0D-27D4-4B2E-87D4-68C1DBE19C4E}"/>
          </ac:spMkLst>
        </pc:s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6" creationId="{A840EA21-F1BA-408B-AA93-5842824394A0}"/>
          </ac:grpSpMkLst>
        </pc:gr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13" creationId="{14965F43-5949-49A5-B476-986C6E728645}"/>
          </ac:grpSpMkLst>
        </pc:grpChg>
        <pc:grpChg chg="add mod">
          <ac:chgData name="hassan MH" userId="84cd2103f36ef0dc" providerId="LiveId" clId="{AAE74A20-8704-4AB7-9C4B-AE3F22FEC13C}" dt="2020-06-13T13:05:59.912" v="1506" actId="164"/>
          <ac:grpSpMkLst>
            <pc:docMk/>
            <pc:sldMk cId="3215910232" sldId="259"/>
            <ac:grpSpMk id="20" creationId="{C38F8DE2-BD52-43AD-ABD1-914C3672CC1A}"/>
          </ac:grpSpMkLst>
        </pc:grpChg>
        <pc:grpChg chg="add mod">
          <ac:chgData name="hassan MH" userId="84cd2103f36ef0dc" providerId="LiveId" clId="{AAE74A20-8704-4AB7-9C4B-AE3F22FEC13C}" dt="2020-06-13T13:07:06.978" v="1520" actId="1076"/>
          <ac:grpSpMkLst>
            <pc:docMk/>
            <pc:sldMk cId="3215910232" sldId="259"/>
            <ac:grpSpMk id="29" creationId="{D2FD7C0B-0DB9-41D0-A6E0-52E1357B3FDD}"/>
          </ac:grpSpMkLst>
        </pc:grpChg>
        <pc:picChg chg="add del mod">
          <ac:chgData name="hassan MH" userId="84cd2103f36ef0dc" providerId="LiveId" clId="{AAE74A20-8704-4AB7-9C4B-AE3F22FEC13C}" dt="2020-06-13T12:53:30.975" v="1384" actId="478"/>
          <ac:picMkLst>
            <pc:docMk/>
            <pc:sldMk cId="3215910232" sldId="259"/>
            <ac:picMk id="4" creationId="{138801C4-880A-479E-89D6-07FF47ED7294}"/>
          </ac:picMkLst>
        </pc:picChg>
        <pc:picChg chg="add del">
          <ac:chgData name="hassan MH" userId="84cd2103f36ef0dc" providerId="LiveId" clId="{AAE74A20-8704-4AB7-9C4B-AE3F22FEC13C}" dt="2020-06-13T13:05:29.120" v="1497"/>
          <ac:picMkLst>
            <pc:docMk/>
            <pc:sldMk cId="3215910232" sldId="259"/>
            <ac:picMk id="27" creationId="{4BF974CF-216E-4006-B80E-885A7548B812}"/>
          </ac:picMkLst>
        </pc:picChg>
        <pc:picChg chg="add mod">
          <ac:chgData name="hassan MH" userId="84cd2103f36ef0dc" providerId="LiveId" clId="{AAE74A20-8704-4AB7-9C4B-AE3F22FEC13C}" dt="2020-06-13T13:07:06.978" v="1520" actId="1076"/>
          <ac:picMkLst>
            <pc:docMk/>
            <pc:sldMk cId="3215910232" sldId="259"/>
            <ac:picMk id="28" creationId="{4DB9A473-8123-47B5-B623-3D23C56197C4}"/>
          </ac:picMkLst>
        </pc:picChg>
      </pc:sldChg>
      <pc:sldChg chg="addSp delSp modSp new mod">
        <pc:chgData name="hassan MH" userId="84cd2103f36ef0dc" providerId="LiveId" clId="{AAE74A20-8704-4AB7-9C4B-AE3F22FEC13C}" dt="2020-06-13T16:52:19.703" v="2753" actId="2711"/>
        <pc:sldMkLst>
          <pc:docMk/>
          <pc:sldMk cId="1120218848" sldId="260"/>
        </pc:sldMkLst>
        <pc:spChg chg="del">
          <ac:chgData name="hassan MH" userId="84cd2103f36ef0dc" providerId="LiveId" clId="{AAE74A20-8704-4AB7-9C4B-AE3F22FEC13C}" dt="2020-06-13T12:55:07.036" v="1389" actId="478"/>
          <ac:spMkLst>
            <pc:docMk/>
            <pc:sldMk cId="1120218848" sldId="260"/>
            <ac:spMk id="2" creationId="{5B0C37BC-A7B0-4909-8D79-FE41EE522D18}"/>
          </ac:spMkLst>
        </pc:spChg>
        <pc:spChg chg="del">
          <ac:chgData name="hassan MH" userId="84cd2103f36ef0dc" providerId="LiveId" clId="{AAE74A20-8704-4AB7-9C4B-AE3F22FEC13C}" dt="2020-06-13T12:55:07.036" v="1389" actId="478"/>
          <ac:spMkLst>
            <pc:docMk/>
            <pc:sldMk cId="1120218848" sldId="260"/>
            <ac:spMk id="3" creationId="{47FE8DB9-0E06-45DE-9DD8-B48B676C072D}"/>
          </ac:spMkLst>
        </pc:spChg>
        <pc:spChg chg="add mod">
          <ac:chgData name="hassan MH" userId="84cd2103f36ef0dc" providerId="LiveId" clId="{AAE74A20-8704-4AB7-9C4B-AE3F22FEC13C}" dt="2020-06-13T13:06:04.933" v="1507" actId="164"/>
          <ac:spMkLst>
            <pc:docMk/>
            <pc:sldMk cId="1120218848" sldId="260"/>
            <ac:spMk id="4" creationId="{4A9C0DC5-3731-4A4B-930A-6D278109D732}"/>
          </ac:spMkLst>
        </pc:spChg>
        <pc:spChg chg="add mod">
          <ac:chgData name="hassan MH" userId="84cd2103f36ef0dc" providerId="LiveId" clId="{AAE74A20-8704-4AB7-9C4B-AE3F22FEC13C}" dt="2020-06-13T13:06:04.933" v="1507" actId="164"/>
          <ac:spMkLst>
            <pc:docMk/>
            <pc:sldMk cId="1120218848" sldId="260"/>
            <ac:spMk id="5" creationId="{3B413A94-E22F-42BF-A5D5-8DCA888519A7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7" creationId="{C9B46999-7677-4514-A8CD-9C6BEFDC4F2D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8" creationId="{DB42EEA5-1D22-47F5-BE20-DFB5E76D94C4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9" creationId="{B8FB0811-9CDA-419B-9E98-CDB73C446F7B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0" creationId="{27D4D976-9105-4997-B9D4-F08455E32B49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1" creationId="{23604088-934B-491C-B808-495056A63BF9}"/>
          </ac:spMkLst>
        </pc:spChg>
        <pc:spChg chg="mod">
          <ac:chgData name="hassan MH" userId="84cd2103f36ef0dc" providerId="LiveId" clId="{AAE74A20-8704-4AB7-9C4B-AE3F22FEC13C}" dt="2020-06-13T13:01:18.873" v="1442"/>
          <ac:spMkLst>
            <pc:docMk/>
            <pc:sldMk cId="1120218848" sldId="260"/>
            <ac:spMk id="12" creationId="{87269DAC-A2C1-4FD8-B61D-C9B1580AD42A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4" creationId="{BCBD4EC0-CFD6-4145-AB66-458DA630AE06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5" creationId="{5F8BF2DA-530A-431B-94EB-FED302E6411A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6" creationId="{7408FE79-A0E9-44D0-B3DD-CC9BEE3B7C02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7" creationId="{FA38F1DF-C5C5-47F8-8915-B81447779182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8" creationId="{3DC457AC-05FC-4C95-94E3-F3F9B5C79838}"/>
          </ac:spMkLst>
        </pc:spChg>
        <pc:spChg chg="mod">
          <ac:chgData name="hassan MH" userId="84cd2103f36ef0dc" providerId="LiveId" clId="{AAE74A20-8704-4AB7-9C4B-AE3F22FEC13C}" dt="2020-06-13T13:01:22.708" v="1444"/>
          <ac:spMkLst>
            <pc:docMk/>
            <pc:sldMk cId="1120218848" sldId="260"/>
            <ac:spMk id="19" creationId="{90BF9F96-5DFA-467B-9572-960509CA520A}"/>
          </ac:spMkLst>
        </pc:spChg>
        <pc:spChg chg="add mod">
          <ac:chgData name="hassan MH" userId="84cd2103f36ef0dc" providerId="LiveId" clId="{AAE74A20-8704-4AB7-9C4B-AE3F22FEC13C}" dt="2020-06-13T13:10:01.520" v="1601" actId="1076"/>
          <ac:spMkLst>
            <pc:docMk/>
            <pc:sldMk cId="1120218848" sldId="260"/>
            <ac:spMk id="22" creationId="{9B5B43AF-C1BC-47D5-B44E-D041BBE4EC8C}"/>
          </ac:spMkLst>
        </pc:spChg>
        <pc:spChg chg="add mod">
          <ac:chgData name="hassan MH" userId="84cd2103f36ef0dc" providerId="LiveId" clId="{AAE74A20-8704-4AB7-9C4B-AE3F22FEC13C}" dt="2020-06-13T16:52:19.703" v="2753" actId="2711"/>
          <ac:spMkLst>
            <pc:docMk/>
            <pc:sldMk cId="1120218848" sldId="260"/>
            <ac:spMk id="23" creationId="{F11B1E35-691C-476E-913F-2F63D930F251}"/>
          </ac:spMkLst>
        </pc:spChg>
        <pc:spChg chg="add mod">
          <ac:chgData name="hassan MH" userId="84cd2103f36ef0dc" providerId="LiveId" clId="{AAE74A20-8704-4AB7-9C4B-AE3F22FEC13C}" dt="2020-06-13T16:51:49.512" v="2748" actId="2711"/>
          <ac:spMkLst>
            <pc:docMk/>
            <pc:sldMk cId="1120218848" sldId="260"/>
            <ac:spMk id="24" creationId="{64DF9D74-8B03-4B35-8835-16ACE45FF3CC}"/>
          </ac:spMkLst>
        </pc:s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6" creationId="{99A5B13A-8606-4875-84D7-11B7280D1928}"/>
          </ac:grpSpMkLst>
        </pc:gr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13" creationId="{567A6D26-FFB9-4229-8046-8426026895DE}"/>
          </ac:grpSpMkLst>
        </pc:grpChg>
        <pc:grpChg chg="add mod">
          <ac:chgData name="hassan MH" userId="84cd2103f36ef0dc" providerId="LiveId" clId="{AAE74A20-8704-4AB7-9C4B-AE3F22FEC13C}" dt="2020-06-13T13:06:04.933" v="1507" actId="164"/>
          <ac:grpSpMkLst>
            <pc:docMk/>
            <pc:sldMk cId="1120218848" sldId="260"/>
            <ac:grpSpMk id="20" creationId="{317663C0-E060-40F4-9ED0-0E06BDD1F6E8}"/>
          </ac:grpSpMkLst>
        </pc:grpChg>
        <pc:grpChg chg="add mod">
          <ac:chgData name="hassan MH" userId="84cd2103f36ef0dc" providerId="LiveId" clId="{AAE74A20-8704-4AB7-9C4B-AE3F22FEC13C}" dt="2020-06-13T13:11:15.513" v="1618" actId="14100"/>
          <ac:grpSpMkLst>
            <pc:docMk/>
            <pc:sldMk cId="1120218848" sldId="260"/>
            <ac:grpSpMk id="27" creationId="{F9EBD59F-415D-4483-B5CB-C684BDA75759}"/>
          </ac:grpSpMkLst>
        </pc:grpChg>
        <pc:picChg chg="add mod ord">
          <ac:chgData name="hassan MH" userId="84cd2103f36ef0dc" providerId="LiveId" clId="{AAE74A20-8704-4AB7-9C4B-AE3F22FEC13C}" dt="2020-06-13T13:10:01.520" v="1601" actId="1076"/>
          <ac:picMkLst>
            <pc:docMk/>
            <pc:sldMk cId="1120218848" sldId="260"/>
            <ac:picMk id="21" creationId="{58859086-C362-481E-8271-E3FBBEBC2C61}"/>
          </ac:picMkLst>
        </pc:picChg>
        <pc:picChg chg="add mod">
          <ac:chgData name="hassan MH" userId="84cd2103f36ef0dc" providerId="LiveId" clId="{AAE74A20-8704-4AB7-9C4B-AE3F22FEC13C}" dt="2020-06-13T13:11:13.639" v="1617" actId="164"/>
          <ac:picMkLst>
            <pc:docMk/>
            <pc:sldMk cId="1120218848" sldId="260"/>
            <ac:picMk id="25" creationId="{C595DFE8-4C3B-4822-86E0-A6EEE1488F90}"/>
          </ac:picMkLst>
        </pc:picChg>
        <pc:picChg chg="add mod">
          <ac:chgData name="hassan MH" userId="84cd2103f36ef0dc" providerId="LiveId" clId="{AAE74A20-8704-4AB7-9C4B-AE3F22FEC13C}" dt="2020-06-13T13:11:13.639" v="1617" actId="164"/>
          <ac:picMkLst>
            <pc:docMk/>
            <pc:sldMk cId="1120218848" sldId="260"/>
            <ac:picMk id="26" creationId="{E2C55320-F086-45ED-B5C1-690BAD068F51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1567284502" sldId="261"/>
        </pc:sldMkLst>
        <pc:spChg chg="add mod">
          <ac:chgData name="hassan MH" userId="84cd2103f36ef0dc" providerId="LiveId" clId="{AAE74A20-8704-4AB7-9C4B-AE3F22FEC13C}" dt="2020-06-13T13:12:34.313" v="1652" actId="1076"/>
          <ac:spMkLst>
            <pc:docMk/>
            <pc:sldMk cId="1567284502" sldId="261"/>
            <ac:spMk id="2" creationId="{B2FEAA4B-F0E1-4D97-9450-1071B7306C09}"/>
          </ac:spMkLst>
        </pc:spChg>
        <pc:spChg chg="add mod">
          <ac:chgData name="hassan MH" userId="84cd2103f36ef0dc" providerId="LiveId" clId="{AAE74A20-8704-4AB7-9C4B-AE3F22FEC13C}" dt="2020-06-13T13:06:08.572" v="1508" actId="164"/>
          <ac:spMkLst>
            <pc:docMk/>
            <pc:sldMk cId="1567284502" sldId="261"/>
            <ac:spMk id="3" creationId="{C37A1E18-ABC3-41DD-B7F9-585992C580C8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5" creationId="{6F7E5B81-F973-4406-A792-399832C906FC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6" creationId="{605055C1-3C88-4B88-B554-9A194F675091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7" creationId="{14233DE0-9663-4F39-92BD-88FA595B985B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8" creationId="{CA82A5A6-96AC-4A11-8E27-E18B3AF9D270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9" creationId="{082E6F20-EC8E-4E18-A802-84A12641B15B}"/>
          </ac:spMkLst>
        </pc:spChg>
        <pc:spChg chg="mod">
          <ac:chgData name="hassan MH" userId="84cd2103f36ef0dc" providerId="LiveId" clId="{AAE74A20-8704-4AB7-9C4B-AE3F22FEC13C}" dt="2020-06-13T13:01:26.962" v="1446"/>
          <ac:spMkLst>
            <pc:docMk/>
            <pc:sldMk cId="1567284502" sldId="261"/>
            <ac:spMk id="10" creationId="{C451EE49-D7C3-4BFE-A5AD-81AB2A8944E4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2" creationId="{3405D9A2-3068-4876-AC06-5E6EB5B3925A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3" creationId="{A3F4B1FE-43D9-4C7E-B2DF-931D46DAA7E7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4" creationId="{1BC1B4E6-80FC-48CA-BB9C-0AE27ECE8E25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5" creationId="{AC1BE86F-CEBF-4033-912F-CA467A065AC3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6" creationId="{3B66A5AE-4F9D-467E-AF2F-DA688B5B8045}"/>
          </ac:spMkLst>
        </pc:spChg>
        <pc:spChg chg="mod">
          <ac:chgData name="hassan MH" userId="84cd2103f36ef0dc" providerId="LiveId" clId="{AAE74A20-8704-4AB7-9C4B-AE3F22FEC13C}" dt="2020-06-13T13:01:30.033" v="1448"/>
          <ac:spMkLst>
            <pc:docMk/>
            <pc:sldMk cId="1567284502" sldId="261"/>
            <ac:spMk id="17" creationId="{DD416F40-9121-41F8-836E-06099DCE3D4B}"/>
          </ac:spMkLst>
        </pc:spChg>
        <pc:spChg chg="add del mod topLvl">
          <ac:chgData name="hassan MH" userId="84cd2103f36ef0dc" providerId="LiveId" clId="{AAE74A20-8704-4AB7-9C4B-AE3F22FEC13C}" dt="2020-06-13T13:16:21.297" v="1692" actId="478"/>
          <ac:spMkLst>
            <pc:docMk/>
            <pc:sldMk cId="1567284502" sldId="261"/>
            <ac:spMk id="20" creationId="{8AE7F172-2A10-46B0-A5CC-68C129E94CFC}"/>
          </ac:spMkLst>
        </pc:spChg>
        <pc:spChg chg="del mod">
          <ac:chgData name="hassan MH" userId="84cd2103f36ef0dc" providerId="LiveId" clId="{AAE74A20-8704-4AB7-9C4B-AE3F22FEC13C}" dt="2020-06-13T13:11:50.891" v="1625" actId="478"/>
          <ac:spMkLst>
            <pc:docMk/>
            <pc:sldMk cId="1567284502" sldId="261"/>
            <ac:spMk id="22" creationId="{0D893C59-E554-4E54-BEAA-3C76D0BF716B}"/>
          </ac:spMkLst>
        </pc:spChg>
        <pc:spChg chg="del mod topLvl">
          <ac:chgData name="hassan MH" userId="84cd2103f36ef0dc" providerId="LiveId" clId="{AAE74A20-8704-4AB7-9C4B-AE3F22FEC13C}" dt="2020-06-13T13:11:55.180" v="1626" actId="478"/>
          <ac:spMkLst>
            <pc:docMk/>
            <pc:sldMk cId="1567284502" sldId="261"/>
            <ac:spMk id="23" creationId="{98886B43-5E91-44DF-A312-98DF57759742}"/>
          </ac:spMkLst>
        </pc:spChg>
        <pc:spChg chg="del mod">
          <ac:chgData name="hassan MH" userId="84cd2103f36ef0dc" providerId="LiveId" clId="{AAE74A20-8704-4AB7-9C4B-AE3F22FEC13C}" dt="2020-06-13T13:11:47.237" v="1623" actId="478"/>
          <ac:spMkLst>
            <pc:docMk/>
            <pc:sldMk cId="1567284502" sldId="261"/>
            <ac:spMk id="24" creationId="{4E0D8A4A-CC9D-4895-9A3A-2C5E41AB1115}"/>
          </ac:spMkLst>
        </pc:spChg>
        <pc:spChg chg="del mod">
          <ac:chgData name="hassan MH" userId="84cd2103f36ef0dc" providerId="LiveId" clId="{AAE74A20-8704-4AB7-9C4B-AE3F22FEC13C}" dt="2020-06-13T13:11:49.305" v="1624" actId="478"/>
          <ac:spMkLst>
            <pc:docMk/>
            <pc:sldMk cId="1567284502" sldId="261"/>
            <ac:spMk id="25" creationId="{0BDAEBB5-27B8-4C04-B8C7-6E18B92F452F}"/>
          </ac:spMkLst>
        </pc:spChg>
        <pc:spChg chg="add mod topLvl">
          <ac:chgData name="hassan MH" userId="84cd2103f36ef0dc" providerId="LiveId" clId="{AAE74A20-8704-4AB7-9C4B-AE3F22FEC13C}" dt="2020-06-13T13:17:08.825" v="1704" actId="1076"/>
          <ac:spMkLst>
            <pc:docMk/>
            <pc:sldMk cId="1567284502" sldId="261"/>
            <ac:spMk id="26" creationId="{970365BA-54CD-48CD-860E-40EAAA901BF4}"/>
          </ac:spMkLst>
        </pc:spChg>
        <pc:spChg chg="add mod topLvl">
          <ac:chgData name="hassan MH" userId="84cd2103f36ef0dc" providerId="LiveId" clId="{AAE74A20-8704-4AB7-9C4B-AE3F22FEC13C}" dt="2020-06-13T13:16:41.569" v="1696" actId="1076"/>
          <ac:spMkLst>
            <pc:docMk/>
            <pc:sldMk cId="1567284502" sldId="261"/>
            <ac:spMk id="27" creationId="{4E622225-F86E-4B1D-B02B-EF113774A33F}"/>
          </ac:spMkLst>
        </pc:spChg>
        <pc:spChg chg="add mod topLvl">
          <ac:chgData name="hassan MH" userId="84cd2103f36ef0dc" providerId="LiveId" clId="{AAE74A20-8704-4AB7-9C4B-AE3F22FEC13C}" dt="2020-06-13T13:17:08.825" v="1704" actId="1076"/>
          <ac:spMkLst>
            <pc:docMk/>
            <pc:sldMk cId="1567284502" sldId="261"/>
            <ac:spMk id="28" creationId="{17667EA9-AF9E-4A59-9597-1EED6D5A6D4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29" creationId="{6663C767-53FB-4E06-AF7D-991FAF77990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0" creationId="{A41A8C04-740D-40EF-8B18-23ED1C11DB2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1" creationId="{8A2A5416-46FD-4BB6-A095-0FF4624FABB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2" creationId="{63A558B9-BD2B-4FA1-9748-5DD0021E78E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3" creationId="{C91FE9D7-F9A1-49F0-9DCA-B771BCEA6D4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4" creationId="{AA8D9772-D0CA-4E77-8C4A-0AF69B64EC3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5" creationId="{969BFB12-B420-436E-85A6-8E90C2E25A0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567284502" sldId="261"/>
            <ac:spMk id="36" creationId="{C18878E1-ACAD-43C7-99CB-7BE4FDDE41A6}"/>
          </ac:spMkLst>
        </pc:spChg>
        <pc:spChg chg="add mod ord">
          <ac:chgData name="hassan MH" userId="84cd2103f36ef0dc" providerId="LiveId" clId="{AAE74A20-8704-4AB7-9C4B-AE3F22FEC13C}" dt="2020-06-13T13:16:56.024" v="1700" actId="1076"/>
          <ac:spMkLst>
            <pc:docMk/>
            <pc:sldMk cId="1567284502" sldId="261"/>
            <ac:spMk id="48" creationId="{44979F10-D714-4125-9952-146F5D10FFE0}"/>
          </ac:spMkLst>
        </pc:spChg>
        <pc:grpChg chg="add mod">
          <ac:chgData name="hassan MH" userId="84cd2103f36ef0dc" providerId="LiveId" clId="{AAE74A20-8704-4AB7-9C4B-AE3F22FEC13C}" dt="2020-06-13T13:06:08.572" v="1508" actId="164"/>
          <ac:grpSpMkLst>
            <pc:docMk/>
            <pc:sldMk cId="1567284502" sldId="261"/>
            <ac:grpSpMk id="4" creationId="{3378B488-3DFD-4DE8-9C97-3B04F4387FA3}"/>
          </ac:grpSpMkLst>
        </pc:grpChg>
        <pc:grpChg chg="add mod">
          <ac:chgData name="hassan MH" userId="84cd2103f36ef0dc" providerId="LiveId" clId="{AAE74A20-8704-4AB7-9C4B-AE3F22FEC13C}" dt="2020-06-13T13:06:08.572" v="1508" actId="164"/>
          <ac:grpSpMkLst>
            <pc:docMk/>
            <pc:sldMk cId="1567284502" sldId="261"/>
            <ac:grpSpMk id="11" creationId="{C81FB32B-643F-438F-97F0-FA166C6120B9}"/>
          </ac:grpSpMkLst>
        </pc:grpChg>
        <pc:grpChg chg="add mod">
          <ac:chgData name="hassan MH" userId="84cd2103f36ef0dc" providerId="LiveId" clId="{AAE74A20-8704-4AB7-9C4B-AE3F22FEC13C}" dt="2020-06-13T13:12:32.631" v="1651" actId="1076"/>
          <ac:grpSpMkLst>
            <pc:docMk/>
            <pc:sldMk cId="1567284502" sldId="261"/>
            <ac:grpSpMk id="18" creationId="{E621B841-9D92-4DC8-AD0B-77391FEEA3F5}"/>
          </ac:grpSpMkLst>
        </pc:grpChg>
        <pc:grpChg chg="add del mod">
          <ac:chgData name="hassan MH" userId="84cd2103f36ef0dc" providerId="LiveId" clId="{AAE74A20-8704-4AB7-9C4B-AE3F22FEC13C}" dt="2020-06-13T13:11:55.180" v="1626" actId="478"/>
          <ac:grpSpMkLst>
            <pc:docMk/>
            <pc:sldMk cId="1567284502" sldId="261"/>
            <ac:grpSpMk id="19" creationId="{12A6BB30-925B-4CB2-BF0D-1CDD9A49A414}"/>
          </ac:grpSpMkLst>
        </pc:grpChg>
        <pc:grpChg chg="del mod topLvl">
          <ac:chgData name="hassan MH" userId="84cd2103f36ef0dc" providerId="LiveId" clId="{AAE74A20-8704-4AB7-9C4B-AE3F22FEC13C}" dt="2020-06-13T13:11:50.891" v="1625" actId="478"/>
          <ac:grpSpMkLst>
            <pc:docMk/>
            <pc:sldMk cId="1567284502" sldId="261"/>
            <ac:grpSpMk id="21" creationId="{4C192A6C-EE2B-4080-AA72-BFCB344D33A1}"/>
          </ac:grpSpMkLst>
        </pc:grpChg>
        <pc:grpChg chg="add del mod">
          <ac:chgData name="hassan MH" userId="84cd2103f36ef0dc" providerId="LiveId" clId="{AAE74A20-8704-4AB7-9C4B-AE3F22FEC13C}" dt="2020-06-13T13:16:19.634" v="1691" actId="165"/>
          <ac:grpSpMkLst>
            <pc:docMk/>
            <pc:sldMk cId="1567284502" sldId="261"/>
            <ac:grpSpMk id="47" creationId="{7DFD1A34-BBFF-4960-B884-1DC9950E8E2F}"/>
          </ac:grpSpMkLst>
        </pc:grpChg>
        <pc:picChg chg="add mod topLvl">
          <ac:chgData name="hassan MH" userId="84cd2103f36ef0dc" providerId="LiveId" clId="{AAE74A20-8704-4AB7-9C4B-AE3F22FEC13C}" dt="2020-06-13T13:44:18.668" v="2126" actId="207"/>
          <ac:picMkLst>
            <pc:docMk/>
            <pc:sldMk cId="1567284502" sldId="261"/>
            <ac:picMk id="38" creationId="{39B1FF58-26E4-41D1-A42D-AE1EA85FFE6B}"/>
          </ac:picMkLst>
        </pc:picChg>
        <pc:picChg chg="add del mod">
          <ac:chgData name="hassan MH" userId="84cd2103f36ef0dc" providerId="LiveId" clId="{AAE74A20-8704-4AB7-9C4B-AE3F22FEC13C}" dt="2020-06-13T13:14:56.073" v="1678" actId="478"/>
          <ac:picMkLst>
            <pc:docMk/>
            <pc:sldMk cId="1567284502" sldId="261"/>
            <ac:picMk id="40" creationId="{D8FDFBBA-9034-4434-B40C-95A33DD954D0}"/>
          </ac:picMkLst>
        </pc:picChg>
        <pc:picChg chg="add mod topLvl">
          <ac:chgData name="hassan MH" userId="84cd2103f36ef0dc" providerId="LiveId" clId="{AAE74A20-8704-4AB7-9C4B-AE3F22FEC13C}" dt="2020-06-13T13:44:33.633" v="2128" actId="207"/>
          <ac:picMkLst>
            <pc:docMk/>
            <pc:sldMk cId="1567284502" sldId="261"/>
            <ac:picMk id="42" creationId="{57617C1E-78D7-4B52-AB46-E9AC0BE6A52A}"/>
          </ac:picMkLst>
        </pc:picChg>
        <pc:picChg chg="add mod topLvl">
          <ac:chgData name="hassan MH" userId="84cd2103f36ef0dc" providerId="LiveId" clId="{AAE74A20-8704-4AB7-9C4B-AE3F22FEC13C}" dt="2020-06-13T13:44:15.680" v="2125" actId="207"/>
          <ac:picMkLst>
            <pc:docMk/>
            <pc:sldMk cId="1567284502" sldId="261"/>
            <ac:picMk id="44" creationId="{9045112B-3041-47A5-80F0-9A3FD7AE66C9}"/>
          </ac:picMkLst>
        </pc:picChg>
        <pc:picChg chg="add mod topLvl">
          <ac:chgData name="hassan MH" userId="84cd2103f36ef0dc" providerId="LiveId" clId="{AAE74A20-8704-4AB7-9C4B-AE3F22FEC13C}" dt="2020-06-13T13:44:22.663" v="2127" actId="207"/>
          <ac:picMkLst>
            <pc:docMk/>
            <pc:sldMk cId="1567284502" sldId="261"/>
            <ac:picMk id="46" creationId="{892A971A-4B39-459B-9AFC-AA1EF5714C6D}"/>
          </ac:picMkLst>
        </pc:picChg>
      </pc:sldChg>
      <pc:sldChg chg="addSp modSp add mod">
        <pc:chgData name="hassan MH" userId="84cd2103f36ef0dc" providerId="LiveId" clId="{AAE74A20-8704-4AB7-9C4B-AE3F22FEC13C}" dt="2020-06-13T16:51:04.824" v="2734"/>
        <pc:sldMkLst>
          <pc:docMk/>
          <pc:sldMk cId="1164171373" sldId="262"/>
        </pc:sldMkLst>
        <pc:spChg chg="add 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2" creationId="{CCC6C934-3B8C-419C-BDC8-E2E1C687E2CB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4" creationId="{7E475A2E-5361-4A4D-B9E8-A01BD476CDBE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5" creationId="{722DB303-3FD4-4BE6-ADB8-1DCF178353DA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6" creationId="{DAB72DE2-1531-4EAB-8DFC-7F02B2DAC14A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7" creationId="{F45A4FB2-6081-4FC1-86C0-60EAA90D5905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8" creationId="{31D9814C-D21B-40B5-A8FF-318716A5EB99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9" creationId="{375CB9E5-1412-4137-B3E7-A6FC3F08F0D6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1" creationId="{0C245B1E-E746-480D-8957-8D0BB871D7DB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2" creationId="{7D90B141-7D01-423C-8419-0AE78F59E019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3" creationId="{3404C427-A6B0-4162-BC38-7CFE0952786E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4" creationId="{25ED5BCE-94AE-4906-8CD5-711D81F09715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5" creationId="{93522889-7322-4789-97B0-78090D92D976}"/>
          </ac:spMkLst>
        </pc:spChg>
        <pc:spChg chg="mod">
          <ac:chgData name="hassan MH" userId="84cd2103f36ef0dc" providerId="LiveId" clId="{AAE74A20-8704-4AB7-9C4B-AE3F22FEC13C}" dt="2020-06-13T13:18:30.474" v="1715"/>
          <ac:spMkLst>
            <pc:docMk/>
            <pc:sldMk cId="1164171373" sldId="262"/>
            <ac:spMk id="16" creationId="{A479B1FE-EE80-4217-BFBD-BF6AC7E11226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19" creationId="{3CBCB72A-8292-4075-ACD5-825F6C01F44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20" creationId="{4F71351E-FCB4-4DF9-BD4F-C654615E62C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64171373" sldId="262"/>
            <ac:spMk id="21" creationId="{B1DCF974-A949-400B-8F2C-EDB71364DE1C}"/>
          </ac:spMkLst>
        </pc:spChg>
        <pc:grpChg chg="add mod">
          <ac:chgData name="hassan MH" userId="84cd2103f36ef0dc" providerId="LiveId" clId="{AAE74A20-8704-4AB7-9C4B-AE3F22FEC13C}" dt="2020-06-13T13:18:30.474" v="1715"/>
          <ac:grpSpMkLst>
            <pc:docMk/>
            <pc:sldMk cId="1164171373" sldId="262"/>
            <ac:grpSpMk id="3" creationId="{62903539-1F2C-41CD-B454-E74BAB859B27}"/>
          </ac:grpSpMkLst>
        </pc:grpChg>
        <pc:grpChg chg="add mod">
          <ac:chgData name="hassan MH" userId="84cd2103f36ef0dc" providerId="LiveId" clId="{AAE74A20-8704-4AB7-9C4B-AE3F22FEC13C}" dt="2020-06-13T13:18:30.474" v="1715"/>
          <ac:grpSpMkLst>
            <pc:docMk/>
            <pc:sldMk cId="1164171373" sldId="262"/>
            <ac:grpSpMk id="10" creationId="{79911D69-AC78-4FC2-AF5B-AC31E569CC36}"/>
          </ac:grpSpMkLst>
        </pc:grpChg>
        <pc:grpChg chg="add mod">
          <ac:chgData name="hassan MH" userId="84cd2103f36ef0dc" providerId="LiveId" clId="{AAE74A20-8704-4AB7-9C4B-AE3F22FEC13C}" dt="2020-06-13T13:19:07.410" v="1722" actId="1076"/>
          <ac:grpSpMkLst>
            <pc:docMk/>
            <pc:sldMk cId="1164171373" sldId="262"/>
            <ac:grpSpMk id="17" creationId="{C720DF65-6ABC-4F83-8FF8-10E08B438906}"/>
          </ac:grpSpMkLst>
        </pc:grpChg>
        <pc:picChg chg="add mod">
          <ac:chgData name="hassan MH" userId="84cd2103f36ef0dc" providerId="LiveId" clId="{AAE74A20-8704-4AB7-9C4B-AE3F22FEC13C}" dt="2020-06-13T13:19:07.410" v="1722" actId="1076"/>
          <ac:picMkLst>
            <pc:docMk/>
            <pc:sldMk cId="1164171373" sldId="262"/>
            <ac:picMk id="18" creationId="{FA535DA6-6393-4893-8A4B-B44D71EC36BA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4287346009" sldId="263"/>
        </pc:sldMkLst>
        <pc:spChg chg="add mod">
          <ac:chgData name="hassan MH" userId="84cd2103f36ef0dc" providerId="LiveId" clId="{AAE74A20-8704-4AB7-9C4B-AE3F22FEC13C}" dt="2020-06-13T13:06:15.757" v="1510" actId="164"/>
          <ac:spMkLst>
            <pc:docMk/>
            <pc:sldMk cId="4287346009" sldId="263"/>
            <ac:spMk id="2" creationId="{D135E81F-11D5-433B-AA82-64690FAF6451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4" creationId="{AE7ED24A-BFFC-44F1-95D4-C5023C92024E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5" creationId="{2825840B-C3F2-4CEB-BF06-748C24CA1457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6" creationId="{B91F698D-3240-4639-B901-01B82E96A4E6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7" creationId="{143EB47C-0502-42D1-8FB1-CE62097DD39A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8" creationId="{4A75DC8F-697A-47D9-BFF0-26C186824A6A}"/>
          </ac:spMkLst>
        </pc:spChg>
        <pc:spChg chg="mod">
          <ac:chgData name="hassan MH" userId="84cd2103f36ef0dc" providerId="LiveId" clId="{AAE74A20-8704-4AB7-9C4B-AE3F22FEC13C}" dt="2020-06-13T13:01:42.109" v="1455"/>
          <ac:spMkLst>
            <pc:docMk/>
            <pc:sldMk cId="4287346009" sldId="263"/>
            <ac:spMk id="9" creationId="{167A3EC1-2425-4351-813C-4AAFD04F6905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1" creationId="{8DB02779-6FC7-4BCC-A9F4-9A2331BB0181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2" creationId="{5AEE198C-67BD-4817-AE21-9C7A0577100A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3" creationId="{3A413260-0437-4C50-BE52-69E1FEB8C43C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4" creationId="{C53BF76A-C9E5-4A57-824A-78B2F767A5BD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5" creationId="{B06C9E23-A1B4-4565-B706-C53CD009D2DA}"/>
          </ac:spMkLst>
        </pc:spChg>
        <pc:spChg chg="mod">
          <ac:chgData name="hassan MH" userId="84cd2103f36ef0dc" providerId="LiveId" clId="{AAE74A20-8704-4AB7-9C4B-AE3F22FEC13C}" dt="2020-06-13T13:01:52.297" v="1459"/>
          <ac:spMkLst>
            <pc:docMk/>
            <pc:sldMk cId="4287346009" sldId="263"/>
            <ac:spMk id="16" creationId="{CF2FCE48-D8E8-49AE-A41D-1C29C0C4BD1D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18" creationId="{EDFB0E52-928F-412A-A3C7-0BC68DA3E549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19" creationId="{626B9C85-4C6F-43EA-B5B9-E3171D1E8769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0" creationId="{334A89F6-BDBA-4A39-B205-598C66E5EAA3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1" creationId="{2F16B07B-2610-459D-BD71-53AC00AB5635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2" creationId="{7729124D-E7F7-4056-8527-D4A84C5E1328}"/>
          </ac:spMkLst>
        </pc:spChg>
        <pc:spChg chg="mod">
          <ac:chgData name="hassan MH" userId="84cd2103f36ef0dc" providerId="LiveId" clId="{AAE74A20-8704-4AB7-9C4B-AE3F22FEC13C}" dt="2020-06-13T13:02:03.575" v="1462"/>
          <ac:spMkLst>
            <pc:docMk/>
            <pc:sldMk cId="4287346009" sldId="263"/>
            <ac:spMk id="23" creationId="{5195749D-A211-400D-B6A8-EB1619DD13AD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5" creationId="{6B694BA2-A889-4BB2-8B1B-B1FDD37BFD45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6" creationId="{01954958-1498-4C07-B124-7068131DE629}"/>
          </ac:spMkLst>
        </pc:spChg>
        <pc:spChg chg="add mod topLvl">
          <ac:chgData name="hassan MH" userId="84cd2103f36ef0dc" providerId="LiveId" clId="{AAE74A20-8704-4AB7-9C4B-AE3F22FEC13C}" dt="2020-06-13T13:24:30.807" v="1818" actId="165"/>
          <ac:spMkLst>
            <pc:docMk/>
            <pc:sldMk cId="4287346009" sldId="263"/>
            <ac:spMk id="27" creationId="{644091D0-25A3-4AA4-9D01-F89F9E09AC9A}"/>
          </ac:spMkLst>
        </pc:spChg>
        <pc:spChg chg="add mod topLvl">
          <ac:chgData name="hassan MH" userId="84cd2103f36ef0dc" providerId="LiveId" clId="{AAE74A20-8704-4AB7-9C4B-AE3F22FEC13C}" dt="2020-06-13T13:24:30.807" v="1818" actId="165"/>
          <ac:spMkLst>
            <pc:docMk/>
            <pc:sldMk cId="4287346009" sldId="263"/>
            <ac:spMk id="28" creationId="{DB3B49E2-4887-464C-8921-DB0A78082A7B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29" creationId="{C2183325-85FE-43CE-8EE8-48F32B9631D3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30" creationId="{8A1ADD6D-1D78-48AC-9BF7-83FD603DB28E}"/>
          </ac:spMkLst>
        </pc:spChg>
        <pc:spChg chg="add mod topLvl">
          <ac:chgData name="hassan MH" userId="84cd2103f36ef0dc" providerId="LiveId" clId="{AAE74A20-8704-4AB7-9C4B-AE3F22FEC13C}" dt="2020-06-13T16:44:23.165" v="2660" actId="404"/>
          <ac:spMkLst>
            <pc:docMk/>
            <pc:sldMk cId="4287346009" sldId="263"/>
            <ac:spMk id="31" creationId="{7CC58DCE-02B5-4797-BB43-007A7133FE60}"/>
          </ac:spMkLst>
        </pc:spChg>
        <pc:spChg chg="add mod topLvl">
          <ac:chgData name="hassan MH" userId="84cd2103f36ef0dc" providerId="LiveId" clId="{AAE74A20-8704-4AB7-9C4B-AE3F22FEC13C}" dt="2020-06-13T16:44:28.177" v="2661" actId="1076"/>
          <ac:spMkLst>
            <pc:docMk/>
            <pc:sldMk cId="4287346009" sldId="263"/>
            <ac:spMk id="32" creationId="{B35789FC-7F80-44F5-94DE-690506120EC7}"/>
          </ac:spMkLst>
        </pc:spChg>
        <pc:spChg chg="add del mod">
          <ac:chgData name="hassan MH" userId="84cd2103f36ef0dc" providerId="LiveId" clId="{AAE74A20-8704-4AB7-9C4B-AE3F22FEC13C}" dt="2020-06-13T13:21:48.075" v="1789" actId="478"/>
          <ac:spMkLst>
            <pc:docMk/>
            <pc:sldMk cId="4287346009" sldId="263"/>
            <ac:spMk id="34" creationId="{285B73E4-759F-40AF-9E39-040F4837FCB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87346009" sldId="263"/>
            <ac:spMk id="35" creationId="{DB0943A3-5937-4817-A5E6-C56933492C0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87346009" sldId="263"/>
            <ac:spMk id="36" creationId="{85F0E6D8-1256-4A4A-A64D-FEF44C2875D6}"/>
          </ac:spMkLst>
        </pc:s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3" creationId="{0412753C-F3FB-4907-AF41-13E6275AD4D2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10" creationId="{D1491EE7-46D2-4B0A-A687-331789DA7D6F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17" creationId="{51843F8F-5732-40B9-A5DD-B9E15247B2B0}"/>
          </ac:grpSpMkLst>
        </pc:grpChg>
        <pc:grpChg chg="add mod">
          <ac:chgData name="hassan MH" userId="84cd2103f36ef0dc" providerId="LiveId" clId="{AAE74A20-8704-4AB7-9C4B-AE3F22FEC13C}" dt="2020-06-13T13:06:15.757" v="1510" actId="164"/>
          <ac:grpSpMkLst>
            <pc:docMk/>
            <pc:sldMk cId="4287346009" sldId="263"/>
            <ac:grpSpMk id="24" creationId="{49093200-3860-4B34-9E0C-CEC929A7E53B}"/>
          </ac:grpSpMkLst>
        </pc:grpChg>
        <pc:grpChg chg="add del mod">
          <ac:chgData name="hassan MH" userId="84cd2103f36ef0dc" providerId="LiveId" clId="{AAE74A20-8704-4AB7-9C4B-AE3F22FEC13C}" dt="2020-06-13T13:24:30.807" v="1818" actId="165"/>
          <ac:grpSpMkLst>
            <pc:docMk/>
            <pc:sldMk cId="4287346009" sldId="263"/>
            <ac:grpSpMk id="39" creationId="{22BF6247-DE56-4CA3-AE2D-146E85017F82}"/>
          </ac:grpSpMkLst>
        </pc:grpChg>
        <pc:picChg chg="add del mod">
          <ac:chgData name="hassan MH" userId="84cd2103f36ef0dc" providerId="LiveId" clId="{AAE74A20-8704-4AB7-9C4B-AE3F22FEC13C}" dt="2020-06-13T13:21:28.344" v="1781" actId="478"/>
          <ac:picMkLst>
            <pc:docMk/>
            <pc:sldMk cId="4287346009" sldId="263"/>
            <ac:picMk id="33" creationId="{97004B60-F717-4D54-B797-EC9FCB0DD054}"/>
          </ac:picMkLst>
        </pc:picChg>
        <pc:picChg chg="add del mod">
          <ac:chgData name="hassan MH" userId="84cd2103f36ef0dc" providerId="LiveId" clId="{AAE74A20-8704-4AB7-9C4B-AE3F22FEC13C}" dt="2020-06-13T13:22:59.200" v="1796" actId="478"/>
          <ac:picMkLst>
            <pc:docMk/>
            <pc:sldMk cId="4287346009" sldId="263"/>
            <ac:picMk id="37" creationId="{D31A7184-CC21-4BF5-A334-585338F8B93F}"/>
          </ac:picMkLst>
        </pc:picChg>
        <pc:picChg chg="add mod">
          <ac:chgData name="hassan MH" userId="84cd2103f36ef0dc" providerId="LiveId" clId="{AAE74A20-8704-4AB7-9C4B-AE3F22FEC13C}" dt="2020-06-13T13:24:10.600" v="1812" actId="1076"/>
          <ac:picMkLst>
            <pc:docMk/>
            <pc:sldMk cId="4287346009" sldId="263"/>
            <ac:picMk id="38" creationId="{04143329-5803-4E8D-A92E-B829FAD3690E}"/>
          </ac:picMkLst>
        </pc:picChg>
      </pc:sldChg>
      <pc:sldChg chg="addSp modSp add mod">
        <pc:chgData name="hassan MH" userId="84cd2103f36ef0dc" providerId="LiveId" clId="{AAE74A20-8704-4AB7-9C4B-AE3F22FEC13C}" dt="2020-06-13T16:51:04.824" v="2734"/>
        <pc:sldMkLst>
          <pc:docMk/>
          <pc:sldMk cId="2295990956" sldId="264"/>
        </pc:sldMkLst>
        <pc:spChg chg="add 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" creationId="{96540A96-17E4-44DC-8010-782637B4EA2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4" creationId="{C642E600-1EF8-4FB6-A8F5-0158B224F6B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5" creationId="{5C57D124-2522-4C22-B3E8-C4C1A1D20BD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6" creationId="{401F464D-FCBB-4E30-A98A-E7E29B629E13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7" creationId="{3506CC6B-5EF2-4CC2-8273-53EC7B7D76B3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8" creationId="{352EC5D5-759F-4028-B5A4-AE73E38AED3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9" creationId="{2F8609EF-4EDF-4531-B182-606469DD7FB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1" creationId="{28231625-F208-4875-A6CF-A703DEB6050D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2" creationId="{B41F1184-EBCB-44AC-9D6B-AC620CA81DA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3" creationId="{42528161-092C-4E53-9B7B-25660131D74B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4" creationId="{B52080F5-FE09-44FB-8FD5-59D3CEC7DB1C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5" creationId="{75871202-487B-49D9-92BA-869904E67B2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6" creationId="{21AB008B-4315-4DB8-97EA-9F02597E259D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8" creationId="{5C52691A-2F52-4013-A6C8-BCF3C2E43995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19" creationId="{456ADD75-FDB9-49D1-AF5B-BFC7DBE8065B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0" creationId="{73AAD215-3AC9-4DB5-BB92-36B0014C3161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1" creationId="{41980F87-F5A1-401F-A59B-14B09BA9547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2" creationId="{4A589E22-4EBF-41AC-8435-B7C2EB99A84F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3" creationId="{E70FD20F-1005-4279-907D-6538F3F3EAC0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5" creationId="{96813A7A-A204-4158-BD4E-D81EA60E43A8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6" creationId="{03AA019F-FEF6-4D02-B8D6-CEEE9D4AE7B2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7" creationId="{CCDC132E-47D5-46F8-A74D-C5C1148C27AC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8" creationId="{CB610D70-BF40-4D24-9077-89C14761DB67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29" creationId="{E82C065D-2330-4701-B709-7737965FA5C7}"/>
          </ac:spMkLst>
        </pc:spChg>
        <pc:spChg chg="mod">
          <ac:chgData name="hassan MH" userId="84cd2103f36ef0dc" providerId="LiveId" clId="{AAE74A20-8704-4AB7-9C4B-AE3F22FEC13C}" dt="2020-06-13T13:27:07.784" v="1842"/>
          <ac:spMkLst>
            <pc:docMk/>
            <pc:sldMk cId="2295990956" sldId="264"/>
            <ac:spMk id="30" creationId="{B825DFFE-EACF-469E-BD28-441825E2093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295990956" sldId="264"/>
            <ac:spMk id="34" creationId="{5E058963-77B4-4796-B3FF-C348F943DE6A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295990956" sldId="264"/>
            <ac:spMk id="35" creationId="{B1E6B6BA-0679-4077-ABC8-B488D76F479C}"/>
          </ac:spMkLst>
        </pc:spChg>
        <pc:spChg chg="add mod">
          <ac:chgData name="hassan MH" userId="84cd2103f36ef0dc" providerId="LiveId" clId="{AAE74A20-8704-4AB7-9C4B-AE3F22FEC13C}" dt="2020-06-13T13:48:32.503" v="2167" actId="1076"/>
          <ac:spMkLst>
            <pc:docMk/>
            <pc:sldMk cId="2295990956" sldId="264"/>
            <ac:spMk id="36" creationId="{94D86DC5-06C4-44E1-9224-E953567441F2}"/>
          </ac:spMkLst>
        </pc:s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3" creationId="{A1FB917F-9E1E-478B-8B98-BA297FB1282C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10" creationId="{D2ED0504-F477-423B-BC93-DE65AC026BE2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17" creationId="{D4C44666-3DFA-420D-8458-BF3A5674E6FE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24" creationId="{FA2CA1E1-9C1C-4EAF-8BD9-FC03ADB23F39}"/>
          </ac:grpSpMkLst>
        </pc:grpChg>
        <pc:grpChg chg="add mod">
          <ac:chgData name="hassan MH" userId="84cd2103f36ef0dc" providerId="LiveId" clId="{AAE74A20-8704-4AB7-9C4B-AE3F22FEC13C}" dt="2020-06-13T13:27:07.784" v="1842"/>
          <ac:grpSpMkLst>
            <pc:docMk/>
            <pc:sldMk cId="2295990956" sldId="264"/>
            <ac:grpSpMk id="31" creationId="{3D76839B-BF22-4FDB-A58A-134C24962967}"/>
          </ac:grpSpMkLst>
        </pc:grpChg>
        <pc:picChg chg="add mod ord">
          <ac:chgData name="hassan MH" userId="84cd2103f36ef0dc" providerId="LiveId" clId="{AAE74A20-8704-4AB7-9C4B-AE3F22FEC13C}" dt="2020-06-13T13:48:37.399" v="2169" actId="1076"/>
          <ac:picMkLst>
            <pc:docMk/>
            <pc:sldMk cId="2295990956" sldId="264"/>
            <ac:picMk id="32" creationId="{4863BF11-9F3E-4FE4-A62C-4641C85F6583}"/>
          </ac:picMkLst>
        </pc:picChg>
        <pc:picChg chg="add mod">
          <ac:chgData name="hassan MH" userId="84cd2103f36ef0dc" providerId="LiveId" clId="{AAE74A20-8704-4AB7-9C4B-AE3F22FEC13C}" dt="2020-06-13T13:26:39.713" v="1837" actId="1076"/>
          <ac:picMkLst>
            <pc:docMk/>
            <pc:sldMk cId="2295990956" sldId="264"/>
            <ac:picMk id="33" creationId="{D5F6EBFB-0C47-47A9-9553-1B57ABFB8A6C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649730420" sldId="265"/>
        </pc:sldMkLst>
        <pc:spChg chg="add mod">
          <ac:chgData name="hassan MH" userId="84cd2103f36ef0dc" providerId="LiveId" clId="{AAE74A20-8704-4AB7-9C4B-AE3F22FEC13C}" dt="2020-06-13T13:06:25.220" v="1512" actId="164"/>
          <ac:spMkLst>
            <pc:docMk/>
            <pc:sldMk cId="649730420" sldId="265"/>
            <ac:spMk id="2" creationId="{662CD407-4405-402E-918E-0CCAA33FD8C0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4" creationId="{1F267A34-97AA-4035-8CA6-BFAC542E74FF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5" creationId="{31C2D97F-19BF-41D4-AB77-ABEF42C06C73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6" creationId="{25630E3D-18DF-4C8E-8EB0-E9D5AE479BE3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7" creationId="{842DBE77-B2E0-4635-891F-2C22846C1E9D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8" creationId="{7B6B896C-AED9-4B95-B107-BD125E9EFCB4}"/>
          </ac:spMkLst>
        </pc:spChg>
        <pc:spChg chg="mod">
          <ac:chgData name="hassan MH" userId="84cd2103f36ef0dc" providerId="LiveId" clId="{AAE74A20-8704-4AB7-9C4B-AE3F22FEC13C}" dt="2020-06-13T13:02:21.231" v="1472"/>
          <ac:spMkLst>
            <pc:docMk/>
            <pc:sldMk cId="649730420" sldId="265"/>
            <ac:spMk id="9" creationId="{77108FAD-5E6F-41A8-BDDB-7BABC762303C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1" creationId="{B4FEC0D9-A25E-4CD4-83D4-C99247CA7EFC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2" creationId="{3EDB84A8-3208-4A41-8EE9-7B5021C6E602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3" creationId="{0A42B04D-4BE9-4409-B135-5FCD70CA0B48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4" creationId="{C3BD4B64-0F5A-4E0C-8D09-7C2CB5887D0A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5" creationId="{13D9B505-736E-44C7-998F-2DA2057815C3}"/>
          </ac:spMkLst>
        </pc:spChg>
        <pc:spChg chg="mod">
          <ac:chgData name="hassan MH" userId="84cd2103f36ef0dc" providerId="LiveId" clId="{AAE74A20-8704-4AB7-9C4B-AE3F22FEC13C}" dt="2020-06-13T13:02:24.948" v="1474"/>
          <ac:spMkLst>
            <pc:docMk/>
            <pc:sldMk cId="649730420" sldId="265"/>
            <ac:spMk id="16" creationId="{2AF56896-69E8-46D4-ABCE-467D7E99C463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18" creationId="{3A084460-58BF-4018-B5DD-1091FBD1F9ED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19" creationId="{40C9ACBC-55CA-4C50-81C0-7F6856ED3AA6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0" creationId="{08AFF9B0-5809-4C8F-BF3F-A3BD4E1003C5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1" creationId="{C9E8A085-3F91-459A-A0CC-10CD5FA432E1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2" creationId="{DFA0D2FC-452E-4EF5-8CA7-91E33845A21A}"/>
          </ac:spMkLst>
        </pc:spChg>
        <pc:spChg chg="mod">
          <ac:chgData name="hassan MH" userId="84cd2103f36ef0dc" providerId="LiveId" clId="{AAE74A20-8704-4AB7-9C4B-AE3F22FEC13C}" dt="2020-06-13T13:02:26.757" v="1476"/>
          <ac:spMkLst>
            <pc:docMk/>
            <pc:sldMk cId="649730420" sldId="265"/>
            <ac:spMk id="23" creationId="{B892A8A1-5B8E-4AE5-99EB-1841CE40DABA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6" creationId="{573EE5C5-4D32-473B-9D48-4DB1D17A7888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7" creationId="{FF106EBE-7BB0-43B8-8548-9EF9E171BF53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8" creationId="{D85F81E4-A340-4D5F-9748-E792A3268DB1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29" creationId="{9222BFC5-BC7F-4ED2-B9CE-71602316386F}"/>
          </ac:spMkLst>
        </pc:spChg>
        <pc:spChg chg="add mod topLvl">
          <ac:chgData name="hassan MH" userId="84cd2103f36ef0dc" providerId="LiveId" clId="{AAE74A20-8704-4AB7-9C4B-AE3F22FEC13C}" dt="2020-06-13T13:30:14.115" v="1902" actId="1076"/>
          <ac:spMkLst>
            <pc:docMk/>
            <pc:sldMk cId="649730420" sldId="265"/>
            <ac:spMk id="30" creationId="{8F670C9A-8F61-4282-A60C-13B79F78CF0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2" creationId="{E44F9B3E-70BB-4F1A-BB9F-147B9FE120E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3" creationId="{DEF2EE96-854E-4722-942A-EF14EA174F1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4" creationId="{0D66339C-4E18-4690-BF37-EEAE74F8574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5" creationId="{36D62699-C50D-4DFE-B1E7-FE64AB8FEFF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49730420" sldId="265"/>
            <ac:spMk id="36" creationId="{33AA359B-A31F-4288-9F52-BDA1F933BD33}"/>
          </ac:spMkLst>
        </pc:s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3" creationId="{4512FD16-4834-441C-9E27-7D436C43295F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10" creationId="{06B94BF6-7A53-43FC-9D1A-B91B9300F2F2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17" creationId="{0480E062-4E0D-4C06-9BFD-1A61D01FB441}"/>
          </ac:grpSpMkLst>
        </pc:grpChg>
        <pc:grpChg chg="add mod">
          <ac:chgData name="hassan MH" userId="84cd2103f36ef0dc" providerId="LiveId" clId="{AAE74A20-8704-4AB7-9C4B-AE3F22FEC13C}" dt="2020-06-13T13:06:25.220" v="1512" actId="164"/>
          <ac:grpSpMkLst>
            <pc:docMk/>
            <pc:sldMk cId="649730420" sldId="265"/>
            <ac:grpSpMk id="24" creationId="{BE8FA6C6-7838-49CA-A203-889AB31A8451}"/>
          </ac:grpSpMkLst>
        </pc:grpChg>
        <pc:grpChg chg="add del mod">
          <ac:chgData name="hassan MH" userId="84cd2103f36ef0dc" providerId="LiveId" clId="{AAE74A20-8704-4AB7-9C4B-AE3F22FEC13C}" dt="2020-06-13T13:28:42.672" v="1871" actId="165"/>
          <ac:grpSpMkLst>
            <pc:docMk/>
            <pc:sldMk cId="649730420" sldId="265"/>
            <ac:grpSpMk id="31" creationId="{F3880968-0CD1-4278-BBCD-6AA1E37A2272}"/>
          </ac:grpSpMkLst>
        </pc:grpChg>
        <pc:picChg chg="add mod topLvl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25" creationId="{F61708F1-5CD1-4593-B593-DF564D743BA6}"/>
          </ac:picMkLst>
        </pc:picChg>
        <pc:picChg chg="add mod">
          <ac:chgData name="hassan MH" userId="84cd2103f36ef0dc" providerId="LiveId" clId="{AAE74A20-8704-4AB7-9C4B-AE3F22FEC13C}" dt="2020-06-13T13:31:05.832" v="1913" actId="1076"/>
          <ac:picMkLst>
            <pc:docMk/>
            <pc:sldMk cId="649730420" sldId="265"/>
            <ac:picMk id="37" creationId="{CDD6A52F-4102-46ED-8110-AADF5F0DC879}"/>
          </ac:picMkLst>
        </pc:picChg>
        <pc:picChg chg="add mod">
          <ac:chgData name="hassan MH" userId="84cd2103f36ef0dc" providerId="LiveId" clId="{AAE74A20-8704-4AB7-9C4B-AE3F22FEC13C}" dt="2020-06-13T13:44:10.271" v="2124" actId="207"/>
          <ac:picMkLst>
            <pc:docMk/>
            <pc:sldMk cId="649730420" sldId="265"/>
            <ac:picMk id="38" creationId="{769B5298-8257-4A71-A7F0-0B3B141458AA}"/>
          </ac:picMkLst>
        </pc:picChg>
        <pc:picChg chg="add mod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39" creationId="{E08407F1-F22D-439B-AF1C-7505EC4A2DC6}"/>
          </ac:picMkLst>
        </pc:picChg>
        <pc:picChg chg="add mod">
          <ac:chgData name="hassan MH" userId="84cd2103f36ef0dc" providerId="LiveId" clId="{AAE74A20-8704-4AB7-9C4B-AE3F22FEC13C}" dt="2020-06-13T13:30:14.115" v="1902" actId="1076"/>
          <ac:picMkLst>
            <pc:docMk/>
            <pc:sldMk cId="649730420" sldId="265"/>
            <ac:picMk id="40" creationId="{494BA5BF-2FE3-483C-9688-9601549BD583}"/>
          </ac:picMkLst>
        </pc:picChg>
        <pc:picChg chg="add mod">
          <ac:chgData name="hassan MH" userId="84cd2103f36ef0dc" providerId="LiveId" clId="{AAE74A20-8704-4AB7-9C4B-AE3F22FEC13C}" dt="2020-06-13T13:44:07.080" v="2123" actId="207"/>
          <ac:picMkLst>
            <pc:docMk/>
            <pc:sldMk cId="649730420" sldId="265"/>
            <ac:picMk id="42" creationId="{6769AAEA-74D1-4510-93B4-F397357554F5}"/>
          </ac:picMkLst>
        </pc:picChg>
      </pc:sldChg>
      <pc:sldChg chg="addSp delSp modSp add mod">
        <pc:chgData name="hassan MH" userId="84cd2103f36ef0dc" providerId="LiveId" clId="{AAE74A20-8704-4AB7-9C4B-AE3F22FEC13C}" dt="2020-06-13T16:51:04.824" v="2734"/>
        <pc:sldMkLst>
          <pc:docMk/>
          <pc:sldMk cId="1581022384" sldId="266"/>
        </pc:sldMkLst>
        <pc:spChg chg="add mod">
          <ac:chgData name="hassan MH" userId="84cd2103f36ef0dc" providerId="LiveId" clId="{AAE74A20-8704-4AB7-9C4B-AE3F22FEC13C}" dt="2020-06-13T13:06:28.966" v="1513" actId="164"/>
          <ac:spMkLst>
            <pc:docMk/>
            <pc:sldMk cId="1581022384" sldId="266"/>
            <ac:spMk id="2" creationId="{0F8F1E48-B3BD-483D-B7CE-5BB7EAE48E9A}"/>
          </ac:spMkLst>
        </pc:spChg>
        <pc:spChg chg="add mod">
          <ac:chgData name="hassan MH" userId="84cd2103f36ef0dc" providerId="LiveId" clId="{AAE74A20-8704-4AB7-9C4B-AE3F22FEC13C}" dt="2020-06-13T13:06:28.966" v="1513" actId="164"/>
          <ac:spMkLst>
            <pc:docMk/>
            <pc:sldMk cId="1581022384" sldId="266"/>
            <ac:spMk id="3" creationId="{83199162-09D8-48FD-80CE-8D4037BF6B0D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7" creationId="{D255ABB6-920A-4AC9-9FBD-4A2302A2E9E2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8" creationId="{F36D9908-F10F-4FFB-B8A3-FD7C5F6977AC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9" creationId="{A290A938-6636-427E-820E-B3905140D88A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0" creationId="{82B786D5-CFFA-4DD1-9271-149EABF18DB0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1" creationId="{845FA085-F0D5-48E4-BA47-102F0D92E051}"/>
          </ac:spMkLst>
        </pc:spChg>
        <pc:spChg chg="mod">
          <ac:chgData name="hassan MH" userId="84cd2103f36ef0dc" providerId="LiveId" clId="{AAE74A20-8704-4AB7-9C4B-AE3F22FEC13C}" dt="2020-06-13T13:02:46.429" v="1483"/>
          <ac:spMkLst>
            <pc:docMk/>
            <pc:sldMk cId="1581022384" sldId="266"/>
            <ac:spMk id="12" creationId="{287BA9B3-0BF9-4677-A7E2-A9B15F1A8B25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4" creationId="{8A10A4A2-870A-4A65-8FF3-0E3DB051FC61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5" creationId="{6C5D5815-20DC-43E0-8B7A-3E767CA430C5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6" creationId="{B7E7988D-DB98-4B70-AD04-F8885228EFEA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7" creationId="{9F514A2B-9547-4046-A7C3-9C9677583B4B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8" creationId="{E3CF8CA0-2EBC-4B56-B9FF-2C4D31C9AF1F}"/>
          </ac:spMkLst>
        </pc:spChg>
        <pc:spChg chg="mod">
          <ac:chgData name="hassan MH" userId="84cd2103f36ef0dc" providerId="LiveId" clId="{AAE74A20-8704-4AB7-9C4B-AE3F22FEC13C}" dt="2020-06-13T13:02:52.509" v="1487" actId="948"/>
          <ac:spMkLst>
            <pc:docMk/>
            <pc:sldMk cId="1581022384" sldId="266"/>
            <ac:spMk id="19" creationId="{52109D42-8135-478E-87C0-AB9806DC1A37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1" creationId="{449800FD-3216-4C67-8653-0F007DA3E431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2" creationId="{F5B6BFC6-F707-4CE4-AFC7-6E35B97AF336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3" creationId="{26CC9B54-5947-4198-AA2C-06AFFC184166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4" creationId="{E15F853B-E648-4351-A72C-E76624B2119A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5" creationId="{145C27D3-C10E-4216-BE6B-6181DC79101E}"/>
          </ac:spMkLst>
        </pc:spChg>
        <pc:spChg chg="mod">
          <ac:chgData name="hassan MH" userId="84cd2103f36ef0dc" providerId="LiveId" clId="{AAE74A20-8704-4AB7-9C4B-AE3F22FEC13C}" dt="2020-06-13T13:02:54.312" v="1488"/>
          <ac:spMkLst>
            <pc:docMk/>
            <pc:sldMk cId="1581022384" sldId="266"/>
            <ac:spMk id="26" creationId="{0E937CD6-5405-455D-BA3C-D6F7724BE159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28" creationId="{56599879-2BCA-48FA-A155-C516C38D081C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29" creationId="{BC5FA61E-D4B6-4CD6-8B1F-8B93FC85A8FD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30" creationId="{AB3A96BA-00B1-4162-9447-FA833210C3D8}"/>
          </ac:spMkLst>
        </pc:spChg>
        <pc:spChg chg="add mod topLvl">
          <ac:chgData name="hassan MH" userId="84cd2103f36ef0dc" providerId="LiveId" clId="{AAE74A20-8704-4AB7-9C4B-AE3F22FEC13C}" dt="2020-06-13T13:43:56.927" v="2121" actId="165"/>
          <ac:spMkLst>
            <pc:docMk/>
            <pc:sldMk cId="1581022384" sldId="266"/>
            <ac:spMk id="31" creationId="{11BEB8FA-5028-48D9-96D0-EBC0E589B87F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7" creationId="{D0535ADB-0491-4555-ABE1-04D552BD06E0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8" creationId="{145CDEC1-874F-4607-AB94-B67D59A295EF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39" creationId="{7F8DA387-678B-45BA-888A-F7C01308B216}"/>
          </ac:spMkLst>
        </pc:spChg>
        <pc:spChg chg="add mod topLvl">
          <ac:chgData name="hassan MH" userId="84cd2103f36ef0dc" providerId="LiveId" clId="{AAE74A20-8704-4AB7-9C4B-AE3F22FEC13C}" dt="2020-06-13T16:51:04.824" v="2734"/>
          <ac:spMkLst>
            <pc:docMk/>
            <pc:sldMk cId="1581022384" sldId="266"/>
            <ac:spMk id="40" creationId="{79A75B63-40E7-43FB-A0D2-2F00BFAF08E5}"/>
          </ac:spMkLst>
        </pc:s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6" creationId="{E07D8321-0EAC-4CA2-B8D5-2119FD26E20A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13" creationId="{67CF40B8-B673-4564-B573-833A3E450E35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20" creationId="{2DCF88F2-BF17-406D-9876-BC4E6CC2DA0B}"/>
          </ac:grpSpMkLst>
        </pc:grpChg>
        <pc:grpChg chg="add mod">
          <ac:chgData name="hassan MH" userId="84cd2103f36ef0dc" providerId="LiveId" clId="{AAE74A20-8704-4AB7-9C4B-AE3F22FEC13C}" dt="2020-06-13T13:06:28.966" v="1513" actId="164"/>
          <ac:grpSpMkLst>
            <pc:docMk/>
            <pc:sldMk cId="1581022384" sldId="266"/>
            <ac:grpSpMk id="27" creationId="{FBAD9752-EF56-4823-A8B4-7CB9FEF2E07B}"/>
          </ac:grpSpMkLst>
        </pc:grpChg>
        <pc:grpChg chg="add del mod">
          <ac:chgData name="hassan MH" userId="84cd2103f36ef0dc" providerId="LiveId" clId="{AAE74A20-8704-4AB7-9C4B-AE3F22FEC13C}" dt="2020-06-13T13:35:39.284" v="2002" actId="165"/>
          <ac:grpSpMkLst>
            <pc:docMk/>
            <pc:sldMk cId="1581022384" sldId="266"/>
            <ac:grpSpMk id="32" creationId="{6EDA9A7F-C2BE-4557-AE5D-8E8E9EB0CDB8}"/>
          </ac:grpSpMkLst>
        </pc:grpChg>
        <pc:grpChg chg="add mod">
          <ac:chgData name="hassan MH" userId="84cd2103f36ef0dc" providerId="LiveId" clId="{AAE74A20-8704-4AB7-9C4B-AE3F22FEC13C}" dt="2020-06-13T13:36:59.690" v="2021" actId="164"/>
          <ac:grpSpMkLst>
            <pc:docMk/>
            <pc:sldMk cId="1581022384" sldId="266"/>
            <ac:grpSpMk id="45" creationId="{4338A0E1-D8C2-4B49-8A87-A324BDBAE69A}"/>
          </ac:grpSpMkLst>
        </pc:grpChg>
        <pc:grpChg chg="add del mod">
          <ac:chgData name="hassan MH" userId="84cd2103f36ef0dc" providerId="LiveId" clId="{AAE74A20-8704-4AB7-9C4B-AE3F22FEC13C}" dt="2020-06-13T13:43:56.927" v="2121" actId="165"/>
          <ac:grpSpMkLst>
            <pc:docMk/>
            <pc:sldMk cId="1581022384" sldId="266"/>
            <ac:grpSpMk id="46" creationId="{946A1548-C908-48CA-ACDD-3D2565DA6CAF}"/>
          </ac:grpSpMkLst>
        </pc:grpChg>
        <pc:graphicFrameChg chg="add del mod modGraphic">
          <ac:chgData name="hassan MH" userId="84cd2103f36ef0dc" providerId="LiveId" clId="{AAE74A20-8704-4AB7-9C4B-AE3F22FEC13C}" dt="2020-06-13T14:03:46.021" v="2530" actId="478"/>
          <ac:graphicFrameMkLst>
            <pc:docMk/>
            <pc:sldMk cId="1581022384" sldId="266"/>
            <ac:graphicFrameMk id="5" creationId="{22DF4B2D-F9FD-404B-B652-B28B8722A23D}"/>
          </ac:graphicFrameMkLst>
        </pc:graphicFrameChg>
        <pc:graphicFrameChg chg="add mod">
          <ac:chgData name="hassan MH" userId="84cd2103f36ef0dc" providerId="LiveId" clId="{AAE74A20-8704-4AB7-9C4B-AE3F22FEC13C}" dt="2020-06-13T13:36:45.839" v="2017" actId="1076"/>
          <ac:graphicFrameMkLst>
            <pc:docMk/>
            <pc:sldMk cId="1581022384" sldId="266"/>
            <ac:graphicFrameMk id="43" creationId="{F6A1A2DF-9896-4491-B2A8-594743D40D88}"/>
          </ac:graphicFrameMkLst>
        </pc:graphicFrame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3" creationId="{E04C0ACE-F554-4F89-9C06-90929B0EDEF0}"/>
          </ac:picMkLst>
        </pc:pic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4" creationId="{916A6251-5F79-4D15-B6DC-0FB93522AFB3}"/>
          </ac:picMkLst>
        </pc:picChg>
        <pc:picChg chg="add mod topLvl">
          <ac:chgData name="hassan MH" userId="84cd2103f36ef0dc" providerId="LiveId" clId="{AAE74A20-8704-4AB7-9C4B-AE3F22FEC13C}" dt="2020-06-13T13:44:00.823" v="2122" actId="207"/>
          <ac:picMkLst>
            <pc:docMk/>
            <pc:sldMk cId="1581022384" sldId="266"/>
            <ac:picMk id="35" creationId="{1FD5A9C3-CB7E-4EC3-A832-0803D837F9C1}"/>
          </ac:picMkLst>
        </pc:picChg>
        <pc:picChg chg="add mod topLvl">
          <ac:chgData name="hassan MH" userId="84cd2103f36ef0dc" providerId="LiveId" clId="{AAE74A20-8704-4AB7-9C4B-AE3F22FEC13C}" dt="2020-06-13T13:43:56.927" v="2121" actId="165"/>
          <ac:picMkLst>
            <pc:docMk/>
            <pc:sldMk cId="1581022384" sldId="266"/>
            <ac:picMk id="36" creationId="{8DD3DF5A-FA1A-4047-9026-2A9F0D08B5C4}"/>
          </ac:picMkLst>
        </pc:picChg>
        <pc:picChg chg="add del mod">
          <ac:chgData name="hassan MH" userId="84cd2103f36ef0dc" providerId="LiveId" clId="{AAE74A20-8704-4AB7-9C4B-AE3F22FEC13C}" dt="2020-06-13T13:37:11.563" v="2027" actId="478"/>
          <ac:picMkLst>
            <pc:docMk/>
            <pc:sldMk cId="1581022384" sldId="266"/>
            <ac:picMk id="44" creationId="{F88DF4CB-B214-466B-A369-9DC55567ED8D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7" creationId="{94D8580F-43CC-426B-A886-97BE99235D4A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8" creationId="{3596DDBC-0B4B-4E80-BC62-FA926A6F4FE2}"/>
          </ac:picMkLst>
        </pc:picChg>
        <pc:picChg chg="add mod">
          <ac:chgData name="hassan MH" userId="84cd2103f36ef0dc" providerId="LiveId" clId="{AAE74A20-8704-4AB7-9C4B-AE3F22FEC13C}" dt="2020-06-13T14:02:35.385" v="2495" actId="571"/>
          <ac:picMkLst>
            <pc:docMk/>
            <pc:sldMk cId="1581022384" sldId="266"/>
            <ac:picMk id="49" creationId="{68443FA5-14D1-4533-A174-8697221F1968}"/>
          </ac:picMkLst>
        </pc:pic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3852549028" sldId="267"/>
        </pc:sldMkLst>
        <pc:spChg chg="add mod">
          <ac:chgData name="hassan MH" userId="84cd2103f36ef0dc" providerId="LiveId" clId="{AAE74A20-8704-4AB7-9C4B-AE3F22FEC13C}" dt="2020-06-13T13:06:33.412" v="1514" actId="164"/>
          <ac:spMkLst>
            <pc:docMk/>
            <pc:sldMk cId="3852549028" sldId="267"/>
            <ac:spMk id="2" creationId="{873F0B69-1AE4-40DF-92AD-ECD40D8B4813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4" creationId="{EBE5DB5E-7AAE-47C9-8731-A55F326CB445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5" creationId="{1F4A3F38-A28E-4760-B405-FCA84B835457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6" creationId="{1DBACB39-3A72-4F7C-A39D-E2B4C961B5DF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7" creationId="{65968504-E1DE-4CEB-8840-F81236C144D9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8" creationId="{208135C4-0FDC-4661-8769-0A890CDDF2CD}"/>
          </ac:spMkLst>
        </pc:spChg>
        <pc:spChg chg="mod">
          <ac:chgData name="hassan MH" userId="84cd2103f36ef0dc" providerId="LiveId" clId="{AAE74A20-8704-4AB7-9C4B-AE3F22FEC13C}" dt="2020-06-13T13:03:00.859" v="1491"/>
          <ac:spMkLst>
            <pc:docMk/>
            <pc:sldMk cId="3852549028" sldId="267"/>
            <ac:spMk id="9" creationId="{C476EEAE-3BED-4FA8-B0E0-96153D7E8ED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852549028" sldId="267"/>
            <ac:spMk id="12" creationId="{5D9E0889-5143-41FC-B9F0-B61B96A1E69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852549028" sldId="267"/>
            <ac:spMk id="13" creationId="{5C996C9F-A331-4A36-8EDF-22ED9B535D88}"/>
          </ac:spMkLst>
        </pc:spChg>
        <pc:grpChg chg="add mod">
          <ac:chgData name="hassan MH" userId="84cd2103f36ef0dc" providerId="LiveId" clId="{AAE74A20-8704-4AB7-9C4B-AE3F22FEC13C}" dt="2020-06-13T13:06:33.412" v="1514" actId="164"/>
          <ac:grpSpMkLst>
            <pc:docMk/>
            <pc:sldMk cId="3852549028" sldId="267"/>
            <ac:grpSpMk id="3" creationId="{5BADC04D-5F79-4B2A-AB12-7C942F0EC92F}"/>
          </ac:grpSpMkLst>
        </pc:grpChg>
        <pc:grpChg chg="add mod">
          <ac:chgData name="hassan MH" userId="84cd2103f36ef0dc" providerId="LiveId" clId="{AAE74A20-8704-4AB7-9C4B-AE3F22FEC13C}" dt="2020-06-13T13:06:33.412" v="1514" actId="164"/>
          <ac:grpSpMkLst>
            <pc:docMk/>
            <pc:sldMk cId="3852549028" sldId="267"/>
            <ac:grpSpMk id="10" creationId="{60156632-3FD6-4A4D-88E9-524B2AB97F48}"/>
          </ac:grpSpMkLst>
        </pc:grpChg>
        <pc:graphicFrameChg chg="add mod">
          <ac:chgData name="hassan MH" userId="84cd2103f36ef0dc" providerId="LiveId" clId="{AAE74A20-8704-4AB7-9C4B-AE3F22FEC13C}" dt="2020-06-13T13:38:00.197" v="2031" actId="1957"/>
          <ac:graphicFrameMkLst>
            <pc:docMk/>
            <pc:sldMk cId="3852549028" sldId="267"/>
            <ac:graphicFrameMk id="11" creationId="{DF2FF3CA-9399-4E07-856E-F35D52ACD3B3}"/>
          </ac:graphicFrameMkLst>
        </pc:graphicFrame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3618997943" sldId="268"/>
        </pc:sldMkLst>
        <pc:spChg chg="add mod">
          <ac:chgData name="hassan MH" userId="84cd2103f36ef0dc" providerId="LiveId" clId="{AAE74A20-8704-4AB7-9C4B-AE3F22FEC13C}" dt="2020-06-13T13:06:37.897" v="1515" actId="164"/>
          <ac:spMkLst>
            <pc:docMk/>
            <pc:sldMk cId="3618997943" sldId="268"/>
            <ac:spMk id="2" creationId="{0AE5E024-E449-4073-9A60-23BA9877FE0D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4" creationId="{57C0ACA4-5825-440E-BF05-8EEDE72E3508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5" creationId="{9976097F-D847-46DE-B794-BBA96394BA69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6" creationId="{EF93465D-29FC-4F74-B814-79018E3584BA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7" creationId="{ADCCF063-B244-4C9B-8B59-FC32F6A94023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8" creationId="{D923944E-77D0-45F6-BEDE-1CFE291F420F}"/>
          </ac:spMkLst>
        </pc:spChg>
        <pc:spChg chg="mod">
          <ac:chgData name="hassan MH" userId="84cd2103f36ef0dc" providerId="LiveId" clId="{AAE74A20-8704-4AB7-9C4B-AE3F22FEC13C}" dt="2020-06-13T13:03:04.761" v="1493"/>
          <ac:spMkLst>
            <pc:docMk/>
            <pc:sldMk cId="3618997943" sldId="268"/>
            <ac:spMk id="9" creationId="{AA0E5502-C4E8-4B59-9F6F-DDE367D383F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2" creationId="{E8504941-1B4B-4382-B4DB-19725872C88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3" creationId="{52A8563A-2513-44B9-9C7A-1ACC7AC547A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618997943" sldId="268"/>
            <ac:spMk id="14" creationId="{B70C08D2-1B88-4336-B3DF-35FC7DD1A7A3}"/>
          </ac:spMkLst>
        </pc:spChg>
        <pc:grpChg chg="add mod">
          <ac:chgData name="hassan MH" userId="84cd2103f36ef0dc" providerId="LiveId" clId="{AAE74A20-8704-4AB7-9C4B-AE3F22FEC13C}" dt="2020-06-13T13:06:37.897" v="1515" actId="164"/>
          <ac:grpSpMkLst>
            <pc:docMk/>
            <pc:sldMk cId="3618997943" sldId="268"/>
            <ac:grpSpMk id="3" creationId="{FA5F25D8-53B7-4544-AD6B-9AB10A9F9FA8}"/>
          </ac:grpSpMkLst>
        </pc:grpChg>
        <pc:grpChg chg="add mod">
          <ac:chgData name="hassan MH" userId="84cd2103f36ef0dc" providerId="LiveId" clId="{AAE74A20-8704-4AB7-9C4B-AE3F22FEC13C}" dt="2020-06-13T13:06:37.897" v="1515" actId="164"/>
          <ac:grpSpMkLst>
            <pc:docMk/>
            <pc:sldMk cId="3618997943" sldId="268"/>
            <ac:grpSpMk id="10" creationId="{5AE0CFEA-5643-413C-97BE-F34DAB27964B}"/>
          </ac:grpSpMkLst>
        </pc:grpChg>
        <pc:picChg chg="add mod">
          <ac:chgData name="hassan MH" userId="84cd2103f36ef0dc" providerId="LiveId" clId="{AAE74A20-8704-4AB7-9C4B-AE3F22FEC13C}" dt="2020-06-13T13:34:20.472" v="1980" actId="1076"/>
          <ac:picMkLst>
            <pc:docMk/>
            <pc:sldMk cId="3618997943" sldId="268"/>
            <ac:picMk id="11" creationId="{6693374D-48F2-4AC1-85AE-B8C96DB77FA8}"/>
          </ac:picMkLst>
        </pc:picChg>
      </pc:sldChg>
      <pc:sldChg chg="addSp modSp add mod ord">
        <pc:chgData name="hassan MH" userId="84cd2103f36ef0dc" providerId="LiveId" clId="{AAE74A20-8704-4AB7-9C4B-AE3F22FEC13C}" dt="2020-06-13T16:51:04.824" v="2734"/>
        <pc:sldMkLst>
          <pc:docMk/>
          <pc:sldMk cId="1106897601" sldId="269"/>
        </pc:sldMkLst>
        <pc:spChg chg="add mod">
          <ac:chgData name="hassan MH" userId="84cd2103f36ef0dc" providerId="LiveId" clId="{AAE74A20-8704-4AB7-9C4B-AE3F22FEC13C}" dt="2020-06-13T13:46:18.428" v="2145" actId="164"/>
          <ac:spMkLst>
            <pc:docMk/>
            <pc:sldMk cId="1106897601" sldId="269"/>
            <ac:spMk id="3" creationId="{734D1E3C-F8D8-4C73-91B5-268D26FCEEF7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5" creationId="{DAC8A0E7-FE46-4658-A0CF-A1EF1DE96AF1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6" creationId="{7C29FC5E-379A-411E-9CD4-FBB3D32A5F30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7" creationId="{B9FB25AA-7615-4560-9949-FB7E678E6EED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8" creationId="{A97E70AC-6D0A-471D-BA62-21879133477F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9" creationId="{66842637-5AD2-4785-BB60-D69CF2BA4C6D}"/>
          </ac:spMkLst>
        </pc:spChg>
        <pc:spChg chg="mod">
          <ac:chgData name="hassan MH" userId="84cd2103f36ef0dc" providerId="LiveId" clId="{AAE74A20-8704-4AB7-9C4B-AE3F22FEC13C}" dt="2020-06-13T13:46:12.789" v="2143"/>
          <ac:spMkLst>
            <pc:docMk/>
            <pc:sldMk cId="1106897601" sldId="269"/>
            <ac:spMk id="10" creationId="{29EFBA00-78A7-43C1-8F7B-CD87100953B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06897601" sldId="269"/>
            <ac:spMk id="12" creationId="{1FBA8955-7208-4D8D-A4B5-8CF93BFD5423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106897601" sldId="269"/>
            <ac:spMk id="13" creationId="{5BD32EC6-92E5-4494-854B-F666233AABD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5" creationId="{C6DDA0C4-9C18-4440-804D-3D799D7D1CA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6" creationId="{B65EBE59-E0B3-4897-8FAB-27D2FBE57265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19" creationId="{0DE80481-1914-42C1-8DE6-20B8E75D059E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0" creationId="{F8626AD8-0630-439E-9D57-1721908CBECB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1" creationId="{E2240968-51C5-484D-AEB7-AE8AA3B53817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2" creationId="{9214BD18-8AE2-471B-91DB-FAF468CE45EF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3" creationId="{E905256B-7D3D-4156-BAAA-DB8ADC38E663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4" creationId="{A99D6D98-5EA1-4599-AFAC-8BB0E0013661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5" creationId="{9A7A856D-1A27-405E-99B4-B1E3DB8E559C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6" creationId="{3DA51A95-90C6-4469-A734-D5C531EF1904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7" creationId="{D646B614-1DEA-4E70-AACB-DD846A30DDF3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8" creationId="{B92AA58D-C947-41C5-BFE4-DC3DB3C48ABD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29" creationId="{EE325D58-CB06-44C4-84E1-5878106C3EE1}"/>
          </ac:spMkLst>
        </pc:spChg>
        <pc:spChg chg="mod">
          <ac:chgData name="hassan MH" userId="84cd2103f36ef0dc" providerId="LiveId" clId="{AAE74A20-8704-4AB7-9C4B-AE3F22FEC13C}" dt="2020-06-13T13:47:34.046" v="2161"/>
          <ac:spMkLst>
            <pc:docMk/>
            <pc:sldMk cId="1106897601" sldId="269"/>
            <ac:spMk id="30" creationId="{3CB6BC89-8BE5-4E20-851E-1A1E9F567341}"/>
          </ac:spMkLst>
        </pc:spChg>
        <pc:grpChg chg="add mod">
          <ac:chgData name="hassan MH" userId="84cd2103f36ef0dc" providerId="LiveId" clId="{AAE74A20-8704-4AB7-9C4B-AE3F22FEC13C}" dt="2020-06-13T13:46:18.428" v="2145" actId="164"/>
          <ac:grpSpMkLst>
            <pc:docMk/>
            <pc:sldMk cId="1106897601" sldId="269"/>
            <ac:grpSpMk id="4" creationId="{2D53B0D7-CDEE-4A86-A5D1-A625B83A0217}"/>
          </ac:grpSpMkLst>
        </pc:grpChg>
        <pc:grpChg chg="add mod">
          <ac:chgData name="hassan MH" userId="84cd2103f36ef0dc" providerId="LiveId" clId="{AAE74A20-8704-4AB7-9C4B-AE3F22FEC13C}" dt="2020-06-13T13:46:20.887" v="2147" actId="1076"/>
          <ac:grpSpMkLst>
            <pc:docMk/>
            <pc:sldMk cId="1106897601" sldId="269"/>
            <ac:grpSpMk id="11" creationId="{6877F3AD-E6C2-4601-BFC8-960E57D54EC7}"/>
          </ac:grpSpMkLst>
        </pc:grpChg>
        <pc:grpChg chg="add 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4" creationId="{4E68890F-B4A7-4F6D-BD67-8195D9410172}"/>
          </ac:grpSpMkLst>
        </pc:grpChg>
        <pc:grpChg chg="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7" creationId="{BF3CA085-B5BC-4BAF-B111-FF046AFB512C}"/>
          </ac:grpSpMkLst>
        </pc:grpChg>
        <pc:grpChg chg="mod">
          <ac:chgData name="hassan MH" userId="84cd2103f36ef0dc" providerId="LiveId" clId="{AAE74A20-8704-4AB7-9C4B-AE3F22FEC13C}" dt="2020-06-13T13:47:34.046" v="2161"/>
          <ac:grpSpMkLst>
            <pc:docMk/>
            <pc:sldMk cId="1106897601" sldId="269"/>
            <ac:grpSpMk id="18" creationId="{35A47A2E-EE49-48BE-800B-9D7F673346C9}"/>
          </ac:grpSpMkLst>
        </pc:grpChg>
        <pc:picChg chg="add mod ord">
          <ac:chgData name="hassan MH" userId="84cd2103f36ef0dc" providerId="LiveId" clId="{AAE74A20-8704-4AB7-9C4B-AE3F22FEC13C}" dt="2020-06-13T13:47:40.528" v="2162" actId="166"/>
          <ac:picMkLst>
            <pc:docMk/>
            <pc:sldMk cId="1106897601" sldId="269"/>
            <ac:picMk id="2" creationId="{82CFAC1E-3DA1-46D6-B8C3-30B98C372F09}"/>
          </ac:picMkLst>
        </pc:picChg>
      </pc:sldChg>
      <pc:sldChg chg="addSp delSp modSp add mod ord">
        <pc:chgData name="hassan MH" userId="84cd2103f36ef0dc" providerId="LiveId" clId="{AAE74A20-8704-4AB7-9C4B-AE3F22FEC13C}" dt="2020-06-13T16:51:04.824" v="2734"/>
        <pc:sldMkLst>
          <pc:docMk/>
          <pc:sldMk cId="3204851342" sldId="270"/>
        </pc:sldMkLst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5" creationId="{C0125374-E348-4F80-94C0-49B2291CA662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6" creationId="{F55B44BE-08DA-4037-AD20-BDCDBE43AE81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7" creationId="{93DB4B46-4776-416C-AF17-081784289C9B}"/>
          </ac:spMkLst>
        </pc:spChg>
        <pc:spChg chg="add mod topLvl">
          <ac:chgData name="hassan MH" userId="84cd2103f36ef0dc" providerId="LiveId" clId="{AAE74A20-8704-4AB7-9C4B-AE3F22FEC13C}" dt="2020-06-13T13:38:35.713" v="2038" actId="1076"/>
          <ac:spMkLst>
            <pc:docMk/>
            <pc:sldMk cId="3204851342" sldId="270"/>
            <ac:spMk id="8" creationId="{70AB277E-6B97-4383-8639-6DE327BF735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13" creationId="{6FEC0C96-0609-432F-8456-7DF8BB6E494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1" creationId="{2CAF8D9F-3711-4E34-A452-45DD7476B5E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2" creationId="{65C3655A-342A-4228-A433-A3D598826D6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3" creationId="{A7057772-01C8-49DB-892D-6CA4580428B8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4" creationId="{E5B2824B-ECA2-48C4-B53D-19FD49752B8A}"/>
          </ac:spMkLst>
        </pc:spChg>
        <pc:spChg chg="add mod">
          <ac:chgData name="hassan MH" userId="84cd2103f36ef0dc" providerId="LiveId" clId="{AAE74A20-8704-4AB7-9C4B-AE3F22FEC13C}" dt="2020-06-13T13:33:07.791" v="1967" actId="571"/>
          <ac:spMkLst>
            <pc:docMk/>
            <pc:sldMk cId="3204851342" sldId="270"/>
            <ac:spMk id="25" creationId="{DCEB4E0D-EFCC-4AF2-B419-42E0D9A662BD}"/>
          </ac:spMkLst>
        </pc:spChg>
        <pc:spChg chg="add mod">
          <ac:chgData name="hassan MH" userId="84cd2103f36ef0dc" providerId="LiveId" clId="{AAE74A20-8704-4AB7-9C4B-AE3F22FEC13C}" dt="2020-06-13T13:33:07.608" v="1966" actId="571"/>
          <ac:spMkLst>
            <pc:docMk/>
            <pc:sldMk cId="3204851342" sldId="270"/>
            <ac:spMk id="26" creationId="{ABECF2EA-1361-41F4-9F6F-FCB33B9ED2A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7" creationId="{7E1A10B9-822D-4847-93B5-34D18C0308A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8" creationId="{BE4ADAF1-2E7E-4299-ABC4-075C3939362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04851342" sldId="270"/>
            <ac:spMk id="29" creationId="{2D1AD2C0-E258-4EF7-A521-E5F5F299FE4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1" creationId="{8854D2A3-24AB-4905-86AB-3E1F3117ACB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2" creationId="{E55139E9-617E-4858-97F4-A60F5DB09C52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5" creationId="{DDAE35B2-864B-4B11-86C1-376C22EA519E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6" creationId="{7DA69FAE-8466-44B4-AAB0-C0A03A9D3DAE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7" creationId="{EDDEB4D5-9817-461E-9CCF-D21C10D8FCE5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8" creationId="{C91258EF-ED7D-4812-B92E-7C01DB392AC7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39" creationId="{74A92422-F184-44C1-9659-BD8390D1FE2C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0" creationId="{700ADDB3-2963-4E98-97AE-68104F02C068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1" creationId="{FC85C391-C8B0-4EDD-8CC1-54215E145E17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2" creationId="{E3ADFF14-5A08-47C2-B113-4E1C0E143609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3" creationId="{C11A1FC6-21EC-4F35-9B8D-14E7B226E012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4" creationId="{F36943FD-66B5-47F2-B5D0-3BBA05622476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5" creationId="{1471278E-F67A-4672-8CA4-ADE6F334919B}"/>
          </ac:spMkLst>
        </pc:spChg>
        <pc:spChg chg="mod">
          <ac:chgData name="hassan MH" userId="84cd2103f36ef0dc" providerId="LiveId" clId="{AAE74A20-8704-4AB7-9C4B-AE3F22FEC13C}" dt="2020-06-13T13:33:20.840" v="1974"/>
          <ac:spMkLst>
            <pc:docMk/>
            <pc:sldMk cId="3204851342" sldId="270"/>
            <ac:spMk id="46" creationId="{E3DBAF8F-829D-4E06-B4BC-2E877F6D806B}"/>
          </ac:spMkLst>
        </pc:spChg>
        <pc:grpChg chg="add del mod">
          <ac:chgData name="hassan MH" userId="84cd2103f36ef0dc" providerId="LiveId" clId="{AAE74A20-8704-4AB7-9C4B-AE3F22FEC13C}" dt="2020-06-13T13:31:50.579" v="1925" actId="165"/>
          <ac:grpSpMkLst>
            <pc:docMk/>
            <pc:sldMk cId="3204851342" sldId="270"/>
            <ac:grpSpMk id="14" creationId="{BD69CE40-22C8-4189-855D-3BC1011290E5}"/>
          </ac:grpSpMkLst>
        </pc:grpChg>
        <pc:grpChg chg="add mod">
          <ac:chgData name="hassan MH" userId="84cd2103f36ef0dc" providerId="LiveId" clId="{AAE74A20-8704-4AB7-9C4B-AE3F22FEC13C}" dt="2020-06-13T13:33:25.774" v="1975" actId="196"/>
          <ac:grpSpMkLst>
            <pc:docMk/>
            <pc:sldMk cId="3204851342" sldId="270"/>
            <ac:grpSpMk id="30" creationId="{1BF1257F-3050-4FB8-8296-AB1ADB595BB2}"/>
          </ac:grpSpMkLst>
        </pc:grpChg>
        <pc:grpChg chg="mod">
          <ac:chgData name="hassan MH" userId="84cd2103f36ef0dc" providerId="LiveId" clId="{AAE74A20-8704-4AB7-9C4B-AE3F22FEC13C}" dt="2020-06-13T13:33:20.840" v="1974"/>
          <ac:grpSpMkLst>
            <pc:docMk/>
            <pc:sldMk cId="3204851342" sldId="270"/>
            <ac:grpSpMk id="33" creationId="{54E7A257-3F24-4DC4-82EE-BC1DB28CC8E8}"/>
          </ac:grpSpMkLst>
        </pc:grpChg>
        <pc:grpChg chg="mod">
          <ac:chgData name="hassan MH" userId="84cd2103f36ef0dc" providerId="LiveId" clId="{AAE74A20-8704-4AB7-9C4B-AE3F22FEC13C}" dt="2020-06-13T13:33:20.840" v="1974"/>
          <ac:grpSpMkLst>
            <pc:docMk/>
            <pc:sldMk cId="3204851342" sldId="270"/>
            <ac:grpSpMk id="34" creationId="{E36C461A-2387-459D-9A47-A4077BE6EF5F}"/>
          </ac:grpSpMkLst>
        </pc:grpChg>
        <pc:picChg chg="add mod topLvl">
          <ac:chgData name="hassan MH" userId="84cd2103f36ef0dc" providerId="LiveId" clId="{AAE74A20-8704-4AB7-9C4B-AE3F22FEC13C}" dt="2020-06-13T13:38:35.713" v="2038" actId="1076"/>
          <ac:picMkLst>
            <pc:docMk/>
            <pc:sldMk cId="3204851342" sldId="270"/>
            <ac:picMk id="9" creationId="{D12817BA-F126-48BB-AAE3-5D057F2CFAA1}"/>
          </ac:picMkLst>
        </pc:picChg>
        <pc:picChg chg="add mod topLvl">
          <ac:chgData name="hassan MH" userId="84cd2103f36ef0dc" providerId="LiveId" clId="{AAE74A20-8704-4AB7-9C4B-AE3F22FEC13C}" dt="2020-06-13T13:43:45.383" v="2118" actId="207"/>
          <ac:picMkLst>
            <pc:docMk/>
            <pc:sldMk cId="3204851342" sldId="270"/>
            <ac:picMk id="10" creationId="{D380FF2D-AD78-4BA8-984C-FB3DD68AAA45}"/>
          </ac:picMkLst>
        </pc:picChg>
        <pc:picChg chg="add mod topLvl">
          <ac:chgData name="hassan MH" userId="84cd2103f36ef0dc" providerId="LiveId" clId="{AAE74A20-8704-4AB7-9C4B-AE3F22FEC13C}" dt="2020-06-13T13:43:39.359" v="2117" actId="207"/>
          <ac:picMkLst>
            <pc:docMk/>
            <pc:sldMk cId="3204851342" sldId="270"/>
            <ac:picMk id="11" creationId="{CB87BE00-A83E-4F3C-8A22-6FA40FF606DD}"/>
          </ac:picMkLst>
        </pc:picChg>
        <pc:picChg chg="add mod topLvl">
          <ac:chgData name="hassan MH" userId="84cd2103f36ef0dc" providerId="LiveId" clId="{AAE74A20-8704-4AB7-9C4B-AE3F22FEC13C}" dt="2020-06-13T13:43:23.462" v="2114" actId="207"/>
          <ac:picMkLst>
            <pc:docMk/>
            <pc:sldMk cId="3204851342" sldId="270"/>
            <ac:picMk id="12" creationId="{7BC61BC2-437A-4833-985B-12A90224EEEF}"/>
          </ac:picMkLst>
        </pc:pic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2" creationId="{B153C0B7-91B6-456E-8F51-1D40101794ED}"/>
          </ac:cxnSpMkLst>
        </pc:cxn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3" creationId="{49C2F316-6122-4661-8DE1-0D918663AA5F}"/>
          </ac:cxnSpMkLst>
        </pc:cxnChg>
        <pc:cxnChg chg="add mod topLvl">
          <ac:chgData name="hassan MH" userId="84cd2103f36ef0dc" providerId="LiveId" clId="{AAE74A20-8704-4AB7-9C4B-AE3F22FEC13C}" dt="2020-06-13T13:38:35.713" v="2038" actId="1076"/>
          <ac:cxnSpMkLst>
            <pc:docMk/>
            <pc:sldMk cId="3204851342" sldId="270"/>
            <ac:cxnSpMk id="4" creationId="{D2B0C47D-7516-4B8A-A57B-0A60DAE88702}"/>
          </ac:cxnSpMkLst>
        </pc:cxnChg>
      </pc:sldChg>
      <pc:sldChg chg="addSp delSp modSp add mod">
        <pc:chgData name="hassan MH" userId="84cd2103f36ef0dc" providerId="LiveId" clId="{AAE74A20-8704-4AB7-9C4B-AE3F22FEC13C}" dt="2020-06-13T16:53:27.880" v="2772" actId="1076"/>
        <pc:sldMkLst>
          <pc:docMk/>
          <pc:sldMk cId="3268722949" sldId="271"/>
        </pc:sldMkLst>
        <pc:spChg chg="add mod">
          <ac:chgData name="hassan MH" userId="84cd2103f36ef0dc" providerId="LiveId" clId="{AAE74A20-8704-4AB7-9C4B-AE3F22FEC13C}" dt="2020-06-13T13:41:23.455" v="2079" actId="14100"/>
          <ac:spMkLst>
            <pc:docMk/>
            <pc:sldMk cId="3268722949" sldId="271"/>
            <ac:spMk id="5" creationId="{E4EFB7DD-4E5D-4853-9C5B-9B114063E125}"/>
          </ac:spMkLst>
        </pc:spChg>
        <pc:spChg chg="add mod">
          <ac:chgData name="hassan MH" userId="84cd2103f36ef0dc" providerId="LiveId" clId="{AAE74A20-8704-4AB7-9C4B-AE3F22FEC13C}" dt="2020-06-13T16:53:27.880" v="2772" actId="1076"/>
          <ac:spMkLst>
            <pc:docMk/>
            <pc:sldMk cId="3268722949" sldId="271"/>
            <ac:spMk id="6" creationId="{E1D5C2E2-B94B-4F1E-8D5E-25F1C634C4A4}"/>
          </ac:spMkLst>
        </pc:spChg>
        <pc:picChg chg="add del mod modCrop">
          <ac:chgData name="hassan MH" userId="84cd2103f36ef0dc" providerId="LiveId" clId="{AAE74A20-8704-4AB7-9C4B-AE3F22FEC13C}" dt="2020-06-13T13:40:36.906" v="2069" actId="478"/>
          <ac:picMkLst>
            <pc:docMk/>
            <pc:sldMk cId="3268722949" sldId="271"/>
            <ac:picMk id="3" creationId="{8FFB4CE1-7154-4A56-8CE3-5876F35423E5}"/>
          </ac:picMkLst>
        </pc:picChg>
        <pc:picChg chg="add mod">
          <ac:chgData name="hassan MH" userId="84cd2103f36ef0dc" providerId="LiveId" clId="{AAE74A20-8704-4AB7-9C4B-AE3F22FEC13C}" dt="2020-06-13T13:41:02.488" v="2075" actId="1076"/>
          <ac:picMkLst>
            <pc:docMk/>
            <pc:sldMk cId="3268722949" sldId="271"/>
            <ac:picMk id="4" creationId="{3DB37F00-2072-4F89-BA25-D7AC61A8DBD5}"/>
          </ac:picMkLst>
        </pc:picChg>
      </pc:sldChg>
      <pc:sldChg chg="addSp delSp modSp add mod ord">
        <pc:chgData name="hassan MH" userId="84cd2103f36ef0dc" providerId="LiveId" clId="{AAE74A20-8704-4AB7-9C4B-AE3F22FEC13C}" dt="2020-06-13T16:51:04.824" v="2734"/>
        <pc:sldMkLst>
          <pc:docMk/>
          <pc:sldMk cId="688944227" sldId="272"/>
        </pc:sldMkLst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88944227" sldId="272"/>
            <ac:spMk id="13" creationId="{E76E4864-6883-4DBD-9298-D192E382C3D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688944227" sldId="272"/>
            <ac:spMk id="14" creationId="{58DD1B97-D9BD-4C5D-BAE7-02F5ADB16BCA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16" creationId="{47B4306A-8629-4674-819D-27030473F4E3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17" creationId="{79ADF1AE-C06A-4EB8-B564-CC884BB69BDB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0" creationId="{1D073E16-C297-4093-A8C1-FA96DF9733CE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1" creationId="{EFECA999-4EC6-4FE2-85F1-4155B8134B11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2" creationId="{8465F90C-1333-427C-A1ED-F3DB539F9DC8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3" creationId="{435FBC09-7C7F-4B8A-83E7-9B32431AAAD4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4" creationId="{B4577CF0-0190-4114-9FF4-68D957B63220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5" creationId="{4E2E4DBE-2861-4663-AEE3-29719AC2264F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6" creationId="{7DBD50BB-843F-4822-86CA-3CC3D9A6B827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7" creationId="{B7242FF2-8DDC-4665-8D4C-1200B77C629C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8" creationId="{7B6DABA0-5284-4570-9BC7-44D6345D864A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29" creationId="{E4E4EFE4-1146-43FE-B8F9-65A06AE9D5D7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30" creationId="{A369D313-C5F6-4EAD-8A06-7ED8F62E6B50}"/>
          </ac:spMkLst>
        </pc:spChg>
        <pc:spChg chg="mod">
          <ac:chgData name="hassan MH" userId="84cd2103f36ef0dc" providerId="LiveId" clId="{AAE74A20-8704-4AB7-9C4B-AE3F22FEC13C}" dt="2020-06-13T13:47:42.580" v="2163"/>
          <ac:spMkLst>
            <pc:docMk/>
            <pc:sldMk cId="688944227" sldId="272"/>
            <ac:spMk id="31" creationId="{3A087AFC-ED37-4914-97FF-B134FE34434B}"/>
          </ac:spMkLst>
        </pc:spChg>
        <pc:spChg chg="add del mod">
          <ac:chgData name="hassan MH" userId="84cd2103f36ef0dc" providerId="LiveId" clId="{AAE74A20-8704-4AB7-9C4B-AE3F22FEC13C}" dt="2020-06-13T13:55:09.460" v="2328"/>
          <ac:spMkLst>
            <pc:docMk/>
            <pc:sldMk cId="688944227" sldId="272"/>
            <ac:spMk id="32" creationId="{2E7C78C3-965A-4047-A545-BEF2B5C0A597}"/>
          </ac:spMkLst>
        </pc:spChg>
        <pc:grpChg chg="mod">
          <ac:chgData name="hassan MH" userId="84cd2103f36ef0dc" providerId="LiveId" clId="{AAE74A20-8704-4AB7-9C4B-AE3F22FEC13C}" dt="2020-06-13T13:46:32.975" v="2150" actId="1076"/>
          <ac:grpSpMkLst>
            <pc:docMk/>
            <pc:sldMk cId="688944227" sldId="272"/>
            <ac:grpSpMk id="11" creationId="{6877F3AD-E6C2-4601-BFC8-960E57D54EC7}"/>
          </ac:grpSpMkLst>
        </pc:grpChg>
        <pc:grpChg chg="add mod">
          <ac:chgData name="hassan MH" userId="84cd2103f36ef0dc" providerId="LiveId" clId="{AAE74A20-8704-4AB7-9C4B-AE3F22FEC13C}" dt="2020-06-13T13:47:47.872" v="2164" actId="196"/>
          <ac:grpSpMkLst>
            <pc:docMk/>
            <pc:sldMk cId="688944227" sldId="272"/>
            <ac:grpSpMk id="15" creationId="{FF383DF1-7F33-4D8F-981E-6E70BF2BB852}"/>
          </ac:grpSpMkLst>
        </pc:grpChg>
        <pc:grpChg chg="mod">
          <ac:chgData name="hassan MH" userId="84cd2103f36ef0dc" providerId="LiveId" clId="{AAE74A20-8704-4AB7-9C4B-AE3F22FEC13C}" dt="2020-06-13T13:47:42.580" v="2163"/>
          <ac:grpSpMkLst>
            <pc:docMk/>
            <pc:sldMk cId="688944227" sldId="272"/>
            <ac:grpSpMk id="18" creationId="{8382C2C7-5242-453E-8EB1-8358984EAC0B}"/>
          </ac:grpSpMkLst>
        </pc:grpChg>
        <pc:grpChg chg="mod">
          <ac:chgData name="hassan MH" userId="84cd2103f36ef0dc" providerId="LiveId" clId="{AAE74A20-8704-4AB7-9C4B-AE3F22FEC13C}" dt="2020-06-13T13:47:42.580" v="2163"/>
          <ac:grpSpMkLst>
            <pc:docMk/>
            <pc:sldMk cId="688944227" sldId="272"/>
            <ac:grpSpMk id="19" creationId="{6FCE5749-8088-4DC6-9230-92DE3AD9ADA4}"/>
          </ac:grpSpMkLst>
        </pc:grpChg>
        <pc:picChg chg="del">
          <ac:chgData name="hassan MH" userId="84cd2103f36ef0dc" providerId="LiveId" clId="{AAE74A20-8704-4AB7-9C4B-AE3F22FEC13C}" dt="2020-06-13T13:46:30.876" v="2149" actId="478"/>
          <ac:picMkLst>
            <pc:docMk/>
            <pc:sldMk cId="688944227" sldId="272"/>
            <ac:picMk id="2" creationId="{82CFAC1E-3DA1-46D6-B8C3-30B98C372F09}"/>
          </ac:picMkLst>
        </pc:picChg>
        <pc:picChg chg="add mod ord">
          <ac:chgData name="hassan MH" userId="84cd2103f36ef0dc" providerId="LiveId" clId="{AAE74A20-8704-4AB7-9C4B-AE3F22FEC13C}" dt="2020-06-13T13:47:52.943" v="2165" actId="166"/>
          <ac:picMkLst>
            <pc:docMk/>
            <pc:sldMk cId="688944227" sldId="272"/>
            <ac:picMk id="12" creationId="{B22FA8DD-4FA1-4DEC-A696-A2F21B3CD8AF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4071462264" sldId="273"/>
        </pc:sldMkLst>
        <pc:spChg chg="del">
          <ac:chgData name="hassan MH" userId="84cd2103f36ef0dc" providerId="LiveId" clId="{AAE74A20-8704-4AB7-9C4B-AE3F22FEC13C}" dt="2020-06-13T13:49:32.969" v="2171" actId="478"/>
          <ac:spMkLst>
            <pc:docMk/>
            <pc:sldMk cId="4071462264" sldId="273"/>
            <ac:spMk id="2" creationId="{A5930C1F-1F81-4113-9E87-04CBF826BB6C}"/>
          </ac:spMkLst>
        </pc:spChg>
        <pc:spChg chg="del">
          <ac:chgData name="hassan MH" userId="84cd2103f36ef0dc" providerId="LiveId" clId="{AAE74A20-8704-4AB7-9C4B-AE3F22FEC13C}" dt="2020-06-13T13:49:32.969" v="2171" actId="478"/>
          <ac:spMkLst>
            <pc:docMk/>
            <pc:sldMk cId="4071462264" sldId="273"/>
            <ac:spMk id="3" creationId="{3BC30312-C081-4150-8B5D-41AEC74217A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5" creationId="{A3BE2CBB-3BD6-4D23-B823-0716FD263F1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6" creationId="{D26C514D-C514-4268-8543-4AF1AA3BBAD6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7" creationId="{AA676ED3-D246-4DA8-B602-0D0E220E98B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8" creationId="{2529337C-FE66-4618-A040-F5F183E9EB12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9" creationId="{74FC5AB5-5F53-4BF5-B805-82698D9633B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0" creationId="{04667E6C-D265-4157-8151-FEB066E7F39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1" creationId="{8C914D9D-1DB4-46D6-AA8F-0220E3C41E7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2" creationId="{41D52D3F-9E97-414D-A716-7392553CA12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3" creationId="{E9FFF73A-7DC0-4C91-8AB8-0CE9BAD3C50D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4" creationId="{D8C6EDCB-4675-4CA0-A32D-EC5F5B83982D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5" creationId="{ACFC3343-F5D0-4539-AFA4-2E3A354C810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6" creationId="{9B1ADE44-E5F3-4326-8859-36359AE85FD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7" creationId="{315A7DD4-B1BD-401F-B6DA-87A50AF42FD8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8" creationId="{1BC48BEC-9851-444E-9465-B79BD69F326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19" creationId="{498776DF-78B2-45F6-93B5-0A6C4A848E55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0" creationId="{39EFB8F7-B792-4E77-853E-B077FEE3536A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1" creationId="{11694904-D610-4CBA-B33E-6F278E5AF20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2" creationId="{4ACE13EA-4629-4CE8-A18C-4AE7DCD7E9B3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3" creationId="{F83E90EE-8DC6-4989-8396-0EBB4BEFC41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4" creationId="{F3D8120D-5B49-4393-A99B-02DF3C1E019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5" creationId="{357B3CBD-B9CB-4ECF-B1FA-94FCA9B2BA17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6" creationId="{20FA7D32-F346-48E7-AF33-CC2479902B7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7" creationId="{040B11E0-4956-4526-9D9B-E483F195DBA8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8" creationId="{3D47E863-3EFA-481A-908B-2C4F3C431C8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29" creationId="{51E93D0D-531B-4078-9415-81A50E66931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0" creationId="{46876141-1968-48F5-94A6-A8EEA11977C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1" creationId="{A7C9C9DC-18BD-4E6B-8AAE-DD6AEB0662D0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2" creationId="{D1F20CCB-C8D2-40B0-A855-9A9B22F9332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3" creationId="{325A76EE-4E67-4D31-B22E-0D8EFBBA329D}"/>
          </ac:spMkLst>
        </pc:spChg>
        <pc:spChg chg="mod">
          <ac:chgData name="hassan MH" userId="84cd2103f36ef0dc" providerId="LiveId" clId="{AAE74A20-8704-4AB7-9C4B-AE3F22FEC13C}" dt="2020-06-13T13:49:37.157" v="2174" actId="1076"/>
          <ac:spMkLst>
            <pc:docMk/>
            <pc:sldMk cId="4071462264" sldId="273"/>
            <ac:spMk id="34" creationId="{8F878642-2211-44CF-85CC-4C72ED9780AF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5" creationId="{2F561CC6-2AC1-4CD9-B1B1-346225FC0021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6" creationId="{514BF08B-84B7-4230-960B-2D0B82194D64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7" creationId="{66DA50C3-E46B-45CC-B189-AE33CFB3DEE9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8" creationId="{9125FE28-A827-4FC8-817B-01E95771B806}"/>
          </ac:spMkLst>
        </pc:spChg>
        <pc:spChg chg="mod">
          <ac:chgData name="hassan MH" userId="84cd2103f36ef0dc" providerId="LiveId" clId="{AAE74A20-8704-4AB7-9C4B-AE3F22FEC13C}" dt="2020-06-13T13:49:33.863" v="2172"/>
          <ac:spMkLst>
            <pc:docMk/>
            <pc:sldMk cId="4071462264" sldId="273"/>
            <ac:spMk id="39" creationId="{2781B6FB-9359-4C0E-86A6-52ADB2753A0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0" creationId="{2000B14F-A6AF-4FCC-BE8F-FBD15B43AA3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1" creationId="{DFA357AB-8741-4253-B952-843EB405EAE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2" creationId="{EBCE5897-6CCB-4C22-B0F1-C86DFC2F2D9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3" creationId="{85D0D16A-0A11-4DC7-B498-63729AEEFE5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4" creationId="{048C0994-723F-415A-8840-B362A462F9CB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071462264" sldId="273"/>
            <ac:spMk id="45" creationId="{AC13F89A-55F5-4571-9532-4E54D26BDC0D}"/>
          </ac:spMkLst>
        </pc:spChg>
        <pc:grpChg chg="add mod">
          <ac:chgData name="hassan MH" userId="84cd2103f36ef0dc" providerId="LiveId" clId="{AAE74A20-8704-4AB7-9C4B-AE3F22FEC13C}" dt="2020-06-13T13:49:40.922" v="2176" actId="1076"/>
          <ac:grpSpMkLst>
            <pc:docMk/>
            <pc:sldMk cId="4071462264" sldId="273"/>
            <ac:grpSpMk id="4" creationId="{91AC030D-A8B8-4A74-B6C0-254DC2774783}"/>
          </ac:grpSpMkLst>
        </pc:grp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3275943678" sldId="274"/>
        </pc:sldMkLst>
        <pc:spChg chg="del">
          <ac:chgData name="hassan MH" userId="84cd2103f36ef0dc" providerId="LiveId" clId="{AAE74A20-8704-4AB7-9C4B-AE3F22FEC13C}" dt="2020-06-13T13:51:26.482" v="2251" actId="478"/>
          <ac:spMkLst>
            <pc:docMk/>
            <pc:sldMk cId="3275943678" sldId="274"/>
            <ac:spMk id="2" creationId="{2B957AC1-C8B9-4D92-9214-B2D7951C55D2}"/>
          </ac:spMkLst>
        </pc:spChg>
        <pc:spChg chg="del">
          <ac:chgData name="hassan MH" userId="84cd2103f36ef0dc" providerId="LiveId" clId="{AAE74A20-8704-4AB7-9C4B-AE3F22FEC13C}" dt="2020-06-13T13:51:26.482" v="2251" actId="478"/>
          <ac:spMkLst>
            <pc:docMk/>
            <pc:sldMk cId="3275943678" sldId="274"/>
            <ac:spMk id="3" creationId="{3C82E68C-6993-4961-AA50-18B85E07E0A1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7" creationId="{7A9A6305-ED00-4CAD-9762-92F1BB56D646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8" creationId="{1FFF0D57-F3BF-4925-92B7-59C8E70EB51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9" creationId="{F54E3C3F-3012-4CC1-87FC-68B098A6149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3275943678" sldId="274"/>
            <ac:spMk id="10" creationId="{4F24C091-91C1-4618-A789-D27D2194AF4D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3" creationId="{565E39FF-CED7-4509-BF20-0D9216C0735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7" creationId="{70737BE7-8093-4ED8-94EF-451C0A68D70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8" creationId="{5DCD9665-26BB-4B67-A9D2-921EA39C462A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19" creationId="{B384E40C-350C-48F2-A81C-3A1FCFF2463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0" creationId="{FF8E74CE-7D0B-4F6F-9B5E-4167AE5F18A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1" creationId="{AC89D497-039D-46CA-AFDE-A6E918BC5BC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2" creationId="{BED13143-C25D-492B-B6A9-10A65AEBC073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3" creationId="{E093DF04-7027-4009-91D9-BBCA8A6187EC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4" creationId="{18D0307E-60B0-4706-B66E-B2B2813C928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5" creationId="{C8B4C16A-932F-4A35-8831-92E31FC660C5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6" creationId="{B07108EA-8945-41B5-9CC0-2496253BA423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7" creationId="{3E5BD4A7-1230-4C1A-8A6E-3FFF38F8A410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8" creationId="{BFA859C1-43B9-45F8-88CE-93D5418153FF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29" creationId="{7B26D3AA-54B3-403F-83B6-20C775C7B5B9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0" creationId="{221CC6F9-B4DB-4E15-B5FC-C14AAD68955E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1" creationId="{AD30DDDF-FF99-403E-BD4F-3F8619AF4254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2" creationId="{328FB1F0-881E-4B7A-AB0F-6200F000D27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3" creationId="{DDF0948D-5EAA-4208-BBF5-A754BF310B38}"/>
          </ac:spMkLst>
        </pc:spChg>
        <pc:spChg chg="mod">
          <ac:chgData name="hassan MH" userId="84cd2103f36ef0dc" providerId="LiveId" clId="{AAE74A20-8704-4AB7-9C4B-AE3F22FEC13C}" dt="2020-06-13T13:53:04.617" v="2286"/>
          <ac:spMkLst>
            <pc:docMk/>
            <pc:sldMk cId="3275943678" sldId="274"/>
            <ac:spMk id="34" creationId="{309E4D63-69A0-47F6-919A-F9DD37D6ABF0}"/>
          </ac:spMkLst>
        </pc:spChg>
        <pc:grpChg chg="add mod ord">
          <ac:chgData name="hassan MH" userId="84cd2103f36ef0dc" providerId="LiveId" clId="{AAE74A20-8704-4AB7-9C4B-AE3F22FEC13C}" dt="2020-06-13T13:53:06.268" v="2287" actId="167"/>
          <ac:grpSpMkLst>
            <pc:docMk/>
            <pc:sldMk cId="3275943678" sldId="274"/>
            <ac:grpSpMk id="12" creationId="{139CCEAB-69A5-4BA0-B15E-D88BDB6A4FD6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4" creationId="{8D7F6D93-0F86-4B56-93D3-88B7EF89678B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5" creationId="{51319B7C-59F2-4B1A-B576-F99C3E1DF5EC}"/>
          </ac:grpSpMkLst>
        </pc:grpChg>
        <pc:grpChg chg="mod">
          <ac:chgData name="hassan MH" userId="84cd2103f36ef0dc" providerId="LiveId" clId="{AAE74A20-8704-4AB7-9C4B-AE3F22FEC13C}" dt="2020-06-13T13:53:04.617" v="2286"/>
          <ac:grpSpMkLst>
            <pc:docMk/>
            <pc:sldMk cId="3275943678" sldId="274"/>
            <ac:grpSpMk id="16" creationId="{09B4F5E8-00DF-4C21-AC47-EA1994521263}"/>
          </ac:grpSpMkLst>
        </pc:grpChg>
        <pc:picChg chg="add del mod">
          <ac:chgData name="hassan MH" userId="84cd2103f36ef0dc" providerId="LiveId" clId="{AAE74A20-8704-4AB7-9C4B-AE3F22FEC13C}" dt="2020-06-13T13:51:49.630" v="2257" actId="478"/>
          <ac:picMkLst>
            <pc:docMk/>
            <pc:sldMk cId="3275943678" sldId="274"/>
            <ac:picMk id="4" creationId="{35D240B7-86DB-4CF7-B476-3734E9311D73}"/>
          </ac:picMkLst>
        </pc:picChg>
        <pc:picChg chg="add del">
          <ac:chgData name="hassan MH" userId="84cd2103f36ef0dc" providerId="LiveId" clId="{AAE74A20-8704-4AB7-9C4B-AE3F22FEC13C}" dt="2020-06-13T13:51:51.711" v="2259"/>
          <ac:picMkLst>
            <pc:docMk/>
            <pc:sldMk cId="3275943678" sldId="274"/>
            <ac:picMk id="5" creationId="{DC0141BA-2801-4B13-A86B-A8E9E3349068}"/>
          </ac:picMkLst>
        </pc:picChg>
        <pc:picChg chg="add mod">
          <ac:chgData name="hassan MH" userId="84cd2103f36ef0dc" providerId="LiveId" clId="{AAE74A20-8704-4AB7-9C4B-AE3F22FEC13C}" dt="2020-06-13T14:07:36.638" v="2595" actId="1076"/>
          <ac:picMkLst>
            <pc:docMk/>
            <pc:sldMk cId="3275943678" sldId="274"/>
            <ac:picMk id="6" creationId="{845AE730-5ECD-426B-91BB-38B5ABE22DD1}"/>
          </ac:picMkLst>
        </pc:picChg>
        <pc:picChg chg="add mod">
          <ac:chgData name="hassan MH" userId="84cd2103f36ef0dc" providerId="LiveId" clId="{AAE74A20-8704-4AB7-9C4B-AE3F22FEC13C}" dt="2020-06-13T13:52:55.934" v="2285" actId="1076"/>
          <ac:picMkLst>
            <pc:docMk/>
            <pc:sldMk cId="3275943678" sldId="274"/>
            <ac:picMk id="11" creationId="{450F2C1D-7E73-43B0-8058-BC9C73B9A4E8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1603974340" sldId="275"/>
        </pc:sldMkLst>
        <pc:spChg chg="del">
          <ac:chgData name="hassan MH" userId="84cd2103f36ef0dc" providerId="LiveId" clId="{AAE74A20-8704-4AB7-9C4B-AE3F22FEC13C}" dt="2020-06-13T13:54:35.765" v="2314" actId="478"/>
          <ac:spMkLst>
            <pc:docMk/>
            <pc:sldMk cId="1603974340" sldId="275"/>
            <ac:spMk id="2" creationId="{4C5C2534-65BF-42B6-8F42-CC2C597C267C}"/>
          </ac:spMkLst>
        </pc:spChg>
        <pc:spChg chg="del">
          <ac:chgData name="hassan MH" userId="84cd2103f36ef0dc" providerId="LiveId" clId="{AAE74A20-8704-4AB7-9C4B-AE3F22FEC13C}" dt="2020-06-13T13:54:35.765" v="2314" actId="478"/>
          <ac:spMkLst>
            <pc:docMk/>
            <pc:sldMk cId="1603974340" sldId="275"/>
            <ac:spMk id="3" creationId="{1989B08C-B41F-4650-B8B1-85B380655A92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4" creationId="{8C1922BE-FD4F-418A-ACFB-0C71171A4FE0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5" creationId="{66ADD72D-EF15-43DA-8A25-63EFCC6DEA7A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6" creationId="{9CD1A62E-6DA6-4088-A44A-B30C9BF9D031}"/>
          </ac:spMkLst>
        </pc:spChg>
        <pc:spChg chg="add mod">
          <ac:chgData name="hassan MH" userId="84cd2103f36ef0dc" providerId="LiveId" clId="{AAE74A20-8704-4AB7-9C4B-AE3F22FEC13C}" dt="2020-06-13T13:55:22.202" v="2349" actId="164"/>
          <ac:spMkLst>
            <pc:docMk/>
            <pc:sldMk cId="1603974340" sldId="275"/>
            <ac:spMk id="7" creationId="{37B79667-529D-48AF-934B-E60537578EC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8" creationId="{84113FA1-A1B8-4A86-A129-E58CDA284B5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0" creationId="{ED0ED462-1E45-4603-A211-1EF9219C2B0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1" creationId="{C9103247-A49A-4175-98A1-B0DE7DBF810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2" creationId="{F4C642DB-2D4A-4344-AF9F-CBA26EE1ECEE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3" creationId="{E9FA7971-E1C9-4F37-B658-6DCCC67C4EA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4" creationId="{7BC40519-9C26-4B98-94B6-DA67F5971AC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5" creationId="{2118BC71-6E30-46D1-9A8A-6EADD0A1FE22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6" creationId="{8EE27EB8-A9CB-40F1-BE48-80A5DB64AC69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1603974340" sldId="275"/>
            <ac:spMk id="17" creationId="{EEDD1F46-E334-4A60-AA85-AC9E9AF64889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19" creationId="{C226CA42-F159-4357-BE50-28E856225764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3" creationId="{958B2269-644B-4B23-8224-DB0725B45F36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4" creationId="{2AE10018-52E9-4D4F-80FC-1E7D98AF7813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5" creationId="{D5D4CEF5-379D-4109-AE28-6D1E98DAA57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6" creationId="{EA9715D8-5109-4D58-89E0-BF98DD7B731E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7" creationId="{AE8DDA86-2BD5-47D5-8466-ED6402390259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8" creationId="{8F15A65E-737A-4E15-8E3F-BDF2BCE11EF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29" creationId="{324AB0D4-6EB6-47C9-B816-9D6B054583E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0" creationId="{54ABA61A-7DF7-42CF-8BBD-400F21573FDC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1" creationId="{82A2CD7C-EB9E-4C08-8310-BD31B461A434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2" creationId="{0371C2EF-980A-46B4-B5BB-58769B6E5555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3" creationId="{2291DCDF-DA6C-4BA8-8B14-A4C7246B7B8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4" creationId="{CB31F4DB-9056-4ABA-AC55-762C5C372FE2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5" creationId="{B04E3C71-DF5D-4957-AFDB-0012BA3F143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6" creationId="{522BAFD8-5140-43EF-B195-CBFE45C10DA3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7" creationId="{53CC301B-2022-42F5-8459-9F30958D1F4F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8" creationId="{7B2620F0-E63A-4052-9277-2D531A236F18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39" creationId="{5DB7E1E7-365F-485B-979D-83A4DEA090E1}"/>
          </ac:spMkLst>
        </pc:spChg>
        <pc:spChg chg="mod">
          <ac:chgData name="hassan MH" userId="84cd2103f36ef0dc" providerId="LiveId" clId="{AAE74A20-8704-4AB7-9C4B-AE3F22FEC13C}" dt="2020-06-13T13:56:43.884" v="2395"/>
          <ac:spMkLst>
            <pc:docMk/>
            <pc:sldMk cId="1603974340" sldId="275"/>
            <ac:spMk id="40" creationId="{489CB013-9ACE-4FAC-98C7-4BFAB8C6F0A6}"/>
          </ac:spMkLst>
        </pc:spChg>
        <pc:grpChg chg="add mod">
          <ac:chgData name="hassan MH" userId="84cd2103f36ef0dc" providerId="LiveId" clId="{AAE74A20-8704-4AB7-9C4B-AE3F22FEC13C}" dt="2020-06-13T13:57:17.631" v="2409" actId="1076"/>
          <ac:grpSpMkLst>
            <pc:docMk/>
            <pc:sldMk cId="1603974340" sldId="275"/>
            <ac:grpSpMk id="9" creationId="{55770030-E3D1-4D20-82E8-BF0021122F4F}"/>
          </ac:grpSpMkLst>
        </pc:grpChg>
        <pc:grpChg chg="add mod ord">
          <ac:chgData name="hassan MH" userId="84cd2103f36ef0dc" providerId="LiveId" clId="{AAE74A20-8704-4AB7-9C4B-AE3F22FEC13C}" dt="2020-06-13T13:56:46.473" v="2396" actId="167"/>
          <ac:grpSpMkLst>
            <pc:docMk/>
            <pc:sldMk cId="1603974340" sldId="275"/>
            <ac:grpSpMk id="18" creationId="{1E7E46CE-0AB1-41D2-B74E-1829156AFA74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0" creationId="{0CF10D07-FC54-497B-8550-D2BE97420331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1" creationId="{AE946BA4-372F-4AD0-8A0D-1B018C6282BC}"/>
          </ac:grpSpMkLst>
        </pc:grpChg>
        <pc:grpChg chg="mod">
          <ac:chgData name="hassan MH" userId="84cd2103f36ef0dc" providerId="LiveId" clId="{AAE74A20-8704-4AB7-9C4B-AE3F22FEC13C}" dt="2020-06-13T13:56:43.884" v="2395"/>
          <ac:grpSpMkLst>
            <pc:docMk/>
            <pc:sldMk cId="1603974340" sldId="275"/>
            <ac:grpSpMk id="22" creationId="{FD6735E8-B928-4EF7-97C2-9A277AFEA076}"/>
          </ac:grpSpMkLst>
        </pc:grpChg>
        <pc:picChg chg="add mod">
          <ac:chgData name="hassan MH" userId="84cd2103f36ef0dc" providerId="LiveId" clId="{AAE74A20-8704-4AB7-9C4B-AE3F22FEC13C}" dt="2020-06-13T13:57:19.534" v="2410" actId="1076"/>
          <ac:picMkLst>
            <pc:docMk/>
            <pc:sldMk cId="1603974340" sldId="275"/>
            <ac:picMk id="41" creationId="{95296158-90CD-408B-948C-7FBF1BBC3782}"/>
          </ac:picMkLst>
        </pc:pic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4226076853" sldId="276"/>
        </pc:sldMkLst>
        <pc:spChg chg="del">
          <ac:chgData name="hassan MH" userId="84cd2103f36ef0dc" providerId="LiveId" clId="{AAE74A20-8704-4AB7-9C4B-AE3F22FEC13C}" dt="2020-06-13T13:58:33.784" v="2412" actId="478"/>
          <ac:spMkLst>
            <pc:docMk/>
            <pc:sldMk cId="4226076853" sldId="276"/>
            <ac:spMk id="2" creationId="{92CBE676-B772-49A4-935B-27AFFABF52A4}"/>
          </ac:spMkLst>
        </pc:spChg>
        <pc:spChg chg="del">
          <ac:chgData name="hassan MH" userId="84cd2103f36ef0dc" providerId="LiveId" clId="{AAE74A20-8704-4AB7-9C4B-AE3F22FEC13C}" dt="2020-06-13T13:58:33.784" v="2412" actId="478"/>
          <ac:spMkLst>
            <pc:docMk/>
            <pc:sldMk cId="4226076853" sldId="276"/>
            <ac:spMk id="3" creationId="{28AFA7A7-EC6C-4F66-A052-753C982DB43D}"/>
          </ac:spMkLst>
        </pc:spChg>
        <pc:spChg chg="add del mod topLvl">
          <ac:chgData name="hassan MH" userId="84cd2103f36ef0dc" providerId="LiveId" clId="{AAE74A20-8704-4AB7-9C4B-AE3F22FEC13C}" dt="2020-06-13T14:00:46.019" v="2457" actId="478"/>
          <ac:spMkLst>
            <pc:docMk/>
            <pc:sldMk cId="4226076853" sldId="276"/>
            <ac:spMk id="11" creationId="{CFA0116A-8D4D-4360-9D79-0ED01EF9DEC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3" creationId="{D5678069-A4EB-43D6-82C6-581294B448E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4" creationId="{E8F34BA6-D117-4C70-A307-7DB5BBEFA8D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5" creationId="{F4CF746B-9C22-42FD-AF2F-FCC2A5D2286A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6" creationId="{178B72AC-002B-4D19-9DE6-94150368245F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7" creationId="{B566BCB7-E141-4D52-92F7-705A0B1432C4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18" creationId="{9AF7904E-CAF4-4DCE-B126-946B4B46018A}"/>
          </ac:spMkLst>
        </pc:spChg>
        <pc:spChg chg="add del mod topLvl">
          <ac:chgData name="hassan MH" userId="84cd2103f36ef0dc" providerId="LiveId" clId="{AAE74A20-8704-4AB7-9C4B-AE3F22FEC13C}" dt="2020-06-13T14:00:45.548" v="2456" actId="478"/>
          <ac:spMkLst>
            <pc:docMk/>
            <pc:sldMk cId="4226076853" sldId="276"/>
            <ac:spMk id="20" creationId="{7607EEC6-7740-40B1-A96A-B984974A7C47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1" creationId="{22C86E07-0579-4556-AA6C-241831BACE83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2" creationId="{1EED6F50-88AD-435A-8705-2D8D22CE91EF}"/>
          </ac:spMkLst>
        </pc:spChg>
        <pc:spChg chg="add del mod topLvl">
          <ac:chgData name="hassan MH" userId="84cd2103f36ef0dc" providerId="LiveId" clId="{AAE74A20-8704-4AB7-9C4B-AE3F22FEC13C}" dt="2020-06-13T13:59:03.743" v="2427" actId="478"/>
          <ac:spMkLst>
            <pc:docMk/>
            <pc:sldMk cId="4226076853" sldId="276"/>
            <ac:spMk id="24" creationId="{590D0E52-A4DF-4C06-95E9-31DF48C5D7A5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5" creationId="{0C69343E-901F-4929-A5E5-615B4AF225A2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6" creationId="{590122A9-EE6D-4232-BC6C-E8DF188F43D2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7" creationId="{F10717ED-118A-4295-8D1A-D6A35897A740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28" creationId="{44217412-F961-4C0E-8B4B-6CDA1160D798}"/>
          </ac:spMkLst>
        </pc:spChg>
        <pc:spChg chg="add del mod topLvl">
          <ac:chgData name="hassan MH" userId="84cd2103f36ef0dc" providerId="LiveId" clId="{AAE74A20-8704-4AB7-9C4B-AE3F22FEC13C}" dt="2020-06-13T13:59:04.613" v="2428" actId="478"/>
          <ac:spMkLst>
            <pc:docMk/>
            <pc:sldMk cId="4226076853" sldId="276"/>
            <ac:spMk id="30" creationId="{A37B32D5-BD7A-4913-AE3D-9F14D9CD4A60}"/>
          </ac:spMkLst>
        </pc:spChg>
        <pc:spChg chg="add del mod topLvl">
          <ac:chgData name="hassan MH" userId="84cd2103f36ef0dc" providerId="LiveId" clId="{AAE74A20-8704-4AB7-9C4B-AE3F22FEC13C}" dt="2020-06-13T13:59:13.024" v="2434" actId="478"/>
          <ac:spMkLst>
            <pc:docMk/>
            <pc:sldMk cId="4226076853" sldId="276"/>
            <ac:spMk id="31" creationId="{BC7703FC-DACE-4040-BD18-F5B803AAA5EE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32" creationId="{828C1BB4-DEFA-442E-8ACD-8C9C9F311345}"/>
          </ac:spMkLst>
        </pc:spChg>
        <pc:spChg chg="add del mod topLvl">
          <ac:chgData name="hassan MH" userId="84cd2103f36ef0dc" providerId="LiveId" clId="{AAE74A20-8704-4AB7-9C4B-AE3F22FEC13C}" dt="2020-06-13T13:59:15.419" v="2435" actId="478"/>
          <ac:spMkLst>
            <pc:docMk/>
            <pc:sldMk cId="4226076853" sldId="276"/>
            <ac:spMk id="33" creationId="{2A2FD858-BEC1-4107-BC1E-0BDBEB22D28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5" creationId="{C368AA2C-009C-429B-9C99-086B256AAEAE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6" creationId="{659228D8-4F9C-44AD-ABDF-7A555716B7F0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7" creationId="{2138EE84-344A-4946-8705-E0A01E95950B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38" creationId="{3E471839-8C55-45E5-8B6D-B0F9C7DB922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0" creationId="{BD350A12-5082-4954-B2D8-CDF2A0E34EC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1" creationId="{5AED146B-409B-46B5-9A01-C5F5C494F96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2" creationId="{08A59694-713E-40BA-B98D-4736715A1563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3" creationId="{55C5DC21-7144-49DC-9C98-C4E4194E3711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4" creationId="{DD84389C-A712-44D5-8090-62C935AB228E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5" creationId="{16EB2D9B-DA89-4B23-934A-659128D656B1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6" creationId="{E49541CF-6286-49D0-AF95-B5A8910DB062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8" creationId="{75612203-BC79-4F1B-B0DF-99EDE965339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49" creationId="{2AB853E3-7BE3-453C-99F1-AA51A737015F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0" creationId="{A71C415F-DDF4-4D1F-A494-9A9DBD62DB35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1" creationId="{E8C1E3E5-7394-43D2-882F-4511659E18E9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2" creationId="{BFD57717-2E20-46BA-B5CC-B8B9004909DC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4" creationId="{37A8F583-A4E8-46BE-8874-E4303C1FFF0B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5" creationId="{6023706F-4F81-4741-8E6C-90422B953A9D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6" creationId="{8E26A645-B58D-4BB7-8C73-8210ADC9EE47}"/>
          </ac:spMkLst>
        </pc:spChg>
        <pc:spChg chg="mod">
          <ac:chgData name="hassan MH" userId="84cd2103f36ef0dc" providerId="LiveId" clId="{AAE74A20-8704-4AB7-9C4B-AE3F22FEC13C}" dt="2020-06-13T13:58:53.395" v="2421" actId="165"/>
          <ac:spMkLst>
            <pc:docMk/>
            <pc:sldMk cId="4226076853" sldId="276"/>
            <ac:spMk id="57" creationId="{0913AFF6-E91D-4DB4-B1AF-0B07072DC950}"/>
          </ac:spMkLst>
        </pc:spChg>
        <pc:spChg chg="add del mod">
          <ac:chgData name="hassan MH" userId="84cd2103f36ef0dc" providerId="LiveId" clId="{AAE74A20-8704-4AB7-9C4B-AE3F22FEC13C}" dt="2020-06-13T13:58:45.454" v="2417" actId="478"/>
          <ac:spMkLst>
            <pc:docMk/>
            <pc:sldMk cId="4226076853" sldId="276"/>
            <ac:spMk id="58" creationId="{ABCBA662-356A-4BFE-8CE6-86E497958B74}"/>
          </ac:spMkLst>
        </pc:spChg>
        <pc:spChg chg="add del mod">
          <ac:chgData name="hassan MH" userId="84cd2103f36ef0dc" providerId="LiveId" clId="{AAE74A20-8704-4AB7-9C4B-AE3F22FEC13C}" dt="2020-06-13T13:58:46.704" v="2418" actId="478"/>
          <ac:spMkLst>
            <pc:docMk/>
            <pc:sldMk cId="4226076853" sldId="276"/>
            <ac:spMk id="59" creationId="{906B5024-55F5-4491-8850-3A5C32192EEE}"/>
          </ac:spMkLst>
        </pc:spChg>
        <pc:spChg chg="add del mod">
          <ac:chgData name="hassan MH" userId="84cd2103f36ef0dc" providerId="LiveId" clId="{AAE74A20-8704-4AB7-9C4B-AE3F22FEC13C}" dt="2020-06-13T13:58:50.144" v="2420" actId="478"/>
          <ac:spMkLst>
            <pc:docMk/>
            <pc:sldMk cId="4226076853" sldId="276"/>
            <ac:spMk id="60" creationId="{C44D63F1-E33F-438F-9832-1B3AE8881F34}"/>
          </ac:spMkLst>
        </pc:spChg>
        <pc:spChg chg="add del mod">
          <ac:chgData name="hassan MH" userId="84cd2103f36ef0dc" providerId="LiveId" clId="{AAE74A20-8704-4AB7-9C4B-AE3F22FEC13C}" dt="2020-06-13T13:58:48.204" v="2419" actId="478"/>
          <ac:spMkLst>
            <pc:docMk/>
            <pc:sldMk cId="4226076853" sldId="276"/>
            <ac:spMk id="61" creationId="{E6CE1540-A97F-40A5-83A4-056EDDDDC75F}"/>
          </ac:spMkLst>
        </pc:spChg>
        <pc:spChg chg="add del mod">
          <ac:chgData name="hassan MH" userId="84cd2103f36ef0dc" providerId="LiveId" clId="{AAE74A20-8704-4AB7-9C4B-AE3F22FEC13C}" dt="2020-06-13T14:00:44.916" v="2455" actId="478"/>
          <ac:spMkLst>
            <pc:docMk/>
            <pc:sldMk cId="4226076853" sldId="276"/>
            <ac:spMk id="63" creationId="{F1FEA9CF-A22F-468D-8E80-EC6FA3049CA9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64" creationId="{77F7736B-35EB-47C5-ABF0-E56D2A85C404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5" creationId="{5C1BEFD1-8D30-4D3E-9939-A6190CADA7A0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6" creationId="{455860A4-AD11-407D-80FD-34B76550B2F9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7" creationId="{C3620B85-079B-46A1-9D3E-24B181AA0D75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8" creationId="{2F5BCFE6-DACA-4025-8259-7ACB7EE10FA4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69" creationId="{9C294E49-9B2E-45B6-9C9F-A35E3F3ADFCE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78" creationId="{3AE21DF7-32C9-4143-8536-BC4B6310716B}"/>
          </ac:spMkLst>
        </pc:spChg>
        <pc:spChg chg="add mod">
          <ac:chgData name="hassan MH" userId="84cd2103f36ef0dc" providerId="LiveId" clId="{AAE74A20-8704-4AB7-9C4B-AE3F22FEC13C}" dt="2020-06-13T16:46:15.519" v="2698" actId="1035"/>
          <ac:spMkLst>
            <pc:docMk/>
            <pc:sldMk cId="4226076853" sldId="276"/>
            <ac:spMk id="79" creationId="{55D8DAC3-F1A6-47DA-BBDC-F57514921160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0" creationId="{881AD5A5-566E-4427-A2CF-BDCB849B2885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1" creationId="{0FD478A9-1319-48EA-8686-3150BEA52068}"/>
          </ac:spMkLst>
        </pc:spChg>
        <pc:spChg chg="add mod">
          <ac:chgData name="hassan MH" userId="84cd2103f36ef0dc" providerId="LiveId" clId="{AAE74A20-8704-4AB7-9C4B-AE3F22FEC13C}" dt="2020-06-13T16:51:04.523" v="2733"/>
          <ac:spMkLst>
            <pc:docMk/>
            <pc:sldMk cId="4226076853" sldId="276"/>
            <ac:spMk id="82" creationId="{6FE458A4-CBDD-4175-A6CF-9983E69C5CDF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4" creationId="{B7CDF980-3747-4CF2-8C92-B7BE7B65DABC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6" creationId="{9BA309F5-43F8-4ECC-85D5-BD2EBD2D2E47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7" creationId="{9AD3E444-8D97-46F0-93F2-E647AF3531AC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8" creationId="{F0B8650D-DB77-48CF-A2A7-124FEC5692E0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89" creationId="{C7BE9F47-8704-4958-84DD-AB6302D3ED2A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90" creationId="{939E93B1-6B19-46B6-909E-F9E136234913}"/>
          </ac:spMkLst>
        </pc:spChg>
        <pc:spChg chg="mod">
          <ac:chgData name="hassan MH" userId="84cd2103f36ef0dc" providerId="LiveId" clId="{AAE74A20-8704-4AB7-9C4B-AE3F22FEC13C}" dt="2020-06-13T16:45:23.138" v="2687" actId="2710"/>
          <ac:spMkLst>
            <pc:docMk/>
            <pc:sldMk cId="4226076853" sldId="276"/>
            <ac:spMk id="91" creationId="{42122EAC-F905-4224-9FD8-1D42FCD46D25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26076853" sldId="276"/>
            <ac:spMk id="92" creationId="{D7882471-77F8-4B65-9FE6-DBEC726F66B4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4226076853" sldId="276"/>
            <ac:spMk id="93" creationId="{1A8E40CE-D899-48A0-AF45-EBC255925716}"/>
          </ac:spMkLst>
        </pc:spChg>
        <pc:grpChg chg="add del mod topLvl">
          <ac:chgData name="hassan MH" userId="84cd2103f36ef0dc" providerId="LiveId" clId="{AAE74A20-8704-4AB7-9C4B-AE3F22FEC13C}" dt="2020-06-13T13:59:15.419" v="2435" actId="478"/>
          <ac:grpSpMkLst>
            <pc:docMk/>
            <pc:sldMk cId="4226076853" sldId="276"/>
            <ac:grpSpMk id="12" creationId="{AD938E8A-CC9E-4EE4-9ECB-6550C1F51BA4}"/>
          </ac:grpSpMkLst>
        </pc:grpChg>
        <pc:grpChg chg="add del mod topLvl">
          <ac:chgData name="hassan MH" userId="84cd2103f36ef0dc" providerId="LiveId" clId="{AAE74A20-8704-4AB7-9C4B-AE3F22FEC13C}" dt="2020-06-13T13:59:01.833" v="2425" actId="478"/>
          <ac:grpSpMkLst>
            <pc:docMk/>
            <pc:sldMk cId="4226076853" sldId="276"/>
            <ac:grpSpMk id="34" creationId="{169C44DE-15F6-4BB4-83EE-8422392A6C2E}"/>
          </ac:grpSpMkLst>
        </pc:grpChg>
        <pc:grpChg chg="add del mod topLvl">
          <ac:chgData name="hassan MH" userId="84cd2103f36ef0dc" providerId="LiveId" clId="{AAE74A20-8704-4AB7-9C4B-AE3F22FEC13C}" dt="2020-06-13T13:59:05.792" v="2430" actId="478"/>
          <ac:grpSpMkLst>
            <pc:docMk/>
            <pc:sldMk cId="4226076853" sldId="276"/>
            <ac:grpSpMk id="39" creationId="{C8E22AEE-029D-41AD-AE95-54BCB30CBCFA}"/>
          </ac:grpSpMkLst>
        </pc:grpChg>
        <pc:grpChg chg="add del mod topLvl">
          <ac:chgData name="hassan MH" userId="84cd2103f36ef0dc" providerId="LiveId" clId="{AAE74A20-8704-4AB7-9C4B-AE3F22FEC13C}" dt="2020-06-13T13:59:05.205" v="2429" actId="478"/>
          <ac:grpSpMkLst>
            <pc:docMk/>
            <pc:sldMk cId="4226076853" sldId="276"/>
            <ac:grpSpMk id="47" creationId="{C3245EB5-D863-49FB-9ADA-3868059E3668}"/>
          </ac:grpSpMkLst>
        </pc:grpChg>
        <pc:grpChg chg="add del mod topLvl">
          <ac:chgData name="hassan MH" userId="84cd2103f36ef0dc" providerId="LiveId" clId="{AAE74A20-8704-4AB7-9C4B-AE3F22FEC13C}" dt="2020-06-13T13:59:02.581" v="2426" actId="478"/>
          <ac:grpSpMkLst>
            <pc:docMk/>
            <pc:sldMk cId="4226076853" sldId="276"/>
            <ac:grpSpMk id="53" creationId="{066886AC-8FD8-4C4D-A085-5D5DE99A3B5C}"/>
          </ac:grpSpMkLst>
        </pc:grpChg>
        <pc:grpChg chg="add del mod">
          <ac:chgData name="hassan MH" userId="84cd2103f36ef0dc" providerId="LiveId" clId="{AAE74A20-8704-4AB7-9C4B-AE3F22FEC13C}" dt="2020-06-13T13:58:53.395" v="2421" actId="165"/>
          <ac:grpSpMkLst>
            <pc:docMk/>
            <pc:sldMk cId="4226076853" sldId="276"/>
            <ac:grpSpMk id="62" creationId="{237B6FD3-8BF8-48C1-BC55-2F2739A7DBCD}"/>
          </ac:grpSpMkLst>
        </pc:grpChg>
        <pc:grpChg chg="add mod">
          <ac:chgData name="hassan MH" userId="84cd2103f36ef0dc" providerId="LiveId" clId="{AAE74A20-8704-4AB7-9C4B-AE3F22FEC13C}" dt="2020-06-13T14:01:05.567" v="2469"/>
          <ac:grpSpMkLst>
            <pc:docMk/>
            <pc:sldMk cId="4226076853" sldId="276"/>
            <ac:grpSpMk id="83" creationId="{6ED04C29-630D-4445-A697-34D15D5E2A98}"/>
          </ac:grpSpMkLst>
        </pc:grpChg>
        <pc:grpChg chg="mod">
          <ac:chgData name="hassan MH" userId="84cd2103f36ef0dc" providerId="LiveId" clId="{AAE74A20-8704-4AB7-9C4B-AE3F22FEC13C}" dt="2020-06-13T14:01:05.567" v="2469"/>
          <ac:grpSpMkLst>
            <pc:docMk/>
            <pc:sldMk cId="4226076853" sldId="276"/>
            <ac:grpSpMk id="85" creationId="{9662FFDE-1EB8-44DE-A7EF-B97C1EE2F868}"/>
          </ac:grpSpMkLst>
        </pc:grp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4" creationId="{0E0BBD12-0A51-498D-9133-16FA5724E4B4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5" creationId="{B08C64FE-6E94-4C41-95B8-73B05C4D39C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6" creationId="{DACA8CDB-F989-4C52-81F5-E6D85586672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7" creationId="{5D3CD15F-FD68-40DE-85F0-8A493901CD98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8" creationId="{038E7B5D-6232-4424-9EC9-BB25F99AF5F1}"/>
          </ac:cxnSpMkLst>
        </pc:cxnChg>
        <pc:cxnChg chg="add mod topLvl">
          <ac:chgData name="hassan MH" userId="84cd2103f36ef0dc" providerId="LiveId" clId="{AAE74A20-8704-4AB7-9C4B-AE3F22FEC13C}" dt="2020-06-13T16:46:15.519" v="2698" actId="1035"/>
          <ac:cxnSpMkLst>
            <pc:docMk/>
            <pc:sldMk cId="4226076853" sldId="276"/>
            <ac:cxnSpMk id="9" creationId="{16B10244-5EAC-461B-B102-D94CD55A037F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10" creationId="{97EDEA23-2EE7-4195-9D8F-8A10928CDBC6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19" creationId="{0A404059-B8BF-40DE-81DE-87BF989DCCFF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23" creationId="{8B2E1AF0-917E-4CC6-A9DE-30A6D6D27E57}"/>
          </ac:cxnSpMkLst>
        </pc:cxnChg>
        <pc:cxnChg chg="add mod topLvl">
          <ac:chgData name="hassan MH" userId="84cd2103f36ef0dc" providerId="LiveId" clId="{AAE74A20-8704-4AB7-9C4B-AE3F22FEC13C}" dt="2020-06-13T14:01:22.735" v="2472" actId="1076"/>
          <ac:cxnSpMkLst>
            <pc:docMk/>
            <pc:sldMk cId="4226076853" sldId="276"/>
            <ac:cxnSpMk id="29" creationId="{1A2B5C6A-7B25-4AB2-AC1F-6CE15495F32D}"/>
          </ac:cxnSpMkLst>
        </pc:cxnChg>
        <pc:cxnChg chg="add mod">
          <ac:chgData name="hassan MH" userId="84cd2103f36ef0dc" providerId="LiveId" clId="{AAE74A20-8704-4AB7-9C4B-AE3F22FEC13C}" dt="2020-06-13T13:59:50.325" v="2447" actId="571"/>
          <ac:cxnSpMkLst>
            <pc:docMk/>
            <pc:sldMk cId="4226076853" sldId="276"/>
            <ac:cxnSpMk id="70" creationId="{A12C33E0-DF29-4E21-8BFD-B009D18B3626}"/>
          </ac:cxnSpMkLst>
        </pc:cxnChg>
        <pc:cxnChg chg="add mod">
          <ac:chgData name="hassan MH" userId="84cd2103f36ef0dc" providerId="LiveId" clId="{AAE74A20-8704-4AB7-9C4B-AE3F22FEC13C}" dt="2020-06-13T13:59:49.853" v="2446" actId="571"/>
          <ac:cxnSpMkLst>
            <pc:docMk/>
            <pc:sldMk cId="4226076853" sldId="276"/>
            <ac:cxnSpMk id="71" creationId="{699E80CB-384E-4191-BF61-91B185AB9A28}"/>
          </ac:cxnSpMkLst>
        </pc:cxnChg>
      </pc:sldChg>
      <pc:sldChg chg="addSp delSp modSp new mod">
        <pc:chgData name="hassan MH" userId="84cd2103f36ef0dc" providerId="LiveId" clId="{AAE74A20-8704-4AB7-9C4B-AE3F22FEC13C}" dt="2020-06-13T16:51:04.824" v="2734"/>
        <pc:sldMkLst>
          <pc:docMk/>
          <pc:sldMk cId="2164532066" sldId="277"/>
        </pc:sldMkLst>
        <pc:spChg chg="del">
          <ac:chgData name="hassan MH" userId="84cd2103f36ef0dc" providerId="LiveId" clId="{AAE74A20-8704-4AB7-9C4B-AE3F22FEC13C}" dt="2020-06-13T14:02:21.473" v="2490" actId="478"/>
          <ac:spMkLst>
            <pc:docMk/>
            <pc:sldMk cId="2164532066" sldId="277"/>
            <ac:spMk id="2" creationId="{99520ABF-96CE-4070-8869-8BF87C681AC8}"/>
          </ac:spMkLst>
        </pc:spChg>
        <pc:spChg chg="del">
          <ac:chgData name="hassan MH" userId="84cd2103f36ef0dc" providerId="LiveId" clId="{AAE74A20-8704-4AB7-9C4B-AE3F22FEC13C}" dt="2020-06-13T14:02:21.473" v="2490" actId="478"/>
          <ac:spMkLst>
            <pc:docMk/>
            <pc:sldMk cId="2164532066" sldId="277"/>
            <ac:spMk id="3" creationId="{FD3AC45E-543A-4DF9-ADDD-03F97D1800C7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4" creationId="{AD392F56-3E14-435B-BB59-09D7EC2C829B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5" creationId="{8E58FA85-9DE2-4AB5-9645-C630668AF5D9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6" creationId="{33A86028-07FB-4253-9A46-36EBB7E54CDE}"/>
          </ac:spMkLst>
        </pc:spChg>
        <pc:spChg chg="add mod">
          <ac:chgData name="hassan MH" userId="84cd2103f36ef0dc" providerId="LiveId" clId="{AAE74A20-8704-4AB7-9C4B-AE3F22FEC13C}" dt="2020-06-13T14:02:25.738" v="2492" actId="164"/>
          <ac:spMkLst>
            <pc:docMk/>
            <pc:sldMk cId="2164532066" sldId="277"/>
            <ac:spMk id="7" creationId="{0EAD8B04-ED61-4951-BD63-8E6DF0BD8B7F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13" creationId="{0664FD9A-21AB-4EB5-AF26-7AD199CCC930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15" creationId="{78B8FCC4-9632-4B60-BEC6-06E26263D0FD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19" creationId="{BA8AE974-EE17-4E7D-8283-6CE0DD56F93F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0" creationId="{8D389567-1583-4CA0-9914-17B032A23EC1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1" creationId="{2A5BFC05-277C-4E0A-B55D-0EC349900AC4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2" creationId="{D6E8F5FD-3832-403D-B360-80993E527CAF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3" creationId="{062B14C3-8902-4BF0-8AD3-83FFC989CCE6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4" creationId="{DC9E5D0E-7EF2-4EFD-9A07-1F90C1769D9C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5" creationId="{44E17D26-902B-4A25-B170-034F62407B6A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6" creationId="{39667DAF-EBA3-4F79-87E8-B330026C9508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7" creationId="{DC23DD61-C131-4FDE-BDB8-19B563147B01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8" creationId="{F019B571-9EDA-4F2E-9F96-F1B098E5FD47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29" creationId="{F8062FC5-DA69-4CB9-B593-C94CFE921B60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0" creationId="{8103407D-AE47-4074-95B0-721C721C2436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1" creationId="{AD0B7657-5D48-44D8-BE6E-77AFD7A77798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2" creationId="{12AB8C36-674D-493D-A04A-82AEACF93E13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3" creationId="{B1028265-3AAD-435A-803D-75F84DDFB83C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4" creationId="{97AA3CAF-DF0B-4A62-A104-BE25E193E234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5" creationId="{63439A6C-E538-406C-BD1A-3613739892AC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36" creationId="{02DA87B7-439A-448E-9988-856AB12DD983}"/>
          </ac:spMkLst>
        </pc:spChg>
        <pc:spChg chg="mod">
          <ac:chgData name="hassan MH" userId="84cd2103f36ef0dc" providerId="LiveId" clId="{AAE74A20-8704-4AB7-9C4B-AE3F22FEC13C}" dt="2020-06-13T14:03:22.651" v="2527"/>
          <ac:spMkLst>
            <pc:docMk/>
            <pc:sldMk cId="2164532066" sldId="277"/>
            <ac:spMk id="36" creationId="{94D86B72-437E-416D-AF31-75A0C65072DB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38" creationId="{EBFC3050-2D80-499A-8908-2C8E16360564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39" creationId="{69EFFC63-2C8A-42F2-B38B-6CAEEB0CB92D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40" creationId="{F50F94DE-AFE4-4A92-8E37-5732CB6CB2A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4" creationId="{CF7EFAB9-7334-4DD4-9B7E-37A6BEBDE6A3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5" creationId="{FEA6B5DA-51E0-4971-890A-BC6D9EEDFB5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6" creationId="{89EAF15C-87B7-403A-A5D2-C4D1CE65EDBC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7" creationId="{297D27AD-93E9-43CE-8351-D7BB678F88F9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8" creationId="{39ED6A8F-B85B-471A-B259-1813850E71A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49" creationId="{F5049A75-0A86-462C-97C6-30581652250A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0" creationId="{333A017D-06BC-40EB-B76F-2BCE1094A4E6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1" creationId="{ED924521-772A-4835-AF13-BC9131D7DAEA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2" creationId="{F39115D2-FEE9-461F-88FC-CE701B10FFE2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3" creationId="{1F394DD2-34E6-4CFA-9949-27C2A956D7B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4" creationId="{FB68060E-798E-4658-A351-356024A2BABB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5" creationId="{FF9275A2-BB76-44FD-8831-43F45EBE3063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6" creationId="{D4158BC6-72A9-4F52-9C58-A7411089C451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7" creationId="{6A5B6058-9EBE-44B8-929E-78154888F057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8" creationId="{63350D56-836E-4873-ACAC-76B5D04A1435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59" creationId="{7B7365F4-2296-4A4F-9B65-6CCC7103F318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60" creationId="{D38F71E7-5B0B-4373-BB71-A39FE7F094D4}"/>
          </ac:spMkLst>
        </pc:spChg>
        <pc:spChg chg="mod">
          <ac:chgData name="hassan MH" userId="84cd2103f36ef0dc" providerId="LiveId" clId="{AAE74A20-8704-4AB7-9C4B-AE3F22FEC13C}" dt="2020-06-13T14:03:48.443" v="2531"/>
          <ac:spMkLst>
            <pc:docMk/>
            <pc:sldMk cId="2164532066" sldId="277"/>
            <ac:spMk id="61" creationId="{0CFAACA7-8F84-4266-9889-4596FC5A88A0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62" creationId="{156C6544-D8B7-4EC9-9999-F752206FA1C7}"/>
          </ac:spMkLst>
        </pc:spChg>
        <pc:spChg chg="add mod">
          <ac:chgData name="hassan MH" userId="84cd2103f36ef0dc" providerId="LiveId" clId="{AAE74A20-8704-4AB7-9C4B-AE3F22FEC13C}" dt="2020-06-13T16:51:04.824" v="2734"/>
          <ac:spMkLst>
            <pc:docMk/>
            <pc:sldMk cId="2164532066" sldId="277"/>
            <ac:spMk id="63" creationId="{47D0CF5E-CFB6-4F45-9E50-5A3CA8E8EB46}"/>
          </ac:spMkLst>
        </pc:spChg>
        <pc:grpChg chg="add mod">
          <ac:chgData name="hassan MH" userId="84cd2103f36ef0dc" providerId="LiveId" clId="{AAE74A20-8704-4AB7-9C4B-AE3F22FEC13C}" dt="2020-06-13T14:02:58.607" v="2505" actId="1076"/>
          <ac:grpSpMkLst>
            <pc:docMk/>
            <pc:sldMk cId="2164532066" sldId="277"/>
            <ac:grpSpMk id="8" creationId="{2A018236-04B4-401F-9441-689639277AE3}"/>
          </ac:grpSpMkLst>
        </pc:grpChg>
        <pc:grpChg chg="add del mod ord">
          <ac:chgData name="hassan MH" userId="84cd2103f36ef0dc" providerId="LiveId" clId="{AAE74A20-8704-4AB7-9C4B-AE3F22FEC13C}" dt="2020-06-13T14:03:33.139" v="2529" actId="478"/>
          <ac:grpSpMkLst>
            <pc:docMk/>
            <pc:sldMk cId="2164532066" sldId="277"/>
            <ac:grpSpMk id="14" creationId="{25B7DA8A-DE34-485B-A216-E3571D962B2C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6" creationId="{6CFAEBB0-5E93-4B84-ABBB-62B3644E4173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7" creationId="{74EC8953-837D-4714-AE98-680DD25424F7}"/>
          </ac:grpSpMkLst>
        </pc:grpChg>
        <pc:grpChg chg="mod">
          <ac:chgData name="hassan MH" userId="84cd2103f36ef0dc" providerId="LiveId" clId="{AAE74A20-8704-4AB7-9C4B-AE3F22FEC13C}" dt="2020-06-13T14:03:22.651" v="2527"/>
          <ac:grpSpMkLst>
            <pc:docMk/>
            <pc:sldMk cId="2164532066" sldId="277"/>
            <ac:grpSpMk id="18" creationId="{1595B247-2A0A-424F-9658-CA3F67365930}"/>
          </ac:grpSpMkLst>
        </pc:grpChg>
        <pc:grpChg chg="add mod ord">
          <ac:chgData name="hassan MH" userId="84cd2103f36ef0dc" providerId="LiveId" clId="{AAE74A20-8704-4AB7-9C4B-AE3F22FEC13C}" dt="2020-06-13T14:03:50.785" v="2532" actId="167"/>
          <ac:grpSpMkLst>
            <pc:docMk/>
            <pc:sldMk cId="2164532066" sldId="277"/>
            <ac:grpSpMk id="37" creationId="{4B070672-9A7B-4AF5-ACFC-087F3AED860E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1" creationId="{4AA05CB4-5EEE-49CA-A058-B86945D6D994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2" creationId="{C91F215D-8844-4F67-B2F8-ED6A79B2B50A}"/>
          </ac:grpSpMkLst>
        </pc:grpChg>
        <pc:grpChg chg="mod">
          <ac:chgData name="hassan MH" userId="84cd2103f36ef0dc" providerId="LiveId" clId="{AAE74A20-8704-4AB7-9C4B-AE3F22FEC13C}" dt="2020-06-13T14:03:48.443" v="2531"/>
          <ac:grpSpMkLst>
            <pc:docMk/>
            <pc:sldMk cId="2164532066" sldId="277"/>
            <ac:grpSpMk id="43" creationId="{AE0D9CD5-A4C0-426A-A6CE-F823961FDEFF}"/>
          </ac:grpSpMkLst>
        </pc:grpChg>
        <pc:graphicFrameChg chg="del mod">
          <ac:chgData name="hassan MH" userId="84cd2103f36ef0dc" providerId="LiveId" clId="{AAE74A20-8704-4AB7-9C4B-AE3F22FEC13C}" dt="2020-06-13T14:03:53.354" v="2533" actId="478"/>
          <ac:graphicFrameMkLst>
            <pc:docMk/>
            <pc:sldMk cId="2164532066" sldId="277"/>
            <ac:graphicFrameMk id="40" creationId="{48C8A11C-7ABB-4B70-9D2B-E02D8276D3BC}"/>
          </ac:graphicFrameMkLst>
        </pc:graphicFrameChg>
        <pc:picChg chg="add mod">
          <ac:chgData name="hassan MH" userId="84cd2103f36ef0dc" providerId="LiveId" clId="{AAE74A20-8704-4AB7-9C4B-AE3F22FEC13C}" dt="2020-06-13T14:02:58.607" v="2505" actId="1076"/>
          <ac:picMkLst>
            <pc:docMk/>
            <pc:sldMk cId="2164532066" sldId="277"/>
            <ac:picMk id="9" creationId="{1F288EDC-361D-4764-90DD-C1DB1E2AA63F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0" creationId="{76E8829B-21ED-42AF-9CF3-E258A5904BD9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1" creationId="{AE97CDC9-6E74-4AEE-9C02-AEBF44184AC6}"/>
          </ac:picMkLst>
        </pc:picChg>
        <pc:picChg chg="add mod">
          <ac:chgData name="hassan MH" userId="84cd2103f36ef0dc" providerId="LiveId" clId="{AAE74A20-8704-4AB7-9C4B-AE3F22FEC13C}" dt="2020-06-13T16:45:59.007" v="2693" actId="1035"/>
          <ac:picMkLst>
            <pc:docMk/>
            <pc:sldMk cId="2164532066" sldId="277"/>
            <ac:picMk id="12" creationId="{D5FF8ED8-32F1-4D9C-ADE1-6BBB5253CF0C}"/>
          </ac:picMkLst>
        </pc:picChg>
      </pc:sldChg>
      <pc:sldChg chg="addSp delSp modSp new mod setBg">
        <pc:chgData name="hassan MH" userId="84cd2103f36ef0dc" providerId="LiveId" clId="{AAE74A20-8704-4AB7-9C4B-AE3F22FEC13C}" dt="2020-06-13T17:37:28.902" v="3588" actId="20577"/>
        <pc:sldMkLst>
          <pc:docMk/>
          <pc:sldMk cId="3893368810" sldId="278"/>
        </pc:sldMkLst>
        <pc:spChg chg="del">
          <ac:chgData name="hassan MH" userId="84cd2103f36ef0dc" providerId="LiveId" clId="{AAE74A20-8704-4AB7-9C4B-AE3F22FEC13C}" dt="2020-06-13T14:04:32.314" v="2535" actId="478"/>
          <ac:spMkLst>
            <pc:docMk/>
            <pc:sldMk cId="3893368810" sldId="278"/>
            <ac:spMk id="2" creationId="{0B646BC7-2022-44E6-96E8-A1BCB6ADA62A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2" creationId="{C95C9824-4014-4BFE-95A7-EB0898C1E3BE}"/>
          </ac:spMkLst>
        </pc:spChg>
        <pc:spChg chg="del">
          <ac:chgData name="hassan MH" userId="84cd2103f36ef0dc" providerId="LiveId" clId="{AAE74A20-8704-4AB7-9C4B-AE3F22FEC13C}" dt="2020-06-13T14:04:32.314" v="2535" actId="478"/>
          <ac:spMkLst>
            <pc:docMk/>
            <pc:sldMk cId="3893368810" sldId="278"/>
            <ac:spMk id="3" creationId="{55500B6D-8F71-4E03-9D0A-DFB3ED0CCBD5}"/>
          </ac:spMkLst>
        </pc:spChg>
        <pc:spChg chg="add mod">
          <ac:chgData name="hassan MH" userId="84cd2103f36ef0dc" providerId="LiveId" clId="{AAE74A20-8704-4AB7-9C4B-AE3F22FEC13C}" dt="2020-06-13T17:37:28.902" v="3588" actId="20577"/>
          <ac:spMkLst>
            <pc:docMk/>
            <pc:sldMk cId="3893368810" sldId="278"/>
            <ac:spMk id="3" creationId="{8197C538-F605-4470-B8E7-E81A57470B0C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4" creationId="{25DB781E-8C19-4CEB-A828-95DF9DA4185D}"/>
          </ac:spMkLst>
        </pc:spChg>
        <pc:spChg chg="add del">
          <ac:chgData name="hassan MH" userId="84cd2103f36ef0dc" providerId="LiveId" clId="{AAE74A20-8704-4AB7-9C4B-AE3F22FEC13C}" dt="2020-06-13T17:00:54.572" v="2930"/>
          <ac:spMkLst>
            <pc:docMk/>
            <pc:sldMk cId="3893368810" sldId="278"/>
            <ac:spMk id="5" creationId="{735E1B99-3609-4CE7-8B91-B16CAB3DD6EB}"/>
          </ac:spMkLst>
        </pc:spChg>
        <pc:spChg chg="add del">
          <ac:chgData name="hassan MH" userId="84cd2103f36ef0dc" providerId="LiveId" clId="{AAE74A20-8704-4AB7-9C4B-AE3F22FEC13C}" dt="2020-06-13T17:00:58.510" v="2933"/>
          <ac:spMkLst>
            <pc:docMk/>
            <pc:sldMk cId="3893368810" sldId="278"/>
            <ac:spMk id="6" creationId="{56766773-E83F-44F7-8B68-7B1A1E8CCC41}"/>
          </ac:spMkLst>
        </pc:spChg>
        <pc:spChg chg="add del">
          <ac:chgData name="hassan MH" userId="84cd2103f36ef0dc" providerId="LiveId" clId="{AAE74A20-8704-4AB7-9C4B-AE3F22FEC13C}" dt="2020-06-13T17:01:24.137" v="2937"/>
          <ac:spMkLst>
            <pc:docMk/>
            <pc:sldMk cId="3893368810" sldId="278"/>
            <ac:spMk id="7" creationId="{C8A9D4A0-D4CA-4E32-B940-75DC6B3A452D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8" creationId="{E82C14B5-31EE-4DEA-92CF-433615C23E51}"/>
          </ac:spMkLst>
        </pc:spChg>
        <pc:spChg chg="add mod">
          <ac:chgData name="hassan MH" userId="84cd2103f36ef0dc" providerId="LiveId" clId="{AAE74A20-8704-4AB7-9C4B-AE3F22FEC13C}" dt="2020-06-13T17:17:56.875" v="3340" actId="114"/>
          <ac:spMkLst>
            <pc:docMk/>
            <pc:sldMk cId="3893368810" sldId="278"/>
            <ac:spMk id="11" creationId="{0AE4D96F-4DFD-4770-819E-8D2A4C2C428D}"/>
          </ac:spMkLst>
        </pc:spChg>
        <pc:picChg chg="add mod">
          <ac:chgData name="hassan MH" userId="84cd2103f36ef0dc" providerId="LiveId" clId="{AAE74A20-8704-4AB7-9C4B-AE3F22FEC13C}" dt="2020-06-13T17:17:56.875" v="3340" actId="114"/>
          <ac:picMkLst>
            <pc:docMk/>
            <pc:sldMk cId="3893368810" sldId="278"/>
            <ac:picMk id="10" creationId="{2646E86F-54D6-4CAF-B49C-6692B98D275F}"/>
          </ac:picMkLst>
        </pc:picChg>
      </pc:sldChg>
      <pc:sldMasterChg chg="setBg modSldLayout">
        <pc:chgData name="hassan MH" userId="84cd2103f36ef0dc" providerId="LiveId" clId="{AAE74A20-8704-4AB7-9C4B-AE3F22FEC13C}" dt="2020-06-13T12:23:14.604" v="732"/>
        <pc:sldMasterMkLst>
          <pc:docMk/>
          <pc:sldMasterMk cId="660995887" sldId="2147483648"/>
        </pc:sldMasterMkLst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93866904" sldId="2147483649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638956452" sldId="2147483650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308701177" sldId="2147483651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170402580" sldId="2147483652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530192974" sldId="2147483653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962859379" sldId="2147483654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1733533248" sldId="2147483655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64907098" sldId="2147483656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3175167272" sldId="2147483657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223013221" sldId="2147483658"/>
          </pc:sldLayoutMkLst>
        </pc:sldLayoutChg>
        <pc:sldLayoutChg chg="setBg">
          <pc:chgData name="hassan MH" userId="84cd2103f36ef0dc" providerId="LiveId" clId="{AAE74A20-8704-4AB7-9C4B-AE3F22FEC13C}" dt="2020-06-13T12:23:14.604" v="732"/>
          <pc:sldLayoutMkLst>
            <pc:docMk/>
            <pc:sldMasterMk cId="660995887" sldId="2147483648"/>
            <pc:sldLayoutMk cId="2890626676" sldId="2147483659"/>
          </pc:sldLayoutMkLst>
        </pc:sldLayoutChg>
      </pc:sldMasterChg>
    </pc:docChg>
  </pc:docChgLst>
  <pc:docChgLst>
    <pc:chgData name="hassan MH" userId="84cd2103f36ef0dc" providerId="LiveId" clId="{E30DFF53-71F8-479A-AEEA-3EBF8A9280CF}"/>
    <pc:docChg chg="undo custSel addSld delSld modSld sldOrd">
      <pc:chgData name="hassan MH" userId="84cd2103f36ef0dc" providerId="LiveId" clId="{E30DFF53-71F8-479A-AEEA-3EBF8A9280CF}" dt="2020-11-03T10:52:28.707" v="526" actId="20577"/>
      <pc:docMkLst>
        <pc:docMk/>
      </pc:docMkLst>
      <pc:sldChg chg="modSp add del ord modAnim">
        <pc:chgData name="hassan MH" userId="84cd2103f36ef0dc" providerId="LiveId" clId="{E30DFF53-71F8-479A-AEEA-3EBF8A9280CF}" dt="2020-11-03T10:14:57.630" v="57" actId="2711"/>
        <pc:sldMkLst>
          <pc:docMk/>
          <pc:sldMk cId="0" sldId="256"/>
        </pc:sldMkLst>
        <pc:spChg chg="mod">
          <ac:chgData name="hassan MH" userId="84cd2103f36ef0dc" providerId="LiveId" clId="{E30DFF53-71F8-479A-AEEA-3EBF8A9280CF}" dt="2020-11-03T10:14:56.143" v="56" actId="2711"/>
          <ac:spMkLst>
            <pc:docMk/>
            <pc:sldMk cId="0" sldId="256"/>
            <ac:spMk id="1433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4:57.630" v="57" actId="2711"/>
          <ac:spMkLst>
            <pc:docMk/>
            <pc:sldMk cId="0" sldId="256"/>
            <ac:spMk id="14543" creationId="{00000000-0000-0000-0000-000000000000}"/>
          </ac:spMkLst>
        </pc:spChg>
        <pc:spChg chg="mod">
          <ac:chgData name="hassan MH" userId="84cd2103f36ef0dc" providerId="LiveId" clId="{E30DFF53-71F8-479A-AEEA-3EBF8A9280CF}" dt="2020-11-03T10:14:55.072" v="55" actId="2711"/>
          <ac:spMkLst>
            <pc:docMk/>
            <pc:sldMk cId="0" sldId="256"/>
            <ac:spMk id="14544" creationId="{00000000-0000-0000-0000-000000000000}"/>
          </ac:spMkLst>
        </pc:spChg>
        <pc:spChg chg="mod">
          <ac:chgData name="hassan MH" userId="84cd2103f36ef0dc" providerId="LiveId" clId="{E30DFF53-71F8-479A-AEEA-3EBF8A9280CF}" dt="2020-11-03T10:14:53.785" v="54" actId="2711"/>
          <ac:spMkLst>
            <pc:docMk/>
            <pc:sldMk cId="0" sldId="256"/>
            <ac:spMk id="14545" creationId="{00000000-0000-0000-0000-000000000000}"/>
          </ac:spMkLst>
        </pc:spChg>
        <pc:spChg chg="mod">
          <ac:chgData name="hassan MH" userId="84cd2103f36ef0dc" providerId="LiveId" clId="{E30DFF53-71F8-479A-AEEA-3EBF8A9280CF}" dt="2020-11-03T10:14:50.541" v="53" actId="2711"/>
          <ac:spMkLst>
            <pc:docMk/>
            <pc:sldMk cId="0" sldId="256"/>
            <ac:spMk id="14546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16:13.155" v="80" actId="122"/>
        <pc:sldMkLst>
          <pc:docMk/>
          <pc:sldMk cId="0" sldId="257"/>
        </pc:sldMkLst>
        <pc:spChg chg="mod">
          <ac:chgData name="hassan MH" userId="84cd2103f36ef0dc" providerId="LiveId" clId="{E30DFF53-71F8-479A-AEEA-3EBF8A9280CF}" dt="2020-11-03T10:15:21.143" v="61"/>
          <ac:spMkLst>
            <pc:docMk/>
            <pc:sldMk cId="0" sldId="257"/>
            <ac:spMk id="16386" creationId="{00000000-0000-0000-0000-000000000000}"/>
          </ac:spMkLst>
        </pc:spChg>
        <pc:spChg chg="mod">
          <ac:chgData name="hassan MH" userId="84cd2103f36ef0dc" providerId="LiveId" clId="{E30DFF53-71F8-479A-AEEA-3EBF8A9280CF}" dt="2020-11-03T10:16:10.306" v="77" actId="122"/>
          <ac:spMkLst>
            <pc:docMk/>
            <pc:sldMk cId="0" sldId="257"/>
            <ac:spMk id="16399" creationId="{00000000-0000-0000-0000-000000000000}"/>
          </ac:spMkLst>
        </pc:spChg>
        <pc:spChg chg="mod">
          <ac:chgData name="hassan MH" userId="84cd2103f36ef0dc" providerId="LiveId" clId="{E30DFF53-71F8-479A-AEEA-3EBF8A9280CF}" dt="2020-11-03T10:16:11.834" v="78" actId="122"/>
          <ac:spMkLst>
            <pc:docMk/>
            <pc:sldMk cId="0" sldId="257"/>
            <ac:spMk id="16400" creationId="{00000000-0000-0000-0000-000000000000}"/>
          </ac:spMkLst>
        </pc:spChg>
        <pc:spChg chg="mod">
          <ac:chgData name="hassan MH" userId="84cd2103f36ef0dc" providerId="LiveId" clId="{E30DFF53-71F8-479A-AEEA-3EBF8A9280CF}" dt="2020-11-03T10:16:12.478" v="79" actId="122"/>
          <ac:spMkLst>
            <pc:docMk/>
            <pc:sldMk cId="0" sldId="257"/>
            <ac:spMk id="16401" creationId="{00000000-0000-0000-0000-000000000000}"/>
          </ac:spMkLst>
        </pc:spChg>
        <pc:spChg chg="mod">
          <ac:chgData name="hassan MH" userId="84cd2103f36ef0dc" providerId="LiveId" clId="{E30DFF53-71F8-479A-AEEA-3EBF8A9280CF}" dt="2020-11-03T10:16:13.155" v="80" actId="122"/>
          <ac:spMkLst>
            <pc:docMk/>
            <pc:sldMk cId="0" sldId="257"/>
            <ac:spMk id="16402" creationId="{00000000-0000-0000-0000-000000000000}"/>
          </ac:spMkLst>
        </pc:spChg>
        <pc:spChg chg="mod">
          <ac:chgData name="hassan MH" userId="84cd2103f36ef0dc" providerId="LiveId" clId="{E30DFF53-71F8-479A-AEEA-3EBF8A9280CF}" dt="2020-11-03T10:15:19.371" v="60"/>
          <ac:spMkLst>
            <pc:docMk/>
            <pc:sldMk cId="0" sldId="257"/>
            <ac:spMk id="16407" creationId="{00000000-0000-0000-0000-000000000000}"/>
          </ac:spMkLst>
        </pc:spChg>
        <pc:spChg chg="mod">
          <ac:chgData name="hassan MH" userId="84cd2103f36ef0dc" providerId="LiveId" clId="{E30DFF53-71F8-479A-AEEA-3EBF8A9280CF}" dt="2020-11-03T10:15:17.475" v="59"/>
          <ac:spMkLst>
            <pc:docMk/>
            <pc:sldMk cId="0" sldId="257"/>
            <ac:spMk id="1640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5:15.834" v="58"/>
          <ac:spMkLst>
            <pc:docMk/>
            <pc:sldMk cId="0" sldId="257"/>
            <ac:spMk id="16409" creationId="{00000000-0000-0000-0000-000000000000}"/>
          </ac:spMkLst>
        </pc:spChg>
      </pc:sldChg>
      <pc:sldChg chg="modSp add del mod ord">
        <pc:chgData name="hassan MH" userId="84cd2103f36ef0dc" providerId="LiveId" clId="{E30DFF53-71F8-479A-AEEA-3EBF8A9280CF}" dt="2020-11-03T10:45:45.220" v="478" actId="1076"/>
        <pc:sldMkLst>
          <pc:docMk/>
          <pc:sldMk cId="0" sldId="258"/>
        </pc:sldMkLst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34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35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36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37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38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39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40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41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42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49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50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51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54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55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56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0.619" v="99" actId="122"/>
          <ac:spMkLst>
            <pc:docMk/>
            <pc:sldMk cId="0" sldId="258"/>
            <ac:spMk id="18459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2.170" v="100" actId="122"/>
          <ac:spMkLst>
            <pc:docMk/>
            <pc:sldMk cId="0" sldId="258"/>
            <ac:spMk id="18460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61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62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63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48.614" v="104" actId="14100"/>
          <ac:spMkLst>
            <pc:docMk/>
            <pc:sldMk cId="0" sldId="258"/>
            <ac:spMk id="18464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220" v="478" actId="1076"/>
          <ac:spMkLst>
            <pc:docMk/>
            <pc:sldMk cId="0" sldId="258"/>
            <ac:spMk id="18465" creationId="{00000000-0000-0000-0000-000000000000}"/>
          </ac:spMkLst>
        </pc:spChg>
        <pc:spChg chg="mod">
          <ac:chgData name="hassan MH" userId="84cd2103f36ef0dc" providerId="LiveId" clId="{E30DFF53-71F8-479A-AEEA-3EBF8A9280CF}" dt="2020-11-03T10:45:45.031" v="477" actId="1076"/>
          <ac:spMkLst>
            <pc:docMk/>
            <pc:sldMk cId="0" sldId="258"/>
            <ac:spMk id="18466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37.092" v="97" actId="121"/>
          <ac:spMkLst>
            <pc:docMk/>
            <pc:sldMk cId="0" sldId="258"/>
            <ac:spMk id="18467" creationId="{00000000-0000-0000-0000-000000000000}"/>
          </ac:spMkLst>
        </pc:spChg>
        <pc:spChg chg="mod">
          <ac:chgData name="hassan MH" userId="84cd2103f36ef0dc" providerId="LiveId" clId="{E30DFF53-71F8-479A-AEEA-3EBF8A9280CF}" dt="2020-11-03T10:17:38.981" v="98" actId="121"/>
          <ac:spMkLst>
            <pc:docMk/>
            <pc:sldMk cId="0" sldId="258"/>
            <ac:spMk id="18468" creationId="{00000000-0000-0000-0000-000000000000}"/>
          </ac:spMkLst>
        </pc:spChg>
        <pc:grpChg chg="mod">
          <ac:chgData name="hassan MH" userId="84cd2103f36ef0dc" providerId="LiveId" clId="{E30DFF53-71F8-479A-AEEA-3EBF8A9280CF}" dt="2020-11-03T10:17:48.614" v="104" actId="14100"/>
          <ac:grpSpMkLst>
            <pc:docMk/>
            <pc:sldMk cId="0" sldId="258"/>
            <ac:grpSpMk id="2" creationId="{3BA3DA85-48CD-8F4B-9866-09D6E4299A5D}"/>
          </ac:grpSpMkLst>
        </pc:grpChg>
        <pc:grpChg chg="mod">
          <ac:chgData name="hassan MH" userId="84cd2103f36ef0dc" providerId="LiveId" clId="{E30DFF53-71F8-479A-AEEA-3EBF8A9280CF}" dt="2020-11-03T10:45:45.220" v="478" actId="1076"/>
          <ac:grpSpMkLst>
            <pc:docMk/>
            <pc:sldMk cId="0" sldId="258"/>
            <ac:grpSpMk id="3" creationId="{29107F97-D49A-6C4B-B079-84BF33EE270F}"/>
          </ac:grpSpMkLst>
        </pc:grpChg>
        <pc:grpChg chg="mod">
          <ac:chgData name="hassan MH" userId="84cd2103f36ef0dc" providerId="LiveId" clId="{E30DFF53-71F8-479A-AEEA-3EBF8A9280CF}" dt="2020-11-03T10:45:45.031" v="477" actId="1076"/>
          <ac:grpSpMkLst>
            <pc:docMk/>
            <pc:sldMk cId="0" sldId="258"/>
            <ac:grpSpMk id="4" creationId="{3E3F5EC5-9C08-724C-A7DE-1DE771CC1184}"/>
          </ac:grpSpMkLst>
        </pc:grpChg>
      </pc:sldChg>
      <pc:sldChg chg="modSp add del ord">
        <pc:chgData name="hassan MH" userId="84cd2103f36ef0dc" providerId="LiveId" clId="{E30DFF53-71F8-479A-AEEA-3EBF8A9280CF}" dt="2020-11-03T10:18:14.038" v="109"/>
        <pc:sldMkLst>
          <pc:docMk/>
          <pc:sldMk cId="0" sldId="260"/>
        </pc:sldMkLst>
        <pc:spChg chg="mod">
          <ac:chgData name="hassan MH" userId="84cd2103f36ef0dc" providerId="LiveId" clId="{E30DFF53-71F8-479A-AEEA-3EBF8A9280CF}" dt="2020-11-03T10:18:14.038" v="109"/>
          <ac:spMkLst>
            <pc:docMk/>
            <pc:sldMk cId="0" sldId="260"/>
            <ac:spMk id="22546" creationId="{00000000-0000-0000-0000-000000000000}"/>
          </ac:spMkLst>
        </pc:spChg>
        <pc:spChg chg="mod">
          <ac:chgData name="hassan MH" userId="84cd2103f36ef0dc" providerId="LiveId" clId="{E30DFF53-71F8-479A-AEEA-3EBF8A9280CF}" dt="2020-11-03T10:18:11.495" v="108"/>
          <ac:spMkLst>
            <pc:docMk/>
            <pc:sldMk cId="0" sldId="260"/>
            <ac:spMk id="22547" creationId="{00000000-0000-0000-0000-000000000000}"/>
          </ac:spMkLst>
        </pc:spChg>
        <pc:spChg chg="mod">
          <ac:chgData name="hassan MH" userId="84cd2103f36ef0dc" providerId="LiveId" clId="{E30DFF53-71F8-479A-AEEA-3EBF8A9280CF}" dt="2020-11-03T10:18:09.054" v="107"/>
          <ac:spMkLst>
            <pc:docMk/>
            <pc:sldMk cId="0" sldId="260"/>
            <ac:spMk id="2254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8:06.459" v="106"/>
          <ac:spMkLst>
            <pc:docMk/>
            <pc:sldMk cId="0" sldId="260"/>
            <ac:spMk id="22549" creationId="{00000000-0000-0000-0000-000000000000}"/>
          </ac:spMkLst>
        </pc:spChg>
        <pc:spChg chg="mod">
          <ac:chgData name="hassan MH" userId="84cd2103f36ef0dc" providerId="LiveId" clId="{E30DFF53-71F8-479A-AEEA-3EBF8A9280CF}" dt="2020-11-03T10:18:04.142" v="105"/>
          <ac:spMkLst>
            <pc:docMk/>
            <pc:sldMk cId="0" sldId="260"/>
            <ac:spMk id="22550" creationId="{00000000-0000-0000-0000-000000000000}"/>
          </ac:spMkLst>
        </pc:spChg>
      </pc:sldChg>
      <pc:sldChg chg="modSp add del mod ord">
        <pc:chgData name="hassan MH" userId="84cd2103f36ef0dc" providerId="LiveId" clId="{E30DFF53-71F8-479A-AEEA-3EBF8A9280CF}" dt="2020-11-03T10:19:27.834" v="136" actId="122"/>
        <pc:sldMkLst>
          <pc:docMk/>
          <pc:sldMk cId="0" sldId="261"/>
        </pc:sldMkLst>
        <pc:spChg chg="mod">
          <ac:chgData name="hassan MH" userId="84cd2103f36ef0dc" providerId="LiveId" clId="{E30DFF53-71F8-479A-AEEA-3EBF8A9280CF}" dt="2020-11-03T10:19:04.985" v="124"/>
          <ac:spMkLst>
            <pc:docMk/>
            <pc:sldMk cId="0" sldId="261"/>
            <ac:spMk id="2457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2.291" v="132" actId="122"/>
          <ac:spMkLst>
            <pc:docMk/>
            <pc:sldMk cId="0" sldId="261"/>
            <ac:spMk id="24587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0.482" v="131" actId="122"/>
          <ac:spMkLst>
            <pc:docMk/>
            <pc:sldMk cId="0" sldId="261"/>
            <ac:spMk id="2458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18.714" v="130" actId="122"/>
          <ac:spMkLst>
            <pc:docMk/>
            <pc:sldMk cId="0" sldId="261"/>
            <ac:spMk id="24589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16.443" v="129" actId="122"/>
          <ac:spMkLst>
            <pc:docMk/>
            <pc:sldMk cId="0" sldId="261"/>
            <ac:spMk id="24590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3.651" v="133" actId="122"/>
          <ac:spMkLst>
            <pc:docMk/>
            <pc:sldMk cId="0" sldId="261"/>
            <ac:spMk id="24591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4.818" v="134" actId="122"/>
          <ac:spMkLst>
            <pc:docMk/>
            <pc:sldMk cId="0" sldId="261"/>
            <ac:spMk id="24592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6.187" v="135" actId="122"/>
          <ac:spMkLst>
            <pc:docMk/>
            <pc:sldMk cId="0" sldId="261"/>
            <ac:spMk id="24593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27.834" v="136" actId="122"/>
          <ac:spMkLst>
            <pc:docMk/>
            <pc:sldMk cId="0" sldId="261"/>
            <ac:spMk id="24594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03.089" v="123"/>
          <ac:spMkLst>
            <pc:docMk/>
            <pc:sldMk cId="0" sldId="261"/>
            <ac:spMk id="24603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00.512" v="122"/>
          <ac:spMkLst>
            <pc:docMk/>
            <pc:sldMk cId="0" sldId="261"/>
            <ac:spMk id="24604" creationId="{00000000-0000-0000-0000-000000000000}"/>
          </ac:spMkLst>
        </pc:spChg>
        <pc:spChg chg="mod">
          <ac:chgData name="hassan MH" userId="84cd2103f36ef0dc" providerId="LiveId" clId="{E30DFF53-71F8-479A-AEEA-3EBF8A9280CF}" dt="2020-11-03T10:18:57.113" v="120"/>
          <ac:spMkLst>
            <pc:docMk/>
            <pc:sldMk cId="0" sldId="261"/>
            <ac:spMk id="24605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07.576" v="125"/>
          <ac:spMkLst>
            <pc:docMk/>
            <pc:sldMk cId="0" sldId="261"/>
            <ac:spMk id="24606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09.639" v="126"/>
          <ac:spMkLst>
            <pc:docMk/>
            <pc:sldMk cId="0" sldId="261"/>
            <ac:spMk id="24607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12.152" v="127"/>
          <ac:spMkLst>
            <pc:docMk/>
            <pc:sldMk cId="0" sldId="261"/>
            <ac:spMk id="24608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14.560" v="128"/>
          <ac:spMkLst>
            <pc:docMk/>
            <pc:sldMk cId="0" sldId="261"/>
            <ac:spMk id="24609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34:32.586" v="349" actId="122"/>
        <pc:sldMkLst>
          <pc:docMk/>
          <pc:sldMk cId="0" sldId="262"/>
        </pc:sldMkLst>
        <pc:spChg chg="mod">
          <ac:chgData name="hassan MH" userId="84cd2103f36ef0dc" providerId="LiveId" clId="{E30DFF53-71F8-479A-AEEA-3EBF8A9280CF}" dt="2020-11-03T10:19:51.583" v="141"/>
          <ac:spMkLst>
            <pc:docMk/>
            <pc:sldMk cId="0" sldId="262"/>
            <ac:spMk id="26626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30.562" v="348" actId="122"/>
          <ac:spMkLst>
            <pc:docMk/>
            <pc:sldMk cId="0" sldId="262"/>
            <ac:spMk id="2664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30.562" v="348" actId="122"/>
          <ac:spMkLst>
            <pc:docMk/>
            <pc:sldMk cId="0" sldId="262"/>
            <ac:spMk id="26649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30.562" v="348" actId="122"/>
          <ac:spMkLst>
            <pc:docMk/>
            <pc:sldMk cId="0" sldId="262"/>
            <ac:spMk id="26650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32.586" v="349" actId="122"/>
          <ac:spMkLst>
            <pc:docMk/>
            <pc:sldMk cId="0" sldId="262"/>
            <ac:spMk id="26651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49.440" v="140"/>
          <ac:spMkLst>
            <pc:docMk/>
            <pc:sldMk cId="0" sldId="262"/>
            <ac:spMk id="26652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41.792" v="138"/>
          <ac:spMkLst>
            <pc:docMk/>
            <pc:sldMk cId="0" sldId="262"/>
            <ac:spMk id="26653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39.631" v="137"/>
          <ac:spMkLst>
            <pc:docMk/>
            <pc:sldMk cId="0" sldId="262"/>
            <ac:spMk id="26654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3:20.743" v="213"/>
        <pc:sldMkLst>
          <pc:docMk/>
          <pc:sldMk cId="0" sldId="263"/>
        </pc:sldMkLst>
        <pc:spChg chg="mod">
          <ac:chgData name="hassan MH" userId="84cd2103f36ef0dc" providerId="LiveId" clId="{E30DFF53-71F8-479A-AEEA-3EBF8A9280CF}" dt="2020-11-03T10:23:20.743" v="213"/>
          <ac:spMkLst>
            <pc:docMk/>
            <pc:sldMk cId="0" sldId="263"/>
            <ac:spMk id="28713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46:01.335" v="501" actId="20577"/>
        <pc:sldMkLst>
          <pc:docMk/>
          <pc:sldMk cId="0" sldId="264"/>
        </pc:sldMkLst>
        <pc:spChg chg="mod">
          <ac:chgData name="hassan MH" userId="84cd2103f36ef0dc" providerId="LiveId" clId="{E30DFF53-71F8-479A-AEEA-3EBF8A9280CF}" dt="2020-11-03T10:19:56.736" v="142"/>
          <ac:spMkLst>
            <pc:docMk/>
            <pc:sldMk cId="0" sldId="264"/>
            <ac:spMk id="30722" creationId="{00000000-0000-0000-0000-000000000000}"/>
          </ac:spMkLst>
        </pc:spChg>
        <pc:spChg chg="mod">
          <ac:chgData name="hassan MH" userId="84cd2103f36ef0dc" providerId="LiveId" clId="{E30DFF53-71F8-479A-AEEA-3EBF8A9280CF}" dt="2020-11-03T10:46:01.335" v="501" actId="20577"/>
          <ac:spMkLst>
            <pc:docMk/>
            <pc:sldMk cId="0" sldId="264"/>
            <ac:spMk id="3073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30.949" v="216"/>
          <ac:spMkLst>
            <pc:docMk/>
            <pc:sldMk cId="0" sldId="264"/>
            <ac:spMk id="3073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33.509" v="217"/>
          <ac:spMkLst>
            <pc:docMk/>
            <pc:sldMk cId="0" sldId="264"/>
            <ac:spMk id="3073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25.511" v="214"/>
          <ac:spMkLst>
            <pc:docMk/>
            <pc:sldMk cId="0" sldId="264"/>
            <ac:spMk id="3073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28.181" v="215"/>
          <ac:spMkLst>
            <pc:docMk/>
            <pc:sldMk cId="0" sldId="264"/>
            <ac:spMk id="30739" creationId="{00000000-0000-0000-0000-000000000000}"/>
          </ac:spMkLst>
        </pc:spChg>
        <pc:spChg chg="mod">
          <ac:chgData name="hassan MH" userId="84cd2103f36ef0dc" providerId="LiveId" clId="{E30DFF53-71F8-479A-AEEA-3EBF8A9280CF}" dt="2020-11-03T10:19:59.722" v="143"/>
          <ac:spMkLst>
            <pc:docMk/>
            <pc:sldMk cId="0" sldId="264"/>
            <ac:spMk id="3074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04.702" v="145"/>
          <ac:spMkLst>
            <pc:docMk/>
            <pc:sldMk cId="0" sldId="264"/>
            <ac:spMk id="3074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02.455" v="144"/>
          <ac:spMkLst>
            <pc:docMk/>
            <pc:sldMk cId="0" sldId="264"/>
            <ac:spMk id="30742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4:08.961" v="230"/>
        <pc:sldMkLst>
          <pc:docMk/>
          <pc:sldMk cId="0" sldId="265"/>
        </pc:sldMkLst>
        <pc:spChg chg="mod">
          <ac:chgData name="hassan MH" userId="84cd2103f36ef0dc" providerId="LiveId" clId="{E30DFF53-71F8-479A-AEEA-3EBF8A9280CF}" dt="2020-11-03T10:20:08.215" v="146"/>
          <ac:spMkLst>
            <pc:docMk/>
            <pc:sldMk cId="0" sldId="265"/>
            <ac:spMk id="3277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37.278" v="218"/>
          <ac:spMkLst>
            <pc:docMk/>
            <pc:sldMk cId="0" sldId="265"/>
            <ac:spMk id="3278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53.375" v="223"/>
          <ac:spMkLst>
            <pc:docMk/>
            <pc:sldMk cId="0" sldId="265"/>
            <ac:spMk id="3278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58.171" v="224"/>
          <ac:spMkLst>
            <pc:docMk/>
            <pc:sldMk cId="0" sldId="265"/>
            <ac:spMk id="3278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3:59.565" v="225"/>
          <ac:spMkLst>
            <pc:docMk/>
            <pc:sldMk cId="0" sldId="265"/>
            <ac:spMk id="3279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01.150" v="226"/>
          <ac:spMkLst>
            <pc:docMk/>
            <pc:sldMk cId="0" sldId="265"/>
            <ac:spMk id="3279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08.961" v="230"/>
          <ac:spMkLst>
            <pc:docMk/>
            <pc:sldMk cId="0" sldId="265"/>
            <ac:spMk id="3279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06.804" v="229"/>
          <ac:spMkLst>
            <pc:docMk/>
            <pc:sldMk cId="0" sldId="265"/>
            <ac:spMk id="3279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04.852" v="228"/>
          <ac:spMkLst>
            <pc:docMk/>
            <pc:sldMk cId="0" sldId="265"/>
            <ac:spMk id="3279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03.330" v="227"/>
          <ac:spMkLst>
            <pc:docMk/>
            <pc:sldMk cId="0" sldId="265"/>
            <ac:spMk id="3279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10.111" v="147"/>
          <ac:spMkLst>
            <pc:docMk/>
            <pc:sldMk cId="0" sldId="265"/>
            <ac:spMk id="3280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12.247" v="148"/>
          <ac:spMkLst>
            <pc:docMk/>
            <pc:sldMk cId="0" sldId="265"/>
            <ac:spMk id="3280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14.504" v="149"/>
          <ac:spMkLst>
            <pc:docMk/>
            <pc:sldMk cId="0" sldId="265"/>
            <ac:spMk id="3280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16.872" v="150"/>
          <ac:spMkLst>
            <pc:docMk/>
            <pc:sldMk cId="0" sldId="265"/>
            <ac:spMk id="3280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18.760" v="151"/>
          <ac:spMkLst>
            <pc:docMk/>
            <pc:sldMk cId="0" sldId="265"/>
            <ac:spMk id="3280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20.839" v="152"/>
          <ac:spMkLst>
            <pc:docMk/>
            <pc:sldMk cId="0" sldId="265"/>
            <ac:spMk id="3280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23.199" v="153"/>
          <ac:spMkLst>
            <pc:docMk/>
            <pc:sldMk cId="0" sldId="265"/>
            <ac:spMk id="32810" creationId="{00000000-0000-0000-0000-000000000000}"/>
          </ac:spMkLst>
        </pc:spChg>
      </pc:sldChg>
      <pc:sldChg chg="addSp delSp modSp add del mod ord">
        <pc:chgData name="hassan MH" userId="84cd2103f36ef0dc" providerId="LiveId" clId="{E30DFF53-71F8-479A-AEEA-3EBF8A9280CF}" dt="2020-11-03T10:24:31.973" v="237"/>
        <pc:sldMkLst>
          <pc:docMk/>
          <pc:sldMk cId="0" sldId="266"/>
        </pc:sldMkLst>
        <pc:spChg chg="add del">
          <ac:chgData name="hassan MH" userId="84cd2103f36ef0dc" providerId="LiveId" clId="{E30DFF53-71F8-479A-AEEA-3EBF8A9280CF}" dt="2020-11-03T10:24:29.601" v="236" actId="22"/>
          <ac:spMkLst>
            <pc:docMk/>
            <pc:sldMk cId="0" sldId="266"/>
            <ac:spMk id="31" creationId="{3DA94592-F350-4219-B503-618593D425F0}"/>
          </ac:spMkLst>
        </pc:spChg>
        <pc:spChg chg="mod">
          <ac:chgData name="hassan MH" userId="84cd2103f36ef0dc" providerId="LiveId" clId="{E30DFF53-71F8-479A-AEEA-3EBF8A9280CF}" dt="2020-11-03T10:24:31.973" v="237"/>
          <ac:spMkLst>
            <pc:docMk/>
            <pc:sldMk cId="0" sldId="266"/>
            <ac:spMk id="3483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18.568" v="232"/>
          <ac:spMkLst>
            <pc:docMk/>
            <pc:sldMk cId="0" sldId="266"/>
            <ac:spMk id="3483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13.127" v="231"/>
          <ac:spMkLst>
            <pc:docMk/>
            <pc:sldMk cId="0" sldId="266"/>
            <ac:spMk id="34840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4:35.742" v="238"/>
        <pc:sldMkLst>
          <pc:docMk/>
          <pc:sldMk cId="0" sldId="267"/>
        </pc:sldMkLst>
        <pc:spChg chg="mod">
          <ac:chgData name="hassan MH" userId="84cd2103f36ef0dc" providerId="LiveId" clId="{E30DFF53-71F8-479A-AEEA-3EBF8A9280CF}" dt="2020-11-03T10:24:35.742" v="238"/>
          <ac:spMkLst>
            <pc:docMk/>
            <pc:sldMk cId="0" sldId="267"/>
            <ac:spMk id="36891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9:20.412" v="306"/>
        <pc:sldMkLst>
          <pc:docMk/>
          <pc:sldMk cId="0" sldId="268"/>
        </pc:sldMkLst>
        <pc:spChg chg="mod">
          <ac:chgData name="hassan MH" userId="84cd2103f36ef0dc" providerId="LiveId" clId="{E30DFF53-71F8-479A-AEEA-3EBF8A9280CF}" dt="2020-11-03T10:29:12.579" v="302"/>
          <ac:spMkLst>
            <pc:docMk/>
            <pc:sldMk cId="0" sldId="268"/>
            <ac:spMk id="3891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9:10.604" v="301"/>
          <ac:spMkLst>
            <pc:docMk/>
            <pc:sldMk cId="0" sldId="268"/>
            <ac:spMk id="3895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9:08.893" v="300"/>
          <ac:spMkLst>
            <pc:docMk/>
            <pc:sldMk cId="0" sldId="268"/>
            <ac:spMk id="3895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9:20.412" v="306"/>
          <ac:spMkLst>
            <pc:docMk/>
            <pc:sldMk cId="0" sldId="268"/>
            <ac:spMk id="3895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9:17.211" v="304"/>
          <ac:spMkLst>
            <pc:docMk/>
            <pc:sldMk cId="0" sldId="268"/>
            <ac:spMk id="3895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9:15.212" v="303"/>
          <ac:spMkLst>
            <pc:docMk/>
            <pc:sldMk cId="0" sldId="268"/>
            <ac:spMk id="38954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4:42.214" v="239"/>
        <pc:sldMkLst>
          <pc:docMk/>
          <pc:sldMk cId="0" sldId="269"/>
        </pc:sldMkLst>
        <pc:spChg chg="mod">
          <ac:chgData name="hassan MH" userId="84cd2103f36ef0dc" providerId="LiveId" clId="{E30DFF53-71F8-479A-AEEA-3EBF8A9280CF}" dt="2020-11-03T10:24:42.214" v="239"/>
          <ac:spMkLst>
            <pc:docMk/>
            <pc:sldMk cId="0" sldId="269"/>
            <ac:spMk id="40989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52:28.707" v="526" actId="20577"/>
        <pc:sldMkLst>
          <pc:docMk/>
          <pc:sldMk cId="0" sldId="270"/>
        </pc:sldMkLst>
        <pc:spChg chg="mod">
          <ac:chgData name="hassan MH" userId="84cd2103f36ef0dc" providerId="LiveId" clId="{E30DFF53-71F8-479A-AEEA-3EBF8A9280CF}" dt="2020-11-03T10:20:29.113" v="154"/>
          <ac:spMkLst>
            <pc:docMk/>
            <pc:sldMk cId="0" sldId="270"/>
            <ac:spMk id="43010" creationId="{00000000-0000-0000-0000-000000000000}"/>
          </ac:spMkLst>
        </pc:spChg>
        <pc:spChg chg="mod">
          <ac:chgData name="hassan MH" userId="84cd2103f36ef0dc" providerId="LiveId" clId="{E30DFF53-71F8-479A-AEEA-3EBF8A9280CF}" dt="2020-11-03T10:52:28.707" v="526" actId="20577"/>
          <ac:spMkLst>
            <pc:docMk/>
            <pc:sldMk cId="0" sldId="270"/>
            <ac:spMk id="4301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45.197" v="240"/>
          <ac:spMkLst>
            <pc:docMk/>
            <pc:sldMk cId="0" sldId="270"/>
            <ac:spMk id="4301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51.477" v="243"/>
          <ac:spMkLst>
            <pc:docMk/>
            <pc:sldMk cId="0" sldId="270"/>
            <ac:spMk id="4301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49.173" v="242"/>
          <ac:spMkLst>
            <pc:docMk/>
            <pc:sldMk cId="0" sldId="270"/>
            <ac:spMk id="4302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47.272" v="241"/>
          <ac:spMkLst>
            <pc:docMk/>
            <pc:sldMk cId="0" sldId="270"/>
            <ac:spMk id="4302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58.599" v="246"/>
          <ac:spMkLst>
            <pc:docMk/>
            <pc:sldMk cId="0" sldId="270"/>
            <ac:spMk id="4302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55.909" v="245"/>
          <ac:spMkLst>
            <pc:docMk/>
            <pc:sldMk cId="0" sldId="270"/>
            <ac:spMk id="4302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4:53.902" v="244"/>
          <ac:spMkLst>
            <pc:docMk/>
            <pc:sldMk cId="0" sldId="270"/>
            <ac:spMk id="4302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31.960" v="155"/>
          <ac:spMkLst>
            <pc:docMk/>
            <pc:sldMk cId="0" sldId="270"/>
            <ac:spMk id="4303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35.935" v="157"/>
          <ac:spMkLst>
            <pc:docMk/>
            <pc:sldMk cId="0" sldId="270"/>
            <ac:spMk id="4303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38.456" v="158"/>
          <ac:spMkLst>
            <pc:docMk/>
            <pc:sldMk cId="0" sldId="270"/>
            <ac:spMk id="4303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42.223" v="160"/>
          <ac:spMkLst>
            <pc:docMk/>
            <pc:sldMk cId="0" sldId="270"/>
            <ac:spMk id="4303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45.840" v="162"/>
          <ac:spMkLst>
            <pc:docMk/>
            <pc:sldMk cId="0" sldId="270"/>
            <ac:spMk id="43035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5:02.751" v="247"/>
        <pc:sldMkLst>
          <pc:docMk/>
          <pc:sldMk cId="0" sldId="271"/>
        </pc:sldMkLst>
        <pc:spChg chg="mod">
          <ac:chgData name="hassan MH" userId="84cd2103f36ef0dc" providerId="LiveId" clId="{E30DFF53-71F8-479A-AEEA-3EBF8A9280CF}" dt="2020-11-03T10:25:02.751" v="247"/>
          <ac:spMkLst>
            <pc:docMk/>
            <pc:sldMk cId="0" sldId="271"/>
            <ac:spMk id="45058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25:23.453" v="254"/>
        <pc:sldMkLst>
          <pc:docMk/>
          <pc:sldMk cId="0" sldId="272"/>
        </pc:sldMkLst>
        <pc:spChg chg="mod">
          <ac:chgData name="hassan MH" userId="84cd2103f36ef0dc" providerId="LiveId" clId="{E30DFF53-71F8-479A-AEEA-3EBF8A9280CF}" dt="2020-11-03T10:20:54.639" v="165"/>
          <ac:spMkLst>
            <pc:docMk/>
            <pc:sldMk cId="0" sldId="272"/>
            <ac:spMk id="4710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23.453" v="254"/>
          <ac:spMkLst>
            <pc:docMk/>
            <pc:sldMk cId="0" sldId="272"/>
            <ac:spMk id="4711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20.709" v="253"/>
          <ac:spMkLst>
            <pc:docMk/>
            <pc:sldMk cId="0" sldId="272"/>
            <ac:spMk id="4711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18.469" v="252"/>
          <ac:spMkLst>
            <pc:docMk/>
            <pc:sldMk cId="0" sldId="272"/>
            <ac:spMk id="4711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13.653" v="250"/>
          <ac:spMkLst>
            <pc:docMk/>
            <pc:sldMk cId="0" sldId="272"/>
            <ac:spMk id="4711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08.862" v="249"/>
          <ac:spMkLst>
            <pc:docMk/>
            <pc:sldMk cId="0" sldId="272"/>
            <ac:spMk id="4711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06.496" v="248"/>
          <ac:spMkLst>
            <pc:docMk/>
            <pc:sldMk cId="0" sldId="272"/>
            <ac:spMk id="4711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52.560" v="164"/>
          <ac:spMkLst>
            <pc:docMk/>
            <pc:sldMk cId="0" sldId="272"/>
            <ac:spMk id="4713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50.432" v="163"/>
          <ac:spMkLst>
            <pc:docMk/>
            <pc:sldMk cId="0" sldId="272"/>
            <ac:spMk id="4713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08.464" v="170"/>
          <ac:spMkLst>
            <pc:docMk/>
            <pc:sldMk cId="0" sldId="272"/>
            <ac:spMk id="4713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04.359" v="168"/>
          <ac:spMkLst>
            <pc:docMk/>
            <pc:sldMk cId="0" sldId="272"/>
            <ac:spMk id="4713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0:57.079" v="166"/>
          <ac:spMkLst>
            <pc:docMk/>
            <pc:sldMk cId="0" sldId="272"/>
            <ac:spMk id="47135" creationId="{00000000-0000-0000-0000-000000000000}"/>
          </ac:spMkLst>
        </pc:spChg>
      </pc:sldChg>
      <pc:sldChg chg="addSp delSp modSp add del mod ord">
        <pc:chgData name="hassan MH" userId="84cd2103f36ef0dc" providerId="LiveId" clId="{E30DFF53-71F8-479A-AEEA-3EBF8A9280CF}" dt="2020-11-03T10:25:27.046" v="255"/>
        <pc:sldMkLst>
          <pc:docMk/>
          <pc:sldMk cId="0" sldId="273"/>
        </pc:sldMkLst>
        <pc:spChg chg="mod">
          <ac:chgData name="hassan MH" userId="84cd2103f36ef0dc" providerId="LiveId" clId="{E30DFF53-71F8-479A-AEEA-3EBF8A9280CF}" dt="2020-11-03T10:21:17.513" v="173"/>
          <ac:spMkLst>
            <pc:docMk/>
            <pc:sldMk cId="0" sldId="273"/>
            <ac:spMk id="4915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27.046" v="255"/>
          <ac:spMkLst>
            <pc:docMk/>
            <pc:sldMk cId="0" sldId="273"/>
            <ac:spMk id="4917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23.566" v="176"/>
          <ac:spMkLst>
            <pc:docMk/>
            <pc:sldMk cId="0" sldId="273"/>
            <ac:spMk id="4917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12.462" v="171"/>
          <ac:spMkLst>
            <pc:docMk/>
            <pc:sldMk cId="0" sldId="273"/>
            <ac:spMk id="4917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14.999" v="172"/>
          <ac:spMkLst>
            <pc:docMk/>
            <pc:sldMk cId="0" sldId="273"/>
            <ac:spMk id="49177" creationId="{00000000-0000-0000-0000-000000000000}"/>
          </ac:spMkLst>
        </pc:spChg>
        <pc:picChg chg="add del">
          <ac:chgData name="hassan MH" userId="84cd2103f36ef0dc" providerId="LiveId" clId="{E30DFF53-71F8-479A-AEEA-3EBF8A9280CF}" dt="2020-11-03T10:21:21.412" v="175" actId="22"/>
          <ac:picMkLst>
            <pc:docMk/>
            <pc:sldMk cId="0" sldId="273"/>
            <ac:picMk id="7" creationId="{3685661F-3108-41E2-8BFE-B98D5A83BEEC}"/>
          </ac:picMkLst>
        </pc:picChg>
      </pc:sldChg>
      <pc:sldChg chg="modSp add del ord">
        <pc:chgData name="hassan MH" userId="84cd2103f36ef0dc" providerId="LiveId" clId="{E30DFF53-71F8-479A-AEEA-3EBF8A9280CF}" dt="2020-11-03T10:34:06.552" v="347" actId="122"/>
        <pc:sldMkLst>
          <pc:docMk/>
          <pc:sldMk cId="1224030688" sldId="274"/>
        </pc:sldMkLst>
        <pc:spChg chg="mod">
          <ac:chgData name="hassan MH" userId="84cd2103f36ef0dc" providerId="LiveId" clId="{E30DFF53-71F8-479A-AEEA-3EBF8A9280CF}" dt="2020-11-03T10:21:50.927" v="184"/>
          <ac:spMkLst>
            <pc:docMk/>
            <pc:sldMk cId="1224030688" sldId="274"/>
            <ac:spMk id="5120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53.343" v="299"/>
          <ac:spMkLst>
            <pc:docMk/>
            <pc:sldMk cId="1224030688" sldId="274"/>
            <ac:spMk id="51209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16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17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1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19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20" creationId="{00000000-0000-0000-0000-000000000000}"/>
          </ac:spMkLst>
        </pc:spChg>
        <pc:spChg chg="mod">
          <ac:chgData name="hassan MH" userId="84cd2103f36ef0dc" providerId="LiveId" clId="{E30DFF53-71F8-479A-AEEA-3EBF8A9280CF}" dt="2020-11-03T10:34:06.552" v="347" actId="122"/>
          <ac:spMkLst>
            <pc:docMk/>
            <pc:sldMk cId="1224030688" sldId="274"/>
            <ac:spMk id="5122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48.078" v="183"/>
          <ac:spMkLst>
            <pc:docMk/>
            <pc:sldMk cId="1224030688" sldId="274"/>
            <ac:spMk id="5122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38.768" v="181"/>
          <ac:spMkLst>
            <pc:docMk/>
            <pc:sldMk cId="1224030688" sldId="274"/>
            <ac:spMk id="5122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36.647" v="180"/>
          <ac:spMkLst>
            <pc:docMk/>
            <pc:sldMk cId="1224030688" sldId="274"/>
            <ac:spMk id="5122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34.326" v="179"/>
          <ac:spMkLst>
            <pc:docMk/>
            <pc:sldMk cId="1224030688" sldId="274"/>
            <ac:spMk id="5122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27.456" v="177"/>
          <ac:spMkLst>
            <pc:docMk/>
            <pc:sldMk cId="1224030688" sldId="274"/>
            <ac:spMk id="51226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33:59.430" v="345" actId="1076"/>
        <pc:sldMkLst>
          <pc:docMk/>
          <pc:sldMk cId="0" sldId="275"/>
        </pc:sldMkLst>
        <pc:spChg chg="mod">
          <ac:chgData name="hassan MH" userId="84cd2103f36ef0dc" providerId="LiveId" clId="{E30DFF53-71F8-479A-AEEA-3EBF8A9280CF}" dt="2020-11-03T10:21:55.342" v="185"/>
          <ac:spMkLst>
            <pc:docMk/>
            <pc:sldMk cId="0" sldId="275"/>
            <ac:spMk id="5325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47.149" v="298" actId="1076"/>
          <ac:spMkLst>
            <pc:docMk/>
            <pc:sldMk cId="0" sldId="275"/>
            <ac:spMk id="5325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57.855" v="265"/>
          <ac:spMkLst>
            <pc:docMk/>
            <pc:sldMk cId="0" sldId="275"/>
            <ac:spMk id="5326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55.830" v="264"/>
          <ac:spMkLst>
            <pc:docMk/>
            <pc:sldMk cId="0" sldId="275"/>
            <ac:spMk id="5326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45.278" v="297" actId="1076"/>
          <ac:spMkLst>
            <pc:docMk/>
            <pc:sldMk cId="0" sldId="275"/>
            <ac:spMk id="5326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53.862" v="263"/>
          <ac:spMkLst>
            <pc:docMk/>
            <pc:sldMk cId="0" sldId="275"/>
            <ac:spMk id="53263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57.766" v="344" actId="1076"/>
          <ac:spMkLst>
            <pc:docMk/>
            <pc:sldMk cId="0" sldId="275"/>
            <ac:spMk id="5326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5:52.053" v="262"/>
          <ac:spMkLst>
            <pc:docMk/>
            <pc:sldMk cId="0" sldId="275"/>
            <ac:spMk id="53265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59.430" v="345" actId="1076"/>
          <ac:spMkLst>
            <pc:docMk/>
            <pc:sldMk cId="0" sldId="275"/>
            <ac:spMk id="5326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41.217" v="295" actId="120"/>
          <ac:spMkLst>
            <pc:docMk/>
            <pc:sldMk cId="0" sldId="275"/>
            <ac:spMk id="5327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57.696" v="186"/>
          <ac:spMkLst>
            <pc:docMk/>
            <pc:sldMk cId="0" sldId="275"/>
            <ac:spMk id="5328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1:59.991" v="187"/>
          <ac:spMkLst>
            <pc:docMk/>
            <pc:sldMk cId="0" sldId="275"/>
            <ac:spMk id="5328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2:02.527" v="188"/>
          <ac:spMkLst>
            <pc:docMk/>
            <pc:sldMk cId="0" sldId="275"/>
            <ac:spMk id="5328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37.539" v="293" actId="121"/>
          <ac:spMkLst>
            <pc:docMk/>
            <pc:sldMk cId="0" sldId="275"/>
            <ac:spMk id="5328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37.539" v="293" actId="121"/>
          <ac:spMkLst>
            <pc:docMk/>
            <pc:sldMk cId="0" sldId="275"/>
            <ac:spMk id="5328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37.539" v="293" actId="121"/>
          <ac:spMkLst>
            <pc:docMk/>
            <pc:sldMk cId="0" sldId="275"/>
            <ac:spMk id="5328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37.539" v="293" actId="121"/>
          <ac:spMkLst>
            <pc:docMk/>
            <pc:sldMk cId="0" sldId="275"/>
            <ac:spMk id="53289" creationId="{00000000-0000-0000-0000-000000000000}"/>
          </ac:spMkLst>
        </pc:spChg>
      </pc:sldChg>
      <pc:sldChg chg="modSp add del ord">
        <pc:chgData name="hassan MH" userId="84cd2103f36ef0dc" providerId="LiveId" clId="{E30DFF53-71F8-479A-AEEA-3EBF8A9280CF}" dt="2020-11-03T10:33:46.089" v="341" actId="121"/>
        <pc:sldMkLst>
          <pc:docMk/>
          <pc:sldMk cId="0" sldId="276"/>
        </pc:sldMkLst>
        <pc:spChg chg="mod">
          <ac:chgData name="hassan MH" userId="84cd2103f36ef0dc" providerId="LiveId" clId="{E30DFF53-71F8-479A-AEEA-3EBF8A9280CF}" dt="2020-11-03T10:33:44.313" v="340" actId="121"/>
          <ac:spMkLst>
            <pc:docMk/>
            <pc:sldMk cId="0" sldId="276"/>
            <ac:spMk id="5529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42.880" v="339" actId="121"/>
          <ac:spMkLst>
            <pc:docMk/>
            <pc:sldMk cId="0" sldId="276"/>
            <ac:spMk id="55303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39.937" v="338" actId="121"/>
          <ac:spMkLst>
            <pc:docMk/>
            <pc:sldMk cId="0" sldId="276"/>
            <ac:spMk id="5530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17.621" v="273"/>
          <ac:spMkLst>
            <pc:docMk/>
            <pc:sldMk cId="0" sldId="276"/>
            <ac:spMk id="5530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15.681" v="272"/>
          <ac:spMkLst>
            <pc:docMk/>
            <pc:sldMk cId="0" sldId="276"/>
            <ac:spMk id="5530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8:20.957" v="290"/>
          <ac:spMkLst>
            <pc:docMk/>
            <pc:sldMk cId="0" sldId="276"/>
            <ac:spMk id="55311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46.089" v="341" actId="121"/>
          <ac:spMkLst>
            <pc:docMk/>
            <pc:sldMk cId="0" sldId="276"/>
            <ac:spMk id="5531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2:22.680" v="196"/>
          <ac:spMkLst>
            <pc:docMk/>
            <pc:sldMk cId="0" sldId="276"/>
            <ac:spMk id="5531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2:25" v="197"/>
          <ac:spMkLst>
            <pc:docMk/>
            <pc:sldMk cId="0" sldId="276"/>
            <ac:spMk id="55314" creationId="{00000000-0000-0000-0000-000000000000}"/>
          </ac:spMkLst>
        </pc:spChg>
      </pc:sldChg>
      <pc:sldChg chg="modSp add del ord modAnim">
        <pc:chgData name="hassan MH" userId="84cd2103f36ef0dc" providerId="LiveId" clId="{E30DFF53-71F8-479A-AEEA-3EBF8A9280CF}" dt="2020-11-03T10:47:08.447" v="512" actId="20577"/>
        <pc:sldMkLst>
          <pc:docMk/>
          <pc:sldMk cId="0" sldId="277"/>
        </pc:sldMkLst>
        <pc:spChg chg="mod">
          <ac:chgData name="hassan MH" userId="84cd2103f36ef0dc" providerId="LiveId" clId="{E30DFF53-71F8-479A-AEEA-3EBF8A9280CF}" dt="2020-11-03T10:47:08.447" v="512" actId="20577"/>
          <ac:spMkLst>
            <pc:docMk/>
            <pc:sldMk cId="0" sldId="277"/>
            <ac:spMk id="27" creationId="{3499DC3A-93F5-4D42-81B5-83D7BAE9A563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4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53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5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5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5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5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5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6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07.115" v="287" actId="121"/>
          <ac:spMkLst>
            <pc:docMk/>
            <pc:sldMk cId="0" sldId="277"/>
            <ac:spMk id="5736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68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69" creationId="{00000000-0000-0000-0000-000000000000}"/>
          </ac:spMkLst>
        </pc:spChg>
        <pc:spChg chg="mod">
          <ac:chgData name="hassan MH" userId="84cd2103f36ef0dc" providerId="LiveId" clId="{E30DFF53-71F8-479A-AEEA-3EBF8A9280CF}" dt="2020-11-03T10:27:13.675" v="289" actId="121"/>
          <ac:spMkLst>
            <pc:docMk/>
            <pc:sldMk cId="0" sldId="277"/>
            <ac:spMk id="57370" creationId="{00000000-0000-0000-0000-000000000000}"/>
          </ac:spMkLst>
        </pc:spChg>
      </pc:sldChg>
      <pc:sldChg chg="addSp delSp modSp mod ord modShow modNotesTx">
        <pc:chgData name="hassan MH" userId="84cd2103f36ef0dc" providerId="LiveId" clId="{E30DFF53-71F8-479A-AEEA-3EBF8A9280CF}" dt="2020-11-03T10:39:57.341" v="470" actId="1076"/>
        <pc:sldMkLst>
          <pc:docMk/>
          <pc:sldMk cId="3893368810" sldId="278"/>
        </pc:sldMkLst>
        <pc:spChg chg="mod">
          <ac:chgData name="hassan MH" userId="84cd2103f36ef0dc" providerId="LiveId" clId="{E30DFF53-71F8-479A-AEEA-3EBF8A9280CF}" dt="2020-11-03T10:39:54.671" v="469" actId="12788"/>
          <ac:spMkLst>
            <pc:docMk/>
            <pc:sldMk cId="3893368810" sldId="278"/>
            <ac:spMk id="2" creationId="{C95C9824-4014-4BFE-95A7-EB0898C1E3BE}"/>
          </ac:spMkLst>
        </pc:spChg>
        <pc:spChg chg="mod">
          <ac:chgData name="hassan MH" userId="84cd2103f36ef0dc" providerId="LiveId" clId="{E30DFF53-71F8-479A-AEEA-3EBF8A9280CF}" dt="2020-11-03T10:39:57.341" v="470" actId="1076"/>
          <ac:spMkLst>
            <pc:docMk/>
            <pc:sldMk cId="3893368810" sldId="278"/>
            <ac:spMk id="3" creationId="{8197C538-F605-4470-B8E7-E81A57470B0C}"/>
          </ac:spMkLst>
        </pc:spChg>
        <pc:picChg chg="add del">
          <ac:chgData name="hassan MH" userId="84cd2103f36ef0dc" providerId="LiveId" clId="{E30DFF53-71F8-479A-AEEA-3EBF8A9280CF}" dt="2020-11-03T10:12:36.169" v="22"/>
          <ac:picMkLst>
            <pc:docMk/>
            <pc:sldMk cId="3893368810" sldId="278"/>
            <ac:picMk id="6" creationId="{9FD05AC8-68AD-4F70-9E25-96C3A4664028}"/>
          </ac:picMkLst>
        </pc:picChg>
      </pc:sldChg>
      <pc:sldChg chg="add del ord setBg">
        <pc:chgData name="hassan MH" userId="84cd2103f36ef0dc" providerId="LiveId" clId="{E30DFF53-71F8-479A-AEEA-3EBF8A9280CF}" dt="2020-11-03T10:17:02.984" v="84"/>
        <pc:sldMkLst>
          <pc:docMk/>
          <pc:sldMk cId="630331938" sldId="279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713277594" sldId="279"/>
        </pc:sldMkLst>
      </pc:sldChg>
      <pc:sldChg chg="modSp add del ord">
        <pc:chgData name="hassan MH" userId="84cd2103f36ef0dc" providerId="LiveId" clId="{E30DFF53-71F8-479A-AEEA-3EBF8A9280CF}" dt="2020-11-03T10:33:34.182" v="337" actId="1076"/>
        <pc:sldMkLst>
          <pc:docMk/>
          <pc:sldMk cId="0" sldId="280"/>
        </pc:sldMkLst>
        <pc:spChg chg="mod">
          <ac:chgData name="hassan MH" userId="84cd2103f36ef0dc" providerId="LiveId" clId="{E30DFF53-71F8-479A-AEEA-3EBF8A9280CF}" dt="2020-11-03T10:26:51.895" v="285" actId="122"/>
          <ac:spMkLst>
            <pc:docMk/>
            <pc:sldMk cId="0" sldId="280"/>
            <ac:spMk id="59394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395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396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397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39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29.774" v="335" actId="14100"/>
          <ac:spMkLst>
            <pc:docMk/>
            <pc:sldMk cId="0" sldId="280"/>
            <ac:spMk id="59399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34.182" v="337" actId="1076"/>
          <ac:spMkLst>
            <pc:docMk/>
            <pc:sldMk cId="0" sldId="280"/>
            <ac:spMk id="59400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40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5.819" v="286" actId="122"/>
          <ac:spMkLst>
            <pc:docMk/>
            <pc:sldMk cId="0" sldId="280"/>
            <ac:spMk id="5940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1.895" v="285" actId="122"/>
          <ac:spMkLst>
            <pc:docMk/>
            <pc:sldMk cId="0" sldId="280"/>
            <ac:spMk id="59411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1.895" v="285" actId="122"/>
          <ac:spMkLst>
            <pc:docMk/>
            <pc:sldMk cId="0" sldId="280"/>
            <ac:spMk id="59412" creationId="{00000000-0000-0000-0000-000000000000}"/>
          </ac:spMkLst>
        </pc:spChg>
        <pc:spChg chg="mod">
          <ac:chgData name="hassan MH" userId="84cd2103f36ef0dc" providerId="LiveId" clId="{E30DFF53-71F8-479A-AEEA-3EBF8A9280CF}" dt="2020-11-03T10:26:51.895" v="285" actId="122"/>
          <ac:spMkLst>
            <pc:docMk/>
            <pc:sldMk cId="0" sldId="280"/>
            <ac:spMk id="59413" creationId="{00000000-0000-0000-0000-000000000000}"/>
          </ac:spMkLst>
        </pc:spChg>
        <pc:grpChg chg="mod">
          <ac:chgData name="hassan MH" userId="84cd2103f36ef0dc" providerId="LiveId" clId="{E30DFF53-71F8-479A-AEEA-3EBF8A9280CF}" dt="2020-11-03T10:26:51.895" v="285" actId="122"/>
          <ac:grpSpMkLst>
            <pc:docMk/>
            <pc:sldMk cId="0" sldId="280"/>
            <ac:grpSpMk id="2" creationId="{A6CC3439-0895-F04E-A9C7-F2440D7D751B}"/>
          </ac:grpSpMkLst>
        </pc:grpChg>
        <pc:grpChg chg="mod">
          <ac:chgData name="hassan MH" userId="84cd2103f36ef0dc" providerId="LiveId" clId="{E30DFF53-71F8-479A-AEEA-3EBF8A9280CF}" dt="2020-11-03T10:26:51.895" v="285" actId="122"/>
          <ac:grpSpMkLst>
            <pc:docMk/>
            <pc:sldMk cId="0" sldId="280"/>
            <ac:grpSpMk id="3" creationId="{3646D643-6F86-6A43-9D41-61F66BBCD458}"/>
          </ac:grpSpMkLst>
        </pc:grpChg>
        <pc:grpChg chg="mod">
          <ac:chgData name="hassan MH" userId="84cd2103f36ef0dc" providerId="LiveId" clId="{E30DFF53-71F8-479A-AEEA-3EBF8A9280CF}" dt="2020-11-03T10:26:51.895" v="285" actId="122"/>
          <ac:grpSpMkLst>
            <pc:docMk/>
            <pc:sldMk cId="0" sldId="280"/>
            <ac:grpSpMk id="4" creationId="{9BA8EA58-E94F-8C4A-9E85-52A8859ABF83}"/>
          </ac:grpSpMkLst>
        </pc:grpChg>
        <pc:grpChg chg="mod">
          <ac:chgData name="hassan MH" userId="84cd2103f36ef0dc" providerId="LiveId" clId="{E30DFF53-71F8-479A-AEEA-3EBF8A9280CF}" dt="2020-11-03T10:26:51.895" v="285" actId="122"/>
          <ac:grpSpMkLst>
            <pc:docMk/>
            <pc:sldMk cId="0" sldId="280"/>
            <ac:grpSpMk id="5" creationId="{4034BAC5-F103-B84B-9967-D04642F1FC22}"/>
          </ac:grpSpMkLst>
        </pc:grpChg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3907291077" sldId="280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1635452355" sldId="281"/>
        </pc:sldMkLst>
      </pc:sldChg>
      <pc:sldChg chg="addSp delSp modSp add del mod ord setBg modNotesTx">
        <pc:chgData name="hassan MH" userId="84cd2103f36ef0dc" providerId="LiveId" clId="{E30DFF53-71F8-479A-AEEA-3EBF8A9280CF}" dt="2020-11-03T10:39:36.809" v="466" actId="12788"/>
        <pc:sldMkLst>
          <pc:docMk/>
          <pc:sldMk cId="2795862848" sldId="281"/>
        </pc:sldMkLst>
        <pc:spChg chg="del">
          <ac:chgData name="hassan MH" userId="84cd2103f36ef0dc" providerId="LiveId" clId="{E30DFF53-71F8-479A-AEEA-3EBF8A9280CF}" dt="2020-11-03T10:35:51.176" v="354" actId="478"/>
          <ac:spMkLst>
            <pc:docMk/>
            <pc:sldMk cId="2795862848" sldId="281"/>
            <ac:spMk id="2" creationId="{C95C9824-4014-4BFE-95A7-EB0898C1E3BE}"/>
          </ac:spMkLst>
        </pc:spChg>
        <pc:spChg chg="del">
          <ac:chgData name="hassan MH" userId="84cd2103f36ef0dc" providerId="LiveId" clId="{E30DFF53-71F8-479A-AEEA-3EBF8A9280CF}" dt="2020-11-03T10:35:51.176" v="354" actId="478"/>
          <ac:spMkLst>
            <pc:docMk/>
            <pc:sldMk cId="2795862848" sldId="281"/>
            <ac:spMk id="3" creationId="{8197C538-F605-4470-B8E7-E81A57470B0C}"/>
          </ac:spMkLst>
        </pc:spChg>
        <pc:spChg chg="del">
          <ac:chgData name="hassan MH" userId="84cd2103f36ef0dc" providerId="LiveId" clId="{E30DFF53-71F8-479A-AEEA-3EBF8A9280CF}" dt="2020-11-03T10:35:51.176" v="354" actId="478"/>
          <ac:spMkLst>
            <pc:docMk/>
            <pc:sldMk cId="2795862848" sldId="281"/>
            <ac:spMk id="4" creationId="{25DB781E-8C19-4CEB-A828-95DF9DA4185D}"/>
          </ac:spMkLst>
        </pc:spChg>
        <pc:spChg chg="add mod">
          <ac:chgData name="hassan MH" userId="84cd2103f36ef0dc" providerId="LiveId" clId="{E30DFF53-71F8-479A-AEEA-3EBF8A9280CF}" dt="2020-11-03T10:39:36.809" v="466" actId="12788"/>
          <ac:spMkLst>
            <pc:docMk/>
            <pc:sldMk cId="2795862848" sldId="281"/>
            <ac:spMk id="9" creationId="{06D62A84-6C40-4BB7-A50F-DA3D4CED9656}"/>
          </ac:spMkLst>
        </pc:spChg>
        <pc:spChg chg="mod">
          <ac:chgData name="hassan MH" userId="84cd2103f36ef0dc" providerId="LiveId" clId="{E30DFF53-71F8-479A-AEEA-3EBF8A9280CF}" dt="2020-11-03T10:36:21.664" v="389" actId="12789"/>
          <ac:spMkLst>
            <pc:docMk/>
            <pc:sldMk cId="2795862848" sldId="281"/>
            <ac:spMk id="11" creationId="{0AE4D96F-4DFD-4770-819E-8D2A4C2C428D}"/>
          </ac:spMkLst>
        </pc:spChg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2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512269479" sldId="282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3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4145777603" sldId="283"/>
        </pc:sldMkLst>
      </pc:sldChg>
      <pc:sldChg chg="add del setBg">
        <pc:chgData name="hassan MH" userId="84cd2103f36ef0dc" providerId="LiveId" clId="{E30DFF53-71F8-479A-AEEA-3EBF8A9280CF}" dt="2020-11-03T10:12:22.930" v="18"/>
        <pc:sldMkLst>
          <pc:docMk/>
          <pc:sldMk cId="1910325857" sldId="284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2492330514" sldId="284"/>
        </pc:sldMkLst>
      </pc:sldChg>
      <pc:sldChg chg="add del">
        <pc:chgData name="hassan MH" userId="84cd2103f36ef0dc" providerId="LiveId" clId="{E30DFF53-71F8-479A-AEEA-3EBF8A9280CF}" dt="2020-11-03T10:33:23.913" v="334" actId="47"/>
        <pc:sldMkLst>
          <pc:docMk/>
          <pc:sldMk cId="3911049127" sldId="284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5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3946243900" sldId="285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6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1467428637" sldId="286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7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3660069025" sldId="287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8"/>
        </pc:sldMkLst>
      </pc:sldChg>
      <pc:sldChg chg="del">
        <pc:chgData name="hassan MH" userId="84cd2103f36ef0dc" providerId="LiveId" clId="{E30DFF53-71F8-479A-AEEA-3EBF8A9280CF}" dt="2020-11-03T10:11:15.062" v="13" actId="47"/>
        <pc:sldMkLst>
          <pc:docMk/>
          <pc:sldMk cId="1681431339" sldId="288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89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0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1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2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3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4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5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6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7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2460503293" sldId="298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299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300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301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302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0" sldId="303"/>
        </pc:sldMkLst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3499312603" sldId="304"/>
        </pc:sldMkLst>
        <pc:spChg chg="mod">
          <ac:chgData name="hassan MH" userId="84cd2103f36ef0dc" providerId="LiveId" clId="{E30DFF53-71F8-479A-AEEA-3EBF8A9280CF}" dt="2020-11-03T10:32:25.842" v="313" actId="207"/>
          <ac:spMkLst>
            <pc:docMk/>
            <pc:sldMk cId="3499312603" sldId="304"/>
            <ac:spMk id="1433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1:45.662" v="309" actId="207"/>
          <ac:spMkLst>
            <pc:docMk/>
            <pc:sldMk cId="3499312603" sldId="304"/>
            <ac:spMk id="14543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25.842" v="313" actId="207"/>
          <ac:spMkLst>
            <pc:docMk/>
            <pc:sldMk cId="3499312603" sldId="304"/>
            <ac:spMk id="14544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25.842" v="313" actId="207"/>
          <ac:spMkLst>
            <pc:docMk/>
            <pc:sldMk cId="3499312603" sldId="304"/>
            <ac:spMk id="14545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25.842" v="313" actId="207"/>
          <ac:spMkLst>
            <pc:docMk/>
            <pc:sldMk cId="3499312603" sldId="304"/>
            <ac:spMk id="14546" creationId="{00000000-0000-0000-0000-000000000000}"/>
          </ac:spMkLst>
        </pc:spChg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4208361678" sldId="305"/>
        </pc:sldMkLst>
        <pc:spChg chg="mod">
          <ac:chgData name="hassan MH" userId="84cd2103f36ef0dc" providerId="LiveId" clId="{E30DFF53-71F8-479A-AEEA-3EBF8A9280CF}" dt="2020-11-03T10:32:30.455" v="314" actId="207"/>
          <ac:spMkLst>
            <pc:docMk/>
            <pc:sldMk cId="4208361678" sldId="305"/>
            <ac:spMk id="16386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30.455" v="314" actId="207"/>
          <ac:spMkLst>
            <pc:docMk/>
            <pc:sldMk cId="4208361678" sldId="305"/>
            <ac:spMk id="16407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30.455" v="314" actId="207"/>
          <ac:spMkLst>
            <pc:docMk/>
            <pc:sldMk cId="4208361678" sldId="305"/>
            <ac:spMk id="1640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30.455" v="314" actId="207"/>
          <ac:spMkLst>
            <pc:docMk/>
            <pc:sldMk cId="4208361678" sldId="305"/>
            <ac:spMk id="16409" creationId="{00000000-0000-0000-0000-000000000000}"/>
          </ac:spMkLst>
        </pc:spChg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2708096712" sldId="306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258376399" sldId="307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1569105889" sldId="308"/>
        </pc:sldMkLst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1211423612" sldId="309"/>
        </pc:sldMkLst>
        <pc:spChg chg="mod">
          <ac:chgData name="hassan MH" userId="84cd2103f36ef0dc" providerId="LiveId" clId="{E30DFF53-71F8-479A-AEEA-3EBF8A9280CF}" dt="2020-11-03T10:32:45.301" v="319" actId="207"/>
          <ac:spMkLst>
            <pc:docMk/>
            <pc:sldMk cId="1211423612" sldId="309"/>
            <ac:spMk id="2457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6.467" v="320" actId="207"/>
          <ac:spMkLst>
            <pc:docMk/>
            <pc:sldMk cId="1211423612" sldId="309"/>
            <ac:spMk id="24603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7.435" v="321" actId="207"/>
          <ac:spMkLst>
            <pc:docMk/>
            <pc:sldMk cId="1211423612" sldId="309"/>
            <ac:spMk id="24604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8.835" v="322" actId="207"/>
          <ac:spMkLst>
            <pc:docMk/>
            <pc:sldMk cId="1211423612" sldId="309"/>
            <ac:spMk id="24605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4.134" v="318" actId="207"/>
          <ac:spMkLst>
            <pc:docMk/>
            <pc:sldMk cId="1211423612" sldId="309"/>
            <ac:spMk id="24606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2.533" v="317" actId="207"/>
          <ac:spMkLst>
            <pc:docMk/>
            <pc:sldMk cId="1211423612" sldId="309"/>
            <ac:spMk id="24607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41.370" v="316" actId="207"/>
          <ac:spMkLst>
            <pc:docMk/>
            <pc:sldMk cId="1211423612" sldId="309"/>
            <ac:spMk id="2460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39.643" v="315" actId="207"/>
          <ac:spMkLst>
            <pc:docMk/>
            <pc:sldMk cId="1211423612" sldId="309"/>
            <ac:spMk id="24609" creationId="{00000000-0000-0000-0000-000000000000}"/>
          </ac:spMkLst>
        </pc:spChg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62006836" sldId="310"/>
        </pc:sldMkLst>
        <pc:spChg chg="mod">
          <ac:chgData name="hassan MH" userId="84cd2103f36ef0dc" providerId="LiveId" clId="{E30DFF53-71F8-479A-AEEA-3EBF8A9280CF}" dt="2020-11-03T10:32:55.814" v="326" actId="207"/>
          <ac:spMkLst>
            <pc:docMk/>
            <pc:sldMk cId="62006836" sldId="310"/>
            <ac:spMk id="26626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05.450" v="330" actId="122"/>
          <ac:spMkLst>
            <pc:docMk/>
            <pc:sldMk cId="62006836" sldId="310"/>
            <ac:spMk id="26648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03.641" v="329" actId="122"/>
          <ac:spMkLst>
            <pc:docMk/>
            <pc:sldMk cId="62006836" sldId="310"/>
            <ac:spMk id="26649" creationId="{00000000-0000-0000-0000-000000000000}"/>
          </ac:spMkLst>
        </pc:spChg>
        <pc:spChg chg="mod">
          <ac:chgData name="hassan MH" userId="84cd2103f36ef0dc" providerId="LiveId" clId="{E30DFF53-71F8-479A-AEEA-3EBF8A9280CF}" dt="2020-11-03T10:33:02.105" v="328" actId="122"/>
          <ac:spMkLst>
            <pc:docMk/>
            <pc:sldMk cId="62006836" sldId="310"/>
            <ac:spMk id="26650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59.019" v="327" actId="122"/>
          <ac:spMkLst>
            <pc:docMk/>
            <pc:sldMk cId="62006836" sldId="310"/>
            <ac:spMk id="26651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54.938" v="325" actId="207"/>
          <ac:spMkLst>
            <pc:docMk/>
            <pc:sldMk cId="62006836" sldId="310"/>
            <ac:spMk id="26652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53.822" v="324" actId="207"/>
          <ac:spMkLst>
            <pc:docMk/>
            <pc:sldMk cId="62006836" sldId="310"/>
            <ac:spMk id="26653" creationId="{00000000-0000-0000-0000-000000000000}"/>
          </ac:spMkLst>
        </pc:spChg>
        <pc:spChg chg="mod">
          <ac:chgData name="hassan MH" userId="84cd2103f36ef0dc" providerId="LiveId" clId="{E30DFF53-71F8-479A-AEEA-3EBF8A9280CF}" dt="2020-11-03T10:32:52.392" v="323" actId="207"/>
          <ac:spMkLst>
            <pc:docMk/>
            <pc:sldMk cId="62006836" sldId="310"/>
            <ac:spMk id="26654" creationId="{00000000-0000-0000-0000-000000000000}"/>
          </ac:spMkLst>
        </pc:spChg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2432321703" sldId="311"/>
        </pc:sldMkLst>
        <pc:spChg chg="mod">
          <ac:chgData name="hassan MH" userId="84cd2103f36ef0dc" providerId="LiveId" clId="{E30DFF53-71F8-479A-AEEA-3EBF8A9280CF}" dt="2020-11-03T10:33:09.712" v="331" actId="207"/>
          <ac:spMkLst>
            <pc:docMk/>
            <pc:sldMk cId="2432321703" sldId="311"/>
            <ac:spMk id="28713" creationId="{00000000-0000-0000-0000-000000000000}"/>
          </ac:spMkLst>
        </pc:spChg>
        <pc:grpChg chg="mod">
          <ac:chgData name="hassan MH" userId="84cd2103f36ef0dc" providerId="LiveId" clId="{E30DFF53-71F8-479A-AEEA-3EBF8A9280CF}" dt="2020-11-03T10:33:12.629" v="332" actId="207"/>
          <ac:grpSpMkLst>
            <pc:docMk/>
            <pc:sldMk cId="2432321703" sldId="311"/>
            <ac:grpSpMk id="2" creationId="{7CCFC12C-737F-0A48-95C5-4C38EB36F70F}"/>
          </ac:grpSpMkLst>
        </pc:grpChg>
      </pc:sldChg>
      <pc:sldChg chg="modSp add del setBg">
        <pc:chgData name="hassan MH" userId="84cd2103f36ef0dc" providerId="LiveId" clId="{E30DFF53-71F8-479A-AEEA-3EBF8A9280CF}" dt="2020-11-03T10:33:23.913" v="334" actId="47"/>
        <pc:sldMkLst>
          <pc:docMk/>
          <pc:sldMk cId="1782467150" sldId="312"/>
        </pc:sldMkLst>
        <pc:spChg chg="mod">
          <ac:chgData name="hassan MH" userId="84cd2103f36ef0dc" providerId="LiveId" clId="{E30DFF53-71F8-479A-AEEA-3EBF8A9280CF}" dt="2020-11-03T10:33:17.087" v="333" actId="207"/>
          <ac:spMkLst>
            <pc:docMk/>
            <pc:sldMk cId="1782467150" sldId="312"/>
            <ac:spMk id="30722" creationId="{00000000-0000-0000-0000-000000000000}"/>
          </ac:spMkLst>
        </pc:spChg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899710207" sldId="313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1374235561" sldId="314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630970382" sldId="315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1384918784" sldId="316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884470411" sldId="317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1571899015" sldId="318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374514238" sldId="319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2861672381" sldId="320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2545609840" sldId="321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1226883105" sldId="322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895404606" sldId="323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554343047" sldId="324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4036748230" sldId="325"/>
        </pc:sldMkLst>
      </pc:sldChg>
      <pc:sldChg chg="add del setBg">
        <pc:chgData name="hassan MH" userId="84cd2103f36ef0dc" providerId="LiveId" clId="{E30DFF53-71F8-479A-AEEA-3EBF8A9280CF}" dt="2020-11-03T10:33:23.913" v="334" actId="47"/>
        <pc:sldMkLst>
          <pc:docMk/>
          <pc:sldMk cId="3415029390" sldId="326"/>
        </pc:sldMkLst>
      </pc:sldChg>
    </pc:docChg>
  </pc:docChgLst>
  <pc:docChgLst>
    <pc:chgData name="hassan MH" userId="84cd2103f36ef0dc" providerId="LiveId" clId="{B05BC1DF-B3D4-4C70-9604-D5E0A9951548}"/>
    <pc:docChg chg="undo custSel addSld delSld modSld sldOrd delMainMaster">
      <pc:chgData name="hassan MH" userId="84cd2103f36ef0dc" providerId="LiveId" clId="{B05BC1DF-B3D4-4C70-9604-D5E0A9951548}" dt="2020-11-06T12:38:40.605" v="25"/>
      <pc:docMkLst>
        <pc:docMk/>
      </pc:docMkLst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56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8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6"/>
            <ac:spMk id="118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57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5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5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5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5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6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6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7"/>
            <ac:spMk id="162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5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6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9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9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9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8"/>
            <ac:spMk id="196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5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9"/>
            <ac:spMk id="20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9"/>
            <ac:spMk id="22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9"/>
            <ac:spMk id="22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9"/>
            <ac:spMk id="22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59"/>
            <ac:spMk id="225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3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5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5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5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5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0"/>
            <ac:spMk id="259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1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6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1"/>
            <ac:spMk id="298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2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0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2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2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2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2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3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2"/>
            <ac:spMk id="331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3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3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3"/>
            <ac:spMk id="349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4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4"/>
            <ac:spMk id="36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4"/>
            <ac:spMk id="39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4"/>
            <ac:spMk id="39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4"/>
            <ac:spMk id="39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4"/>
            <ac:spMk id="393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5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5"/>
            <ac:spMk id="39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5"/>
            <ac:spMk id="41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5"/>
            <ac:spMk id="412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6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6"/>
            <ac:spMk id="41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6"/>
            <ac:spMk id="43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6"/>
            <ac:spMk id="43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6"/>
            <ac:spMk id="436" creationId="{00000000-0000-0000-0000-000000000000}"/>
          </ac:spMkLst>
        </pc:spChg>
      </pc:sldChg>
      <pc:sldChg chg="del">
        <pc:chgData name="hassan MH" userId="84cd2103f36ef0dc" providerId="LiveId" clId="{B05BC1DF-B3D4-4C70-9604-D5E0A9951548}" dt="2020-11-06T12:20:49.599" v="0" actId="47"/>
        <pc:sldMkLst>
          <pc:docMk/>
          <pc:sldMk cId="0" sldId="267"/>
        </pc:sldMkLst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6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9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9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9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8"/>
            <ac:spMk id="499" creationId="{00000000-0000-0000-0000-000000000000}"/>
          </ac:spMkLst>
        </pc:spChg>
      </pc:sldChg>
      <pc:sldChg chg="modSp add del ord">
        <pc:chgData name="hassan MH" userId="84cd2103f36ef0dc" providerId="LiveId" clId="{B05BC1DF-B3D4-4C70-9604-D5E0A9951548}" dt="2020-11-06T12:27:24.221" v="23"/>
        <pc:sldMkLst>
          <pc:docMk/>
          <pc:sldMk cId="0" sldId="26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0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69"/>
            <ac:spMk id="538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2:42.296" v="4"/>
        <pc:sldMkLst>
          <pc:docMk/>
          <pc:sldMk cId="0" sldId="27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4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7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7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7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7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8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8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0"/>
            <ac:spMk id="582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0" sldId="271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1"/>
            <ac:spMk id="58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1"/>
            <ac:spMk id="59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1"/>
            <ac:spMk id="600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0" sldId="272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2"/>
            <ac:spMk id="60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2"/>
            <ac:spMk id="62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2"/>
            <ac:spMk id="62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2"/>
            <ac:spMk id="623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0" sldId="273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3"/>
            <ac:spMk id="62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3"/>
            <ac:spMk id="64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3"/>
            <ac:spMk id="64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3"/>
            <ac:spMk id="65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3"/>
            <ac:spMk id="651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1224030688" sldId="274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5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8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8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8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8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224030688" sldId="274"/>
            <ac:spMk id="684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0" sldId="275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68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1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1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1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2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2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5"/>
            <ac:spMk id="722" creationId="{00000000-0000-0000-0000-000000000000}"/>
          </ac:spMkLst>
        </pc:spChg>
      </pc:sldChg>
      <pc:sldChg chg="modSp add del modNotes">
        <pc:chgData name="hassan MH" userId="84cd2103f36ef0dc" providerId="LiveId" clId="{B05BC1DF-B3D4-4C70-9604-D5E0A9951548}" dt="2020-11-06T12:22:42.296" v="4"/>
        <pc:sldMkLst>
          <pc:docMk/>
          <pc:sldMk cId="0" sldId="276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2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5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6"/>
            <ac:spMk id="765" creationId="{00000000-0000-0000-0000-000000000000}"/>
          </ac:spMkLst>
        </pc:spChg>
      </pc:sldChg>
      <pc:sldChg chg="modSp add del">
        <pc:chgData name="hassan MH" userId="84cd2103f36ef0dc" providerId="LiveId" clId="{B05BC1DF-B3D4-4C70-9604-D5E0A9951548}" dt="2020-11-06T12:23:35.552" v="5"/>
        <pc:sldMkLst>
          <pc:docMk/>
          <pc:sldMk cId="0" sldId="277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7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79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80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7"/>
            <ac:spMk id="80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7"/>
            <ac:spMk id="808" creationId="{00000000-0000-0000-0000-000000000000}"/>
          </ac:spMkLst>
        </pc:spChg>
      </pc:sldChg>
      <pc:sldChg chg="delSp add del mod">
        <pc:chgData name="hassan MH" userId="84cd2103f36ef0dc" providerId="LiveId" clId="{B05BC1DF-B3D4-4C70-9604-D5E0A9951548}" dt="2020-11-06T12:26:43.186" v="20" actId="47"/>
        <pc:sldMkLst>
          <pc:docMk/>
          <pc:sldMk cId="3893368810" sldId="278"/>
        </pc:sldMkLst>
        <pc:spChg chg="del">
          <ac:chgData name="hassan MH" userId="84cd2103f36ef0dc" providerId="LiveId" clId="{B05BC1DF-B3D4-4C70-9604-D5E0A9951548}" dt="2020-11-06T12:26:19.987" v="9" actId="478"/>
          <ac:spMkLst>
            <pc:docMk/>
            <pc:sldMk cId="3893368810" sldId="278"/>
            <ac:spMk id="2" creationId="{C95C9824-4014-4BFE-95A7-EB0898C1E3BE}"/>
          </ac:spMkLst>
        </pc:spChg>
        <pc:spChg chg="del">
          <ac:chgData name="hassan MH" userId="84cd2103f36ef0dc" providerId="LiveId" clId="{B05BC1DF-B3D4-4C70-9604-D5E0A9951548}" dt="2020-11-06T12:26:27.514" v="11" actId="21"/>
          <ac:spMkLst>
            <pc:docMk/>
            <pc:sldMk cId="3893368810" sldId="278"/>
            <ac:spMk id="3" creationId="{8197C538-F605-4470-B8E7-E81A57470B0C}"/>
          </ac:spMkLst>
        </pc:spChg>
        <pc:spChg chg="del">
          <ac:chgData name="hassan MH" userId="84cd2103f36ef0dc" providerId="LiveId" clId="{B05BC1DF-B3D4-4C70-9604-D5E0A9951548}" dt="2020-11-06T12:26:21.780" v="10" actId="478"/>
          <ac:spMkLst>
            <pc:docMk/>
            <pc:sldMk cId="3893368810" sldId="278"/>
            <ac:spMk id="4" creationId="{25DB781E-8C19-4CEB-A828-95DF9DA4185D}"/>
          </ac:spMkLst>
        </pc:spChg>
      </pc:sldChg>
      <pc:sldChg chg="modSp add">
        <pc:chgData name="hassan MH" userId="84cd2103f36ef0dc" providerId="LiveId" clId="{B05BC1DF-B3D4-4C70-9604-D5E0A9951548}" dt="2020-11-06T12:23:35.552" v="5"/>
        <pc:sldMkLst>
          <pc:docMk/>
          <pc:sldMk cId="0" sldId="27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5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6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7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7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7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79"/>
            <ac:spMk id="87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7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7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7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7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79"/>
            <ac:spMk id="879" creationId="{00000000-0000-0000-0000-000000000000}"/>
          </ac:spMkLst>
        </pc:spChg>
      </pc:sldChg>
      <pc:sldChg chg="del">
        <pc:chgData name="hassan MH" userId="84cd2103f36ef0dc" providerId="LiveId" clId="{B05BC1DF-B3D4-4C70-9604-D5E0A9951548}" dt="2020-11-06T12:20:49.599" v="0" actId="47"/>
        <pc:sldMkLst>
          <pc:docMk/>
          <pc:sldMk cId="630331938" sldId="279"/>
        </pc:sldMkLst>
      </pc:sldChg>
      <pc:sldChg chg="modSp add del">
        <pc:chgData name="hassan MH" userId="84cd2103f36ef0dc" providerId="LiveId" clId="{B05BC1DF-B3D4-4C70-9604-D5E0A9951548}" dt="2020-11-06T12:23:35.552" v="5"/>
        <pc:sldMkLst>
          <pc:docMk/>
          <pc:sldMk cId="0" sldId="28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0"/>
            <ac:spMk id="88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80"/>
            <ac:spMk id="89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80"/>
            <ac:spMk id="90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80"/>
            <ac:spMk id="90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80"/>
            <ac:spMk id="90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280"/>
            <ac:spMk id="90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0"/>
            <ac:spMk id="90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0"/>
            <ac:spMk id="90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0"/>
            <ac:spMk id="90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0"/>
            <ac:spMk id="907" creationId="{00000000-0000-0000-0000-000000000000}"/>
          </ac:spMkLst>
        </pc:spChg>
      </pc:sldChg>
      <pc:sldChg chg="addSp modSp mod ord">
        <pc:chgData name="hassan MH" userId="84cd2103f36ef0dc" providerId="LiveId" clId="{B05BC1DF-B3D4-4C70-9604-D5E0A9951548}" dt="2020-11-06T12:26:50.290" v="21" actId="12"/>
        <pc:sldMkLst>
          <pc:docMk/>
          <pc:sldMk cId="2795862848" sldId="281"/>
        </pc:sldMkLst>
        <pc:spChg chg="add mod">
          <ac:chgData name="hassan MH" userId="84cd2103f36ef0dc" providerId="LiveId" clId="{B05BC1DF-B3D4-4C70-9604-D5E0A9951548}" dt="2020-11-06T12:26:50.290" v="21" actId="12"/>
          <ac:spMkLst>
            <pc:docMk/>
            <pc:sldMk cId="2795862848" sldId="281"/>
            <ac:spMk id="2" creationId="{C413D56B-91E7-4C38-B7BE-5FC686AAD5F8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2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2"/>
            <ac:spMk id="94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2"/>
            <ac:spMk id="98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2"/>
            <ac:spMk id="98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2"/>
            <ac:spMk id="987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3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3"/>
            <ac:spMk id="99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3"/>
            <ac:spMk id="103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3"/>
            <ac:spMk id="104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3"/>
            <ac:spMk id="104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3"/>
            <ac:spMk id="1042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4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04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10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10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10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10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4"/>
            <ac:spMk id="1107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5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1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7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7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7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8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8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5"/>
            <ac:spMk id="1182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6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18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6"/>
            <ac:spMk id="1267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8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0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2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2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2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2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3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3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88"/>
            <ac:spMk id="1332" creationId="{00000000-0000-0000-0000-000000000000}"/>
          </ac:spMkLst>
        </pc:spChg>
      </pc:sldChg>
      <pc:sldChg chg="modSp add modNotes">
        <pc:chgData name="hassan MH" userId="84cd2103f36ef0dc" providerId="LiveId" clId="{B05BC1DF-B3D4-4C70-9604-D5E0A9951548}" dt="2020-11-06T12:22:42.296" v="4"/>
        <pc:sldMkLst>
          <pc:docMk/>
          <pc:sldMk cId="0" sldId="29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8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8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8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8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8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0"/>
            <ac:spMk id="1390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92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2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3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3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3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4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2"/>
            <ac:spMk id="1441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2460503293" sldId="29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2460503293" sldId="298"/>
            <ac:spMk id="154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2460503293" sldId="298"/>
            <ac:spMk id="154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2460503293" sldId="298"/>
            <ac:spMk id="1546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29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5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8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299"/>
            <ac:spMk id="1590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5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0"/>
            <ac:spMk id="1629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1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1"/>
            <ac:spMk id="163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1"/>
            <ac:spMk id="165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1"/>
            <ac:spMk id="165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1"/>
            <ac:spMk id="165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1"/>
            <ac:spMk id="1658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2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2"/>
            <ac:spMk id="166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2"/>
            <ac:spMk id="168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2"/>
            <ac:spMk id="168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2"/>
            <ac:spMk id="1682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3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3"/>
            <ac:spMk id="168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3"/>
            <ac:spMk id="170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3"/>
            <ac:spMk id="1701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946281140" sldId="304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946281140" sldId="304"/>
            <ac:spMk id="170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946281140" sldId="304"/>
            <ac:spMk id="171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946281140" sldId="304"/>
            <ac:spMk id="1720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5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2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6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5"/>
            <ac:spMk id="1775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7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2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5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5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5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6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7"/>
            <ac:spMk id="1861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8"/>
            <ac:spMk id="186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8"/>
            <ac:spMk id="189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8"/>
            <ac:spMk id="189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8"/>
            <ac:spMk id="189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8"/>
            <ac:spMk id="1895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30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9"/>
            <ac:spMk id="190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9"/>
            <ac:spMk id="192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9"/>
            <ac:spMk id="192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09"/>
            <ac:spMk id="1923" creationId="{00000000-0000-0000-0000-000000000000}"/>
          </ac:spMkLst>
        </pc:spChg>
      </pc:sldChg>
      <pc:sldChg chg="modSp add ord">
        <pc:chgData name="hassan MH" userId="84cd2103f36ef0dc" providerId="LiveId" clId="{B05BC1DF-B3D4-4C70-9604-D5E0A9951548}" dt="2020-11-06T12:38:40.605" v="25"/>
        <pc:sldMkLst>
          <pc:docMk/>
          <pc:sldMk cId="0" sldId="311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5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311"/>
            <ac:spMk id="1999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3676390523" sldId="429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3676390523" sldId="429"/>
            <ac:spMk id="40448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3676390523" sldId="429"/>
            <ac:spMk id="40450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3676390523" sldId="429"/>
            <ac:spMk id="40450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3676390523" sldId="429"/>
            <ac:spMk id="40450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3676390523" sldId="429"/>
            <ac:spMk id="404506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3:35.552" v="5"/>
        <pc:sldMkLst>
          <pc:docMk/>
          <pc:sldMk cId="0" sldId="430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1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3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3:35.552" v="5"/>
          <ac:spMkLst>
            <pc:docMk/>
            <pc:sldMk cId="0" sldId="430"/>
            <ac:spMk id="84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3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4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5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0"/>
            <ac:spMk id="846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0" sldId="431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1"/>
            <ac:spMk id="912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1"/>
            <ac:spMk id="94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0" sldId="431"/>
            <ac:spMk id="942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2947742875" sldId="466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2947742875" sldId="466"/>
            <ac:spMk id="1511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2947742875" sldId="466"/>
            <ac:spMk id="151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2947742875" sldId="466"/>
            <ac:spMk id="151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2947742875" sldId="466"/>
            <ac:spMk id="1518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4:09.615" v="6"/>
        <pc:sldMkLst>
          <pc:docMk/>
          <pc:sldMk cId="749073962" sldId="467"/>
        </pc:sldMkLst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3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66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67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68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6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70" creationId="{00000000-0000-0000-0000-000000000000}"/>
          </ac:spMkLst>
        </pc:spChg>
        <pc:spChg chg="mod">
          <ac:chgData name="hassan MH" userId="84cd2103f36ef0dc" providerId="LiveId" clId="{B05BC1DF-B3D4-4C70-9604-D5E0A9951548}" dt="2020-11-06T12:24:09.615" v="6"/>
          <ac:spMkLst>
            <pc:docMk/>
            <pc:sldMk cId="749073962" sldId="467"/>
            <ac:spMk id="73771" creationId="{00000000-0000-0000-0000-000000000000}"/>
          </ac:spMkLst>
        </pc:spChg>
      </pc:sldChg>
      <pc:sldChg chg="modSp add">
        <pc:chgData name="hassan MH" userId="84cd2103f36ef0dc" providerId="LiveId" clId="{B05BC1DF-B3D4-4C70-9604-D5E0A9951548}" dt="2020-11-06T12:22:42.296" v="4"/>
        <pc:sldMkLst>
          <pc:docMk/>
          <pc:sldMk cId="1146488440" sldId="468"/>
        </pc:sldMkLst>
        <pc:spChg chg="mod">
          <ac:chgData name="hassan MH" userId="84cd2103f36ef0dc" providerId="LiveId" clId="{B05BC1DF-B3D4-4C70-9604-D5E0A9951548}" dt="2020-11-06T12:22:42.296" v="4"/>
          <ac:spMkLst>
            <pc:docMk/>
            <pc:sldMk cId="1146488440" sldId="468"/>
            <ac:spMk id="170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146488440" sldId="468"/>
            <ac:spMk id="1719" creationId="{00000000-0000-0000-0000-000000000000}"/>
          </ac:spMkLst>
        </pc:spChg>
        <pc:spChg chg="mod">
          <ac:chgData name="hassan MH" userId="84cd2103f36ef0dc" providerId="LiveId" clId="{B05BC1DF-B3D4-4C70-9604-D5E0A9951548}" dt="2020-11-06T12:22:42.296" v="4"/>
          <ac:spMkLst>
            <pc:docMk/>
            <pc:sldMk cId="1146488440" sldId="468"/>
            <ac:spMk id="1720" creationId="{00000000-0000-0000-0000-000000000000}"/>
          </ac:spMkLst>
        </pc:spChg>
      </pc:sldChg>
      <pc:sldMasterChg chg="del delSldLayout">
        <pc:chgData name="hassan MH" userId="84cd2103f36ef0dc" providerId="LiveId" clId="{B05BC1DF-B3D4-4C70-9604-D5E0A9951548}" dt="2020-11-06T12:20:49.599" v="0" actId="47"/>
        <pc:sldMasterMkLst>
          <pc:docMk/>
          <pc:sldMasterMk cId="4040878696" sldId="2147483660"/>
        </pc:sldMasterMkLst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465919403" sldId="2147483661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3934692432" sldId="2147483662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1742032064" sldId="2147483663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4006858840" sldId="2147483664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1636991183" sldId="2147483665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3448698646" sldId="2147483666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2749917718" sldId="2147483667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1202763542" sldId="2147483668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606454518" sldId="2147483669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1296450972" sldId="2147483670"/>
          </pc:sldLayoutMkLst>
        </pc:sldLayoutChg>
        <pc:sldLayoutChg chg="del">
          <pc:chgData name="hassan MH" userId="84cd2103f36ef0dc" providerId="LiveId" clId="{B05BC1DF-B3D4-4C70-9604-D5E0A9951548}" dt="2020-11-06T12:20:49.599" v="0" actId="47"/>
          <pc:sldLayoutMkLst>
            <pc:docMk/>
            <pc:sldMasterMk cId="4040878696" sldId="2147483660"/>
            <pc:sldLayoutMk cId="750960574" sldId="2147483671"/>
          </pc:sldLayoutMkLst>
        </pc:sldLayoutChg>
      </pc:sldMasterChg>
    </pc:docChg>
  </pc:docChgLst>
  <pc:docChgLst>
    <pc:chgData name="hassan MH" userId="84cd2103f36ef0dc" providerId="LiveId" clId="{05DA878C-64A6-46BA-AF3D-6FDFE1C414F5}"/>
    <pc:docChg chg="undo custSel addSld delSld modSld sldOrd modMainMaster">
      <pc:chgData name="hassan MH" userId="84cd2103f36ef0dc" providerId="LiveId" clId="{05DA878C-64A6-46BA-AF3D-6FDFE1C414F5}" dt="2020-06-16T19:46:52.034" v="1490"/>
      <pc:docMkLst>
        <pc:docMk/>
      </pc:docMkLst>
      <pc:sldChg chg="del">
        <pc:chgData name="hassan MH" userId="84cd2103f36ef0dc" providerId="LiveId" clId="{05DA878C-64A6-46BA-AF3D-6FDFE1C414F5}" dt="2020-06-16T18:13:00.724" v="0" actId="47"/>
        <pc:sldMkLst>
          <pc:docMk/>
          <pc:sldMk cId="2408779425" sldId="256"/>
        </pc:sldMkLst>
      </pc:sldChg>
      <pc:sldChg chg="addSp delSp modSp add mod setBg delAnim">
        <pc:chgData name="hassan MH" userId="84cd2103f36ef0dc" providerId="LiveId" clId="{05DA878C-64A6-46BA-AF3D-6FDFE1C414F5}" dt="2020-06-16T18:45:12.165" v="673" actId="1076"/>
        <pc:sldMkLst>
          <pc:docMk/>
          <pc:sldMk cId="366728167" sldId="257"/>
        </pc:sldMkLst>
        <pc:spChg chg="add mod">
          <ac:chgData name="hassan MH" userId="84cd2103f36ef0dc" providerId="LiveId" clId="{05DA878C-64A6-46BA-AF3D-6FDFE1C414F5}" dt="2020-06-16T18:30:21.039" v="312" actId="207"/>
          <ac:spMkLst>
            <pc:docMk/>
            <pc:sldMk cId="366728167" sldId="257"/>
            <ac:spMk id="3" creationId="{9DA7DB92-3491-4627-B576-020B354FEF9A}"/>
          </ac:spMkLst>
        </pc:spChg>
        <pc:spChg chg="del mod">
          <ac:chgData name="hassan MH" userId="84cd2103f36ef0dc" providerId="LiveId" clId="{05DA878C-64A6-46BA-AF3D-6FDFE1C414F5}" dt="2020-06-16T18:13:38.908" v="8" actId="478"/>
          <ac:spMkLst>
            <pc:docMk/>
            <pc:sldMk cId="366728167" sldId="257"/>
            <ac:spMk id="5" creationId="{C9398539-9648-4CCE-9FB4-158AD69141AF}"/>
          </ac:spMkLst>
        </pc:spChg>
        <pc:spChg chg="mod">
          <ac:chgData name="hassan MH" userId="84cd2103f36ef0dc" providerId="LiveId" clId="{05DA878C-64A6-46BA-AF3D-6FDFE1C414F5}" dt="2020-06-16T18:30:00.355" v="308" actId="1076"/>
          <ac:spMkLst>
            <pc:docMk/>
            <pc:sldMk cId="366728167" sldId="257"/>
            <ac:spMk id="6" creationId="{8BA1BDE3-D238-424E-8325-2670C1C8D909}"/>
          </ac:spMkLst>
        </pc:spChg>
        <pc:spChg chg="del">
          <ac:chgData name="hassan MH" userId="84cd2103f36ef0dc" providerId="LiveId" clId="{05DA878C-64A6-46BA-AF3D-6FDFE1C414F5}" dt="2020-06-16T18:19:19.346" v="33" actId="478"/>
          <ac:spMkLst>
            <pc:docMk/>
            <pc:sldMk cId="366728167" sldId="257"/>
            <ac:spMk id="7" creationId="{BA58E49B-F823-4888-8632-9B62621D0BCA}"/>
          </ac:spMkLst>
        </pc:spChg>
        <pc:spChg chg="del mod">
          <ac:chgData name="hassan MH" userId="84cd2103f36ef0dc" providerId="LiveId" clId="{05DA878C-64A6-46BA-AF3D-6FDFE1C414F5}" dt="2020-06-16T18:20:28.139" v="92" actId="478"/>
          <ac:spMkLst>
            <pc:docMk/>
            <pc:sldMk cId="366728167" sldId="257"/>
            <ac:spMk id="10" creationId="{C2382F2A-E5BF-4E01-9D9D-BBBEA2DD2F5F}"/>
          </ac:spMkLst>
        </pc:spChg>
        <pc:spChg chg="del">
          <ac:chgData name="hassan MH" userId="84cd2103f36ef0dc" providerId="LiveId" clId="{05DA878C-64A6-46BA-AF3D-6FDFE1C414F5}" dt="2020-06-16T18:26:11.769" v="247" actId="478"/>
          <ac:spMkLst>
            <pc:docMk/>
            <pc:sldMk cId="366728167" sldId="257"/>
            <ac:spMk id="12" creationId="{C24A14DE-0A08-47A3-AA65-948B6551A789}"/>
          </ac:spMkLst>
        </pc:spChg>
        <pc:spChg chg="del mod">
          <ac:chgData name="hassan MH" userId="84cd2103f36ef0dc" providerId="LiveId" clId="{05DA878C-64A6-46BA-AF3D-6FDFE1C414F5}" dt="2020-06-16T18:26:39.282" v="254" actId="478"/>
          <ac:spMkLst>
            <pc:docMk/>
            <pc:sldMk cId="366728167" sldId="257"/>
            <ac:spMk id="13" creationId="{15125A3D-6B99-4AAE-8821-907B3CE4924D}"/>
          </ac:spMkLst>
        </pc:spChg>
        <pc:spChg chg="del">
          <ac:chgData name="hassan MH" userId="84cd2103f36ef0dc" providerId="LiveId" clId="{05DA878C-64A6-46BA-AF3D-6FDFE1C414F5}" dt="2020-06-16T18:20:15.862" v="85" actId="478"/>
          <ac:spMkLst>
            <pc:docMk/>
            <pc:sldMk cId="366728167" sldId="257"/>
            <ac:spMk id="16" creationId="{5D491371-D233-41A2-9120-B4510624D37B}"/>
          </ac:spMkLst>
        </pc:spChg>
        <pc:spChg chg="del">
          <ac:chgData name="hassan MH" userId="84cd2103f36ef0dc" providerId="LiveId" clId="{05DA878C-64A6-46BA-AF3D-6FDFE1C414F5}" dt="2020-06-16T18:25:55.703" v="243" actId="478"/>
          <ac:spMkLst>
            <pc:docMk/>
            <pc:sldMk cId="366728167" sldId="257"/>
            <ac:spMk id="17" creationId="{3CB708E7-2623-4317-B523-E3E20AF12ADD}"/>
          </ac:spMkLst>
        </pc:spChg>
        <pc:spChg chg="add del mod">
          <ac:chgData name="hassan MH" userId="84cd2103f36ef0dc" providerId="LiveId" clId="{05DA878C-64A6-46BA-AF3D-6FDFE1C414F5}" dt="2020-06-16T18:29:44.973" v="302" actId="478"/>
          <ac:spMkLst>
            <pc:docMk/>
            <pc:sldMk cId="366728167" sldId="257"/>
            <ac:spMk id="19" creationId="{3032F64C-C281-4286-BC8C-CB5A24001FD4}"/>
          </ac:spMkLst>
        </pc:spChg>
        <pc:spChg chg="add mod">
          <ac:chgData name="hassan MH" userId="84cd2103f36ef0dc" providerId="LiveId" clId="{05DA878C-64A6-46BA-AF3D-6FDFE1C414F5}" dt="2020-06-16T18:33:06.462" v="457" actId="1076"/>
          <ac:spMkLst>
            <pc:docMk/>
            <pc:sldMk cId="366728167" sldId="257"/>
            <ac:spMk id="31" creationId="{E77DD463-3070-49B2-A26E-E7438902EC4D}"/>
          </ac:spMkLst>
        </pc:spChg>
        <pc:spChg chg="add mod">
          <ac:chgData name="hassan MH" userId="84cd2103f36ef0dc" providerId="LiveId" clId="{05DA878C-64A6-46BA-AF3D-6FDFE1C414F5}" dt="2020-06-16T18:45:08.508" v="671" actId="255"/>
          <ac:spMkLst>
            <pc:docMk/>
            <pc:sldMk cId="366728167" sldId="257"/>
            <ac:spMk id="32" creationId="{7C0ECF89-61DE-44C4-A91F-C0B82CF75556}"/>
          </ac:spMkLst>
        </pc:spChg>
        <pc:spChg chg="add del mod">
          <ac:chgData name="hassan MH" userId="84cd2103f36ef0dc" providerId="LiveId" clId="{05DA878C-64A6-46BA-AF3D-6FDFE1C414F5}" dt="2020-06-16T18:26:10.450" v="246" actId="478"/>
          <ac:spMkLst>
            <pc:docMk/>
            <pc:sldMk cId="366728167" sldId="257"/>
            <ac:spMk id="35" creationId="{4E195405-2288-4CEE-834C-3E8591456D8D}"/>
          </ac:spMkLst>
        </pc:spChg>
        <pc:spChg chg="add del mod">
          <ac:chgData name="hassan MH" userId="84cd2103f36ef0dc" providerId="LiveId" clId="{05DA878C-64A6-46BA-AF3D-6FDFE1C414F5}" dt="2020-06-16T18:30:24.780" v="313" actId="478"/>
          <ac:spMkLst>
            <pc:docMk/>
            <pc:sldMk cId="366728167" sldId="257"/>
            <ac:spMk id="42" creationId="{04160C9E-D6E8-4A70-99C1-0842882626CC}"/>
          </ac:spMkLst>
        </pc:spChg>
        <pc:spChg chg="del">
          <ac:chgData name="hassan MH" userId="84cd2103f36ef0dc" providerId="LiveId" clId="{05DA878C-64A6-46BA-AF3D-6FDFE1C414F5}" dt="2020-06-16T18:26:16.599" v="250" actId="478"/>
          <ac:spMkLst>
            <pc:docMk/>
            <pc:sldMk cId="366728167" sldId="257"/>
            <ac:spMk id="70" creationId="{6A231CBA-BE79-487E-B69B-2EB7CE299DB0}"/>
          </ac:spMkLst>
        </pc:spChg>
        <pc:spChg chg="del">
          <ac:chgData name="hassan MH" userId="84cd2103f36ef0dc" providerId="LiveId" clId="{05DA878C-64A6-46BA-AF3D-6FDFE1C414F5}" dt="2020-06-16T18:26:14.412" v="249" actId="478"/>
          <ac:spMkLst>
            <pc:docMk/>
            <pc:sldMk cId="366728167" sldId="257"/>
            <ac:spMk id="71" creationId="{A1C6A3C7-9D59-4665-9224-02B150E2D2E6}"/>
          </ac:spMkLst>
        </pc:spChg>
        <pc:spChg chg="del">
          <ac:chgData name="hassan MH" userId="84cd2103f36ef0dc" providerId="LiveId" clId="{05DA878C-64A6-46BA-AF3D-6FDFE1C414F5}" dt="2020-06-16T18:29:54.789" v="306" actId="478"/>
          <ac:spMkLst>
            <pc:docMk/>
            <pc:sldMk cId="366728167" sldId="257"/>
            <ac:spMk id="72" creationId="{ED1F29E8-D0E2-435F-B84C-83380E18FAAF}"/>
          </ac:spMkLst>
        </pc:spChg>
        <pc:grpChg chg="del">
          <ac:chgData name="hassan MH" userId="84cd2103f36ef0dc" providerId="LiveId" clId="{05DA878C-64A6-46BA-AF3D-6FDFE1C414F5}" dt="2020-06-16T18:26:12.521" v="248" actId="478"/>
          <ac:grpSpMkLst>
            <pc:docMk/>
            <pc:sldMk cId="366728167" sldId="257"/>
            <ac:grpSpMk id="48" creationId="{96C0A590-7CCC-4F18-9A04-790FF61321C7}"/>
          </ac:grpSpMkLst>
        </pc:grpChg>
        <pc:grpChg chg="del">
          <ac:chgData name="hassan MH" userId="84cd2103f36ef0dc" providerId="LiveId" clId="{05DA878C-64A6-46BA-AF3D-6FDFE1C414F5}" dt="2020-06-16T18:21:57.470" v="119" actId="478"/>
          <ac:grpSpMkLst>
            <pc:docMk/>
            <pc:sldMk cId="366728167" sldId="257"/>
            <ac:grpSpMk id="56" creationId="{43BDB7B7-3B27-4D30-91A7-934270B1856B}"/>
          </ac:grpSpMkLst>
        </pc:grpChg>
        <pc:grpChg chg="del mod">
          <ac:chgData name="hassan MH" userId="84cd2103f36ef0dc" providerId="LiveId" clId="{05DA878C-64A6-46BA-AF3D-6FDFE1C414F5}" dt="2020-06-16T18:26:48.730" v="260" actId="478"/>
          <ac:grpSpMkLst>
            <pc:docMk/>
            <pc:sldMk cId="366728167" sldId="257"/>
            <ac:grpSpMk id="63" creationId="{85E8D1E5-9E97-459E-80A4-C85382B33B91}"/>
          </ac:grpSpMkLst>
        </pc:grpChg>
        <pc:picChg chg="mod topLvl">
          <ac:chgData name="hassan MH" userId="84cd2103f36ef0dc" providerId="LiveId" clId="{05DA878C-64A6-46BA-AF3D-6FDFE1C414F5}" dt="2020-06-16T18:26:48.730" v="260" actId="478"/>
          <ac:picMkLst>
            <pc:docMk/>
            <pc:sldMk cId="366728167" sldId="257"/>
            <ac:picMk id="4" creationId="{1118C174-58A1-4A79-A8BD-8B890AE21E6C}"/>
          </ac:picMkLst>
        </pc:picChg>
        <pc:picChg chg="add del mod">
          <ac:chgData name="hassan MH" userId="84cd2103f36ef0dc" providerId="LiveId" clId="{05DA878C-64A6-46BA-AF3D-6FDFE1C414F5}" dt="2020-06-16T18:28:48.427" v="288" actId="478"/>
          <ac:picMkLst>
            <pc:docMk/>
            <pc:sldMk cId="366728167" sldId="257"/>
            <ac:picMk id="8" creationId="{37E19A9B-155F-4795-8E01-35A9C9EC7ADD}"/>
          </ac:picMkLst>
        </pc:picChg>
        <pc:picChg chg="add mod">
          <ac:chgData name="hassan MH" userId="84cd2103f36ef0dc" providerId="LiveId" clId="{05DA878C-64A6-46BA-AF3D-6FDFE1C414F5}" dt="2020-06-16T18:45:12.165" v="673" actId="1076"/>
          <ac:picMkLst>
            <pc:docMk/>
            <pc:sldMk cId="366728167" sldId="257"/>
            <ac:picMk id="14" creationId="{B89FF948-4C9B-49E5-BCE2-5E4470359030}"/>
          </ac:picMkLst>
        </pc:picChg>
        <pc:picChg chg="add mod">
          <ac:chgData name="hassan MH" userId="84cd2103f36ef0dc" providerId="LiveId" clId="{05DA878C-64A6-46BA-AF3D-6FDFE1C414F5}" dt="2020-06-16T18:45:10.805" v="672" actId="1076"/>
          <ac:picMkLst>
            <pc:docMk/>
            <pc:sldMk cId="366728167" sldId="257"/>
            <ac:picMk id="18" creationId="{4545F2FB-35CA-4D05-8252-3D6969E74DEF}"/>
          </ac:picMkLst>
        </pc:picChg>
        <pc:picChg chg="add del mod">
          <ac:chgData name="hassan MH" userId="84cd2103f36ef0dc" providerId="LiveId" clId="{05DA878C-64A6-46BA-AF3D-6FDFE1C414F5}" dt="2020-06-16T18:28:47.832" v="287" actId="478"/>
          <ac:picMkLst>
            <pc:docMk/>
            <pc:sldMk cId="366728167" sldId="257"/>
            <ac:picMk id="36" creationId="{B8BD17D8-F201-4554-84AD-56FB99E832ED}"/>
          </ac:picMkLst>
        </pc:picChg>
        <pc:picChg chg="del mod topLvl">
          <ac:chgData name="hassan MH" userId="84cd2103f36ef0dc" providerId="LiveId" clId="{05DA878C-64A6-46BA-AF3D-6FDFE1C414F5}" dt="2020-06-16T18:26:48.730" v="260" actId="478"/>
          <ac:picMkLst>
            <pc:docMk/>
            <pc:sldMk cId="366728167" sldId="257"/>
            <ac:picMk id="62" creationId="{30A2489B-2505-475A-A582-A97ABA6FAF9F}"/>
          </ac:picMkLst>
        </pc:picChg>
        <pc:picChg chg="del">
          <ac:chgData name="hassan MH" userId="84cd2103f36ef0dc" providerId="LiveId" clId="{05DA878C-64A6-46BA-AF3D-6FDFE1C414F5}" dt="2020-06-16T18:26:17.936" v="251" actId="478"/>
          <ac:picMkLst>
            <pc:docMk/>
            <pc:sldMk cId="366728167" sldId="257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520535237" sldId="257"/>
        </pc:sldMkLst>
      </pc:sldChg>
      <pc:sldChg chg="add del">
        <pc:chgData name="hassan MH" userId="84cd2103f36ef0dc" providerId="LiveId" clId="{05DA878C-64A6-46BA-AF3D-6FDFE1C414F5}" dt="2020-06-16T18:22:27.006" v="125" actId="47"/>
        <pc:sldMkLst>
          <pc:docMk/>
          <pc:sldMk cId="2127670939" sldId="25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225752103" sldId="25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15910232" sldId="259"/>
        </pc:sldMkLst>
      </pc:sldChg>
      <pc:sldChg chg="addSp delSp modSp add mod ord">
        <pc:chgData name="hassan MH" userId="84cd2103f36ef0dc" providerId="LiveId" clId="{05DA878C-64A6-46BA-AF3D-6FDFE1C414F5}" dt="2020-06-16T19:46:52.034" v="1490"/>
        <pc:sldMkLst>
          <pc:docMk/>
          <pc:sldMk cId="4124225251" sldId="259"/>
        </pc:sldMkLst>
        <pc:spChg chg="del">
          <ac:chgData name="hassan MH" userId="84cd2103f36ef0dc" providerId="LiveId" clId="{05DA878C-64A6-46BA-AF3D-6FDFE1C414F5}" dt="2020-06-16T18:43:36.613" v="638" actId="478"/>
          <ac:spMkLst>
            <pc:docMk/>
            <pc:sldMk cId="4124225251" sldId="259"/>
            <ac:spMk id="2" creationId="{B7A57C98-4A94-4BDB-88A9-A8CCA56A0918}"/>
          </ac:spMkLst>
        </pc:spChg>
        <pc:spChg chg="add mod">
          <ac:chgData name="hassan MH" userId="84cd2103f36ef0dc" providerId="LiveId" clId="{05DA878C-64A6-46BA-AF3D-6FDFE1C414F5}" dt="2020-06-16T18:48:57.525" v="757" actId="255"/>
          <ac:spMkLst>
            <pc:docMk/>
            <pc:sldMk cId="4124225251" sldId="259"/>
            <ac:spMk id="10" creationId="{F176F5BA-D865-4E7C-936B-5EB2D9C51D64}"/>
          </ac:spMkLst>
        </pc:spChg>
        <pc:picChg chg="mod">
          <ac:chgData name="hassan MH" userId="84cd2103f36ef0dc" providerId="LiveId" clId="{05DA878C-64A6-46BA-AF3D-6FDFE1C414F5}" dt="2020-06-16T19:39:51.051" v="1486" actId="1076"/>
          <ac:picMkLst>
            <pc:docMk/>
            <pc:sldMk cId="4124225251" sldId="259"/>
            <ac:picMk id="5" creationId="{0B531961-B75E-4B5E-A7A0-172AAA67A398}"/>
          </ac:picMkLst>
        </pc:picChg>
      </pc:sldChg>
      <pc:sldChg chg="addSp delSp modSp add mod">
        <pc:chgData name="hassan MH" userId="84cd2103f36ef0dc" providerId="LiveId" clId="{05DA878C-64A6-46BA-AF3D-6FDFE1C414F5}" dt="2020-06-16T18:36:02.758" v="565" actId="207"/>
        <pc:sldMkLst>
          <pc:docMk/>
          <pc:sldMk cId="570848597" sldId="260"/>
        </pc:sldMkLst>
        <pc:spChg chg="add del mod">
          <ac:chgData name="hassan MH" userId="84cd2103f36ef0dc" providerId="LiveId" clId="{05DA878C-64A6-46BA-AF3D-6FDFE1C414F5}" dt="2020-06-16T18:32:06.812" v="417" actId="478"/>
          <ac:spMkLst>
            <pc:docMk/>
            <pc:sldMk cId="570848597" sldId="260"/>
            <ac:spMk id="3" creationId="{2B26256B-15B9-4B8D-B157-1442E153C837}"/>
          </ac:spMkLst>
        </pc:spChg>
        <pc:spChg chg="del mod">
          <ac:chgData name="hassan MH" userId="84cd2103f36ef0dc" providerId="LiveId" clId="{05DA878C-64A6-46BA-AF3D-6FDFE1C414F5}" dt="2020-06-16T18:32:04.709" v="416" actId="478"/>
          <ac:spMkLst>
            <pc:docMk/>
            <pc:sldMk cId="570848597" sldId="260"/>
            <ac:spMk id="5" creationId="{C9398539-9648-4CCE-9FB4-158AD69141AF}"/>
          </ac:spMkLst>
        </pc:spChg>
        <pc:spChg chg="add del mod">
          <ac:chgData name="hassan MH" userId="84cd2103f36ef0dc" providerId="LiveId" clId="{05DA878C-64A6-46BA-AF3D-6FDFE1C414F5}" dt="2020-06-16T18:35:24.623" v="542" actId="478"/>
          <ac:spMkLst>
            <pc:docMk/>
            <pc:sldMk cId="570848597" sldId="260"/>
            <ac:spMk id="13" creationId="{77491BCA-3FF5-4770-9A46-8F18EC1ABBA7}"/>
          </ac:spMkLst>
        </pc:spChg>
        <pc:spChg chg="add mod">
          <ac:chgData name="hassan MH" userId="84cd2103f36ef0dc" providerId="LiveId" clId="{05DA878C-64A6-46BA-AF3D-6FDFE1C414F5}" dt="2020-06-16T18:36:02.758" v="565" actId="207"/>
          <ac:spMkLst>
            <pc:docMk/>
            <pc:sldMk cId="570848597" sldId="260"/>
            <ac:spMk id="15" creationId="{AF3C6B1A-964F-4753-9919-E742F978BA53}"/>
          </ac:spMkLst>
        </pc:spChg>
        <pc:spChg chg="del">
          <ac:chgData name="hassan MH" userId="84cd2103f36ef0dc" providerId="LiveId" clId="{05DA878C-64A6-46BA-AF3D-6FDFE1C414F5}" dt="2020-06-16T18:30:11.216" v="309" actId="21"/>
          <ac:spMkLst>
            <pc:docMk/>
            <pc:sldMk cId="570848597" sldId="260"/>
            <ac:spMk id="43" creationId="{3333C70F-59F1-4E22-9FE9-AA4834881480}"/>
          </ac:spMkLst>
        </pc:spChg>
        <pc:picChg chg="add del mod modCrop">
          <ac:chgData name="hassan MH" userId="84cd2103f36ef0dc" providerId="LiveId" clId="{05DA878C-64A6-46BA-AF3D-6FDFE1C414F5}" dt="2020-06-16T18:31:43.030" v="406"/>
          <ac:picMkLst>
            <pc:docMk/>
            <pc:sldMk cId="570848597" sldId="260"/>
            <ac:picMk id="14" creationId="{590FFB5C-6A9D-4999-B1B7-2B841FDDAF41}"/>
          </ac:picMkLst>
        </pc:picChg>
        <pc:picChg chg="add del mod modCrop">
          <ac:chgData name="hassan MH" userId="84cd2103f36ef0dc" providerId="LiveId" clId="{05DA878C-64A6-46BA-AF3D-6FDFE1C414F5}" dt="2020-06-16T18:35:21.134" v="522" actId="1076"/>
          <ac:picMkLst>
            <pc:docMk/>
            <pc:sldMk cId="570848597" sldId="260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20218848" sldId="260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567284502" sldId="261"/>
        </pc:sldMkLst>
      </pc:sldChg>
      <pc:sldChg chg="addSp delSp modSp add mod delAnim">
        <pc:chgData name="hassan MH" userId="84cd2103f36ef0dc" providerId="LiveId" clId="{05DA878C-64A6-46BA-AF3D-6FDFE1C414F5}" dt="2020-06-16T19:03:29.532" v="960" actId="1076"/>
        <pc:sldMkLst>
          <pc:docMk/>
          <pc:sldMk cId="1785215152" sldId="261"/>
        </pc:sldMkLst>
        <pc:spChg chg="add del mod">
          <ac:chgData name="hassan MH" userId="84cd2103f36ef0dc" providerId="LiveId" clId="{05DA878C-64A6-46BA-AF3D-6FDFE1C414F5}" dt="2020-06-16T18:34:37.631" v="506" actId="478"/>
          <ac:spMkLst>
            <pc:docMk/>
            <pc:sldMk cId="1785215152" sldId="261"/>
            <ac:spMk id="3" creationId="{32FEAACA-CD23-4A02-A46F-ECE700463B5A}"/>
          </ac:spMkLst>
        </pc:spChg>
        <pc:spChg chg="add mod">
          <ac:chgData name="hassan MH" userId="84cd2103f36ef0dc" providerId="LiveId" clId="{05DA878C-64A6-46BA-AF3D-6FDFE1C414F5}" dt="2020-06-16T18:46:09.227" v="703" actId="108"/>
          <ac:spMkLst>
            <pc:docMk/>
            <pc:sldMk cId="1785215152" sldId="261"/>
            <ac:spMk id="4" creationId="{FACBEB02-032A-4468-9321-DC6EF10D2E5D}"/>
          </ac:spMkLst>
        </pc:spChg>
        <pc:spChg chg="del mod">
          <ac:chgData name="hassan MH" userId="84cd2103f36ef0dc" providerId="LiveId" clId="{05DA878C-64A6-46BA-AF3D-6FDFE1C414F5}" dt="2020-06-16T18:38:46.071" v="608" actId="478"/>
          <ac:spMkLst>
            <pc:docMk/>
            <pc:sldMk cId="1785215152" sldId="261"/>
            <ac:spMk id="5" creationId="{C9398539-9648-4CCE-9FB4-158AD69141AF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7" creationId="{199C8BE9-5E06-4C00-8A94-98B8714816C8}"/>
          </ac:spMkLst>
        </pc:spChg>
        <pc:spChg chg="mod">
          <ac:chgData name="hassan MH" userId="84cd2103f36ef0dc" providerId="LiveId" clId="{05DA878C-64A6-46BA-AF3D-6FDFE1C414F5}" dt="2020-06-16T18:47:30.308" v="722" actId="207"/>
          <ac:spMkLst>
            <pc:docMk/>
            <pc:sldMk cId="1785215152" sldId="261"/>
            <ac:spMk id="10" creationId="{A6AE8101-FBAD-4697-8188-226A88FCDE48}"/>
          </ac:spMkLst>
        </pc:spChg>
        <pc:spChg chg="add del">
          <ac:chgData name="hassan MH" userId="84cd2103f36ef0dc" providerId="LiveId" clId="{05DA878C-64A6-46BA-AF3D-6FDFE1C414F5}" dt="2020-06-16T18:24:16.887" v="227" actId="478"/>
          <ac:spMkLst>
            <pc:docMk/>
            <pc:sldMk cId="1785215152" sldId="261"/>
            <ac:spMk id="17" creationId="{D3FE8AE1-7833-439C-9D48-997C5BFE569B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19" creationId="{474D5254-8D40-427B-9A41-01938A238860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20" creationId="{3E417FB2-5E9B-46D7-83F3-9C488E502D8B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26" creationId="{893BE13C-D09E-498B-8FCD-6E91ED9C2A51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27" creationId="{8B9D6C53-48BA-49BA-96DB-1A90CF4AAE46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29" creationId="{054A75C4-A61D-4A1A-A630-EF33365D14F4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30" creationId="{572D2336-B47D-4C56-AA17-16BEAE749028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2" creationId="{D9823633-317E-49CF-9F8B-FE03C3FC38A2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3" creationId="{63FEFBD7-2AEE-4094-995C-86F67F0389A7}"/>
          </ac:spMkLst>
        </pc:spChg>
        <pc:spChg chg="add del">
          <ac:chgData name="hassan MH" userId="84cd2103f36ef0dc" providerId="LiveId" clId="{05DA878C-64A6-46BA-AF3D-6FDFE1C414F5}" dt="2020-06-16T18:24:22.102" v="229" actId="478"/>
          <ac:spMkLst>
            <pc:docMk/>
            <pc:sldMk cId="1785215152" sldId="261"/>
            <ac:spMk id="35" creationId="{C44BCA97-64B8-4F33-A2FF-319B8C942091}"/>
          </ac:spMkLst>
        </pc:spChg>
        <pc:spChg chg="del">
          <ac:chgData name="hassan MH" userId="84cd2103f36ef0dc" providerId="LiveId" clId="{05DA878C-64A6-46BA-AF3D-6FDFE1C414F5}" dt="2020-06-16T18:24:13.981" v="225" actId="478"/>
          <ac:spMkLst>
            <pc:docMk/>
            <pc:sldMk cId="1785215152" sldId="261"/>
            <ac:spMk id="36" creationId="{0778ECBD-7F11-44DA-8363-D353665FD4F9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8" creationId="{1832A3B3-7695-4E96-B7F4-907DABBD8F6B}"/>
          </ac:spMkLst>
        </pc:spChg>
        <pc:spChg chg="del mod">
          <ac:chgData name="hassan MH" userId="84cd2103f36ef0dc" providerId="LiveId" clId="{05DA878C-64A6-46BA-AF3D-6FDFE1C414F5}" dt="2020-06-16T18:37:48.620" v="566" actId="478"/>
          <ac:spMkLst>
            <pc:docMk/>
            <pc:sldMk cId="1785215152" sldId="261"/>
            <ac:spMk id="39" creationId="{44CE36E6-123B-43F7-97CB-CCDF3E95D603}"/>
          </ac:spMkLst>
        </pc:spChg>
        <pc:spChg chg="del mod">
          <ac:chgData name="hassan MH" userId="84cd2103f36ef0dc" providerId="LiveId" clId="{05DA878C-64A6-46BA-AF3D-6FDFE1C414F5}" dt="2020-06-16T18:34:34.877" v="505" actId="478"/>
          <ac:spMkLst>
            <pc:docMk/>
            <pc:sldMk cId="1785215152" sldId="261"/>
            <ac:spMk id="43" creationId="{3333C70F-59F1-4E22-9FE9-AA4834881480}"/>
          </ac:spMkLst>
        </pc:spChg>
        <pc:spChg chg="add mod">
          <ac:chgData name="hassan MH" userId="84cd2103f36ef0dc" providerId="LiveId" clId="{05DA878C-64A6-46BA-AF3D-6FDFE1C414F5}" dt="2020-06-16T18:34:41.046" v="508" actId="1076"/>
          <ac:spMkLst>
            <pc:docMk/>
            <pc:sldMk cId="1785215152" sldId="261"/>
            <ac:spMk id="86" creationId="{3899BFAD-BDEB-42EF-9636-6731D2307DFA}"/>
          </ac:spMkLst>
        </pc:spChg>
        <pc:spChg chg="add del">
          <ac:chgData name="hassan MH" userId="84cd2103f36ef0dc" providerId="LiveId" clId="{05DA878C-64A6-46BA-AF3D-6FDFE1C414F5}" dt="2020-06-16T18:24:20.885" v="228" actId="478"/>
          <ac:spMkLst>
            <pc:docMk/>
            <pc:sldMk cId="1785215152" sldId="261"/>
            <ac:spMk id="96" creationId="{7A8632FB-0CBA-46DA-B8EA-EB722BB0CEFC}"/>
          </ac:spMkLst>
        </pc:spChg>
        <pc:spChg chg="add mod">
          <ac:chgData name="hassan MH" userId="84cd2103f36ef0dc" providerId="LiveId" clId="{05DA878C-64A6-46BA-AF3D-6FDFE1C414F5}" dt="2020-06-16T18:38:07.373" v="583" actId="1036"/>
          <ac:spMkLst>
            <pc:docMk/>
            <pc:sldMk cId="1785215152" sldId="261"/>
            <ac:spMk id="97" creationId="{BD648B6B-F5B4-4660-97A7-55CC87320394}"/>
          </ac:spMkLst>
        </pc:spChg>
        <pc:spChg chg="add mod">
          <ac:chgData name="hassan MH" userId="84cd2103f36ef0dc" providerId="LiveId" clId="{05DA878C-64A6-46BA-AF3D-6FDFE1C414F5}" dt="2020-06-16T18:38:10.302" v="584" actId="571"/>
          <ac:spMkLst>
            <pc:docMk/>
            <pc:sldMk cId="1785215152" sldId="261"/>
            <ac:spMk id="98" creationId="{F8FBED71-9775-4653-A4FD-16E4AC5E838A}"/>
          </ac:spMkLst>
        </pc:spChg>
        <pc:spChg chg="add mod">
          <ac:chgData name="hassan MH" userId="84cd2103f36ef0dc" providerId="LiveId" clId="{05DA878C-64A6-46BA-AF3D-6FDFE1C414F5}" dt="2020-06-16T18:38:12.759" v="586" actId="948"/>
          <ac:spMkLst>
            <pc:docMk/>
            <pc:sldMk cId="1785215152" sldId="261"/>
            <ac:spMk id="101" creationId="{ECB482E0-48B6-45C0-9638-677CD1691BC0}"/>
          </ac:spMkLst>
        </pc:spChg>
        <pc:spChg chg="add mod">
          <ac:chgData name="hassan MH" userId="84cd2103f36ef0dc" providerId="LiveId" clId="{05DA878C-64A6-46BA-AF3D-6FDFE1C414F5}" dt="2020-06-16T18:38:42.703" v="606" actId="571"/>
          <ac:spMkLst>
            <pc:docMk/>
            <pc:sldMk cId="1785215152" sldId="261"/>
            <ac:spMk id="102" creationId="{655FA9EA-B4DE-48FE-AA73-A67307959366}"/>
          </ac:spMkLst>
        </pc:spChg>
        <pc:spChg chg="add mod">
          <ac:chgData name="hassan MH" userId="84cd2103f36ef0dc" providerId="LiveId" clId="{05DA878C-64A6-46BA-AF3D-6FDFE1C414F5}" dt="2020-06-16T18:46:07.377" v="702" actId="108"/>
          <ac:spMkLst>
            <pc:docMk/>
            <pc:sldMk cId="1785215152" sldId="261"/>
            <ac:spMk id="103" creationId="{B81C4B13-3047-49CE-9A02-608BAE08C694}"/>
          </ac:spMkLst>
        </pc:spChg>
        <pc:spChg chg="add mod">
          <ac:chgData name="hassan MH" userId="84cd2103f36ef0dc" providerId="LiveId" clId="{05DA878C-64A6-46BA-AF3D-6FDFE1C414F5}" dt="2020-06-16T18:46:03.276" v="701" actId="108"/>
          <ac:spMkLst>
            <pc:docMk/>
            <pc:sldMk cId="1785215152" sldId="261"/>
            <ac:spMk id="104" creationId="{3C1EC058-D90B-4784-82BA-0436DEF12BB6}"/>
          </ac:spMkLst>
        </pc:spChg>
        <pc:grpChg chg="del">
          <ac:chgData name="hassan MH" userId="84cd2103f36ef0dc" providerId="LiveId" clId="{05DA878C-64A6-46BA-AF3D-6FDFE1C414F5}" dt="2020-06-16T18:24:31.403" v="231" actId="478"/>
          <ac:grpSpMkLst>
            <pc:docMk/>
            <pc:sldMk cId="1785215152" sldId="261"/>
            <ac:grpSpMk id="6" creationId="{D974449B-4CC9-42FA-904A-2E237361073C}"/>
          </ac:grpSpMkLst>
        </pc:grpChg>
        <pc:picChg chg="add del mod">
          <ac:chgData name="hassan MH" userId="84cd2103f36ef0dc" providerId="LiveId" clId="{05DA878C-64A6-46BA-AF3D-6FDFE1C414F5}" dt="2020-06-16T18:39:44.687" v="625" actId="478"/>
          <ac:picMkLst>
            <pc:docMk/>
            <pc:sldMk cId="1785215152" sldId="261"/>
            <ac:picMk id="9" creationId="{903A868B-1B20-4424-B5E2-424E6C6CFCE2}"/>
          </ac:picMkLst>
        </pc:picChg>
        <pc:picChg chg="add mod">
          <ac:chgData name="hassan MH" userId="84cd2103f36ef0dc" providerId="LiveId" clId="{05DA878C-64A6-46BA-AF3D-6FDFE1C414F5}" dt="2020-06-16T18:43:01.197" v="628" actId="1076"/>
          <ac:picMkLst>
            <pc:docMk/>
            <pc:sldMk cId="1785215152" sldId="261"/>
            <ac:picMk id="13" creationId="{B8CCC126-BE2E-463D-B664-F4031A8029C4}"/>
          </ac:picMkLst>
        </pc:picChg>
        <pc:picChg chg="add del mod">
          <ac:chgData name="hassan MH" userId="84cd2103f36ef0dc" providerId="LiveId" clId="{05DA878C-64A6-46BA-AF3D-6FDFE1C414F5}" dt="2020-06-16T18:57:05.884" v="762" actId="21"/>
          <ac:picMkLst>
            <pc:docMk/>
            <pc:sldMk cId="1785215152" sldId="261"/>
            <ac:picMk id="16" creationId="{8C2C0904-B696-4B7E-81E4-A6247C777223}"/>
          </ac:picMkLst>
        </pc:picChg>
        <pc:picChg chg="del mod">
          <ac:chgData name="hassan MH" userId="84cd2103f36ef0dc" providerId="LiveId" clId="{05DA878C-64A6-46BA-AF3D-6FDFE1C414F5}" dt="2020-06-16T18:38:18.257" v="587" actId="478"/>
          <ac:picMkLst>
            <pc:docMk/>
            <pc:sldMk cId="1785215152" sldId="261"/>
            <ac:picMk id="25" creationId="{9394DCA9-5848-4F3B-A60A-9BAE5BDF58F8}"/>
          </ac:picMkLst>
        </pc:picChg>
        <pc:picChg chg="del mod">
          <ac:chgData name="hassan MH" userId="84cd2103f36ef0dc" providerId="LiveId" clId="{05DA878C-64A6-46BA-AF3D-6FDFE1C414F5}" dt="2020-06-16T18:38:18.704" v="588" actId="478"/>
          <ac:picMkLst>
            <pc:docMk/>
            <pc:sldMk cId="1785215152" sldId="261"/>
            <ac:picMk id="34" creationId="{6EBF5438-5D6E-4FEE-83AD-601EC90CFAA0}"/>
          </ac:picMkLst>
        </pc:picChg>
        <pc:picChg chg="del mod">
          <ac:chgData name="hassan MH" userId="84cd2103f36ef0dc" providerId="LiveId" clId="{05DA878C-64A6-46BA-AF3D-6FDFE1C414F5}" dt="2020-06-16T18:38:19.418" v="589" actId="478"/>
          <ac:picMkLst>
            <pc:docMk/>
            <pc:sldMk cId="1785215152" sldId="261"/>
            <ac:picMk id="40" creationId="{579783F7-0498-46E5-B153-5E093B1EC5DA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5" creationId="{F24BF8A3-6979-4F98-BFF6-B2F8F29926F3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7" creationId="{E40CE723-D4CF-441A-B4BF-654F96F3B296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8" creationId="{160C2A59-9A55-4F08-ACB8-BB044AC4DD66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89" creationId="{51273902-F22E-43C1-9015-E68D33E4EB52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0" creationId="{EA2D8D4B-1711-45CF-B6FE-3D0DB2F1B382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1" creationId="{9561CB9D-2A41-40A4-91A1-F60ED551AB8B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2" creationId="{CA5B3932-31DA-4352-BEBC-3CB30E6D27CA}"/>
          </ac:picMkLst>
        </pc:picChg>
        <pc:picChg chg="del">
          <ac:chgData name="hassan MH" userId="84cd2103f36ef0dc" providerId="LiveId" clId="{05DA878C-64A6-46BA-AF3D-6FDFE1C414F5}" dt="2020-06-16T18:24:13.981" v="225" actId="478"/>
          <ac:picMkLst>
            <pc:docMk/>
            <pc:sldMk cId="1785215152" sldId="261"/>
            <ac:picMk id="93" creationId="{7386253E-BBB1-4B6B-9E86-425BCCA8A951}"/>
          </ac:picMkLst>
        </pc:picChg>
        <pc:picChg chg="del">
          <ac:chgData name="hassan MH" userId="84cd2103f36ef0dc" providerId="LiveId" clId="{05DA878C-64A6-46BA-AF3D-6FDFE1C414F5}" dt="2020-06-16T18:34:42.958" v="509" actId="478"/>
          <ac:picMkLst>
            <pc:docMk/>
            <pc:sldMk cId="1785215152" sldId="261"/>
            <ac:picMk id="94" creationId="{D67A7E7D-FD7E-4703-9DDA-35C777014B17}"/>
          </ac:picMkLst>
        </pc:picChg>
        <pc:picChg chg="mod">
          <ac:chgData name="hassan MH" userId="84cd2103f36ef0dc" providerId="LiveId" clId="{05DA878C-64A6-46BA-AF3D-6FDFE1C414F5}" dt="2020-06-16T19:03:29.532" v="960" actId="1076"/>
          <ac:picMkLst>
            <pc:docMk/>
            <pc:sldMk cId="1785215152" sldId="261"/>
            <ac:picMk id="99" creationId="{B469E733-2BA0-40EB-BF87-7A960871A64B}"/>
          </ac:picMkLst>
        </pc:picChg>
        <pc:picChg chg="add mod">
          <ac:chgData name="hassan MH" userId="84cd2103f36ef0dc" providerId="LiveId" clId="{05DA878C-64A6-46BA-AF3D-6FDFE1C414F5}" dt="2020-06-16T18:39:18.381" v="620" actId="1076"/>
          <ac:picMkLst>
            <pc:docMk/>
            <pc:sldMk cId="1785215152" sldId="261"/>
            <ac:picMk id="105" creationId="{544A17D3-6E13-4FC8-B66C-1EB4425E0BC0}"/>
          </ac:picMkLst>
        </pc:picChg>
        <pc:picChg chg="add mod">
          <ac:chgData name="hassan MH" userId="84cd2103f36ef0dc" providerId="LiveId" clId="{05DA878C-64A6-46BA-AF3D-6FDFE1C414F5}" dt="2020-06-16T18:39:12.654" v="617" actId="1076"/>
          <ac:picMkLst>
            <pc:docMk/>
            <pc:sldMk cId="1785215152" sldId="261"/>
            <ac:picMk id="106" creationId="{A08345BE-EE7F-418A-85C6-46C9CA3CDBC5}"/>
          </ac:picMkLst>
        </pc:picChg>
        <pc:picChg chg="add mod">
          <ac:chgData name="hassan MH" userId="84cd2103f36ef0dc" providerId="LiveId" clId="{05DA878C-64A6-46BA-AF3D-6FDFE1C414F5}" dt="2020-06-16T18:43:10.379" v="629"/>
          <ac:picMkLst>
            <pc:docMk/>
            <pc:sldMk cId="1785215152" sldId="261"/>
            <ac:picMk id="107" creationId="{E46FE011-4576-42FB-874E-F5C9DED00542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64171373" sldId="262"/>
        </pc:sldMkLst>
      </pc:sldChg>
      <pc:sldChg chg="addSp delSp modSp add mod ord delAnim">
        <pc:chgData name="hassan MH" userId="84cd2103f36ef0dc" providerId="LiveId" clId="{05DA878C-64A6-46BA-AF3D-6FDFE1C414F5}" dt="2020-06-16T18:45:31.935" v="700" actId="1035"/>
        <pc:sldMkLst>
          <pc:docMk/>
          <pc:sldMk cId="2470200491" sldId="262"/>
        </pc:sldMkLst>
        <pc:spChg chg="del mod">
          <ac:chgData name="hassan MH" userId="84cd2103f36ef0dc" providerId="LiveId" clId="{05DA878C-64A6-46BA-AF3D-6FDFE1C414F5}" dt="2020-06-16T18:33:41.404" v="469" actId="478"/>
          <ac:spMkLst>
            <pc:docMk/>
            <pc:sldMk cId="2470200491" sldId="262"/>
            <ac:spMk id="5" creationId="{C9398539-9648-4CCE-9FB4-158AD69141AF}"/>
          </ac:spMkLst>
        </pc:spChg>
        <pc:spChg chg="add del mod">
          <ac:chgData name="hassan MH" userId="84cd2103f36ef0dc" providerId="LiveId" clId="{05DA878C-64A6-46BA-AF3D-6FDFE1C414F5}" dt="2020-06-16T18:32:56.136" v="455" actId="478"/>
          <ac:spMkLst>
            <pc:docMk/>
            <pc:sldMk cId="2470200491" sldId="262"/>
            <ac:spMk id="6" creationId="{6044FE8B-CD5F-4F55-9F77-9CACC1C83480}"/>
          </ac:spMkLst>
        </pc:spChg>
        <pc:spChg chg="add del mod">
          <ac:chgData name="hassan MH" userId="84cd2103f36ef0dc" providerId="LiveId" clId="{05DA878C-64A6-46BA-AF3D-6FDFE1C414F5}" dt="2020-06-16T18:33:20.010" v="463" actId="478"/>
          <ac:spMkLst>
            <pc:docMk/>
            <pc:sldMk cId="2470200491" sldId="262"/>
            <ac:spMk id="8" creationId="{EE22D6F8-7961-41A2-9327-D8C24AB5A5FE}"/>
          </ac:spMkLst>
        </pc:spChg>
        <pc:spChg chg="add del mod">
          <ac:chgData name="hassan MH" userId="84cd2103f36ef0dc" providerId="LiveId" clId="{05DA878C-64A6-46BA-AF3D-6FDFE1C414F5}" dt="2020-06-16T18:33:27.503" v="465" actId="478"/>
          <ac:spMkLst>
            <pc:docMk/>
            <pc:sldMk cId="2470200491" sldId="262"/>
            <ac:spMk id="13" creationId="{003EF032-3ED3-47FB-AF61-4C813631CD57}"/>
          </ac:spMkLst>
        </pc:spChg>
        <pc:spChg chg="add mod">
          <ac:chgData name="hassan MH" userId="84cd2103f36ef0dc" providerId="LiveId" clId="{05DA878C-64A6-46BA-AF3D-6FDFE1C414F5}" dt="2020-06-16T18:45:23.326" v="674" actId="255"/>
          <ac:spMkLst>
            <pc:docMk/>
            <pc:sldMk cId="2470200491" sldId="262"/>
            <ac:spMk id="15" creationId="{72A452C2-DC78-47E2-BEB2-BF9EC0B55BA1}"/>
          </ac:spMkLst>
        </pc:spChg>
        <pc:spChg chg="add mod">
          <ac:chgData name="hassan MH" userId="84cd2103f36ef0dc" providerId="LiveId" clId="{05DA878C-64A6-46BA-AF3D-6FDFE1C414F5}" dt="2020-06-16T18:33:13.664" v="460" actId="1076"/>
          <ac:spMkLst>
            <pc:docMk/>
            <pc:sldMk cId="2470200491" sldId="262"/>
            <ac:spMk id="35" creationId="{27158EC2-24FD-4AF7-A072-845E9C28429B}"/>
          </ac:spMkLst>
        </pc:spChg>
        <pc:spChg chg="add mod">
          <ac:chgData name="hassan MH" userId="84cd2103f36ef0dc" providerId="LiveId" clId="{05DA878C-64A6-46BA-AF3D-6FDFE1C414F5}" dt="2020-06-16T18:33:13.664" v="460" actId="1076"/>
          <ac:spMkLst>
            <pc:docMk/>
            <pc:sldMk cId="2470200491" sldId="262"/>
            <ac:spMk id="36" creationId="{4087350F-A397-4FEE-A902-EDE667205E87}"/>
          </ac:spMkLst>
        </pc:spChg>
        <pc:spChg chg="del">
          <ac:chgData name="hassan MH" userId="84cd2103f36ef0dc" providerId="LiveId" clId="{05DA878C-64A6-46BA-AF3D-6FDFE1C414F5}" dt="2020-06-16T18:33:23.256" v="464" actId="478"/>
          <ac:spMkLst>
            <pc:docMk/>
            <pc:sldMk cId="2470200491" sldId="262"/>
            <ac:spMk id="86" creationId="{C301017A-BD59-468A-A170-6354D60D8C69}"/>
          </ac:spMkLst>
        </pc:spChg>
        <pc:spChg chg="del">
          <ac:chgData name="hassan MH" userId="84cd2103f36ef0dc" providerId="LiveId" clId="{05DA878C-64A6-46BA-AF3D-6FDFE1C414F5}" dt="2020-06-16T18:33:18.067" v="462" actId="478"/>
          <ac:spMkLst>
            <pc:docMk/>
            <pc:sldMk cId="2470200491" sldId="262"/>
            <ac:spMk id="95" creationId="{991BC0A3-3893-4DC0-8C19-C44717EB0AD8}"/>
          </ac:spMkLst>
        </pc:spChg>
        <pc:spChg chg="add del">
          <ac:chgData name="hassan MH" userId="84cd2103f36ef0dc" providerId="LiveId" clId="{05DA878C-64A6-46BA-AF3D-6FDFE1C414F5}" dt="2020-06-16T18:33:16.449" v="461" actId="478"/>
          <ac:spMkLst>
            <pc:docMk/>
            <pc:sldMk cId="2470200491" sldId="262"/>
            <ac:spMk id="112" creationId="{0D0FF34A-1D24-4A29-B0A9-31A0842144DE}"/>
          </ac:spMkLst>
        </pc:spChg>
        <pc:grpChg chg="add del mod">
          <ac:chgData name="hassan MH" userId="84cd2103f36ef0dc" providerId="LiveId" clId="{05DA878C-64A6-46BA-AF3D-6FDFE1C414F5}" dt="2020-06-16T18:45:31.935" v="700" actId="1035"/>
          <ac:grpSpMkLst>
            <pc:docMk/>
            <pc:sldMk cId="2470200491" sldId="262"/>
            <ac:grpSpMk id="3" creationId="{DC34E65D-E425-4B4C-A0F8-AD189CEE9D72}"/>
          </ac:grpSpMkLst>
        </pc:grpChg>
        <pc:grpChg chg="add del mod">
          <ac:chgData name="hassan MH" userId="84cd2103f36ef0dc" providerId="LiveId" clId="{05DA878C-64A6-46BA-AF3D-6FDFE1C414F5}" dt="2020-06-16T18:34:19.341" v="501" actId="478"/>
          <ac:grpSpMkLst>
            <pc:docMk/>
            <pc:sldMk cId="2470200491" sldId="262"/>
            <ac:grpSpMk id="97" creationId="{51EF2EBE-FBF1-40B6-9D51-9AE6D3FBD738}"/>
          </ac:grpSpMkLst>
        </pc:grpChg>
        <pc:grpChg chg="add del mod">
          <ac:chgData name="hassan MH" userId="84cd2103f36ef0dc" providerId="LiveId" clId="{05DA878C-64A6-46BA-AF3D-6FDFE1C414F5}" dt="2020-06-16T18:45:29.466" v="689" actId="1035"/>
          <ac:grpSpMkLst>
            <pc:docMk/>
            <pc:sldMk cId="2470200491" sldId="262"/>
            <ac:grpSpMk id="100" creationId="{82A9EDAB-D41C-41EA-AA61-BF4A7A4C9DBB}"/>
          </ac:grpSpMkLst>
        </pc:grpChg>
        <pc:grpChg chg="add del mod">
          <ac:chgData name="hassan MH" userId="84cd2103f36ef0dc" providerId="LiveId" clId="{05DA878C-64A6-46BA-AF3D-6FDFE1C414F5}" dt="2020-06-16T18:34:18.286" v="500" actId="478"/>
          <ac:grpSpMkLst>
            <pc:docMk/>
            <pc:sldMk cId="2470200491" sldId="262"/>
            <ac:grpSpMk id="103" creationId="{73576209-0856-4F52-B5FC-6A4DF4E7687B}"/>
          </ac:grpSpMkLst>
        </pc:grpChg>
        <pc:grpChg chg="add del mod">
          <ac:chgData name="hassan MH" userId="84cd2103f36ef0dc" providerId="LiveId" clId="{05DA878C-64A6-46BA-AF3D-6FDFE1C414F5}" dt="2020-06-16T18:45:27.125" v="681" actId="1035"/>
          <ac:grpSpMkLst>
            <pc:docMk/>
            <pc:sldMk cId="2470200491" sldId="262"/>
            <ac:grpSpMk id="106" creationId="{8CBBCEC4-2298-4D36-A32C-DB22456709F0}"/>
          </ac:grpSpMkLst>
        </pc:grpChg>
        <pc:grpChg chg="add del mod">
          <ac:chgData name="hassan MH" userId="84cd2103f36ef0dc" providerId="LiveId" clId="{05DA878C-64A6-46BA-AF3D-6FDFE1C414F5}" dt="2020-06-16T18:34:22.166" v="504" actId="478"/>
          <ac:grpSpMkLst>
            <pc:docMk/>
            <pc:sldMk cId="2470200491" sldId="262"/>
            <ac:grpSpMk id="109" creationId="{B2057FBB-B472-42A3-AC3C-232866841EA0}"/>
          </ac:grpSpMkLst>
        </pc:grpChg>
        <pc:picChg chg="add mod">
          <ac:chgData name="hassan MH" userId="84cd2103f36ef0dc" providerId="LiveId" clId="{05DA878C-64A6-46BA-AF3D-6FDFE1C414F5}" dt="2020-06-16T18:34:58.182" v="515" actId="14100"/>
          <ac:picMkLst>
            <pc:docMk/>
            <pc:sldMk cId="2470200491" sldId="262"/>
            <ac:picMk id="42" creationId="{3AA2DC8A-E72B-40F3-939A-271B044648E4}"/>
          </ac:picMkLst>
        </pc:picChg>
        <pc:picChg chg="del">
          <ac:chgData name="hassan MH" userId="84cd2103f36ef0dc" providerId="LiveId" clId="{05DA878C-64A6-46BA-AF3D-6FDFE1C414F5}" dt="2020-06-16T18:34:48.399" v="510" actId="478"/>
          <ac:picMkLst>
            <pc:docMk/>
            <pc:sldMk cId="2470200491" sldId="262"/>
            <ac:picMk id="113" creationId="{6847FD5A-50C4-45FA-9BC3-DEC822C6D9DD}"/>
          </ac:picMkLst>
        </pc:picChg>
      </pc:sldChg>
      <pc:sldChg chg="addSp delSp modSp add mod delAnim">
        <pc:chgData name="hassan MH" userId="84cd2103f36ef0dc" providerId="LiveId" clId="{05DA878C-64A6-46BA-AF3D-6FDFE1C414F5}" dt="2020-06-16T18:46:53.405" v="716" actId="1076"/>
        <pc:sldMkLst>
          <pc:docMk/>
          <pc:sldMk cId="2131248194" sldId="263"/>
        </pc:sldMkLst>
        <pc:spChg chg="add del mod">
          <ac:chgData name="hassan MH" userId="84cd2103f36ef0dc" providerId="LiveId" clId="{05DA878C-64A6-46BA-AF3D-6FDFE1C414F5}" dt="2020-06-16T18:46:27.602" v="707" actId="478"/>
          <ac:spMkLst>
            <pc:docMk/>
            <pc:sldMk cId="2131248194" sldId="263"/>
            <ac:spMk id="3" creationId="{B24CEC87-24E7-4486-BB49-1FD90FDB4D27}"/>
          </ac:spMkLst>
        </pc:spChg>
        <pc:spChg chg="del">
          <ac:chgData name="hassan MH" userId="84cd2103f36ef0dc" providerId="LiveId" clId="{05DA878C-64A6-46BA-AF3D-6FDFE1C414F5}" dt="2020-06-16T18:46:23.160" v="704" actId="478"/>
          <ac:spMkLst>
            <pc:docMk/>
            <pc:sldMk cId="2131248194" sldId="263"/>
            <ac:spMk id="5" creationId="{20A5D4BD-ABF4-4BDC-AFE1-A8ECD852E32C}"/>
          </ac:spMkLst>
        </pc:spChg>
        <pc:spChg chg="add del mod">
          <ac:chgData name="hassan MH" userId="84cd2103f36ef0dc" providerId="LiveId" clId="{05DA878C-64A6-46BA-AF3D-6FDFE1C414F5}" dt="2020-06-16T18:46:37.541" v="711" actId="478"/>
          <ac:spMkLst>
            <pc:docMk/>
            <pc:sldMk cId="2131248194" sldId="263"/>
            <ac:spMk id="6" creationId="{72036E6B-E5A4-4A07-AF93-7D29D8D5B088}"/>
          </ac:spMkLst>
        </pc:spChg>
        <pc:spChg chg="del">
          <ac:chgData name="hassan MH" userId="84cd2103f36ef0dc" providerId="LiveId" clId="{05DA878C-64A6-46BA-AF3D-6FDFE1C414F5}" dt="2020-06-16T18:43:16.990" v="632" actId="478"/>
          <ac:spMkLst>
            <pc:docMk/>
            <pc:sldMk cId="2131248194" sldId="263"/>
            <ac:spMk id="9" creationId="{CD2BEA53-23DC-41B1-88BE-55D462342168}"/>
          </ac:spMkLst>
        </pc:spChg>
        <pc:spChg chg="add del">
          <ac:chgData name="hassan MH" userId="84cd2103f36ef0dc" providerId="LiveId" clId="{05DA878C-64A6-46BA-AF3D-6FDFE1C414F5}" dt="2020-06-16T18:46:35.444" v="710" actId="478"/>
          <ac:spMkLst>
            <pc:docMk/>
            <pc:sldMk cId="2131248194" sldId="263"/>
            <ac:spMk id="13" creationId="{A112041B-502C-4184-9D90-A796D548034A}"/>
          </ac:spMkLst>
        </pc:spChg>
        <pc:spChg chg="del">
          <ac:chgData name="hassan MH" userId="84cd2103f36ef0dc" providerId="LiveId" clId="{05DA878C-64A6-46BA-AF3D-6FDFE1C414F5}" dt="2020-06-16T18:46:32.201" v="708" actId="478"/>
          <ac:spMkLst>
            <pc:docMk/>
            <pc:sldMk cId="2131248194" sldId="263"/>
            <ac:spMk id="14" creationId="{FBEDD15E-D072-4CD9-9D08-221040CDC43D}"/>
          </ac:spMkLst>
        </pc:spChg>
        <pc:spChg chg="add mod">
          <ac:chgData name="hassan MH" userId="84cd2103f36ef0dc" providerId="LiveId" clId="{05DA878C-64A6-46BA-AF3D-6FDFE1C414F5}" dt="2020-06-16T18:46:51.336" v="715" actId="1076"/>
          <ac:spMkLst>
            <pc:docMk/>
            <pc:sldMk cId="2131248194" sldId="263"/>
            <ac:spMk id="34" creationId="{DB891F17-329B-4607-978A-7B37A1E51236}"/>
          </ac:spMkLst>
        </pc:spChg>
        <pc:spChg chg="add mod">
          <ac:chgData name="hassan MH" userId="84cd2103f36ef0dc" providerId="LiveId" clId="{05DA878C-64A6-46BA-AF3D-6FDFE1C414F5}" dt="2020-06-16T18:46:53.405" v="716" actId="1076"/>
          <ac:spMkLst>
            <pc:docMk/>
            <pc:sldMk cId="2131248194" sldId="263"/>
            <ac:spMk id="35" creationId="{0AF9C44E-DFB9-4BAB-AA8A-09563D51AA1B}"/>
          </ac:spMkLst>
        </pc:spChg>
        <pc:picChg chg="add mod">
          <ac:chgData name="hassan MH" userId="84cd2103f36ef0dc" providerId="LiveId" clId="{05DA878C-64A6-46BA-AF3D-6FDFE1C414F5}" dt="2020-06-16T18:43:15.057" v="631"/>
          <ac:picMkLst>
            <pc:docMk/>
            <pc:sldMk cId="2131248194" sldId="263"/>
            <ac:picMk id="33" creationId="{DF4076DA-4C83-4CD6-941D-5A25602C2850}"/>
          </ac:picMkLst>
        </pc:picChg>
        <pc:picChg chg="del">
          <ac:chgData name="hassan MH" userId="84cd2103f36ef0dc" providerId="LiveId" clId="{05DA878C-64A6-46BA-AF3D-6FDFE1C414F5}" dt="2020-06-16T18:43:14.727" v="630" actId="478"/>
          <ac:picMkLst>
            <pc:docMk/>
            <pc:sldMk cId="2131248194" sldId="263"/>
            <ac:picMk id="51" creationId="{4AE8DF89-2E05-4268-A117-E3DF994F346B}"/>
          </ac:picMkLst>
        </pc:picChg>
        <pc:picChg chg="mod">
          <ac:chgData name="hassan MH" userId="84cd2103f36ef0dc" providerId="LiveId" clId="{05DA878C-64A6-46BA-AF3D-6FDFE1C414F5}" dt="2020-06-16T18:43:20.693" v="633" actId="1076"/>
          <ac:picMkLst>
            <pc:docMk/>
            <pc:sldMk cId="2131248194" sldId="263"/>
            <ac:picMk id="57" creationId="{B199A085-8918-476C-92CC-4821EE5F9F50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287346009" sldId="263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295990956" sldId="264"/>
        </pc:sldMkLst>
      </pc:sldChg>
      <pc:sldChg chg="addSp delSp modSp add mod">
        <pc:chgData name="hassan MH" userId="84cd2103f36ef0dc" providerId="LiveId" clId="{05DA878C-64A6-46BA-AF3D-6FDFE1C414F5}" dt="2020-06-16T18:47:55.045" v="731" actId="1076"/>
        <pc:sldMkLst>
          <pc:docMk/>
          <pc:sldMk cId="467339100" sldId="265"/>
        </pc:sldMkLst>
        <pc:spChg chg="add del mod">
          <ac:chgData name="hassan MH" userId="84cd2103f36ef0dc" providerId="LiveId" clId="{05DA878C-64A6-46BA-AF3D-6FDFE1C414F5}" dt="2020-06-16T18:43:31.954" v="637" actId="478"/>
          <ac:spMkLst>
            <pc:docMk/>
            <pc:sldMk cId="467339100" sldId="265"/>
            <ac:spMk id="4" creationId="{F25F0704-0738-4A0A-9E3E-51052CBAA13F}"/>
          </ac:spMkLst>
        </pc:spChg>
        <pc:spChg chg="add mod">
          <ac:chgData name="hassan MH" userId="84cd2103f36ef0dc" providerId="LiveId" clId="{05DA878C-64A6-46BA-AF3D-6FDFE1C414F5}" dt="2020-06-16T18:47:55.045" v="731" actId="1076"/>
          <ac:spMkLst>
            <pc:docMk/>
            <pc:sldMk cId="467339100" sldId="265"/>
            <ac:spMk id="11" creationId="{5ED47709-CE4E-42A4-B6EE-1DA430680DC5}"/>
          </ac:spMkLst>
        </pc:spChg>
        <pc:spChg chg="mod">
          <ac:chgData name="hassan MH" userId="84cd2103f36ef0dc" providerId="LiveId" clId="{05DA878C-64A6-46BA-AF3D-6FDFE1C414F5}" dt="2020-06-16T18:47:20.816" v="721" actId="207"/>
          <ac:spMkLst>
            <pc:docMk/>
            <pc:sldMk cId="467339100" sldId="265"/>
            <ac:spMk id="12" creationId="{B89D8978-A249-4BE3-B886-7A19B0444F64}"/>
          </ac:spMkLst>
        </pc:spChg>
        <pc:spChg chg="del">
          <ac:chgData name="hassan MH" userId="84cd2103f36ef0dc" providerId="LiveId" clId="{05DA878C-64A6-46BA-AF3D-6FDFE1C414F5}" dt="2020-06-16T18:43:30.513" v="635" actId="478"/>
          <ac:spMkLst>
            <pc:docMk/>
            <pc:sldMk cId="467339100" sldId="265"/>
            <ac:spMk id="15" creationId="{236890EE-18E0-4118-8622-D7C72721CD2F}"/>
          </ac:spMkLst>
        </pc:spChg>
        <pc:spChg chg="add mod">
          <ac:chgData name="hassan MH" userId="84cd2103f36ef0dc" providerId="LiveId" clId="{05DA878C-64A6-46BA-AF3D-6FDFE1C414F5}" dt="2020-06-16T18:47:52.461" v="730" actId="1076"/>
          <ac:spMkLst>
            <pc:docMk/>
            <pc:sldMk cId="467339100" sldId="265"/>
            <ac:spMk id="16" creationId="{2F7A8CBD-1B87-4074-9D4D-D6792B773DAA}"/>
          </ac:spMkLst>
        </pc:spChg>
        <pc:spChg chg="del">
          <ac:chgData name="hassan MH" userId="84cd2103f36ef0dc" providerId="LiveId" clId="{05DA878C-64A6-46BA-AF3D-6FDFE1C414F5}" dt="2020-06-16T18:43:28.986" v="634" actId="478"/>
          <ac:spMkLst>
            <pc:docMk/>
            <pc:sldMk cId="467339100" sldId="265"/>
            <ac:spMk id="19" creationId="{32FBE749-BB31-4F14-BE1D-5DB236C9486C}"/>
          </ac:spMkLst>
        </pc:spChg>
        <pc:grpChg chg="del">
          <ac:chgData name="hassan MH" userId="84cd2103f36ef0dc" providerId="LiveId" clId="{05DA878C-64A6-46BA-AF3D-6FDFE1C414F5}" dt="2020-06-16T18:43:31.271" v="636" actId="478"/>
          <ac:grpSpMkLst>
            <pc:docMk/>
            <pc:sldMk cId="467339100" sldId="265"/>
            <ac:grpSpMk id="14" creationId="{569B782F-A2E2-41F4-BFB4-13AE0F10888F}"/>
          </ac:grpSpMkLst>
        </pc:grp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649730420" sldId="265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581022384" sldId="266"/>
        </pc:sldMkLst>
      </pc:sldChg>
      <pc:sldChg chg="add del">
        <pc:chgData name="hassan MH" userId="84cd2103f36ef0dc" providerId="LiveId" clId="{05DA878C-64A6-46BA-AF3D-6FDFE1C414F5}" dt="2020-06-16T18:24:40.415" v="233" actId="47"/>
        <pc:sldMkLst>
          <pc:docMk/>
          <pc:sldMk cId="4096633776" sldId="266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852549028" sldId="267"/>
        </pc:sldMkLst>
      </pc:sldChg>
      <pc:sldChg chg="addSp delSp modSp add mod">
        <pc:chgData name="hassan MH" userId="84cd2103f36ef0dc" providerId="LiveId" clId="{05DA878C-64A6-46BA-AF3D-6FDFE1C414F5}" dt="2020-06-16T19:40:26.865" v="1488" actId="18131"/>
        <pc:sldMkLst>
          <pc:docMk/>
          <pc:sldMk cId="1424648378" sldId="268"/>
        </pc:sldMkLst>
        <pc:spChg chg="add mod">
          <ac:chgData name="hassan MH" userId="84cd2103f36ef0dc" providerId="LiveId" clId="{05DA878C-64A6-46BA-AF3D-6FDFE1C414F5}" dt="2020-06-16T18:32:34.274" v="442" actId="404"/>
          <ac:spMkLst>
            <pc:docMk/>
            <pc:sldMk cId="1424648378" sldId="268"/>
            <ac:spMk id="3" creationId="{1745A786-F28B-4A91-8A3B-10C6BEBF343F}"/>
          </ac:spMkLst>
        </pc:spChg>
        <pc:spChg chg="del mod">
          <ac:chgData name="hassan MH" userId="84cd2103f36ef0dc" providerId="LiveId" clId="{05DA878C-64A6-46BA-AF3D-6FDFE1C414F5}" dt="2020-06-16T18:22:41.009" v="127" actId="478"/>
          <ac:spMkLst>
            <pc:docMk/>
            <pc:sldMk cId="1424648378" sldId="268"/>
            <ac:spMk id="43" creationId="{3333C70F-59F1-4E22-9FE9-AA4834881480}"/>
          </ac:spMkLst>
        </pc:spChg>
        <pc:picChg chg="mod">
          <ac:chgData name="hassan MH" userId="84cd2103f36ef0dc" providerId="LiveId" clId="{05DA878C-64A6-46BA-AF3D-6FDFE1C414F5}" dt="2020-06-16T18:23:09.383" v="166" actId="1076"/>
          <ac:picMkLst>
            <pc:docMk/>
            <pc:sldMk cId="1424648378" sldId="268"/>
            <ac:picMk id="12" creationId="{3169BF61-0E61-4646-9BA1-BED9F4B05EE5}"/>
          </ac:picMkLst>
        </pc:picChg>
        <pc:picChg chg="mod modCrop">
          <ac:chgData name="hassan MH" userId="84cd2103f36ef0dc" providerId="LiveId" clId="{05DA878C-64A6-46BA-AF3D-6FDFE1C414F5}" dt="2020-06-16T19:40:26.865" v="1488" actId="18131"/>
          <ac:picMkLst>
            <pc:docMk/>
            <pc:sldMk cId="1424648378" sldId="268"/>
            <ac:picMk id="64" creationId="{81A5C1E3-48E4-4F9D-9C77-0F25CF99D1FD}"/>
          </ac:picMkLst>
        </pc:picChg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618997943" sldId="268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106897601" sldId="269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04851342" sldId="270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68722949" sldId="271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688944227" sldId="272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071462264" sldId="273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3275943678" sldId="274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1603974340" sldId="275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4226076853" sldId="276"/>
        </pc:sldMkLst>
      </pc:sldChg>
      <pc:sldChg chg="del">
        <pc:chgData name="hassan MH" userId="84cd2103f36ef0dc" providerId="LiveId" clId="{05DA878C-64A6-46BA-AF3D-6FDFE1C414F5}" dt="2020-06-16T18:13:00.724" v="0" actId="47"/>
        <pc:sldMkLst>
          <pc:docMk/>
          <pc:sldMk cId="2164532066" sldId="277"/>
        </pc:sldMkLst>
      </pc:sldChg>
      <pc:sldChg chg="addSp modSp mod setBg">
        <pc:chgData name="hassan MH" userId="84cd2103f36ef0dc" providerId="LiveId" clId="{05DA878C-64A6-46BA-AF3D-6FDFE1C414F5}" dt="2020-06-16T19:38:05.641" v="1482" actId="114"/>
        <pc:sldMkLst>
          <pc:docMk/>
          <pc:sldMk cId="3893368810" sldId="278"/>
        </pc:sldMkLst>
        <pc:spChg chg="mod">
          <ac:chgData name="hassan MH" userId="84cd2103f36ef0dc" providerId="LiveId" clId="{05DA878C-64A6-46BA-AF3D-6FDFE1C414F5}" dt="2020-06-16T19:37:41.891" v="1481" actId="20577"/>
          <ac:spMkLst>
            <pc:docMk/>
            <pc:sldMk cId="3893368810" sldId="278"/>
            <ac:spMk id="3" creationId="{8197C538-F605-4470-B8E7-E81A57470B0C}"/>
          </ac:spMkLst>
        </pc:spChg>
        <pc:spChg chg="mod">
          <ac:chgData name="hassan MH" userId="84cd2103f36ef0dc" providerId="LiveId" clId="{05DA878C-64A6-46BA-AF3D-6FDFE1C414F5}" dt="2020-06-16T19:38:05.641" v="1482" actId="114"/>
          <ac:spMkLst>
            <pc:docMk/>
            <pc:sldMk cId="3893368810" sldId="278"/>
            <ac:spMk id="4" creationId="{25DB781E-8C19-4CEB-A828-95DF9DA4185D}"/>
          </ac:spMkLst>
        </pc:spChg>
        <pc:spChg chg="add mod ord">
          <ac:chgData name="hassan MH" userId="84cd2103f36ef0dc" providerId="LiveId" clId="{05DA878C-64A6-46BA-AF3D-6FDFE1C414F5}" dt="2020-06-16T18:17:45.204" v="31" actId="1582"/>
          <ac:spMkLst>
            <pc:docMk/>
            <pc:sldMk cId="3893368810" sldId="278"/>
            <ac:spMk id="5" creationId="{F795302A-6729-4AA3-81AA-067917998FC2}"/>
          </ac:spMkLst>
        </pc:spChg>
      </pc:sldChg>
      <pc:sldChg chg="delSp new del mod ord">
        <pc:chgData name="hassan MH" userId="84cd2103f36ef0dc" providerId="LiveId" clId="{05DA878C-64A6-46BA-AF3D-6FDFE1C414F5}" dt="2020-06-16T18:17:51.777" v="32" actId="47"/>
        <pc:sldMkLst>
          <pc:docMk/>
          <pc:sldMk cId="3265365199" sldId="279"/>
        </pc:sldMkLst>
        <pc:spChg chg="del">
          <ac:chgData name="hassan MH" userId="84cd2103f36ef0dc" providerId="LiveId" clId="{05DA878C-64A6-46BA-AF3D-6FDFE1C414F5}" dt="2020-06-16T18:13:05.909" v="4" actId="478"/>
          <ac:spMkLst>
            <pc:docMk/>
            <pc:sldMk cId="3265365199" sldId="279"/>
            <ac:spMk id="2" creationId="{9BA756CB-8BF1-4900-AC00-AD6016C1AD5D}"/>
          </ac:spMkLst>
        </pc:spChg>
        <pc:spChg chg="del">
          <ac:chgData name="hassan MH" userId="84cd2103f36ef0dc" providerId="LiveId" clId="{05DA878C-64A6-46BA-AF3D-6FDFE1C414F5}" dt="2020-06-16T18:13:05.909" v="4" actId="478"/>
          <ac:spMkLst>
            <pc:docMk/>
            <pc:sldMk cId="3265365199" sldId="279"/>
            <ac:spMk id="3" creationId="{13D48335-3F76-47AC-980D-F988493FB283}"/>
          </ac:spMkLst>
        </pc:spChg>
      </pc:sldChg>
      <pc:sldChg chg="addSp delSp modSp new mod ord">
        <pc:chgData name="hassan MH" userId="84cd2103f36ef0dc" providerId="LiveId" clId="{05DA878C-64A6-46BA-AF3D-6FDFE1C414F5}" dt="2020-06-16T19:25:40.566" v="1380"/>
        <pc:sldMkLst>
          <pc:docMk/>
          <pc:sldMk cId="3267084846" sldId="279"/>
        </pc:sldMkLst>
        <pc:spChg chg="del">
          <ac:chgData name="hassan MH" userId="84cd2103f36ef0dc" providerId="LiveId" clId="{05DA878C-64A6-46BA-AF3D-6FDFE1C414F5}" dt="2020-06-16T18:57:04.092" v="761" actId="478"/>
          <ac:spMkLst>
            <pc:docMk/>
            <pc:sldMk cId="3267084846" sldId="279"/>
            <ac:spMk id="2" creationId="{6C3C8DAF-1384-44CA-9B5A-5047C19942D6}"/>
          </ac:spMkLst>
        </pc:spChg>
        <pc:spChg chg="del">
          <ac:chgData name="hassan MH" userId="84cd2103f36ef0dc" providerId="LiveId" clId="{05DA878C-64A6-46BA-AF3D-6FDFE1C414F5}" dt="2020-06-16T18:57:04.092" v="761" actId="478"/>
          <ac:spMkLst>
            <pc:docMk/>
            <pc:sldMk cId="3267084846" sldId="279"/>
            <ac:spMk id="3" creationId="{F8299303-1F2E-45A9-AB9F-5AC383847A80}"/>
          </ac:spMkLst>
        </pc:spChg>
        <pc:spChg chg="add del mod ord">
          <ac:chgData name="hassan MH" userId="84cd2103f36ef0dc" providerId="LiveId" clId="{05DA878C-64A6-46BA-AF3D-6FDFE1C414F5}" dt="2020-06-16T19:03:13.889" v="957" actId="478"/>
          <ac:spMkLst>
            <pc:docMk/>
            <pc:sldMk cId="3267084846" sldId="279"/>
            <ac:spMk id="5" creationId="{0D7E4C28-7DBB-469C-9D65-ECA8530E2307}"/>
          </ac:spMkLst>
        </pc:spChg>
        <pc:spChg chg="add del mod">
          <ac:chgData name="hassan MH" userId="84cd2103f36ef0dc" providerId="LiveId" clId="{05DA878C-64A6-46BA-AF3D-6FDFE1C414F5}" dt="2020-06-16T18:58:10.861" v="782" actId="478"/>
          <ac:spMkLst>
            <pc:docMk/>
            <pc:sldMk cId="3267084846" sldId="279"/>
            <ac:spMk id="6" creationId="{9BE69DC3-C7BA-4753-94DF-2C38923648EC}"/>
          </ac:spMkLst>
        </pc:spChg>
        <pc:spChg chg="add mod">
          <ac:chgData name="hassan MH" userId="84cd2103f36ef0dc" providerId="LiveId" clId="{05DA878C-64A6-46BA-AF3D-6FDFE1C414F5}" dt="2020-06-16T19:03:24.468" v="959" actId="1076"/>
          <ac:spMkLst>
            <pc:docMk/>
            <pc:sldMk cId="3267084846" sldId="279"/>
            <ac:spMk id="7" creationId="{8494F265-0929-496F-A4BC-70CFB6DB2CBF}"/>
          </ac:spMkLst>
        </pc:spChg>
        <pc:spChg chg="add mod">
          <ac:chgData name="hassan MH" userId="84cd2103f36ef0dc" providerId="LiveId" clId="{05DA878C-64A6-46BA-AF3D-6FDFE1C414F5}" dt="2020-06-16T19:03:17.652" v="958" actId="1076"/>
          <ac:spMkLst>
            <pc:docMk/>
            <pc:sldMk cId="3267084846" sldId="279"/>
            <ac:spMk id="8" creationId="{9BEC4DDE-6C71-4D79-A1C2-0B3E5933D069}"/>
          </ac:spMkLst>
        </pc:spChg>
        <pc:spChg chg="add mod">
          <ac:chgData name="hassan MH" userId="84cd2103f36ef0dc" providerId="LiveId" clId="{05DA878C-64A6-46BA-AF3D-6FDFE1C414F5}" dt="2020-06-16T19:02:59.684" v="951" actId="1076"/>
          <ac:spMkLst>
            <pc:docMk/>
            <pc:sldMk cId="3267084846" sldId="279"/>
            <ac:spMk id="9" creationId="{1172B927-6402-489C-872B-602C3170EF5B}"/>
          </ac:spMkLst>
        </pc:spChg>
        <pc:spChg chg="add del mod">
          <ac:chgData name="hassan MH" userId="84cd2103f36ef0dc" providerId="LiveId" clId="{05DA878C-64A6-46BA-AF3D-6FDFE1C414F5}" dt="2020-06-16T19:02:25.243" v="934" actId="478"/>
          <ac:spMkLst>
            <pc:docMk/>
            <pc:sldMk cId="3267084846" sldId="279"/>
            <ac:spMk id="10" creationId="{CF93955C-B607-4F85-BC3C-DD77EC0E8766}"/>
          </ac:spMkLst>
        </pc:spChg>
        <pc:spChg chg="add mod ord">
          <ac:chgData name="hassan MH" userId="84cd2103f36ef0dc" providerId="LiveId" clId="{05DA878C-64A6-46BA-AF3D-6FDFE1C414F5}" dt="2020-06-16T19:02:43.215" v="937" actId="167"/>
          <ac:spMkLst>
            <pc:docMk/>
            <pc:sldMk cId="3267084846" sldId="279"/>
            <ac:spMk id="11" creationId="{42E687F5-E95C-4116-963E-18C294D10318}"/>
          </ac:spMkLst>
        </pc:spChg>
        <pc:spChg chg="add mod">
          <ac:chgData name="hassan MH" userId="84cd2103f36ef0dc" providerId="LiveId" clId="{05DA878C-64A6-46BA-AF3D-6FDFE1C414F5}" dt="2020-06-16T19:03:24.468" v="959" actId="1076"/>
          <ac:spMkLst>
            <pc:docMk/>
            <pc:sldMk cId="3267084846" sldId="279"/>
            <ac:spMk id="12" creationId="{D0711C0E-0620-443A-A52B-FA6962A98108}"/>
          </ac:spMkLst>
        </pc:spChg>
        <pc:picChg chg="add mod ord modCrop">
          <ac:chgData name="hassan MH" userId="84cd2103f36ef0dc" providerId="LiveId" clId="{05DA878C-64A6-46BA-AF3D-6FDFE1C414F5}" dt="2020-06-16T19:02:45.934" v="938" actId="167"/>
          <ac:picMkLst>
            <pc:docMk/>
            <pc:sldMk cId="3267084846" sldId="279"/>
            <ac:picMk id="4" creationId="{0B9CED50-F6D8-4FFA-9E60-F0E9DFA7C7A6}"/>
          </ac:picMkLst>
        </pc:picChg>
      </pc:sldChg>
      <pc:sldChg chg="addSp delSp modSp add mod">
        <pc:chgData name="hassan MH" userId="84cd2103f36ef0dc" providerId="LiveId" clId="{05DA878C-64A6-46BA-AF3D-6FDFE1C414F5}" dt="2020-06-16T19:07:03.723" v="984" actId="207"/>
        <pc:sldMkLst>
          <pc:docMk/>
          <pc:sldMk cId="2769206725" sldId="280"/>
        </pc:sldMkLst>
        <pc:spChg chg="mod">
          <ac:chgData name="hassan MH" userId="84cd2103f36ef0dc" providerId="LiveId" clId="{05DA878C-64A6-46BA-AF3D-6FDFE1C414F5}" dt="2020-06-16T19:07:03.723" v="984" actId="207"/>
          <ac:spMkLst>
            <pc:docMk/>
            <pc:sldMk cId="2769206725" sldId="280"/>
            <ac:spMk id="13" creationId="{A112041B-502C-4184-9D90-A796D548034A}"/>
          </ac:spMkLst>
        </pc:spChg>
        <pc:spChg chg="mod">
          <ac:chgData name="hassan MH" userId="84cd2103f36ef0dc" providerId="LiveId" clId="{05DA878C-64A6-46BA-AF3D-6FDFE1C414F5}" dt="2020-06-16T19:05:38.788" v="980" actId="1076"/>
          <ac:spMkLst>
            <pc:docMk/>
            <pc:sldMk cId="2769206725" sldId="280"/>
            <ac:spMk id="34" creationId="{DB891F17-329B-4607-978A-7B37A1E51236}"/>
          </ac:spMkLst>
        </pc:spChg>
        <pc:spChg chg="add del mod">
          <ac:chgData name="hassan MH" userId="84cd2103f36ef0dc" providerId="LiveId" clId="{05DA878C-64A6-46BA-AF3D-6FDFE1C414F5}" dt="2020-06-16T19:05:43.716" v="982" actId="1076"/>
          <ac:spMkLst>
            <pc:docMk/>
            <pc:sldMk cId="2769206725" sldId="280"/>
            <ac:spMk id="35" creationId="{0AF9C44E-DFB9-4BAB-AA8A-09563D51AA1B}"/>
          </ac:spMkLst>
        </pc:spChg>
        <pc:graphicFrameChg chg="add mod">
          <ac:chgData name="hassan MH" userId="84cd2103f36ef0dc" providerId="LiveId" clId="{05DA878C-64A6-46BA-AF3D-6FDFE1C414F5}" dt="2020-06-16T19:05:48.347" v="983" actId="1076"/>
          <ac:graphicFrameMkLst>
            <pc:docMk/>
            <pc:sldMk cId="2769206725" sldId="280"/>
            <ac:graphicFrameMk id="4" creationId="{C390D2A0-E8E6-4BB9-83B5-5F1C7879694B}"/>
          </ac:graphicFrameMkLst>
        </pc:graphicFrameChg>
      </pc:sldChg>
      <pc:sldChg chg="addSp delSp modSp new mod ord">
        <pc:chgData name="hassan MH" userId="84cd2103f36ef0dc" providerId="LiveId" clId="{05DA878C-64A6-46BA-AF3D-6FDFE1C414F5}" dt="2020-06-16T19:25:47.725" v="1382"/>
        <pc:sldMkLst>
          <pc:docMk/>
          <pc:sldMk cId="845747023" sldId="281"/>
        </pc:sldMkLst>
        <pc:spChg chg="del">
          <ac:chgData name="hassan MH" userId="84cd2103f36ef0dc" providerId="LiveId" clId="{05DA878C-64A6-46BA-AF3D-6FDFE1C414F5}" dt="2020-06-16T19:11:27.571" v="1154" actId="478"/>
          <ac:spMkLst>
            <pc:docMk/>
            <pc:sldMk cId="845747023" sldId="281"/>
            <ac:spMk id="2" creationId="{0C1A7845-715F-4218-B674-79ED47EF2CD5}"/>
          </ac:spMkLst>
        </pc:spChg>
        <pc:spChg chg="del">
          <ac:chgData name="hassan MH" userId="84cd2103f36ef0dc" providerId="LiveId" clId="{05DA878C-64A6-46BA-AF3D-6FDFE1C414F5}" dt="2020-06-16T19:11:27.571" v="1154" actId="478"/>
          <ac:spMkLst>
            <pc:docMk/>
            <pc:sldMk cId="845747023" sldId="281"/>
            <ac:spMk id="3" creationId="{7B84D129-C33F-49F2-B31B-4580429DBD62}"/>
          </ac:spMkLst>
        </pc:spChg>
        <pc:spChg chg="add mod">
          <ac:chgData name="hassan MH" userId="84cd2103f36ef0dc" providerId="LiveId" clId="{05DA878C-64A6-46BA-AF3D-6FDFE1C414F5}" dt="2020-06-16T19:15:54.368" v="1184" actId="207"/>
          <ac:spMkLst>
            <pc:docMk/>
            <pc:sldMk cId="845747023" sldId="281"/>
            <ac:spMk id="4" creationId="{D78EE8EA-F794-44DC-813A-2CD71F1B39CE}"/>
          </ac:spMkLst>
        </pc:spChg>
        <pc:spChg chg="add mod">
          <ac:chgData name="hassan MH" userId="84cd2103f36ef0dc" providerId="LiveId" clId="{05DA878C-64A6-46BA-AF3D-6FDFE1C414F5}" dt="2020-06-16T19:13:08.275" v="1177" actId="1076"/>
          <ac:spMkLst>
            <pc:docMk/>
            <pc:sldMk cId="845747023" sldId="281"/>
            <ac:spMk id="5" creationId="{340C31DB-BA7F-41FB-B759-281969E1CA7C}"/>
          </ac:spMkLst>
        </pc:spChg>
        <pc:spChg chg="add mod">
          <ac:chgData name="hassan MH" userId="84cd2103f36ef0dc" providerId="LiveId" clId="{05DA878C-64A6-46BA-AF3D-6FDFE1C414F5}" dt="2020-06-16T19:13:11.068" v="1178" actId="1076"/>
          <ac:spMkLst>
            <pc:docMk/>
            <pc:sldMk cId="845747023" sldId="281"/>
            <ac:spMk id="7" creationId="{A06A1731-B84B-4386-B329-82115B9DCD2B}"/>
          </ac:spMkLst>
        </pc:spChg>
        <pc:spChg chg="add mod">
          <ac:chgData name="hassan MH" userId="84cd2103f36ef0dc" providerId="LiveId" clId="{05DA878C-64A6-46BA-AF3D-6FDFE1C414F5}" dt="2020-06-16T19:14:56.291" v="1183" actId="1076"/>
          <ac:spMkLst>
            <pc:docMk/>
            <pc:sldMk cId="845747023" sldId="281"/>
            <ac:spMk id="8" creationId="{F82192E9-06D3-4E6F-9D6D-157CD5E08B1B}"/>
          </ac:spMkLst>
        </pc:spChg>
        <pc:graphicFrameChg chg="add mod">
          <ac:chgData name="hassan MH" userId="84cd2103f36ef0dc" providerId="LiveId" clId="{05DA878C-64A6-46BA-AF3D-6FDFE1C414F5}" dt="2020-06-16T19:13:25.531" v="1180" actId="1076"/>
          <ac:graphicFrameMkLst>
            <pc:docMk/>
            <pc:sldMk cId="845747023" sldId="281"/>
            <ac:graphicFrameMk id="6" creationId="{9F409611-C86C-4D6A-89FC-59B26BE7E27E}"/>
          </ac:graphicFrameMkLst>
        </pc:graphicFrameChg>
      </pc:sldChg>
      <pc:sldChg chg="addSp delSp modSp new del mod">
        <pc:chgData name="hassan MH" userId="84cd2103f36ef0dc" providerId="LiveId" clId="{05DA878C-64A6-46BA-AF3D-6FDFE1C414F5}" dt="2020-06-16T19:10:57.262" v="1152" actId="47"/>
        <pc:sldMkLst>
          <pc:docMk/>
          <pc:sldMk cId="1143789827" sldId="281"/>
        </pc:sldMkLst>
        <pc:spChg chg="del">
          <ac:chgData name="hassan MH" userId="84cd2103f36ef0dc" providerId="LiveId" clId="{05DA878C-64A6-46BA-AF3D-6FDFE1C414F5}" dt="2020-06-16T19:07:34.312" v="986" actId="478"/>
          <ac:spMkLst>
            <pc:docMk/>
            <pc:sldMk cId="1143789827" sldId="281"/>
            <ac:spMk id="2" creationId="{320703C8-27EF-4819-A9DC-B97A8DFD5707}"/>
          </ac:spMkLst>
        </pc:spChg>
        <pc:spChg chg="del">
          <ac:chgData name="hassan MH" userId="84cd2103f36ef0dc" providerId="LiveId" clId="{05DA878C-64A6-46BA-AF3D-6FDFE1C414F5}" dt="2020-06-16T19:07:34.312" v="986" actId="478"/>
          <ac:spMkLst>
            <pc:docMk/>
            <pc:sldMk cId="1143789827" sldId="281"/>
            <ac:spMk id="3" creationId="{0617721D-AFB5-49FC-87E5-4583C485E688}"/>
          </ac:spMkLst>
        </pc:spChg>
        <pc:spChg chg="add mod">
          <ac:chgData name="hassan MH" userId="84cd2103f36ef0dc" providerId="LiveId" clId="{05DA878C-64A6-46BA-AF3D-6FDFE1C414F5}" dt="2020-06-16T19:09:53.813" v="1123" actId="1076"/>
          <ac:spMkLst>
            <pc:docMk/>
            <pc:sldMk cId="1143789827" sldId="281"/>
            <ac:spMk id="4" creationId="{59A18FE8-643F-47E2-AEAE-D88DC03C1DE4}"/>
          </ac:spMkLst>
        </pc:spChg>
        <pc:spChg chg="add mod">
          <ac:chgData name="hassan MH" userId="84cd2103f36ef0dc" providerId="LiveId" clId="{05DA878C-64A6-46BA-AF3D-6FDFE1C414F5}" dt="2020-06-16T19:09:57.804" v="1124" actId="1076"/>
          <ac:spMkLst>
            <pc:docMk/>
            <pc:sldMk cId="1143789827" sldId="281"/>
            <ac:spMk id="5" creationId="{FE635674-F915-4696-B76D-BFDFE4D5C505}"/>
          </ac:spMkLst>
        </pc:spChg>
        <pc:spChg chg="add mod">
          <ac:chgData name="hassan MH" userId="84cd2103f36ef0dc" providerId="LiveId" clId="{05DA878C-64A6-46BA-AF3D-6FDFE1C414F5}" dt="2020-06-16T19:09:57.804" v="1124" actId="1076"/>
          <ac:spMkLst>
            <pc:docMk/>
            <pc:sldMk cId="1143789827" sldId="281"/>
            <ac:spMk id="6" creationId="{F8252955-F502-4578-9B72-2CE396EFC2A9}"/>
          </ac:spMkLst>
        </pc:spChg>
        <pc:spChg chg="add mod">
          <ac:chgData name="hassan MH" userId="84cd2103f36ef0dc" providerId="LiveId" clId="{05DA878C-64A6-46BA-AF3D-6FDFE1C414F5}" dt="2020-06-16T19:10:36.852" v="1151" actId="688"/>
          <ac:spMkLst>
            <pc:docMk/>
            <pc:sldMk cId="1143789827" sldId="281"/>
            <ac:spMk id="7" creationId="{1C5B79BB-33AB-4EC4-9347-53BAB8C21A81}"/>
          </ac:spMkLst>
        </pc:spChg>
        <pc:spChg chg="add mod">
          <ac:chgData name="hassan MH" userId="84cd2103f36ef0dc" providerId="LiveId" clId="{05DA878C-64A6-46BA-AF3D-6FDFE1C414F5}" dt="2020-06-16T19:10:15.590" v="1149" actId="113"/>
          <ac:spMkLst>
            <pc:docMk/>
            <pc:sldMk cId="1143789827" sldId="281"/>
            <ac:spMk id="8" creationId="{A6386F2C-9DFB-46CE-A1CF-3E60167C87A1}"/>
          </ac:spMkLst>
        </pc:spChg>
        <pc:spChg chg="add mod">
          <ac:chgData name="hassan MH" userId="84cd2103f36ef0dc" providerId="LiveId" clId="{05DA878C-64A6-46BA-AF3D-6FDFE1C414F5}" dt="2020-06-16T19:10:11.767" v="1148" actId="1035"/>
          <ac:spMkLst>
            <pc:docMk/>
            <pc:sldMk cId="1143789827" sldId="281"/>
            <ac:spMk id="9" creationId="{F15CA8B3-8CF2-45CA-B9AF-8F5D2229FC77}"/>
          </ac:spMkLst>
        </pc:spChg>
      </pc:sldChg>
      <pc:sldChg chg="addSp delSp modSp new mod">
        <pc:chgData name="hassan MH" userId="84cd2103f36ef0dc" providerId="LiveId" clId="{05DA878C-64A6-46BA-AF3D-6FDFE1C414F5}" dt="2020-06-16T19:25:28.890" v="1378" actId="207"/>
        <pc:sldMkLst>
          <pc:docMk/>
          <pc:sldMk cId="129192427" sldId="282"/>
        </pc:sldMkLst>
        <pc:spChg chg="del">
          <ac:chgData name="hassan MH" userId="84cd2103f36ef0dc" providerId="LiveId" clId="{05DA878C-64A6-46BA-AF3D-6FDFE1C414F5}" dt="2020-06-16T19:16:01.274" v="1186" actId="478"/>
          <ac:spMkLst>
            <pc:docMk/>
            <pc:sldMk cId="129192427" sldId="282"/>
            <ac:spMk id="2" creationId="{9A9E6BB1-68C2-40E7-B9A7-93EFC24BCD85}"/>
          </ac:spMkLst>
        </pc:spChg>
        <pc:spChg chg="del">
          <ac:chgData name="hassan MH" userId="84cd2103f36ef0dc" providerId="LiveId" clId="{05DA878C-64A6-46BA-AF3D-6FDFE1C414F5}" dt="2020-06-16T19:16:01.274" v="1186" actId="478"/>
          <ac:spMkLst>
            <pc:docMk/>
            <pc:sldMk cId="129192427" sldId="282"/>
            <ac:spMk id="3" creationId="{D3E7008C-C946-4DD8-8342-AD4F5223B242}"/>
          </ac:spMkLst>
        </pc:spChg>
        <pc:spChg chg="add mod">
          <ac:chgData name="hassan MH" userId="84cd2103f36ef0dc" providerId="LiveId" clId="{05DA878C-64A6-46BA-AF3D-6FDFE1C414F5}" dt="2020-06-16T19:25:28.890" v="1378" actId="207"/>
          <ac:spMkLst>
            <pc:docMk/>
            <pc:sldMk cId="129192427" sldId="282"/>
            <ac:spMk id="4" creationId="{7958B6F1-D1DA-405F-93B6-82F434B2E8ED}"/>
          </ac:spMkLst>
        </pc:spChg>
        <pc:spChg chg="add mod">
          <ac:chgData name="hassan MH" userId="84cd2103f36ef0dc" providerId="LiveId" clId="{05DA878C-64A6-46BA-AF3D-6FDFE1C414F5}" dt="2020-06-16T19:20:41.615" v="1314" actId="20577"/>
          <ac:spMkLst>
            <pc:docMk/>
            <pc:sldMk cId="129192427" sldId="282"/>
            <ac:spMk id="12" creationId="{1C54853D-44D8-4263-B87A-0FD12FD50F88}"/>
          </ac:spMkLst>
        </pc:spChg>
        <pc:spChg chg="add mod">
          <ac:chgData name="hassan MH" userId="84cd2103f36ef0dc" providerId="LiveId" clId="{05DA878C-64A6-46BA-AF3D-6FDFE1C414F5}" dt="2020-06-16T19:20:12.251" v="1281" actId="1076"/>
          <ac:spMkLst>
            <pc:docMk/>
            <pc:sldMk cId="129192427" sldId="282"/>
            <ac:spMk id="13" creationId="{11AA16A1-BA30-44CF-AD95-37C4363DE20A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14" creationId="{856D5ECD-0D82-4328-8F70-1EC7B0AD5DF7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16" creationId="{6315C206-2521-4630-9083-C55D29F5305E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17" creationId="{156E17B2-20FE-4AD9-AE96-D1473B36F798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19" creationId="{BA32771C-F9CA-4027-A5F6-5FAED3B5BBB5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20" creationId="{6CD7ED66-6013-4878-AE85-75EAFE061374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22" creationId="{7661902C-7146-40A6-9751-FD4794806496}"/>
          </ac:spMkLst>
        </pc:spChg>
        <pc:spChg chg="add del mod">
          <ac:chgData name="hassan MH" userId="84cd2103f36ef0dc" providerId="LiveId" clId="{05DA878C-64A6-46BA-AF3D-6FDFE1C414F5}" dt="2020-06-16T19:18:04.966" v="1230" actId="478"/>
          <ac:spMkLst>
            <pc:docMk/>
            <pc:sldMk cId="129192427" sldId="282"/>
            <ac:spMk id="23" creationId="{C7C791BF-F41B-4B49-9DF1-C8FA2179030A}"/>
          </ac:spMkLst>
        </pc:spChg>
        <pc:spChg chg="add del mod">
          <ac:chgData name="hassan MH" userId="84cd2103f36ef0dc" providerId="LiveId" clId="{05DA878C-64A6-46BA-AF3D-6FDFE1C414F5}" dt="2020-06-16T19:18:04.966" v="1230" actId="478"/>
          <ac:spMkLst>
            <pc:docMk/>
            <pc:sldMk cId="129192427" sldId="282"/>
            <ac:spMk id="25" creationId="{0BAA3558-F641-4227-A65F-7378EE48206F}"/>
          </ac:spMkLst>
        </pc:spChg>
        <pc:spChg chg="add mod">
          <ac:chgData name="hassan MH" userId="84cd2103f36ef0dc" providerId="LiveId" clId="{05DA878C-64A6-46BA-AF3D-6FDFE1C414F5}" dt="2020-06-16T19:20:15.043" v="1282" actId="1076"/>
          <ac:spMkLst>
            <pc:docMk/>
            <pc:sldMk cId="129192427" sldId="282"/>
            <ac:spMk id="27" creationId="{5E61B717-A6E2-4859-BAD6-19772E39C937}"/>
          </ac:spMkLst>
        </pc:spChg>
        <pc:spChg chg="add mod">
          <ac:chgData name="hassan MH" userId="84cd2103f36ef0dc" providerId="LiveId" clId="{05DA878C-64A6-46BA-AF3D-6FDFE1C414F5}" dt="2020-06-16T19:20:09.261" v="1280" actId="1076"/>
          <ac:spMkLst>
            <pc:docMk/>
            <pc:sldMk cId="129192427" sldId="282"/>
            <ac:spMk id="28" creationId="{C69107F2-E6B9-4E9B-8EE7-9ED2B7A3B7C6}"/>
          </ac:spMkLst>
        </pc:spChg>
        <pc:spChg chg="add mod">
          <ac:chgData name="hassan MH" userId="84cd2103f36ef0dc" providerId="LiveId" clId="{05DA878C-64A6-46BA-AF3D-6FDFE1C414F5}" dt="2020-06-16T19:20:04.171" v="1279" actId="1076"/>
          <ac:spMkLst>
            <pc:docMk/>
            <pc:sldMk cId="129192427" sldId="282"/>
            <ac:spMk id="29" creationId="{F4DAAF03-1EC2-4CB2-B89D-50C2CB9F0451}"/>
          </ac:spMkLst>
        </pc:spChg>
        <pc:spChg chg="add mod">
          <ac:chgData name="hassan MH" userId="84cd2103f36ef0dc" providerId="LiveId" clId="{05DA878C-64A6-46BA-AF3D-6FDFE1C414F5}" dt="2020-06-16T19:20:00.507" v="1278" actId="1076"/>
          <ac:spMkLst>
            <pc:docMk/>
            <pc:sldMk cId="129192427" sldId="282"/>
            <ac:spMk id="30" creationId="{E1C74A76-2B0D-4462-ADB7-2D6B5487941B}"/>
          </ac:spMkLst>
        </pc:spChg>
        <pc:cxnChg chg="add del mod">
          <ac:chgData name="hassan MH" userId="84cd2103f36ef0dc" providerId="LiveId" clId="{05DA878C-64A6-46BA-AF3D-6FDFE1C414F5}" dt="2020-06-16T19:16:26.753" v="1193" actId="478"/>
          <ac:cxnSpMkLst>
            <pc:docMk/>
            <pc:sldMk cId="129192427" sldId="282"/>
            <ac:cxnSpMk id="6" creationId="{D78BF273-C128-43B8-9FE9-5FD53B37210A}"/>
          </ac:cxnSpMkLst>
        </pc:cxnChg>
        <pc:cxnChg chg="add mod">
          <ac:chgData name="hassan MH" userId="84cd2103f36ef0dc" providerId="LiveId" clId="{05DA878C-64A6-46BA-AF3D-6FDFE1C414F5}" dt="2020-06-16T19:20:12.251" v="1281" actId="1076"/>
          <ac:cxnSpMkLst>
            <pc:docMk/>
            <pc:sldMk cId="129192427" sldId="282"/>
            <ac:cxnSpMk id="8" creationId="{DBBEECE7-C5B9-41B1-A8FD-1EE74C3DBADB}"/>
          </ac:cxnSpMkLst>
        </pc:cxnChg>
        <pc:cxnChg chg="add mod">
          <ac:chgData name="hassan MH" userId="84cd2103f36ef0dc" providerId="LiveId" clId="{05DA878C-64A6-46BA-AF3D-6FDFE1C414F5}" dt="2020-06-16T19:20:09.261" v="1280" actId="1076"/>
          <ac:cxnSpMkLst>
            <pc:docMk/>
            <pc:sldMk cId="129192427" sldId="282"/>
            <ac:cxnSpMk id="15" creationId="{EE934C65-3DB9-4FB4-A6CC-040995AFD779}"/>
          </ac:cxnSpMkLst>
        </pc:cxnChg>
        <pc:cxnChg chg="add mod">
          <ac:chgData name="hassan MH" userId="84cd2103f36ef0dc" providerId="LiveId" clId="{05DA878C-64A6-46BA-AF3D-6FDFE1C414F5}" dt="2020-06-16T19:20:04.171" v="1279" actId="1076"/>
          <ac:cxnSpMkLst>
            <pc:docMk/>
            <pc:sldMk cId="129192427" sldId="282"/>
            <ac:cxnSpMk id="18" creationId="{27DE6D71-A265-4A7E-8D52-1A820FA30B63}"/>
          </ac:cxnSpMkLst>
        </pc:cxnChg>
        <pc:cxnChg chg="add mod">
          <ac:chgData name="hassan MH" userId="84cd2103f36ef0dc" providerId="LiveId" clId="{05DA878C-64A6-46BA-AF3D-6FDFE1C414F5}" dt="2020-06-16T19:20:00.507" v="1278" actId="1076"/>
          <ac:cxnSpMkLst>
            <pc:docMk/>
            <pc:sldMk cId="129192427" sldId="282"/>
            <ac:cxnSpMk id="21" creationId="{D67141D2-E4FC-4C1C-ACDC-85800DB29989}"/>
          </ac:cxnSpMkLst>
        </pc:cxnChg>
        <pc:cxnChg chg="add del mod">
          <ac:chgData name="hassan MH" userId="84cd2103f36ef0dc" providerId="LiveId" clId="{05DA878C-64A6-46BA-AF3D-6FDFE1C414F5}" dt="2020-06-16T19:18:04.966" v="1230" actId="478"/>
          <ac:cxnSpMkLst>
            <pc:docMk/>
            <pc:sldMk cId="129192427" sldId="282"/>
            <ac:cxnSpMk id="24" creationId="{D7A33DB9-2F74-4BBC-A94A-D1E928116A07}"/>
          </ac:cxnSpMkLst>
        </pc:cxnChg>
      </pc:sldChg>
      <pc:sldChg chg="addSp delSp modSp new mod">
        <pc:chgData name="hassan MH" userId="84cd2103f36ef0dc" providerId="LiveId" clId="{05DA878C-64A6-46BA-AF3D-6FDFE1C414F5}" dt="2020-06-16T19:25:11.358" v="1376" actId="167"/>
        <pc:sldMkLst>
          <pc:docMk/>
          <pc:sldMk cId="2755365983" sldId="283"/>
        </pc:sldMkLst>
        <pc:spChg chg="del">
          <ac:chgData name="hassan MH" userId="84cd2103f36ef0dc" providerId="LiveId" clId="{05DA878C-64A6-46BA-AF3D-6FDFE1C414F5}" dt="2020-06-16T19:21:04.153" v="1316" actId="478"/>
          <ac:spMkLst>
            <pc:docMk/>
            <pc:sldMk cId="2755365983" sldId="283"/>
            <ac:spMk id="2" creationId="{50F66973-1952-42F0-8B64-03F592E3070D}"/>
          </ac:spMkLst>
        </pc:spChg>
        <pc:spChg chg="del">
          <ac:chgData name="hassan MH" userId="84cd2103f36ef0dc" providerId="LiveId" clId="{05DA878C-64A6-46BA-AF3D-6FDFE1C414F5}" dt="2020-06-16T19:21:04.153" v="1316" actId="478"/>
          <ac:spMkLst>
            <pc:docMk/>
            <pc:sldMk cId="2755365983" sldId="283"/>
            <ac:spMk id="3" creationId="{A42956EC-12D6-46EA-B145-87CCC1950C98}"/>
          </ac:spMkLst>
        </pc:spChg>
        <pc:spChg chg="add mod">
          <ac:chgData name="hassan MH" userId="84cd2103f36ef0dc" providerId="LiveId" clId="{05DA878C-64A6-46BA-AF3D-6FDFE1C414F5}" dt="2020-06-16T19:25:02.020" v="1374" actId="207"/>
          <ac:spMkLst>
            <pc:docMk/>
            <pc:sldMk cId="2755365983" sldId="283"/>
            <ac:spMk id="4" creationId="{62120733-198A-4D8E-AA39-E4D6D4B8155F}"/>
          </ac:spMkLst>
        </pc:spChg>
        <pc:spChg chg="add mod">
          <ac:chgData name="hassan MH" userId="84cd2103f36ef0dc" providerId="LiveId" clId="{05DA878C-64A6-46BA-AF3D-6FDFE1C414F5}" dt="2020-06-16T19:21:23.860" v="1325" actId="1076"/>
          <ac:spMkLst>
            <pc:docMk/>
            <pc:sldMk cId="2755365983" sldId="283"/>
            <ac:spMk id="5" creationId="{92B8A2E5-4322-4EB4-9759-271BA1A86B33}"/>
          </ac:spMkLst>
        </pc:spChg>
        <pc:spChg chg="add mod">
          <ac:chgData name="hassan MH" userId="84cd2103f36ef0dc" providerId="LiveId" clId="{05DA878C-64A6-46BA-AF3D-6FDFE1C414F5}" dt="2020-06-16T19:24:08.826" v="1373" actId="207"/>
          <ac:spMkLst>
            <pc:docMk/>
            <pc:sldMk cId="2755365983" sldId="283"/>
            <ac:spMk id="6" creationId="{28EABCAE-A139-4838-9E7B-3FEF28F0AE58}"/>
          </ac:spMkLst>
        </pc:spChg>
        <pc:spChg chg="add mod">
          <ac:chgData name="hassan MH" userId="84cd2103f36ef0dc" providerId="LiveId" clId="{05DA878C-64A6-46BA-AF3D-6FDFE1C414F5}" dt="2020-06-16T19:24:04.528" v="1372" actId="207"/>
          <ac:spMkLst>
            <pc:docMk/>
            <pc:sldMk cId="2755365983" sldId="283"/>
            <ac:spMk id="7" creationId="{F7DEA3F6-9143-4EA9-953D-1391F7262CBE}"/>
          </ac:spMkLst>
        </pc:spChg>
        <pc:spChg chg="add mod ord">
          <ac:chgData name="hassan MH" userId="84cd2103f36ef0dc" providerId="LiveId" clId="{05DA878C-64A6-46BA-AF3D-6FDFE1C414F5}" dt="2020-06-16T19:25:11.358" v="1376" actId="167"/>
          <ac:spMkLst>
            <pc:docMk/>
            <pc:sldMk cId="2755365983" sldId="283"/>
            <ac:spMk id="18" creationId="{C97CC3DC-B1B8-4D4A-A9D7-990736CC45F0}"/>
          </ac:spMkLst>
        </pc:spChg>
        <pc:spChg chg="add del mod">
          <ac:chgData name="hassan MH" userId="84cd2103f36ef0dc" providerId="LiveId" clId="{05DA878C-64A6-46BA-AF3D-6FDFE1C414F5}" dt="2020-06-16T19:23:04.881" v="1353" actId="478"/>
          <ac:spMkLst>
            <pc:docMk/>
            <pc:sldMk cId="2755365983" sldId="283"/>
            <ac:spMk id="19" creationId="{948355B2-F957-446F-9E21-A6A6FBB30C7E}"/>
          </ac:spMkLst>
        </pc:spChg>
        <pc:spChg chg="add mod">
          <ac:chgData name="hassan MH" userId="84cd2103f36ef0dc" providerId="LiveId" clId="{05DA878C-64A6-46BA-AF3D-6FDFE1C414F5}" dt="2020-06-16T19:23:20.193" v="1359" actId="1076"/>
          <ac:spMkLst>
            <pc:docMk/>
            <pc:sldMk cId="2755365983" sldId="283"/>
            <ac:spMk id="20" creationId="{34590CD5-5121-4733-81A9-A9A0C215D8AD}"/>
          </ac:spMkLst>
        </pc:spChg>
        <pc:spChg chg="add mod ord">
          <ac:chgData name="hassan MH" userId="84cd2103f36ef0dc" providerId="LiveId" clId="{05DA878C-64A6-46BA-AF3D-6FDFE1C414F5}" dt="2020-06-16T19:25:07.938" v="1375" actId="167"/>
          <ac:spMkLst>
            <pc:docMk/>
            <pc:sldMk cId="2755365983" sldId="283"/>
            <ac:spMk id="21" creationId="{29EFEDB1-E843-4B25-8007-A154A1B6F2CA}"/>
          </ac:spMkLst>
        </pc:spChg>
        <pc:spChg chg="add mod">
          <ac:chgData name="hassan MH" userId="84cd2103f36ef0dc" providerId="LiveId" clId="{05DA878C-64A6-46BA-AF3D-6FDFE1C414F5}" dt="2020-06-16T19:23:53.178" v="1371" actId="1076"/>
          <ac:spMkLst>
            <pc:docMk/>
            <pc:sldMk cId="2755365983" sldId="283"/>
            <ac:spMk id="22" creationId="{2F6F30F6-D3E6-4769-B544-F0F7BBD0EC0B}"/>
          </ac:spMkLst>
        </pc:spChg>
        <pc:cxnChg chg="add del mod">
          <ac:chgData name="hassan MH" userId="84cd2103f36ef0dc" providerId="LiveId" clId="{05DA878C-64A6-46BA-AF3D-6FDFE1C414F5}" dt="2020-06-16T19:21:53.300" v="1337" actId="478"/>
          <ac:cxnSpMkLst>
            <pc:docMk/>
            <pc:sldMk cId="2755365983" sldId="283"/>
            <ac:cxnSpMk id="9" creationId="{EB9F8CE4-5985-476C-8F40-5BD3656EF7E2}"/>
          </ac:cxnSpMkLst>
        </pc:cxnChg>
        <pc:cxnChg chg="add del mod">
          <ac:chgData name="hassan MH" userId="84cd2103f36ef0dc" providerId="LiveId" clId="{05DA878C-64A6-46BA-AF3D-6FDFE1C414F5}" dt="2020-06-16T19:21:52.500" v="1336" actId="478"/>
          <ac:cxnSpMkLst>
            <pc:docMk/>
            <pc:sldMk cId="2755365983" sldId="283"/>
            <ac:cxnSpMk id="12" creationId="{7F454CE8-ECFC-4D5A-A9AB-AEC8018AE38C}"/>
          </ac:cxnSpMkLst>
        </pc:cxnChg>
        <pc:cxnChg chg="add del">
          <ac:chgData name="hassan MH" userId="84cd2103f36ef0dc" providerId="LiveId" clId="{05DA878C-64A6-46BA-AF3D-6FDFE1C414F5}" dt="2020-06-16T19:22:00.338" v="1339" actId="478"/>
          <ac:cxnSpMkLst>
            <pc:docMk/>
            <pc:sldMk cId="2755365983" sldId="283"/>
            <ac:cxnSpMk id="15" creationId="{CF602A10-2997-42DE-949D-50E0A8DC481D}"/>
          </ac:cxnSpMkLst>
        </pc:cxnChg>
        <pc:cxnChg chg="add del">
          <ac:chgData name="hassan MH" userId="84cd2103f36ef0dc" providerId="LiveId" clId="{05DA878C-64A6-46BA-AF3D-6FDFE1C414F5}" dt="2020-06-16T19:22:09.124" v="1341" actId="478"/>
          <ac:cxnSpMkLst>
            <pc:docMk/>
            <pc:sldMk cId="2755365983" sldId="283"/>
            <ac:cxnSpMk id="17" creationId="{9345DA9E-2BAF-4EF8-9AF1-BDE14316AEAF}"/>
          </ac:cxnSpMkLst>
        </pc:cxnChg>
      </pc:sldChg>
      <pc:sldChg chg="addSp delSp modSp new mod">
        <pc:chgData name="hassan MH" userId="84cd2103f36ef0dc" providerId="LiveId" clId="{05DA878C-64A6-46BA-AF3D-6FDFE1C414F5}" dt="2020-06-16T19:31:06.922" v="1454" actId="1076"/>
        <pc:sldMkLst>
          <pc:docMk/>
          <pc:sldMk cId="4165435570" sldId="284"/>
        </pc:sldMkLst>
        <pc:spChg chg="del">
          <ac:chgData name="hassan MH" userId="84cd2103f36ef0dc" providerId="LiveId" clId="{05DA878C-64A6-46BA-AF3D-6FDFE1C414F5}" dt="2020-06-16T19:26:48.352" v="1384" actId="478"/>
          <ac:spMkLst>
            <pc:docMk/>
            <pc:sldMk cId="4165435570" sldId="284"/>
            <ac:spMk id="2" creationId="{08B8CE74-18AE-4B88-A1E8-C5BBDE0E37A9}"/>
          </ac:spMkLst>
        </pc:spChg>
        <pc:spChg chg="del">
          <ac:chgData name="hassan MH" userId="84cd2103f36ef0dc" providerId="LiveId" clId="{05DA878C-64A6-46BA-AF3D-6FDFE1C414F5}" dt="2020-06-16T19:26:48.352" v="1384" actId="478"/>
          <ac:spMkLst>
            <pc:docMk/>
            <pc:sldMk cId="4165435570" sldId="284"/>
            <ac:spMk id="3" creationId="{F98EB079-F969-482E-B3F1-AEDDD331B04E}"/>
          </ac:spMkLst>
        </pc:spChg>
        <pc:spChg chg="add mod">
          <ac:chgData name="hassan MH" userId="84cd2103f36ef0dc" providerId="LiveId" clId="{05DA878C-64A6-46BA-AF3D-6FDFE1C414F5}" dt="2020-06-16T19:26:51.237" v="1385"/>
          <ac:spMkLst>
            <pc:docMk/>
            <pc:sldMk cId="4165435570" sldId="284"/>
            <ac:spMk id="4" creationId="{2E9A33A6-2FFA-4A5F-9B05-626D2B38EC0E}"/>
          </ac:spMkLst>
        </pc:spChg>
        <pc:spChg chg="add del mod ord">
          <ac:chgData name="hassan MH" userId="84cd2103f36ef0dc" providerId="LiveId" clId="{05DA878C-64A6-46BA-AF3D-6FDFE1C414F5}" dt="2020-06-16T19:30:48.963" v="1450" actId="478"/>
          <ac:spMkLst>
            <pc:docMk/>
            <pc:sldMk cId="4165435570" sldId="284"/>
            <ac:spMk id="9" creationId="{A5E24B68-E309-4BA0-8812-50B772567C29}"/>
          </ac:spMkLst>
        </pc:spChg>
        <pc:spChg chg="add del mod">
          <ac:chgData name="hassan MH" userId="84cd2103f36ef0dc" providerId="LiveId" clId="{05DA878C-64A6-46BA-AF3D-6FDFE1C414F5}" dt="2020-06-16T19:30:36.355" v="1443" actId="478"/>
          <ac:spMkLst>
            <pc:docMk/>
            <pc:sldMk cId="4165435570" sldId="284"/>
            <ac:spMk id="10" creationId="{4E3C7461-3BDC-4EF6-BA8F-A03E6299B9FA}"/>
          </ac:spMkLst>
        </pc:spChg>
        <pc:spChg chg="add del mod">
          <ac:chgData name="hassan MH" userId="84cd2103f36ef0dc" providerId="LiveId" clId="{05DA878C-64A6-46BA-AF3D-6FDFE1C414F5}" dt="2020-06-16T19:30:30.244" v="1441" actId="478"/>
          <ac:spMkLst>
            <pc:docMk/>
            <pc:sldMk cId="4165435570" sldId="284"/>
            <ac:spMk id="12" creationId="{9B393E95-F84F-4E86-8DBF-2CF6D2B9BD37}"/>
          </ac:spMkLst>
        </pc:spChg>
        <pc:spChg chg="add mod">
          <ac:chgData name="hassan MH" userId="84cd2103f36ef0dc" providerId="LiveId" clId="{05DA878C-64A6-46BA-AF3D-6FDFE1C414F5}" dt="2020-06-16T19:31:06.922" v="1454" actId="1076"/>
          <ac:spMkLst>
            <pc:docMk/>
            <pc:sldMk cId="4165435570" sldId="284"/>
            <ac:spMk id="14" creationId="{D43EA8C6-D103-4660-8893-0F0677ABDB18}"/>
          </ac:spMkLst>
        </pc:spChg>
        <pc:graphicFrameChg chg="add mod">
          <ac:chgData name="hassan MH" userId="84cd2103f36ef0dc" providerId="LiveId" clId="{05DA878C-64A6-46BA-AF3D-6FDFE1C414F5}" dt="2020-06-16T19:30:53.290" v="1451" actId="1076"/>
          <ac:graphicFrameMkLst>
            <pc:docMk/>
            <pc:sldMk cId="4165435570" sldId="284"/>
            <ac:graphicFrameMk id="7" creationId="{A2AE003E-6C9D-4F2F-85B1-D4937CECBF4B}"/>
          </ac:graphicFrameMkLst>
        </pc:graphicFrameChg>
        <pc:graphicFrameChg chg="add del mod">
          <ac:chgData name="hassan MH" userId="84cd2103f36ef0dc" providerId="LiveId" clId="{05DA878C-64A6-46BA-AF3D-6FDFE1C414F5}" dt="2020-06-16T19:27:43.187" v="1397" actId="478"/>
          <ac:graphicFrameMkLst>
            <pc:docMk/>
            <pc:sldMk cId="4165435570" sldId="284"/>
            <ac:graphicFrameMk id="8" creationId="{10E5EFD4-B7B9-40C2-A395-B9DE001F2ADD}"/>
          </ac:graphicFrameMkLst>
        </pc:graphicFrameChg>
        <pc:graphicFrameChg chg="add mod">
          <ac:chgData name="hassan MH" userId="84cd2103f36ef0dc" providerId="LiveId" clId="{05DA878C-64A6-46BA-AF3D-6FDFE1C414F5}" dt="2020-06-16T19:30:40.596" v="1445" actId="948"/>
          <ac:graphicFrameMkLst>
            <pc:docMk/>
            <pc:sldMk cId="4165435570" sldId="284"/>
            <ac:graphicFrameMk id="11" creationId="{6D090212-BE66-4506-B4B0-D62DCB17CF82}"/>
          </ac:graphicFrameMkLst>
        </pc:graphicFrameChg>
        <pc:graphicFrameChg chg="add mod">
          <ac:chgData name="hassan MH" userId="84cd2103f36ef0dc" providerId="LiveId" clId="{05DA878C-64A6-46BA-AF3D-6FDFE1C414F5}" dt="2020-06-16T19:30:43.227" v="1447" actId="948"/>
          <ac:graphicFrameMkLst>
            <pc:docMk/>
            <pc:sldMk cId="4165435570" sldId="284"/>
            <ac:graphicFrameMk id="13" creationId="{73CF2551-FE2A-4272-A972-970EDE51AD64}"/>
          </ac:graphicFrameMkLst>
        </pc:graphicFrameChg>
      </pc:sldChg>
      <pc:sldMasterChg chg="setBg modSldLayout">
        <pc:chgData name="hassan MH" userId="84cd2103f36ef0dc" providerId="LiveId" clId="{05DA878C-64A6-46BA-AF3D-6FDFE1C414F5}" dt="2020-06-16T18:17:11.191" v="23"/>
        <pc:sldMasterMkLst>
          <pc:docMk/>
          <pc:sldMasterMk cId="660995887" sldId="2147483648"/>
        </pc:sldMasterMkLst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93866904" sldId="2147483649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638956452" sldId="2147483650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308701177" sldId="2147483651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170402580" sldId="2147483652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530192974" sldId="2147483653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962859379" sldId="2147483654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1733533248" sldId="2147483655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64907098" sldId="2147483656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3175167272" sldId="2147483657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223013221" sldId="2147483658"/>
          </pc:sldLayoutMkLst>
        </pc:sldLayoutChg>
        <pc:sldLayoutChg chg="setBg">
          <pc:chgData name="hassan MH" userId="84cd2103f36ef0dc" providerId="LiveId" clId="{05DA878C-64A6-46BA-AF3D-6FDFE1C414F5}" dt="2020-06-16T18:17:11.191" v="23"/>
          <pc:sldLayoutMkLst>
            <pc:docMk/>
            <pc:sldMasterMk cId="660995887" sldId="2147483648"/>
            <pc:sldLayoutMk cId="2890626676" sldId="2147483659"/>
          </pc:sldLayoutMkLst>
        </pc:sldLayoutChg>
      </pc:sldMasterChg>
    </pc:docChg>
  </pc:docChgLst>
  <pc:docChgLst>
    <pc:chgData name="hassan MH" userId="84cd2103f36ef0dc" providerId="LiveId" clId="{80130D47-885A-44C9-9CAD-E6BFD21FAFD8}"/>
    <pc:docChg chg="undo custSel addSld delSld modSld modMainMaster">
      <pc:chgData name="hassan MH" userId="84cd2103f36ef0dc" providerId="LiveId" clId="{80130D47-885A-44C9-9CAD-E6BFD21FAFD8}" dt="2020-11-09T13:35:11.954" v="44"/>
      <pc:docMkLst>
        <pc:docMk/>
      </pc:docMkLst>
      <pc:sldChg chg="modSp add del">
        <pc:chgData name="hassan MH" userId="84cd2103f36ef0dc" providerId="LiveId" clId="{80130D47-885A-44C9-9CAD-E6BFD21FAFD8}" dt="2020-11-09T13:34:43.913" v="40" actId="2711"/>
        <pc:sldMkLst>
          <pc:docMk/>
          <pc:sldMk cId="0" sldId="256"/>
        </pc:sldMkLst>
        <pc:spChg chg="mod">
          <ac:chgData name="hassan MH" userId="84cd2103f36ef0dc" providerId="LiveId" clId="{80130D47-885A-44C9-9CAD-E6BFD21FAFD8}" dt="2020-11-09T13:34:43.913" v="40" actId="2711"/>
          <ac:spMkLst>
            <pc:docMk/>
            <pc:sldMk cId="0" sldId="256"/>
            <ac:spMk id="86" creationId="{00000000-0000-0000-0000-000000000000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257"/>
        </pc:sldMkLst>
      </pc:sldChg>
      <pc:sldChg chg="modSp add del">
        <pc:chgData name="hassan MH" userId="84cd2103f36ef0dc" providerId="LiveId" clId="{80130D47-885A-44C9-9CAD-E6BFD21FAFD8}" dt="2020-11-06T12:50:06.689" v="11"/>
        <pc:sldMkLst>
          <pc:docMk/>
          <pc:sldMk cId="0" sldId="258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58"/>
            <ac:spMk id="100" creationId="{00000000-0000-0000-0000-000000000000}"/>
          </ac:spMkLst>
        </pc:spChg>
      </pc:sldChg>
      <pc:sldChg chg="modSp add del modAnim">
        <pc:chgData name="hassan MH" userId="84cd2103f36ef0dc" providerId="LiveId" clId="{80130D47-885A-44C9-9CAD-E6BFD21FAFD8}" dt="2020-11-06T12:52:55.839" v="21"/>
        <pc:sldMkLst>
          <pc:docMk/>
          <pc:sldMk cId="0" sldId="259"/>
        </pc:sldMkLst>
        <pc:spChg chg="mod">
          <ac:chgData name="hassan MH" userId="84cd2103f36ef0dc" providerId="LiveId" clId="{80130D47-885A-44C9-9CAD-E6BFD21FAFD8}" dt="2020-11-06T12:52:44.104" v="20" actId="207"/>
          <ac:spMkLst>
            <pc:docMk/>
            <pc:sldMk cId="0" sldId="259"/>
            <ac:spMk id="11" creationId="{5AB9241A-2C0B-CD41-80B4-1AB8D38FE23D}"/>
          </ac:spMkLst>
        </pc:spChg>
        <pc:spChg chg="mod">
          <ac:chgData name="hassan MH" userId="84cd2103f36ef0dc" providerId="LiveId" clId="{80130D47-885A-44C9-9CAD-E6BFD21FAFD8}" dt="2020-11-06T12:52:55.839" v="21"/>
          <ac:spMkLst>
            <pc:docMk/>
            <pc:sldMk cId="0" sldId="259"/>
            <ac:spMk id="12" creationId="{51E69A71-D531-A64E-A545-45A1B30DEB66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260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261"/>
        </pc:sldMkLst>
      </pc:sldChg>
      <pc:sldChg chg="modSp add del setBg">
        <pc:chgData name="hassan MH" userId="84cd2103f36ef0dc" providerId="LiveId" clId="{80130D47-885A-44C9-9CAD-E6BFD21FAFD8}" dt="2020-11-09T13:35:11.954" v="44"/>
        <pc:sldMkLst>
          <pc:docMk/>
          <pc:sldMk cId="0" sldId="262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2"/>
            <ac:spMk id="15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62"/>
            <ac:spMk id="15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62"/>
            <ac:spMk id="15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62"/>
            <ac:spMk id="15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62"/>
            <ac:spMk id="15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2"/>
            <ac:spMk id="15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2"/>
            <ac:spMk id="1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2"/>
            <ac:spMk id="161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0:21.839" v="12"/>
        <pc:sldMkLst>
          <pc:docMk/>
          <pc:sldMk cId="0" sldId="263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3"/>
            <ac:spMk id="17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3"/>
            <ac:spMk id="17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3"/>
            <ac:spMk id="1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3"/>
            <ac:spMk id="1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3"/>
            <ac:spMk id="180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64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19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19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19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20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20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4"/>
            <ac:spMk id="20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64"/>
            <ac:spMk id="210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65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5"/>
            <ac:spMk id="2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65"/>
            <ac:spMk id="230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66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6"/>
            <ac:spMk id="25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66"/>
            <ac:spMk id="267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21.839" v="12"/>
        <pc:sldMkLst>
          <pc:docMk/>
          <pc:sldMk cId="0" sldId="267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7"/>
            <ac:spMk id="27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7"/>
            <ac:spMk id="2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67"/>
            <ac:spMk id="279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1:12.040" v="13"/>
        <pc:sldMkLst>
          <pc:docMk/>
          <pc:sldMk cId="0" sldId="268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68"/>
            <ac:spMk id="29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68"/>
            <ac:spMk id="29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68"/>
            <ac:spMk id="29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68"/>
            <ac:spMk id="293" creationId="{00000000-0000-0000-0000-000000000000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269"/>
        </pc:sldMkLst>
      </pc:sldChg>
      <pc:sldChg chg="modSp add del modNotes">
        <pc:chgData name="hassan MH" userId="84cd2103f36ef0dc" providerId="LiveId" clId="{80130D47-885A-44C9-9CAD-E6BFD21FAFD8}" dt="2020-11-06T12:51:12.040" v="13"/>
        <pc:sldMkLst>
          <pc:docMk/>
          <pc:sldMk cId="0" sldId="270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0"/>
            <ac:spMk id="325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1:12.040" v="13"/>
        <pc:sldMkLst>
          <pc:docMk/>
          <pc:sldMk cId="0" sldId="271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3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3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4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4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1"/>
            <ac:spMk id="344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1:12.040" v="13"/>
        <pc:sldMkLst>
          <pc:docMk/>
          <pc:sldMk cId="0" sldId="272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5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5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72"/>
            <ac:spMk id="365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73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3"/>
            <ac:spMk id="386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32.224" v="14"/>
        <pc:sldMkLst>
          <pc:docMk/>
          <pc:sldMk cId="1224030688" sldId="274"/>
        </pc:sldMkLst>
        <pc:spChg chg="mod">
          <ac:chgData name="hassan MH" userId="84cd2103f36ef0dc" providerId="LiveId" clId="{80130D47-885A-44C9-9CAD-E6BFD21FAFD8}" dt="2020-11-06T12:51:32.224" v="14"/>
          <ac:spMkLst>
            <pc:docMk/>
            <pc:sldMk cId="1224030688" sldId="274"/>
            <ac:spMk id="10" creationId="{51B707D3-CD9B-FD40-BD27-A17B38E61ABB}"/>
          </ac:spMkLst>
        </pc:spChg>
        <pc:spChg chg="mod">
          <ac:chgData name="hassan MH" userId="84cd2103f36ef0dc" providerId="LiveId" clId="{80130D47-885A-44C9-9CAD-E6BFD21FAFD8}" dt="2020-11-06T12:51:32.224" v="14"/>
          <ac:spMkLst>
            <pc:docMk/>
            <pc:sldMk cId="1224030688" sldId="274"/>
            <ac:spMk id="11" creationId="{0498DB15-B9AC-594A-9D9C-007855619972}"/>
          </ac:spMkLst>
        </pc:spChg>
        <pc:spChg chg="mod">
          <ac:chgData name="hassan MH" userId="84cd2103f36ef0dc" providerId="LiveId" clId="{80130D47-885A-44C9-9CAD-E6BFD21FAFD8}" dt="2020-11-06T12:51:32.224" v="14"/>
          <ac:spMkLst>
            <pc:docMk/>
            <pc:sldMk cId="1224030688" sldId="274"/>
            <ac:spMk id="395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0:21.839" v="12"/>
        <pc:sldMkLst>
          <pc:docMk/>
          <pc:sldMk cId="0" sldId="275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1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1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1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5"/>
            <ac:spMk id="414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0:21.839" v="12"/>
        <pc:sldMkLst>
          <pc:docMk/>
          <pc:sldMk cId="0" sldId="276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2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6"/>
            <ac:spMk id="435" creationId="{00000000-0000-0000-0000-000000000000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277"/>
        </pc:sldMkLst>
      </pc:sldChg>
      <pc:sldChg chg="modSp add modNotes">
        <pc:chgData name="hassan MH" userId="84cd2103f36ef0dc" providerId="LiveId" clId="{80130D47-885A-44C9-9CAD-E6BFD21FAFD8}" dt="2020-11-06T12:50:21.839" v="12"/>
        <pc:sldMkLst>
          <pc:docMk/>
          <pc:sldMk cId="0" sldId="278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8"/>
            <ac:spMk id="45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8"/>
            <ac:spMk id="4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8"/>
            <ac:spMk id="4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78"/>
            <ac:spMk id="462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0:06.689" v="11"/>
        <pc:sldMkLst>
          <pc:docMk/>
          <pc:sldMk cId="0" sldId="279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6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6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7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7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7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79"/>
            <ac:spMk id="473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0:21.839" v="12"/>
        <pc:sldMkLst>
          <pc:docMk/>
          <pc:sldMk cId="0" sldId="280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0"/>
            <ac:spMk id="487" creationId="{00000000-0000-0000-0000-000000000000}"/>
          </ac:spMkLst>
        </pc:spChg>
      </pc:sldChg>
      <pc:sldChg chg="addSp delSp modSp mod modAnim">
        <pc:chgData name="hassan MH" userId="84cd2103f36ef0dc" providerId="LiveId" clId="{80130D47-885A-44C9-9CAD-E6BFD21FAFD8}" dt="2020-11-06T12:47:53.984" v="5"/>
        <pc:sldMkLst>
          <pc:docMk/>
          <pc:sldMk cId="2795862848" sldId="281"/>
        </pc:sldMkLst>
        <pc:spChg chg="add del mod">
          <ac:chgData name="hassan MH" userId="84cd2103f36ef0dc" providerId="LiveId" clId="{80130D47-885A-44C9-9CAD-E6BFD21FAFD8}" dt="2020-11-06T12:47:53.984" v="5"/>
          <ac:spMkLst>
            <pc:docMk/>
            <pc:sldMk cId="2795862848" sldId="281"/>
            <ac:spMk id="7" creationId="{067939C4-86F6-4102-A02D-A5F8DAB7F6D3}"/>
          </ac:spMkLst>
        </pc:spChg>
      </pc:sldChg>
      <pc:sldChg chg="modSp add del">
        <pc:chgData name="hassan MH" userId="84cd2103f36ef0dc" providerId="LiveId" clId="{80130D47-885A-44C9-9CAD-E6BFD21FAFD8}" dt="2020-11-06T12:50:06.689" v="11"/>
        <pc:sldMkLst>
          <pc:docMk/>
          <pc:sldMk cId="0" sldId="282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1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1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1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2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2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2"/>
            <ac:spMk id="522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0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1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2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3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4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82"/>
            <ac:spMk id="535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1:45.079" v="15"/>
        <pc:sldMkLst>
          <pc:docMk/>
          <pc:sldMk cId="0" sldId="283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3"/>
            <ac:spMk id="54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3"/>
            <ac:spMk id="5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3"/>
            <ac:spMk id="5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3"/>
            <ac:spMk id="5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3"/>
            <ac:spMk id="54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3"/>
            <ac:spMk id="55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3"/>
            <ac:spMk id="55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3"/>
            <ac:spMk id="55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3"/>
            <ac:spMk id="553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1:45.079" v="15"/>
        <pc:sldMkLst>
          <pc:docMk/>
          <pc:sldMk cId="0" sldId="284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5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4"/>
            <ac:spMk id="56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284"/>
            <ac:spMk id="586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85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5"/>
            <ac:spMk id="59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5"/>
            <ac:spMk id="61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5"/>
            <ac:spMk id="62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5"/>
            <ac:spMk id="62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5"/>
            <ac:spMk id="622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0:21.839" v="12"/>
        <pc:sldMkLst>
          <pc:docMk/>
          <pc:sldMk cId="0" sldId="286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6"/>
            <ac:spMk id="6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6"/>
            <ac:spMk id="64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6"/>
            <ac:spMk id="64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86"/>
            <ac:spMk id="6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6"/>
            <ac:spMk id="6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6"/>
            <ac:spMk id="6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6"/>
            <ac:spMk id="645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58.815" v="16"/>
        <pc:sldMkLst>
          <pc:docMk/>
          <pc:sldMk cId="0" sldId="287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5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8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8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87"/>
            <ac:spMk id="68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87"/>
            <ac:spMk id="688" creationId="{00000000-0000-0000-0000-000000000000}"/>
          </ac:spMkLst>
        </pc:spChg>
      </pc:sldChg>
      <pc:sldChg chg="add del">
        <pc:chgData name="hassan MH" userId="84cd2103f36ef0dc" providerId="LiveId" clId="{80130D47-885A-44C9-9CAD-E6BFD21FAFD8}" dt="2020-11-06T12:49:18.656" v="9"/>
        <pc:sldMkLst>
          <pc:docMk/>
          <pc:sldMk cId="0" sldId="288"/>
        </pc:sldMkLst>
      </pc:sldChg>
      <pc:sldChg chg="modSp add modNotes">
        <pc:chgData name="hassan MH" userId="84cd2103f36ef0dc" providerId="LiveId" clId="{80130D47-885A-44C9-9CAD-E6BFD21FAFD8}" dt="2020-11-06T12:50:06.689" v="11"/>
        <pc:sldMkLst>
          <pc:docMk/>
          <pc:sldMk cId="0" sldId="289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89"/>
            <ac:spMk id="716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1:58.815" v="16"/>
        <pc:sldMkLst>
          <pc:docMk/>
          <pc:sldMk cId="0" sldId="290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2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0"/>
            <ac:spMk id="73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0"/>
            <ac:spMk id="738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58.815" v="16"/>
        <pc:sldMkLst>
          <pc:docMk/>
          <pc:sldMk cId="0" sldId="291"/>
        </pc:sldMkLst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1"/>
            <ac:spMk id="76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7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7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7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8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8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8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1"/>
            <ac:spMk id="783" creationId="{00000000-0000-0000-0000-000000000000}"/>
          </ac:spMkLst>
        </pc:spChg>
      </pc:sldChg>
      <pc:sldChg chg="modSp add del">
        <pc:chgData name="hassan MH" userId="84cd2103f36ef0dc" providerId="LiveId" clId="{80130D47-885A-44C9-9CAD-E6BFD21FAFD8}" dt="2020-11-06T12:51:12.040" v="13"/>
        <pc:sldMkLst>
          <pc:docMk/>
          <pc:sldMk cId="0" sldId="292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2"/>
            <ac:spMk id="79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2"/>
            <ac:spMk id="80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2"/>
            <ac:spMk id="80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2"/>
            <ac:spMk id="80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2"/>
            <ac:spMk id="803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58.815" v="16"/>
        <pc:sldMkLst>
          <pc:docMk/>
          <pc:sldMk cId="0" sldId="293"/>
        </pc:sldMkLst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3"/>
            <ac:spMk id="8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3"/>
            <ac:spMk id="8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3"/>
            <ac:spMk id="81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3"/>
            <ac:spMk id="81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3"/>
            <ac:spMk id="8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3"/>
            <ac:spMk id="8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3"/>
            <ac:spMk id="82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293"/>
            <ac:spMk id="830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12.040" v="13"/>
        <pc:sldMkLst>
          <pc:docMk/>
          <pc:sldMk cId="0" sldId="294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3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5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5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6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294"/>
            <ac:spMk id="862" creationId="{00000000-0000-0000-0000-000000000000}"/>
          </ac:spMkLst>
        </pc:spChg>
      </pc:sldChg>
      <pc:sldChg chg="modSp add modNotes">
        <pc:chgData name="hassan MH" userId="84cd2103f36ef0dc" providerId="LiveId" clId="{80130D47-885A-44C9-9CAD-E6BFD21FAFD8}" dt="2020-11-06T12:51:58.815" v="16"/>
        <pc:sldMkLst>
          <pc:docMk/>
          <pc:sldMk cId="0" sldId="296"/>
        </pc:sldMkLst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6"/>
            <ac:spMk id="88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6"/>
            <ac:spMk id="88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6"/>
            <ac:spMk id="89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96"/>
            <ac:spMk id="891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6"/>
            <ac:spMk id="892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6"/>
            <ac:spMk id="893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6"/>
            <ac:spMk id="894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58.815" v="16"/>
        <pc:sldMkLst>
          <pc:docMk/>
          <pc:sldMk cId="0" sldId="297"/>
        </pc:sldMkLst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7"/>
            <ac:spMk id="90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297"/>
            <ac:spMk id="901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7"/>
            <ac:spMk id="902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7"/>
            <ac:spMk id="903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297"/>
            <ac:spMk id="90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7"/>
            <ac:spMk id="9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7"/>
            <ac:spMk id="9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7"/>
            <ac:spMk id="91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297"/>
            <ac:spMk id="912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06.689" v="11"/>
        <pc:sldMkLst>
          <pc:docMk/>
          <pc:sldMk cId="2460503293" sldId="298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2460503293" sldId="298"/>
            <ac:spMk id="91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2460503293" sldId="298"/>
            <ac:spMk id="91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2460503293" sldId="298"/>
            <ac:spMk id="92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2460503293" sldId="298"/>
            <ac:spMk id="921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2460503293" sldId="298"/>
            <ac:spMk id="9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2460503293" sldId="298"/>
            <ac:spMk id="927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2460503293" sldId="298"/>
            <ac:spMk id="9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2460503293" sldId="298"/>
            <ac:spMk id="929" creationId="{00000000-0000-0000-0000-000000000000}"/>
          </ac:spMkLst>
        </pc:spChg>
      </pc:sldChg>
      <pc:sldChg chg="add del">
        <pc:chgData name="hassan MH" userId="84cd2103f36ef0dc" providerId="LiveId" clId="{80130D47-885A-44C9-9CAD-E6BFD21FAFD8}" dt="2020-11-06T12:49:18.656" v="9"/>
        <pc:sldMkLst>
          <pc:docMk/>
          <pc:sldMk cId="0" sldId="299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300"/>
        </pc:sldMkLst>
      </pc:sldChg>
      <pc:sldChg chg="add del">
        <pc:chgData name="hassan MH" userId="84cd2103f36ef0dc" providerId="LiveId" clId="{80130D47-885A-44C9-9CAD-E6BFD21FAFD8}" dt="2020-11-06T12:49:18.656" v="9"/>
        <pc:sldMkLst>
          <pc:docMk/>
          <pc:sldMk cId="0" sldId="301"/>
        </pc:sldMkLst>
      </pc:sldChg>
      <pc:sldChg chg="modSp add del">
        <pc:chgData name="hassan MH" userId="84cd2103f36ef0dc" providerId="LiveId" clId="{80130D47-885A-44C9-9CAD-E6BFD21FAFD8}" dt="2020-11-06T12:51:12.040" v="13"/>
        <pc:sldMkLst>
          <pc:docMk/>
          <pc:sldMk cId="0" sldId="302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08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0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10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10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10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10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2"/>
            <ac:spMk id="110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0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1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1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302"/>
            <ac:spMk id="1113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1:58.815" v="16"/>
        <pc:sldMkLst>
          <pc:docMk/>
          <pc:sldMk cId="0" sldId="303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303"/>
            <ac:spMk id="112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303"/>
            <ac:spMk id="11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303"/>
            <ac:spMk id="112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0" sldId="303"/>
            <ac:spMk id="112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3"/>
            <ac:spMk id="113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3"/>
            <ac:spMk id="113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3"/>
            <ac:spMk id="113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3"/>
            <ac:spMk id="1136" creationId="{00000000-0000-0000-0000-000000000000}"/>
          </ac:spMkLst>
        </pc:spChg>
      </pc:sldChg>
      <pc:sldChg chg="modSp add modNotes">
        <pc:chgData name="hassan MH" userId="84cd2103f36ef0dc" providerId="LiveId" clId="{80130D47-885A-44C9-9CAD-E6BFD21FAFD8}" dt="2020-11-06T12:51:58.815" v="16"/>
        <pc:sldMkLst>
          <pc:docMk/>
          <pc:sldMk cId="0" sldId="304"/>
        </pc:sldMkLst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04"/>
            <ac:spMk id="11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4"/>
            <ac:spMk id="11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4"/>
            <ac:spMk id="11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4"/>
            <ac:spMk id="114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4"/>
            <ac:spMk id="114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58.815" v="16"/>
          <ac:spMkLst>
            <pc:docMk/>
            <pc:sldMk cId="0" sldId="304"/>
            <ac:spMk id="1147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04"/>
            <ac:spMk id="1148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04"/>
            <ac:spMk id="1149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04"/>
            <ac:spMk id="1150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04"/>
            <ac:spMk id="1151" creationId="{00000000-0000-0000-0000-000000000000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946281140" sldId="304"/>
        </pc:sldMkLst>
      </pc:sldChg>
      <pc:sldChg chg="add del modNotes">
        <pc:chgData name="hassan MH" userId="84cd2103f36ef0dc" providerId="LiveId" clId="{80130D47-885A-44C9-9CAD-E6BFD21FAFD8}" dt="2020-11-09T13:35:11.954" v="44"/>
        <pc:sldMkLst>
          <pc:docMk/>
          <pc:sldMk cId="0" sldId="305"/>
        </pc:sldMkLst>
      </pc:sldChg>
      <pc:sldChg chg="modSp add modNotes">
        <pc:chgData name="hassan MH" userId="84cd2103f36ef0dc" providerId="LiveId" clId="{80130D47-885A-44C9-9CAD-E6BFD21FAFD8}" dt="2020-11-06T12:51:12.040" v="13"/>
        <pc:sldMkLst>
          <pc:docMk/>
          <pc:sldMk cId="0" sldId="306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6"/>
            <ac:spMk id="118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6"/>
            <ac:spMk id="119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6"/>
            <ac:spMk id="1192" creationId="{00000000-0000-0000-0000-000000000000}"/>
          </ac:spMkLst>
        </pc:sp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307"/>
        </pc:sldMkLst>
      </pc:sldChg>
      <pc:sldChg chg="modSp add del modNotes">
        <pc:chgData name="hassan MH" userId="84cd2103f36ef0dc" providerId="LiveId" clId="{80130D47-885A-44C9-9CAD-E6BFD21FAFD8}" dt="2020-11-06T12:51:12.040" v="13"/>
        <pc:sldMkLst>
          <pc:docMk/>
          <pc:sldMk cId="0" sldId="308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8"/>
            <ac:spMk id="121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8"/>
            <ac:spMk id="122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8"/>
            <ac:spMk id="122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8"/>
            <ac:spMk id="12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8"/>
            <ac:spMk id="1227" creationId="{00000000-0000-0000-0000-000000000000}"/>
          </ac:spMkLst>
        </pc:spChg>
      </pc:sldChg>
      <pc:sldChg chg="modSp add del modNotes">
        <pc:chgData name="hassan MH" userId="84cd2103f36ef0dc" providerId="LiveId" clId="{80130D47-885A-44C9-9CAD-E6BFD21FAFD8}" dt="2020-11-06T12:51:12.040" v="13"/>
        <pc:sldMkLst>
          <pc:docMk/>
          <pc:sldMk cId="0" sldId="309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3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4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09"/>
            <ac:spMk id="1249" creationId="{00000000-0000-0000-0000-000000000000}"/>
          </ac:spMkLst>
        </pc:spChg>
      </pc:sldChg>
      <pc:sldChg chg="modSp add modNotes">
        <pc:chgData name="hassan MH" userId="84cd2103f36ef0dc" providerId="LiveId" clId="{80130D47-885A-44C9-9CAD-E6BFD21FAFD8}" dt="2020-11-06T12:51:12.040" v="13"/>
        <pc:sldMkLst>
          <pc:docMk/>
          <pc:sldMk cId="0" sldId="310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6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6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7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7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7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7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310"/>
            <ac:spMk id="1274" creationId="{00000000-0000-0000-0000-000000000000}"/>
          </ac:spMkLst>
        </pc:spChg>
      </pc:sldChg>
      <pc:sldChg chg="delSp modSp del mod delAnim">
        <pc:chgData name="hassan MH" userId="84cd2103f36ef0dc" providerId="LiveId" clId="{80130D47-885A-44C9-9CAD-E6BFD21FAFD8}" dt="2020-11-06T12:53:34.029" v="22" actId="47"/>
        <pc:sldMkLst>
          <pc:docMk/>
          <pc:sldMk cId="0" sldId="311"/>
        </pc:sldMkLst>
        <pc:spChg chg="mod">
          <ac:chgData name="hassan MH" userId="84cd2103f36ef0dc" providerId="LiveId" clId="{80130D47-885A-44C9-9CAD-E6BFD21FAFD8}" dt="2020-11-06T12:49:47.113" v="10"/>
          <ac:spMkLst>
            <pc:docMk/>
            <pc:sldMk cId="0" sldId="311"/>
            <ac:spMk id="1953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3.569" v="8" actId="478"/>
          <ac:spMkLst>
            <pc:docMk/>
            <pc:sldMk cId="0" sldId="311"/>
            <ac:spMk id="1993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3.569" v="8" actId="478"/>
          <ac:spMkLst>
            <pc:docMk/>
            <pc:sldMk cId="0" sldId="311"/>
            <ac:spMk id="1994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3.569" v="8" actId="478"/>
          <ac:spMkLst>
            <pc:docMk/>
            <pc:sldMk cId="0" sldId="311"/>
            <ac:spMk id="1995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2.070" v="7" actId="478"/>
          <ac:spMkLst>
            <pc:docMk/>
            <pc:sldMk cId="0" sldId="311"/>
            <ac:spMk id="1996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2.070" v="7" actId="478"/>
          <ac:spMkLst>
            <pc:docMk/>
            <pc:sldMk cId="0" sldId="311"/>
            <ac:spMk id="1997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2.070" v="7" actId="478"/>
          <ac:spMkLst>
            <pc:docMk/>
            <pc:sldMk cId="0" sldId="311"/>
            <ac:spMk id="1998" creationId="{00000000-0000-0000-0000-000000000000}"/>
          </ac:spMkLst>
        </pc:spChg>
        <pc:spChg chg="del">
          <ac:chgData name="hassan MH" userId="84cd2103f36ef0dc" providerId="LiveId" clId="{80130D47-885A-44C9-9CAD-E6BFD21FAFD8}" dt="2020-11-06T12:48:02.070" v="7" actId="478"/>
          <ac:spMkLst>
            <pc:docMk/>
            <pc:sldMk cId="0" sldId="311"/>
            <ac:spMk id="1999" creationId="{00000000-0000-0000-0000-000000000000}"/>
          </ac:spMkLst>
        </pc:s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2" creationId="{D6BA7788-B13D-924D-9DA9-0A0D87A384A4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3" creationId="{8A8B5777-5554-274C-81DF-1A6C4EAA9E3E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4" creationId="{A69DB048-5A01-714D-AE31-AF341F411A5C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5" creationId="{27B758DC-BA1D-A248-8AAB-4B34681B9C46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6" creationId="{7F3CAA8A-D4E5-0640-B44E-C7DAD5C731B3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7" creationId="{559A2543-2594-034A-A0A9-18571161D317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8" creationId="{374130E9-F4EE-0E45-A479-AE47526E1289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9" creationId="{F22934E8-0716-574C-AC5B-8CEFA3D0CE1B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10" creationId="{DE763148-E0B7-0B4E-A93B-4764435DD548}"/>
          </ac:grpSpMkLst>
        </pc:grpChg>
        <pc:grpChg chg="del">
          <ac:chgData name="hassan MH" userId="84cd2103f36ef0dc" providerId="LiveId" clId="{80130D47-885A-44C9-9CAD-E6BFD21FAFD8}" dt="2020-11-06T12:48:03.569" v="8" actId="478"/>
          <ac:grpSpMkLst>
            <pc:docMk/>
            <pc:sldMk cId="0" sldId="311"/>
            <ac:grpSpMk id="11" creationId="{4C049F9A-1BD0-1C44-AEC9-C99F6A3EF389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12" creationId="{74008FA5-D974-834C-B2F9-902AD15C1B74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13" creationId="{09791DA6-3DAD-2443-8796-F26297784A8E}"/>
          </ac:grpSpMkLst>
        </pc:grpChg>
        <pc:grpChg chg="del">
          <ac:chgData name="hassan MH" userId="84cd2103f36ef0dc" providerId="LiveId" clId="{80130D47-885A-44C9-9CAD-E6BFD21FAFD8}" dt="2020-11-06T12:48:03.569" v="8" actId="478"/>
          <ac:grpSpMkLst>
            <pc:docMk/>
            <pc:sldMk cId="0" sldId="311"/>
            <ac:grpSpMk id="14" creationId="{ADF55EAC-DDDC-CF40-9568-9486C60FD099}"/>
          </ac:grpSpMkLst>
        </pc:grpChg>
        <pc:grpChg chg="del">
          <ac:chgData name="hassan MH" userId="84cd2103f36ef0dc" providerId="LiveId" clId="{80130D47-885A-44C9-9CAD-E6BFD21FAFD8}" dt="2020-11-06T12:48:03.569" v="8" actId="478"/>
          <ac:grpSpMkLst>
            <pc:docMk/>
            <pc:sldMk cId="0" sldId="311"/>
            <ac:grpSpMk id="15" creationId="{9BF2DD95-E641-A84F-920B-B0151B0B056E}"/>
          </ac:grpSpMkLst>
        </pc:grpChg>
        <pc:grpChg chg="del">
          <ac:chgData name="hassan MH" userId="84cd2103f36ef0dc" providerId="LiveId" clId="{80130D47-885A-44C9-9CAD-E6BFD21FAFD8}" dt="2020-11-06T12:48:02.070" v="7" actId="478"/>
          <ac:grpSpMkLst>
            <pc:docMk/>
            <pc:sldMk cId="0" sldId="311"/>
            <ac:grpSpMk id="16" creationId="{FC39E7EC-5F80-E644-B199-DF5825B8504E}"/>
          </ac:grpSpMkLst>
        </pc:grpChg>
        <pc:grpChg chg="del">
          <ac:chgData name="hassan MH" userId="84cd2103f36ef0dc" providerId="LiveId" clId="{80130D47-885A-44C9-9CAD-E6BFD21FAFD8}" dt="2020-11-06T12:48:03.569" v="8" actId="478"/>
          <ac:grpSpMkLst>
            <pc:docMk/>
            <pc:sldMk cId="0" sldId="311"/>
            <ac:grpSpMk id="17" creationId="{1631AA54-F635-A343-8EC0-25211AA15082}"/>
          </ac:grpSpMkLst>
        </pc:grp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78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79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80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81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82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83" creationId="{00000000-0000-0000-0000-000000000000}"/>
          </ac:cxnSpMkLst>
        </pc:cxnChg>
        <pc:cxnChg chg="del">
          <ac:chgData name="hassan MH" userId="84cd2103f36ef0dc" providerId="LiveId" clId="{80130D47-885A-44C9-9CAD-E6BFD21FAFD8}" dt="2020-11-06T12:48:02.070" v="7" actId="478"/>
          <ac:cxnSpMkLst>
            <pc:docMk/>
            <pc:sldMk cId="0" sldId="311"/>
            <ac:cxnSpMk id="1984" creationId="{00000000-0000-0000-0000-000000000000}"/>
          </ac:cxnSpMkLst>
        </pc:cxnChg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3676390523" sldId="429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430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0" sldId="431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2947742875" sldId="466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749073962" sldId="467"/>
        </pc:sldMkLst>
      </pc:sldChg>
      <pc:sldChg chg="del">
        <pc:chgData name="hassan MH" userId="84cd2103f36ef0dc" providerId="LiveId" clId="{80130D47-885A-44C9-9CAD-E6BFD21FAFD8}" dt="2020-11-06T12:47:58.529" v="6" actId="47"/>
        <pc:sldMkLst>
          <pc:docMk/>
          <pc:sldMk cId="1146488440" sldId="468"/>
        </pc:sldMkLst>
      </pc:sldChg>
      <pc:sldChg chg="modSp add">
        <pc:chgData name="hassan MH" userId="84cd2103f36ef0dc" providerId="LiveId" clId="{80130D47-885A-44C9-9CAD-E6BFD21FAFD8}" dt="2020-11-09T13:34:52.730" v="42" actId="122"/>
        <pc:sldMkLst>
          <pc:docMk/>
          <pc:sldMk cId="817607025" sldId="491"/>
        </pc:sldMkLst>
        <pc:spChg chg="mod">
          <ac:chgData name="hassan MH" userId="84cd2103f36ef0dc" providerId="LiveId" clId="{80130D47-885A-44C9-9CAD-E6BFD21FAFD8}" dt="2020-11-09T13:34:52.730" v="42" actId="122"/>
          <ac:spMkLst>
            <pc:docMk/>
            <pc:sldMk cId="817607025" sldId="491"/>
            <ac:spMk id="93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06.689" v="11"/>
        <pc:sldMkLst>
          <pc:docMk/>
          <pc:sldMk cId="3973948058" sldId="492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3973948058" sldId="492"/>
            <ac:spMk id="12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3973948058" sldId="492"/>
            <ac:spMk id="12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3973948058" sldId="492"/>
            <ac:spMk id="126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3973948058" sldId="492"/>
            <ac:spMk id="133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3973948058" sldId="492"/>
            <ac:spMk id="134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3973948058" sldId="492"/>
            <ac:spMk id="135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06.689" v="11"/>
        <pc:sldMkLst>
          <pc:docMk/>
          <pc:sldMk cId="1147206689" sldId="493"/>
        </pc:sldMkLst>
        <pc:spChg chg="mod">
          <ac:chgData name="hassan MH" userId="84cd2103f36ef0dc" providerId="LiveId" clId="{80130D47-885A-44C9-9CAD-E6BFD21FAFD8}" dt="2020-11-06T12:49:47.113" v="10"/>
          <ac:spMkLst>
            <pc:docMk/>
            <pc:sldMk cId="1147206689" sldId="493"/>
            <ac:spMk id="14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47206689" sldId="493"/>
            <ac:spMk id="14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47206689" sldId="493"/>
            <ac:spMk id="1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47206689" sldId="493"/>
            <ac:spMk id="1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1147206689" sldId="493"/>
            <ac:spMk id="1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49:47.113" v="10"/>
          <ac:spMkLst>
            <pc:docMk/>
            <pc:sldMk cId="1147206689" sldId="493"/>
            <ac:spMk id="145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12.040" v="13"/>
        <pc:sldMkLst>
          <pc:docMk/>
          <pc:sldMk cId="705091013" sldId="494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705091013" sldId="494"/>
            <ac:spMk id="30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705091013" sldId="494"/>
            <ac:spMk id="30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705091013" sldId="494"/>
            <ac:spMk id="30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705091013" sldId="494"/>
            <ac:spMk id="30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705091013" sldId="494"/>
            <ac:spMk id="308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21.839" v="12"/>
        <pc:sldMkLst>
          <pc:docMk/>
          <pc:sldMk cId="1194999675" sldId="495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1194999675" sldId="495"/>
            <ac:spMk id="44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94999675" sldId="495"/>
            <ac:spMk id="44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94999675" sldId="495"/>
            <ac:spMk id="44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94999675" sldId="495"/>
            <ac:spMk id="44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1194999675" sldId="495"/>
            <ac:spMk id="44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1194999675" sldId="495"/>
            <ac:spMk id="45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1194999675" sldId="495"/>
            <ac:spMk id="45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1194999675" sldId="495"/>
            <ac:spMk id="452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1194999675" sldId="495"/>
            <ac:spMk id="453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45.079" v="15"/>
        <pc:sldMkLst>
          <pc:docMk/>
          <pc:sldMk cId="0" sldId="496"/>
        </pc:sldMkLst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3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4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49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06.689" v="11"/>
          <ac:spMkLst>
            <pc:docMk/>
            <pc:sldMk cId="0" sldId="496"/>
            <ac:spMk id="50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0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0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0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0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10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45.079" v="15"/>
          <ac:spMkLst>
            <pc:docMk/>
            <pc:sldMk cId="0" sldId="496"/>
            <ac:spMk id="511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0:21.839" v="12"/>
        <pc:sldMkLst>
          <pc:docMk/>
          <pc:sldMk cId="362406691" sldId="497"/>
        </pc:sldMkLst>
        <pc:spChg chg="mod">
          <ac:chgData name="hassan MH" userId="84cd2103f36ef0dc" providerId="LiveId" clId="{80130D47-885A-44C9-9CAD-E6BFD21FAFD8}" dt="2020-11-06T12:50:21.839" v="12"/>
          <ac:spMkLst>
            <pc:docMk/>
            <pc:sldMk cId="362406691" sldId="497"/>
            <ac:spMk id="87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362406691" sldId="497"/>
            <ac:spMk id="87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362406691" sldId="497"/>
            <ac:spMk id="87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0:21.839" v="12"/>
          <ac:spMkLst>
            <pc:docMk/>
            <pc:sldMk cId="362406691" sldId="497"/>
            <ac:spMk id="879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49:47.113" v="10"/>
        <pc:sldMkLst>
          <pc:docMk/>
          <pc:sldMk cId="2495262620" sldId="498"/>
        </pc:sldMkLst>
        <pc:spChg chg="mod">
          <ac:chgData name="hassan MH" userId="84cd2103f36ef0dc" providerId="LiveId" clId="{80130D47-885A-44C9-9CAD-E6BFD21FAFD8}" dt="2020-11-06T12:49:47.113" v="10"/>
          <ac:spMkLst>
            <pc:docMk/>
            <pc:sldMk cId="2495262620" sldId="498"/>
            <ac:spMk id="1032" creationId="{00000000-0000-0000-0000-000000000000}"/>
          </ac:spMkLst>
        </pc:spChg>
      </pc:sldChg>
      <pc:sldChg chg="modSp add">
        <pc:chgData name="hassan MH" userId="84cd2103f36ef0dc" providerId="LiveId" clId="{80130D47-885A-44C9-9CAD-E6BFD21FAFD8}" dt="2020-11-06T12:51:12.040" v="13"/>
        <pc:sldMkLst>
          <pc:docMk/>
          <pc:sldMk cId="1442995223" sldId="499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1442995223" sldId="499"/>
            <ac:spMk id="1201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1442995223" sldId="499"/>
            <ac:spMk id="120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1442995223" sldId="499"/>
            <ac:spMk id="120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1442995223" sldId="499"/>
            <ac:spMk id="1208" creationId="{00000000-0000-0000-0000-000000000000}"/>
          </ac:spMkLst>
        </pc:spChg>
      </pc:sldChg>
      <pc:sldChg chg="modSp add modNotes">
        <pc:chgData name="hassan MH" userId="84cd2103f36ef0dc" providerId="LiveId" clId="{80130D47-885A-44C9-9CAD-E6BFD21FAFD8}" dt="2020-11-06T12:51:12.040" v="13"/>
        <pc:sldMkLst>
          <pc:docMk/>
          <pc:sldMk cId="0" sldId="500"/>
        </pc:sldMkLst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8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95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96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97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98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299" creationId="{00000000-0000-0000-0000-000000000000}"/>
          </ac:spMkLst>
        </pc:spChg>
        <pc:spChg chg="mod">
          <ac:chgData name="hassan MH" userId="84cd2103f36ef0dc" providerId="LiveId" clId="{80130D47-885A-44C9-9CAD-E6BFD21FAFD8}" dt="2020-11-06T12:51:12.040" v="13"/>
          <ac:spMkLst>
            <pc:docMk/>
            <pc:sldMk cId="0" sldId="500"/>
            <ac:spMk id="1300" creationId="{00000000-0000-0000-0000-000000000000}"/>
          </ac:spMkLst>
        </pc:spChg>
      </pc:sldChg>
      <pc:sldMasterChg chg="setBg delSldLayout modSldLayout">
        <pc:chgData name="hassan MH" userId="84cd2103f36ef0dc" providerId="LiveId" clId="{80130D47-885A-44C9-9CAD-E6BFD21FAFD8}" dt="2020-11-09T13:35:11.954" v="44"/>
        <pc:sldMasterMkLst>
          <pc:docMk/>
          <pc:sldMasterMk cId="660995887" sldId="2147483648"/>
        </pc:sldMasterMkLst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393866904" sldId="2147483649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2638956452" sldId="2147483650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3308701177" sldId="2147483651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170402580" sldId="2147483652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530192974" sldId="2147483653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2962859379" sldId="2147483654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1733533248" sldId="2147483655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364907098" sldId="2147483656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3175167272" sldId="2147483657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2223013221" sldId="2147483658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2890626676" sldId="2147483659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3007375744" sldId="2147483660"/>
          </pc:sldLayoutMkLst>
        </pc:sldLayoutChg>
        <pc:sldLayoutChg chg="del">
          <pc:chgData name="hassan MH" userId="84cd2103f36ef0dc" providerId="LiveId" clId="{80130D47-885A-44C9-9CAD-E6BFD21FAFD8}" dt="2020-11-06T12:47:58.529" v="6" actId="47"/>
          <pc:sldLayoutMkLst>
            <pc:docMk/>
            <pc:sldMasterMk cId="660995887" sldId="2147483648"/>
            <pc:sldLayoutMk cId="3993978154" sldId="2147483660"/>
          </pc:sldLayoutMkLst>
        </pc:sldLayoutChg>
        <pc:sldLayoutChg chg="setBg">
          <pc:chgData name="hassan MH" userId="84cd2103f36ef0dc" providerId="LiveId" clId="{80130D47-885A-44C9-9CAD-E6BFD21FAFD8}" dt="2020-11-09T13:35:11.954" v="44"/>
          <pc:sldLayoutMkLst>
            <pc:docMk/>
            <pc:sldMasterMk cId="660995887" sldId="2147483648"/>
            <pc:sldLayoutMk cId="2860993772" sldId="2147483661"/>
          </pc:sldLayoutMkLst>
        </pc:sldLayoutChg>
      </pc:sldMasterChg>
    </pc:docChg>
  </pc:docChgLst>
  <pc:docChgLst>
    <pc:chgData name="Hassan Moddather" userId="84cd2103f36ef0dc" providerId="LiveId" clId="{A9B2010B-D1A8-4A5C-AFA5-E5077B4A9F38}"/>
    <pc:docChg chg="addSld modSld">
      <pc:chgData name="Hassan Moddather" userId="84cd2103f36ef0dc" providerId="LiveId" clId="{A9B2010B-D1A8-4A5C-AFA5-E5077B4A9F38}" dt="2023-04-16T14:18:59.629" v="2" actId="729"/>
      <pc:docMkLst>
        <pc:docMk/>
      </pc:docMkLst>
      <pc:sldChg chg="addSp modSp new mod modShow">
        <pc:chgData name="Hassan Moddather" userId="84cd2103f36ef0dc" providerId="LiveId" clId="{A9B2010B-D1A8-4A5C-AFA5-E5077B4A9F38}" dt="2023-04-16T14:18:59.629" v="2" actId="729"/>
        <pc:sldMkLst>
          <pc:docMk/>
          <pc:sldMk cId="1532372857" sldId="501"/>
        </pc:sldMkLst>
        <pc:picChg chg="add mod">
          <ac:chgData name="Hassan Moddather" userId="84cd2103f36ef0dc" providerId="LiveId" clId="{A9B2010B-D1A8-4A5C-AFA5-E5077B4A9F38}" dt="2023-04-16T14:18:57.962" v="1"/>
          <ac:picMkLst>
            <pc:docMk/>
            <pc:sldMk cId="1532372857" sldId="501"/>
            <ac:picMk id="4" creationId="{D023E020-7E08-1DC2-48E4-9AD3BD8C5EEB}"/>
          </ac:picMkLst>
        </pc:picChg>
      </pc:sldChg>
    </pc:docChg>
  </pc:docChgLst>
  <pc:docChgLst>
    <pc:chgData name="hassan MH" userId="84cd2103f36ef0dc" providerId="LiveId" clId="{26A236A5-DE7F-40A5-93CB-9EED2B990397}"/>
    <pc:docChg chg="undo custSel addSld delSld modSld sldOrd">
      <pc:chgData name="hassan MH" userId="84cd2103f36ef0dc" providerId="LiveId" clId="{26A236A5-DE7F-40A5-93CB-9EED2B990397}" dt="2020-06-29T12:41:59.488" v="1272" actId="47"/>
      <pc:docMkLst>
        <pc:docMk/>
      </pc:docMkLst>
      <pc:sldChg chg="del">
        <pc:chgData name="hassan MH" userId="84cd2103f36ef0dc" providerId="LiveId" clId="{26A236A5-DE7F-40A5-93CB-9EED2B990397}" dt="2020-06-29T11:22:11.932" v="0" actId="47"/>
        <pc:sldMkLst>
          <pc:docMk/>
          <pc:sldMk cId="366728167" sldId="257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4124225251" sldId="259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570848597" sldId="260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1785215152" sldId="261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2470200491" sldId="262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2131248194" sldId="263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467339100" sldId="265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1424648378" sldId="268"/>
        </pc:sldMkLst>
      </pc:sldChg>
      <pc:sldChg chg="delSp modSp mod">
        <pc:chgData name="hassan MH" userId="84cd2103f36ef0dc" providerId="LiveId" clId="{26A236A5-DE7F-40A5-93CB-9EED2B990397}" dt="2020-06-29T12:40:15.878" v="1250" actId="20577"/>
        <pc:sldMkLst>
          <pc:docMk/>
          <pc:sldMk cId="3893368810" sldId="278"/>
        </pc:sldMkLst>
        <pc:spChg chg="mod">
          <ac:chgData name="hassan MH" userId="84cd2103f36ef0dc" providerId="LiveId" clId="{26A236A5-DE7F-40A5-93CB-9EED2B990397}" dt="2020-06-29T12:02:56.457" v="776" actId="20577"/>
          <ac:spMkLst>
            <pc:docMk/>
            <pc:sldMk cId="3893368810" sldId="278"/>
            <ac:spMk id="3" creationId="{8197C538-F605-4470-B8E7-E81A57470B0C}"/>
          </ac:spMkLst>
        </pc:spChg>
        <pc:spChg chg="mod">
          <ac:chgData name="hassan MH" userId="84cd2103f36ef0dc" providerId="LiveId" clId="{26A236A5-DE7F-40A5-93CB-9EED2B990397}" dt="2020-06-29T12:40:15.878" v="1250" actId="20577"/>
          <ac:spMkLst>
            <pc:docMk/>
            <pc:sldMk cId="3893368810" sldId="278"/>
            <ac:spMk id="11" creationId="{0AE4D96F-4DFD-4770-819E-8D2A4C2C428D}"/>
          </ac:spMkLst>
        </pc:spChg>
        <pc:picChg chg="del mod">
          <ac:chgData name="hassan MH" userId="84cd2103f36ef0dc" providerId="LiveId" clId="{26A236A5-DE7F-40A5-93CB-9EED2B990397}" dt="2020-06-29T12:39:23.905" v="1215" actId="478"/>
          <ac:picMkLst>
            <pc:docMk/>
            <pc:sldMk cId="3893368810" sldId="278"/>
            <ac:picMk id="10" creationId="{2646E86F-54D6-4CAF-B49C-6692B98D275F}"/>
          </ac:picMkLst>
        </pc:picChg>
      </pc:sldChg>
      <pc:sldChg chg="addSp delSp modSp new mod ord setBg">
        <pc:chgData name="hassan MH" userId="84cd2103f36ef0dc" providerId="LiveId" clId="{26A236A5-DE7F-40A5-93CB-9EED2B990397}" dt="2020-06-29T12:33:36.785" v="1146" actId="782"/>
        <pc:sldMkLst>
          <pc:docMk/>
          <pc:sldMk cId="713277594" sldId="279"/>
        </pc:sldMkLst>
        <pc:spChg chg="del mod">
          <ac:chgData name="hassan MH" userId="84cd2103f36ef0dc" providerId="LiveId" clId="{26A236A5-DE7F-40A5-93CB-9EED2B990397}" dt="2020-06-29T11:22:19.071" v="7" actId="478"/>
          <ac:spMkLst>
            <pc:docMk/>
            <pc:sldMk cId="713277594" sldId="279"/>
            <ac:spMk id="2" creationId="{BD31DAE2-9112-4A21-978B-36A017963633}"/>
          </ac:spMkLst>
        </pc:spChg>
        <pc:spChg chg="del">
          <ac:chgData name="hassan MH" userId="84cd2103f36ef0dc" providerId="LiveId" clId="{26A236A5-DE7F-40A5-93CB-9EED2B990397}" dt="2020-06-29T11:22:19.071" v="7" actId="478"/>
          <ac:spMkLst>
            <pc:docMk/>
            <pc:sldMk cId="713277594" sldId="279"/>
            <ac:spMk id="3" creationId="{E4A079ED-9FE5-447D-B0EE-9851D6EFABCA}"/>
          </ac:spMkLst>
        </pc:spChg>
        <pc:spChg chg="add del mod">
          <ac:chgData name="hassan MH" userId="84cd2103f36ef0dc" providerId="LiveId" clId="{26A236A5-DE7F-40A5-93CB-9EED2B990397}" dt="2020-06-29T11:22:21.149" v="8" actId="478"/>
          <ac:spMkLst>
            <pc:docMk/>
            <pc:sldMk cId="713277594" sldId="279"/>
            <ac:spMk id="5" creationId="{A922175F-EDB3-4C1B-975F-210859CE20F2}"/>
          </ac:spMkLst>
        </pc:spChg>
        <pc:spChg chg="add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0" creationId="{44324BBB-D744-4E94-8A60-F26A215C9BF6}"/>
          </ac:spMkLst>
        </pc:spChg>
        <pc:spChg chg="add del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1" creationId="{F3AEBB61-0431-460A-A9AB-C9C05023F2A6}"/>
          </ac:spMkLst>
        </pc:spChg>
        <pc:spChg chg="add del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2" creationId="{85EC0E75-37D0-4685-A018-82003265287F}"/>
          </ac:spMkLst>
        </pc:spChg>
        <pc:spChg chg="add del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3" creationId="{9E2DE2CF-0B89-4EE9-B8F1-EE8C1CE9C1F2}"/>
          </ac:spMkLst>
        </pc:spChg>
        <pc:spChg chg="add mod">
          <ac:chgData name="hassan MH" userId="84cd2103f36ef0dc" providerId="LiveId" clId="{26A236A5-DE7F-40A5-93CB-9EED2B990397}" dt="2020-06-29T11:25:59.105" v="73" actId="571"/>
          <ac:spMkLst>
            <pc:docMk/>
            <pc:sldMk cId="713277594" sldId="279"/>
            <ac:spMk id="14" creationId="{F26923E7-815E-4B0C-9B92-4DC41080B2D4}"/>
          </ac:spMkLst>
        </pc:spChg>
        <pc:spChg chg="add mod">
          <ac:chgData name="hassan MH" userId="84cd2103f36ef0dc" providerId="LiveId" clId="{26A236A5-DE7F-40A5-93CB-9EED2B990397}" dt="2020-06-29T11:25:58.978" v="72" actId="571"/>
          <ac:spMkLst>
            <pc:docMk/>
            <pc:sldMk cId="713277594" sldId="279"/>
            <ac:spMk id="15" creationId="{9A81B7F8-FD14-4A7F-B80D-86A9E061765B}"/>
          </ac:spMkLst>
        </pc:spChg>
        <pc:spChg chg="add mod">
          <ac:chgData name="hassan MH" userId="84cd2103f36ef0dc" providerId="LiveId" clId="{26A236A5-DE7F-40A5-93CB-9EED2B990397}" dt="2020-06-29T11:25:58.845" v="71" actId="571"/>
          <ac:spMkLst>
            <pc:docMk/>
            <pc:sldMk cId="713277594" sldId="279"/>
            <ac:spMk id="16" creationId="{4F288AC2-2CD8-410C-B0E6-42324E913D83}"/>
          </ac:spMkLst>
        </pc:spChg>
        <pc:spChg chg="add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7" creationId="{203069CF-FC8D-48D5-ABE9-231A7C61DF51}"/>
          </ac:spMkLst>
        </pc:spChg>
        <pc:spChg chg="add mod">
          <ac:chgData name="hassan MH" userId="84cd2103f36ef0dc" providerId="LiveId" clId="{26A236A5-DE7F-40A5-93CB-9EED2B990397}" dt="2020-06-29T12:33:36.785" v="1146" actId="782"/>
          <ac:spMkLst>
            <pc:docMk/>
            <pc:sldMk cId="713277594" sldId="279"/>
            <ac:spMk id="18" creationId="{643613E0-470E-406C-B606-8373E33E30B0}"/>
          </ac:spMkLst>
        </pc:spChg>
        <pc:grpChg chg="add mod">
          <ac:chgData name="hassan MH" userId="84cd2103f36ef0dc" providerId="LiveId" clId="{26A236A5-DE7F-40A5-93CB-9EED2B990397}" dt="2020-06-29T11:40:28.903" v="484" actId="164"/>
          <ac:grpSpMkLst>
            <pc:docMk/>
            <pc:sldMk cId="713277594" sldId="279"/>
            <ac:grpSpMk id="2" creationId="{1D6BA17F-B561-4B3E-BC50-40E393215F02}"/>
          </ac:grpSpMkLst>
        </pc:grpChg>
        <pc:picChg chg="add del mod">
          <ac:chgData name="hassan MH" userId="84cd2103f36ef0dc" providerId="LiveId" clId="{26A236A5-DE7F-40A5-93CB-9EED2B990397}" dt="2020-06-29T11:22:47.097" v="12" actId="478"/>
          <ac:picMkLst>
            <pc:docMk/>
            <pc:sldMk cId="713277594" sldId="279"/>
            <ac:picMk id="6" creationId="{EF488579-7D6E-4C3F-AD70-BCE1009032A9}"/>
          </ac:picMkLst>
        </pc:picChg>
        <pc:picChg chg="add mod">
          <ac:chgData name="hassan MH" userId="84cd2103f36ef0dc" providerId="LiveId" clId="{26A236A5-DE7F-40A5-93CB-9EED2B990397}" dt="2020-06-29T11:25:21.709" v="58" actId="1036"/>
          <ac:picMkLst>
            <pc:docMk/>
            <pc:sldMk cId="713277594" sldId="279"/>
            <ac:picMk id="7" creationId="{1FBE407F-A60C-4626-BFA0-C88DB77D064B}"/>
          </ac:picMkLst>
        </pc:picChg>
        <pc:picChg chg="add del mod">
          <ac:chgData name="hassan MH" userId="84cd2103f36ef0dc" providerId="LiveId" clId="{26A236A5-DE7F-40A5-93CB-9EED2B990397}" dt="2020-06-29T11:24:02.799" v="32" actId="478"/>
          <ac:picMkLst>
            <pc:docMk/>
            <pc:sldMk cId="713277594" sldId="279"/>
            <ac:picMk id="8" creationId="{3D667814-5CE2-4587-9D19-EE026CD957C3}"/>
          </ac:picMkLst>
        </pc:picChg>
        <pc:picChg chg="add del mod">
          <ac:chgData name="hassan MH" userId="84cd2103f36ef0dc" providerId="LiveId" clId="{26A236A5-DE7F-40A5-93CB-9EED2B990397}" dt="2020-06-29T11:27:34.367" v="152" actId="478"/>
          <ac:picMkLst>
            <pc:docMk/>
            <pc:sldMk cId="713277594" sldId="279"/>
            <ac:picMk id="9" creationId="{17D7F134-49D4-4759-AEFC-39ED58AC29E5}"/>
          </ac:picMkLst>
        </pc:picChg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3267084846" sldId="279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2769206725" sldId="280"/>
        </pc:sldMkLst>
      </pc:sldChg>
      <pc:sldChg chg="addSp delSp modSp new mod">
        <pc:chgData name="hassan MH" userId="84cd2103f36ef0dc" providerId="LiveId" clId="{26A236A5-DE7F-40A5-93CB-9EED2B990397}" dt="2020-06-29T12:32:22.113" v="1136" actId="121"/>
        <pc:sldMkLst>
          <pc:docMk/>
          <pc:sldMk cId="3907291077" sldId="280"/>
        </pc:sldMkLst>
        <pc:spChg chg="del">
          <ac:chgData name="hassan MH" userId="84cd2103f36ef0dc" providerId="LiveId" clId="{26A236A5-DE7F-40A5-93CB-9EED2B990397}" dt="2020-06-29T11:31:37.298" v="204" actId="478"/>
          <ac:spMkLst>
            <pc:docMk/>
            <pc:sldMk cId="3907291077" sldId="280"/>
            <ac:spMk id="2" creationId="{B8E24721-ADAC-40F5-8656-E0CDDA09A482}"/>
          </ac:spMkLst>
        </pc:spChg>
        <pc:spChg chg="del">
          <ac:chgData name="hassan MH" userId="84cd2103f36ef0dc" providerId="LiveId" clId="{26A236A5-DE7F-40A5-93CB-9EED2B990397}" dt="2020-06-29T11:31:37.298" v="204" actId="478"/>
          <ac:spMkLst>
            <pc:docMk/>
            <pc:sldMk cId="3907291077" sldId="280"/>
            <ac:spMk id="3" creationId="{072CF134-D461-49D0-BA75-962F07105F05}"/>
          </ac:spMkLst>
        </pc:spChg>
        <pc:spChg chg="add del mod">
          <ac:chgData name="hassan MH" userId="84cd2103f36ef0dc" providerId="LiveId" clId="{26A236A5-DE7F-40A5-93CB-9EED2B990397}" dt="2020-06-29T11:34:57.595" v="324" actId="478"/>
          <ac:spMkLst>
            <pc:docMk/>
            <pc:sldMk cId="3907291077" sldId="280"/>
            <ac:spMk id="7" creationId="{CD86A01C-686C-4207-99E4-D828EFE6C462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9" creationId="{D0289590-4A7F-4537-B0F4-D1F18A02DAF6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10" creationId="{29471285-1EB4-47E2-A44B-806D5BABA067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11" creationId="{697B6E97-B340-48E8-A646-A5620D97C116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12" creationId="{985595B6-8241-4156-90FD-63EE1770F56B}"/>
          </ac:spMkLst>
        </pc:spChg>
        <pc:spChg chg="add mod">
          <ac:chgData name="hassan MH" userId="84cd2103f36ef0dc" providerId="LiveId" clId="{26A236A5-DE7F-40A5-93CB-9EED2B990397}" dt="2020-06-29T12:32:22.113" v="1136" actId="121"/>
          <ac:spMkLst>
            <pc:docMk/>
            <pc:sldMk cId="3907291077" sldId="280"/>
            <ac:spMk id="13" creationId="{42CAC479-5366-42BA-BCBB-9DEC1970F841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28" creationId="{8203CF2E-DB9C-4315-B4B8-29336AEE687D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29" creationId="{3A77E792-9F6B-49C3-82B3-D04C515E3628}"/>
          </ac:spMkLst>
        </pc:spChg>
        <pc:spChg chg="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31" creationId="{3FF204EB-D2C5-45DA-AFF3-60C466C9D760}"/>
          </ac:spMkLst>
        </pc:spChg>
        <pc:spChg chg="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32" creationId="{AD7AF728-57B0-4797-B111-DC905B37DB8E}"/>
          </ac:spMkLst>
        </pc:spChg>
        <pc:spChg chg="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33" creationId="{F5054AB0-2C8E-4DA4-9FD5-60D538F93BA9}"/>
          </ac:spMkLst>
        </pc:spChg>
        <pc:spChg chg="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34" creationId="{94E14F62-6603-4C88-B267-13515BDFE2F5}"/>
          </ac:spMkLst>
        </pc:spChg>
        <pc:spChg chg="add mod">
          <ac:chgData name="hassan MH" userId="84cd2103f36ef0dc" providerId="LiveId" clId="{26A236A5-DE7F-40A5-93CB-9EED2B990397}" dt="2020-06-29T11:45:45.879" v="530" actId="571"/>
          <ac:spMkLst>
            <pc:docMk/>
            <pc:sldMk cId="3907291077" sldId="280"/>
            <ac:spMk id="36" creationId="{340E4030-B0AA-4FAE-8D36-F5CF26D56CA5}"/>
          </ac:spMkLst>
        </pc:spChg>
        <pc:spChg chg="add mod">
          <ac:chgData name="hassan MH" userId="84cd2103f36ef0dc" providerId="LiveId" clId="{26A236A5-DE7F-40A5-93CB-9EED2B990397}" dt="2020-06-29T11:45:45.879" v="530" actId="571"/>
          <ac:spMkLst>
            <pc:docMk/>
            <pc:sldMk cId="3907291077" sldId="280"/>
            <ac:spMk id="37" creationId="{882A82AC-04B2-4016-93DF-9434F2973847}"/>
          </ac:spMkLst>
        </pc:spChg>
        <pc:spChg chg="add mod">
          <ac:chgData name="hassan MH" userId="84cd2103f36ef0dc" providerId="LiveId" clId="{26A236A5-DE7F-40A5-93CB-9EED2B990397}" dt="2020-06-29T11:45:45.527" v="529" actId="571"/>
          <ac:spMkLst>
            <pc:docMk/>
            <pc:sldMk cId="3907291077" sldId="280"/>
            <ac:spMk id="39" creationId="{D14CA966-39F9-4983-80A4-7D5DEC22573F}"/>
          </ac:spMkLst>
        </pc:spChg>
        <pc:spChg chg="add mod">
          <ac:chgData name="hassan MH" userId="84cd2103f36ef0dc" providerId="LiveId" clId="{26A236A5-DE7F-40A5-93CB-9EED2B990397}" dt="2020-06-29T11:45:45.527" v="529" actId="571"/>
          <ac:spMkLst>
            <pc:docMk/>
            <pc:sldMk cId="3907291077" sldId="280"/>
            <ac:spMk id="40" creationId="{D413E496-8B65-4368-A36C-C0FA1BFC009C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42" creationId="{AA6BC45C-1F04-4790-8138-729003D694E6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43" creationId="{9137CABD-EC00-4F20-8E0F-10EC728C80E2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45" creationId="{22E4F82D-5A40-4D52-AB03-3A5AEFA10C3E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46" creationId="{372EDC6C-020F-4AA0-8D36-9A11A0769F29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48" creationId="{0AA8F32C-9D4D-4FB5-9C40-1559396224F7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49" creationId="{7C039499-BE78-4243-A9CE-2DE396417498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51" creationId="{F559A4D9-F4C9-4CC2-A46D-82C8214C2742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52" creationId="{90F23B41-6383-4274-A139-F840B29072FD}"/>
          </ac:spMkLst>
        </pc:spChg>
        <pc:spChg chg="add mod">
          <ac:chgData name="hassan MH" userId="84cd2103f36ef0dc" providerId="LiveId" clId="{26A236A5-DE7F-40A5-93CB-9EED2B990397}" dt="2020-06-29T12:32:10.725" v="1134" actId="782"/>
          <ac:spMkLst>
            <pc:docMk/>
            <pc:sldMk cId="3907291077" sldId="280"/>
            <ac:spMk id="54" creationId="{82F9059A-9DE4-4B5F-B5B1-3864CDAA4E45}"/>
          </ac:spMkLst>
        </pc:spChg>
        <pc:spChg chg="add mod">
          <ac:chgData name="hassan MH" userId="84cd2103f36ef0dc" providerId="LiveId" clId="{26A236A5-DE7F-40A5-93CB-9EED2B990397}" dt="2020-06-29T12:32:18.473" v="1135" actId="121"/>
          <ac:spMkLst>
            <pc:docMk/>
            <pc:sldMk cId="3907291077" sldId="280"/>
            <ac:spMk id="55" creationId="{BFFF3A1D-FF52-4C20-BEBD-5C6C2D339F35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58" creationId="{7A8D5CBD-B19C-4062-90D3-CEE4F4B59E21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0" creationId="{7F6CC243-620A-48D1-B054-14FA27084534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1" creationId="{FD772CEC-5851-4B34-9466-CFAAD60DE529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2" creationId="{4E86B4B7-677E-4319-8782-E87580976B9D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3" creationId="{F09FA5A9-AA67-4A65-92DC-875B69CCAE7A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4" creationId="{1B975299-62DB-40F5-8EAF-DE6F043DA27A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5" creationId="{515A3233-F2AC-4120-8C20-BCA53821F9C5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6" creationId="{B145C071-7A2C-40EA-94F6-B2272BC5CAB7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7" creationId="{8F976B63-6789-4D1E-8FA0-7F0881C4F718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8" creationId="{57A71629-7CEE-432D-A063-AB3DE42B4018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69" creationId="{3B949C47-F4B0-4E07-8C64-16C062FC7ADA}"/>
          </ac:spMkLst>
        </pc:spChg>
        <pc:spChg chg="mod">
          <ac:chgData name="hassan MH" userId="84cd2103f36ef0dc" providerId="LiveId" clId="{26A236A5-DE7F-40A5-93CB-9EED2B990397}" dt="2020-06-29T11:54:52.873" v="623" actId="27803"/>
          <ac:spMkLst>
            <pc:docMk/>
            <pc:sldMk cId="3907291077" sldId="280"/>
            <ac:spMk id="70" creationId="{BBA941FE-1C5C-49B4-8D62-1B9690E98A47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4" creationId="{A23A1925-8D6A-4D9D-B2D6-54D0A10F5D45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5" creationId="{C3447B04-16EE-45F4-8DDB-79B14E2DAE98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6" creationId="{D83AB5F3-DBE5-4D08-9E67-67FEC3BD5E90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7" creationId="{6E9280C3-27FD-42E2-A37A-90D961C57263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8" creationId="{7B60097D-E273-4995-A4ED-1CDDD706CE4C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79" creationId="{E0D7E122-B870-464B-BF06-4320B81A8DB2}"/>
          </ac:spMkLst>
        </pc:spChg>
        <pc:spChg chg="mod">
          <ac:chgData name="hassan MH" userId="84cd2103f36ef0dc" providerId="LiveId" clId="{26A236A5-DE7F-40A5-93CB-9EED2B990397}" dt="2020-06-29T11:54:58.072" v="625" actId="27803"/>
          <ac:spMkLst>
            <pc:docMk/>
            <pc:sldMk cId="3907291077" sldId="280"/>
            <ac:spMk id="80" creationId="{7733A08D-5590-42F2-8C2B-7D4DC2F69EE0}"/>
          </ac:spMkLst>
        </pc:spChg>
        <pc:grpChg chg="add mod">
          <ac:chgData name="hassan MH" userId="84cd2103f36ef0dc" providerId="LiveId" clId="{26A236A5-DE7F-40A5-93CB-9EED2B990397}" dt="2020-06-29T11:40:30.814" v="485"/>
          <ac:grpSpMkLst>
            <pc:docMk/>
            <pc:sldMk cId="3907291077" sldId="280"/>
            <ac:grpSpMk id="30" creationId="{2DF6E2E5-9742-495F-9958-15E27605DE6E}"/>
          </ac:grpSpMkLst>
        </pc:grpChg>
        <pc:grpChg chg="mod">
          <ac:chgData name="hassan MH" userId="84cd2103f36ef0dc" providerId="LiveId" clId="{26A236A5-DE7F-40A5-93CB-9EED2B990397}" dt="2020-06-29T11:54:52.873" v="623" actId="27803"/>
          <ac:grpSpMkLst>
            <pc:docMk/>
            <pc:sldMk cId="3907291077" sldId="280"/>
            <ac:grpSpMk id="57" creationId="{B208505A-0DCD-4AF8-AC27-49BA7188EFE9}"/>
          </ac:grpSpMkLst>
        </pc:grpChg>
        <pc:grpChg chg="mod">
          <ac:chgData name="hassan MH" userId="84cd2103f36ef0dc" providerId="LiveId" clId="{26A236A5-DE7F-40A5-93CB-9EED2B990397}" dt="2020-06-29T11:54:52.873" v="623" actId="27803"/>
          <ac:grpSpMkLst>
            <pc:docMk/>
            <pc:sldMk cId="3907291077" sldId="280"/>
            <ac:grpSpMk id="59" creationId="{B208505A-0DCD-4AF8-AC27-49BA7188EFE9}"/>
          </ac:grpSpMkLst>
        </pc:grpChg>
        <pc:grpChg chg="mod">
          <ac:chgData name="hassan MH" userId="84cd2103f36ef0dc" providerId="LiveId" clId="{26A236A5-DE7F-40A5-93CB-9EED2B990397}" dt="2020-06-29T11:54:58.072" v="625" actId="27803"/>
          <ac:grpSpMkLst>
            <pc:docMk/>
            <pc:sldMk cId="3907291077" sldId="280"/>
            <ac:grpSpMk id="72" creationId="{48E9ABFC-1446-40DE-BC09-77F7C1B46D7A}"/>
          </ac:grpSpMkLst>
        </pc:grpChg>
        <pc:grpChg chg="mod">
          <ac:chgData name="hassan MH" userId="84cd2103f36ef0dc" providerId="LiveId" clId="{26A236A5-DE7F-40A5-93CB-9EED2B990397}" dt="2020-06-29T11:54:58.072" v="625" actId="27803"/>
          <ac:grpSpMkLst>
            <pc:docMk/>
            <pc:sldMk cId="3907291077" sldId="280"/>
            <ac:grpSpMk id="73" creationId="{48E9ABFC-1446-40DE-BC09-77F7C1B46D7A}"/>
          </ac:grpSpMkLst>
        </pc:grpChg>
        <pc:picChg chg="add del mod">
          <ac:chgData name="hassan MH" userId="84cd2103f36ef0dc" providerId="LiveId" clId="{26A236A5-DE7F-40A5-93CB-9EED2B990397}" dt="2020-06-29T11:55:21.375" v="642" actId="478"/>
          <ac:picMkLst>
            <pc:docMk/>
            <pc:sldMk cId="3907291077" sldId="280"/>
            <ac:picMk id="4" creationId="{F67BCB9F-DC32-4573-B137-A8897E1F4398}"/>
          </ac:picMkLst>
        </pc:picChg>
        <pc:picChg chg="add del">
          <ac:chgData name="hassan MH" userId="84cd2103f36ef0dc" providerId="LiveId" clId="{26A236A5-DE7F-40A5-93CB-9EED2B990397}" dt="2020-06-29T11:32:22.765" v="210"/>
          <ac:picMkLst>
            <pc:docMk/>
            <pc:sldMk cId="3907291077" sldId="280"/>
            <ac:picMk id="5" creationId="{94BCF945-6723-4379-9833-F37912790B51}"/>
          </ac:picMkLst>
        </pc:picChg>
        <pc:picChg chg="add del mod">
          <ac:chgData name="hassan MH" userId="84cd2103f36ef0dc" providerId="LiveId" clId="{26A236A5-DE7F-40A5-93CB-9EED2B990397}" dt="2020-06-29T11:32:40.653" v="217" actId="478"/>
          <ac:picMkLst>
            <pc:docMk/>
            <pc:sldMk cId="3907291077" sldId="280"/>
            <ac:picMk id="6" creationId="{F5E07B6B-C1F1-4BB9-8D98-C9D9EC08AAC6}"/>
          </ac:picMkLst>
        </pc:picChg>
        <pc:picChg chg="add del mod">
          <ac:chgData name="hassan MH" userId="84cd2103f36ef0dc" providerId="LiveId" clId="{26A236A5-DE7F-40A5-93CB-9EED2B990397}" dt="2020-06-29T11:52:06.573" v="590" actId="478"/>
          <ac:picMkLst>
            <pc:docMk/>
            <pc:sldMk cId="3907291077" sldId="280"/>
            <ac:picMk id="8" creationId="{4F937034-A076-44AB-9284-7C67BD453D66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15" creationId="{EC02E041-85BB-4B28-9BD9-1F1628DD17C9}"/>
          </ac:picMkLst>
        </pc:picChg>
        <pc:picChg chg="add del mod">
          <ac:chgData name="hassan MH" userId="84cd2103f36ef0dc" providerId="LiveId" clId="{26A236A5-DE7F-40A5-93CB-9EED2B990397}" dt="2020-06-29T11:52:25.407" v="599" actId="478"/>
          <ac:picMkLst>
            <pc:docMk/>
            <pc:sldMk cId="3907291077" sldId="280"/>
            <ac:picMk id="17" creationId="{9B32C73D-F800-4A0E-AB27-A299311AE870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19" creationId="{10BAA936-B63E-4169-BF34-A3F0FF41520A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21" creationId="{FA5F85ED-38D5-40D8-AE05-E5F3009EB255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23" creationId="{E7AD0E84-5C54-4D90-B095-095D6A3648E2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25" creationId="{BD511A1A-C34D-4DDE-97B9-CA65D27028FC}"/>
          </ac:picMkLst>
        </pc:picChg>
        <pc:picChg chg="add mod">
          <ac:chgData name="hassan MH" userId="84cd2103f36ef0dc" providerId="LiveId" clId="{26A236A5-DE7F-40A5-93CB-9EED2B990397}" dt="2020-06-29T12:27:42.606" v="1094" actId="1035"/>
          <ac:picMkLst>
            <pc:docMk/>
            <pc:sldMk cId="3907291077" sldId="280"/>
            <ac:picMk id="27" creationId="{0CB95F5E-8991-418E-8ED6-A81713836713}"/>
          </ac:picMkLst>
        </pc:picChg>
        <pc:picChg chg="add mod">
          <ac:chgData name="hassan MH" userId="84cd2103f36ef0dc" providerId="LiveId" clId="{26A236A5-DE7F-40A5-93CB-9EED2B990397}" dt="2020-06-29T11:45:45.879" v="530" actId="571"/>
          <ac:picMkLst>
            <pc:docMk/>
            <pc:sldMk cId="3907291077" sldId="280"/>
            <ac:picMk id="35" creationId="{54F6B599-74AD-411E-951A-58A1F2D413DB}"/>
          </ac:picMkLst>
        </pc:picChg>
        <pc:picChg chg="add mod">
          <ac:chgData name="hassan MH" userId="84cd2103f36ef0dc" providerId="LiveId" clId="{26A236A5-DE7F-40A5-93CB-9EED2B990397}" dt="2020-06-29T11:45:45.527" v="529" actId="571"/>
          <ac:picMkLst>
            <pc:docMk/>
            <pc:sldMk cId="3907291077" sldId="280"/>
            <ac:picMk id="38" creationId="{6DA0A9CF-A32F-4640-AB4F-576ACCB7C35D}"/>
          </ac:picMkLst>
        </pc:picChg>
        <pc:picChg chg="add del mod">
          <ac:chgData name="hassan MH" userId="84cd2103f36ef0dc" providerId="LiveId" clId="{26A236A5-DE7F-40A5-93CB-9EED2B990397}" dt="2020-06-29T11:46:13.204" v="547" actId="478"/>
          <ac:picMkLst>
            <pc:docMk/>
            <pc:sldMk cId="3907291077" sldId="280"/>
            <ac:picMk id="41" creationId="{7DA0C46C-C0F3-457D-BFE2-8A4C59A159C0}"/>
          </ac:picMkLst>
        </pc:picChg>
        <pc:picChg chg="add del mod">
          <ac:chgData name="hassan MH" userId="84cd2103f36ef0dc" providerId="LiveId" clId="{26A236A5-DE7F-40A5-93CB-9EED2B990397}" dt="2020-06-29T11:46:12.537" v="546" actId="478"/>
          <ac:picMkLst>
            <pc:docMk/>
            <pc:sldMk cId="3907291077" sldId="280"/>
            <ac:picMk id="44" creationId="{E9BB61B6-5EC8-4BB9-BD0C-1A032AFC8FC0}"/>
          </ac:picMkLst>
        </pc:picChg>
        <pc:picChg chg="add del mod">
          <ac:chgData name="hassan MH" userId="84cd2103f36ef0dc" providerId="LiveId" clId="{26A236A5-DE7F-40A5-93CB-9EED2B990397}" dt="2020-06-29T11:46:10.308" v="543" actId="478"/>
          <ac:picMkLst>
            <pc:docMk/>
            <pc:sldMk cId="3907291077" sldId="280"/>
            <ac:picMk id="47" creationId="{27E09EB7-215D-4B79-84AF-70C5CD0E434F}"/>
          </ac:picMkLst>
        </pc:picChg>
        <pc:picChg chg="add del mod">
          <ac:chgData name="hassan MH" userId="84cd2103f36ef0dc" providerId="LiveId" clId="{26A236A5-DE7F-40A5-93CB-9EED2B990397}" dt="2020-06-29T11:46:10.990" v="544" actId="478"/>
          <ac:picMkLst>
            <pc:docMk/>
            <pc:sldMk cId="3907291077" sldId="280"/>
            <ac:picMk id="50" creationId="{FD3BFFCF-F0FA-4875-BCF6-2DC98D1D4302}"/>
          </ac:picMkLst>
        </pc:picChg>
        <pc:picChg chg="add del mod">
          <ac:chgData name="hassan MH" userId="84cd2103f36ef0dc" providerId="LiveId" clId="{26A236A5-DE7F-40A5-93CB-9EED2B990397}" dt="2020-06-29T11:46:11.593" v="545" actId="478"/>
          <ac:picMkLst>
            <pc:docMk/>
            <pc:sldMk cId="3907291077" sldId="280"/>
            <ac:picMk id="53" creationId="{95C3CC83-E797-450B-ADA2-80CCF2F25D20}"/>
          </ac:picMkLst>
        </pc:picChg>
        <pc:picChg chg="add del mod">
          <ac:chgData name="hassan MH" userId="84cd2103f36ef0dc" providerId="LiveId" clId="{26A236A5-DE7F-40A5-93CB-9EED2B990397}" dt="2020-06-29T11:55:20.977" v="641"/>
          <ac:picMkLst>
            <pc:docMk/>
            <pc:sldMk cId="3907291077" sldId="280"/>
            <ac:picMk id="56" creationId="{B208505A-0DCD-4AF8-AC27-49BA7188EFE9}"/>
          </ac:picMkLst>
        </pc:picChg>
        <pc:picChg chg="add del">
          <ac:chgData name="hassan MH" userId="84cd2103f36ef0dc" providerId="LiveId" clId="{26A236A5-DE7F-40A5-93CB-9EED2B990397}" dt="2020-06-29T11:55:01.359" v="627"/>
          <ac:picMkLst>
            <pc:docMk/>
            <pc:sldMk cId="3907291077" sldId="280"/>
            <ac:picMk id="71" creationId="{48E9ABFC-1446-40DE-BC09-77F7C1B46D7A}"/>
          </ac:picMkLst>
        </pc:picChg>
        <pc:picChg chg="add del mod">
          <ac:chgData name="hassan MH" userId="84cd2103f36ef0dc" providerId="LiveId" clId="{26A236A5-DE7F-40A5-93CB-9EED2B990397}" dt="2020-06-29T11:55:18.250" v="633"/>
          <ac:picMkLst>
            <pc:docMk/>
            <pc:sldMk cId="3907291077" sldId="280"/>
            <ac:picMk id="81" creationId="{02CFDC44-7DEA-49C6-8D18-E51CFA893CF0}"/>
          </ac:picMkLst>
        </pc:picChg>
        <pc:picChg chg="add del mod">
          <ac:chgData name="hassan MH" userId="84cd2103f36ef0dc" providerId="LiveId" clId="{26A236A5-DE7F-40A5-93CB-9EED2B990397}" dt="2020-06-29T11:57:04.061" v="662" actId="478"/>
          <ac:picMkLst>
            <pc:docMk/>
            <pc:sldMk cId="3907291077" sldId="280"/>
            <ac:picMk id="82" creationId="{7835529B-E7E2-4089-BAD9-11D25E299CDC}"/>
          </ac:picMkLst>
        </pc:picChg>
        <pc:picChg chg="add del mod">
          <ac:chgData name="hassan MH" userId="84cd2103f36ef0dc" providerId="LiveId" clId="{26A236A5-DE7F-40A5-93CB-9EED2B990397}" dt="2020-06-29T11:57:03.343" v="661" actId="478"/>
          <ac:picMkLst>
            <pc:docMk/>
            <pc:sldMk cId="3907291077" sldId="280"/>
            <ac:picMk id="83" creationId="{B04EB874-9E1B-4347-B11A-9F7D2B9AF457}"/>
          </ac:picMkLst>
        </pc:picChg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845747023" sldId="281"/>
        </pc:sldMkLst>
      </pc:sldChg>
      <pc:sldChg chg="addSp delSp modSp add mod">
        <pc:chgData name="hassan MH" userId="84cd2103f36ef0dc" providerId="LiveId" clId="{26A236A5-DE7F-40A5-93CB-9EED2B990397}" dt="2020-06-29T12:32:29.502" v="1138" actId="121"/>
        <pc:sldMkLst>
          <pc:docMk/>
          <pc:sldMk cId="1635452355" sldId="281"/>
        </pc:sldMkLst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10" creationId="{29471285-1EB4-47E2-A44B-806D5BABA067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11" creationId="{697B6E97-B340-48E8-A646-A5620D97C116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12" creationId="{985595B6-8241-4156-90FD-63EE1770F56B}"/>
          </ac:spMkLst>
        </pc:spChg>
        <pc:spChg chg="del">
          <ac:chgData name="hassan MH" userId="84cd2103f36ef0dc" providerId="LiveId" clId="{26A236A5-DE7F-40A5-93CB-9EED2B990397}" dt="2020-06-29T12:01:12.481" v="739" actId="478"/>
          <ac:spMkLst>
            <pc:docMk/>
            <pc:sldMk cId="1635452355" sldId="281"/>
            <ac:spMk id="13" creationId="{42CAC479-5366-42BA-BCBB-9DEC1970F841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28" creationId="{8203CF2E-DB9C-4315-B4B8-29336AEE687D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29" creationId="{3A77E792-9F6B-49C3-82B3-D04C515E3628}"/>
          </ac:spMkLst>
        </pc:spChg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31" creationId="{3FF204EB-D2C5-45DA-AFF3-60C466C9D760}"/>
          </ac:spMkLst>
        </pc:spChg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32" creationId="{AD7AF728-57B0-4797-B111-DC905B37DB8E}"/>
          </ac:spMkLst>
        </pc:spChg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33" creationId="{F5054AB0-2C8E-4DA4-9FD5-60D538F93BA9}"/>
          </ac:spMkLst>
        </pc:spChg>
        <pc:spChg chg="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34" creationId="{94E14F62-6603-4C88-B267-13515BDFE2F5}"/>
          </ac:spMkLst>
        </pc:spChg>
        <pc:spChg chg="add del mod">
          <ac:chgData name="hassan MH" userId="84cd2103f36ef0dc" providerId="LiveId" clId="{26A236A5-DE7F-40A5-93CB-9EED2B990397}" dt="2020-06-29T11:59:43.618" v="715"/>
          <ac:spMkLst>
            <pc:docMk/>
            <pc:sldMk cId="1635452355" sldId="281"/>
            <ac:spMk id="39" creationId="{20CD921F-DBD6-4BB5-BF6B-348282EF903B}"/>
          </ac:spMkLst>
        </pc:spChg>
        <pc:spChg chg="add 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40" creationId="{C107A11B-9E20-49CA-9604-54FB4C9D7189}"/>
          </ac:spMkLst>
        </pc:spChg>
        <pc:spChg chg="add del mod">
          <ac:chgData name="hassan MH" userId="84cd2103f36ef0dc" providerId="LiveId" clId="{26A236A5-DE7F-40A5-93CB-9EED2B990397}" dt="2020-06-29T12:01:40.741" v="762" actId="478"/>
          <ac:spMkLst>
            <pc:docMk/>
            <pc:sldMk cId="1635452355" sldId="281"/>
            <ac:spMk id="41" creationId="{36030A99-8AB6-4B4B-9E39-F115F8ACCDA8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2" creationId="{AA6BC45C-1F04-4790-8138-729003D694E6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3" creationId="{9137CABD-EC00-4F20-8E0F-10EC728C80E2}"/>
          </ac:spMkLst>
        </pc:spChg>
        <pc:spChg chg="add mod">
          <ac:chgData name="hassan MH" userId="84cd2103f36ef0dc" providerId="LiveId" clId="{26A236A5-DE7F-40A5-93CB-9EED2B990397}" dt="2020-06-29T12:32:29.502" v="1138" actId="121"/>
          <ac:spMkLst>
            <pc:docMk/>
            <pc:sldMk cId="1635452355" sldId="281"/>
            <ac:spMk id="44" creationId="{66E0BB55-6D5C-4E25-8396-514D58DA1BEC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5" creationId="{22E4F82D-5A40-4D52-AB03-3A5AEFA10C3E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6" creationId="{372EDC6C-020F-4AA0-8D36-9A11A0769F29}"/>
          </ac:spMkLst>
        </pc:spChg>
        <pc:spChg chg="add mod">
          <ac:chgData name="hassan MH" userId="84cd2103f36ef0dc" providerId="LiveId" clId="{26A236A5-DE7F-40A5-93CB-9EED2B990397}" dt="2020-06-29T12:32:26.627" v="1137" actId="782"/>
          <ac:spMkLst>
            <pc:docMk/>
            <pc:sldMk cId="1635452355" sldId="281"/>
            <ac:spMk id="47" creationId="{2C9CD23B-7E79-4610-998D-C7CD90CB7813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8" creationId="{0AA8F32C-9D4D-4FB5-9C40-1559396224F7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49" creationId="{7C039499-BE78-4243-A9CE-2DE396417498}"/>
          </ac:spMkLst>
        </pc:spChg>
        <pc:spChg chg="add del mod">
          <ac:chgData name="hassan MH" userId="84cd2103f36ef0dc" providerId="LiveId" clId="{26A236A5-DE7F-40A5-93CB-9EED2B990397}" dt="2020-06-29T12:02:06.946" v="766" actId="478"/>
          <ac:spMkLst>
            <pc:docMk/>
            <pc:sldMk cId="1635452355" sldId="281"/>
            <ac:spMk id="50" creationId="{5B9B200D-B1EA-4D6F-A2FB-EBADB40B8A64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51" creationId="{F559A4D9-F4C9-4CC2-A46D-82C8214C2742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52" creationId="{90F23B41-6383-4274-A139-F840B29072FD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54" creationId="{82F9059A-9DE4-4B5F-B5B1-3864CDAA4E45}"/>
          </ac:spMkLst>
        </pc:spChg>
        <pc:spChg chg="del">
          <ac:chgData name="hassan MH" userId="84cd2103f36ef0dc" providerId="LiveId" clId="{26A236A5-DE7F-40A5-93CB-9EED2B990397}" dt="2020-06-29T11:58:01.720" v="666" actId="478"/>
          <ac:spMkLst>
            <pc:docMk/>
            <pc:sldMk cId="1635452355" sldId="281"/>
            <ac:spMk id="55" creationId="{BFFF3A1D-FF52-4C20-BEBD-5C6C2D339F35}"/>
          </ac:spMkLst>
        </pc:spChg>
        <pc:picChg chg="add del mod modCrop">
          <ac:chgData name="hassan MH" userId="84cd2103f36ef0dc" providerId="LiveId" clId="{26A236A5-DE7F-40A5-93CB-9EED2B990397}" dt="2020-06-29T11:58:37.613" v="683" actId="478"/>
          <ac:picMkLst>
            <pc:docMk/>
            <pc:sldMk cId="1635452355" sldId="281"/>
            <ac:picMk id="2" creationId="{5B8DA272-A7D5-401D-98A5-7B73A23B7A8A}"/>
          </ac:picMkLst>
        </pc:picChg>
        <pc:picChg chg="add mod">
          <ac:chgData name="hassan MH" userId="84cd2103f36ef0dc" providerId="LiveId" clId="{26A236A5-DE7F-40A5-93CB-9EED2B990397}" dt="2020-06-29T12:00:12.826" v="729"/>
          <ac:picMkLst>
            <pc:docMk/>
            <pc:sldMk cId="1635452355" sldId="281"/>
            <ac:picMk id="3" creationId="{AF6F370E-8BC6-40AA-B02A-66ACAE8CA8BF}"/>
          </ac:picMkLst>
        </pc:picChg>
        <pc:picChg chg="del">
          <ac:chgData name="hassan MH" userId="84cd2103f36ef0dc" providerId="LiveId" clId="{26A236A5-DE7F-40A5-93CB-9EED2B990397}" dt="2020-06-29T11:58:00.550" v="665" actId="478"/>
          <ac:picMkLst>
            <pc:docMk/>
            <pc:sldMk cId="1635452355" sldId="281"/>
            <ac:picMk id="4" creationId="{F67BCB9F-DC32-4573-B137-A8897E1F4398}"/>
          </ac:picMkLst>
        </pc:picChg>
        <pc:picChg chg="add mod">
          <ac:chgData name="hassan MH" userId="84cd2103f36ef0dc" providerId="LiveId" clId="{26A236A5-DE7F-40A5-93CB-9EED2B990397}" dt="2020-06-29T11:59:49.213" v="718" actId="1076"/>
          <ac:picMkLst>
            <pc:docMk/>
            <pc:sldMk cId="1635452355" sldId="281"/>
            <ac:picMk id="5" creationId="{1592683A-A688-4CE7-9894-96E8B3F5592C}"/>
          </ac:picMkLst>
        </pc:picChg>
        <pc:picChg chg="add del mod">
          <ac:chgData name="hassan MH" userId="84cd2103f36ef0dc" providerId="LiveId" clId="{26A236A5-DE7F-40A5-93CB-9EED2B990397}" dt="2020-06-29T11:59:08.205" v="702"/>
          <ac:picMkLst>
            <pc:docMk/>
            <pc:sldMk cId="1635452355" sldId="281"/>
            <ac:picMk id="6" creationId="{676F5EBC-4815-44A7-9143-CB201E043031}"/>
          </ac:picMkLst>
        </pc:picChg>
        <pc:picChg chg="add del">
          <ac:chgData name="hassan MH" userId="84cd2103f36ef0dc" providerId="LiveId" clId="{26A236A5-DE7F-40A5-93CB-9EED2B990397}" dt="2020-06-29T11:59:20.632" v="704"/>
          <ac:picMkLst>
            <pc:docMk/>
            <pc:sldMk cId="1635452355" sldId="281"/>
            <ac:picMk id="7" creationId="{169C8606-E5B9-4F0C-A66C-64E19B171F65}"/>
          </ac:picMkLst>
        </pc:picChg>
        <pc:picChg chg="add mod">
          <ac:chgData name="hassan MH" userId="84cd2103f36ef0dc" providerId="LiveId" clId="{26A236A5-DE7F-40A5-93CB-9EED2B990397}" dt="2020-06-29T11:59:27.221" v="708" actId="1076"/>
          <ac:picMkLst>
            <pc:docMk/>
            <pc:sldMk cId="1635452355" sldId="281"/>
            <ac:picMk id="8" creationId="{8488D344-4F0B-4438-9D97-B44531B15594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15" creationId="{EC02E041-85BB-4B28-9BD9-1F1628DD17C9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19" creationId="{10BAA936-B63E-4169-BF34-A3F0FF41520A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21" creationId="{FA5F85ED-38D5-40D8-AE05-E5F3009EB255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23" creationId="{E7AD0E84-5C54-4D90-B095-095D6A3648E2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25" creationId="{BD511A1A-C34D-4DDE-97B9-CA65D27028FC}"/>
          </ac:picMkLst>
        </pc:picChg>
        <pc:picChg chg="del">
          <ac:chgData name="hassan MH" userId="84cd2103f36ef0dc" providerId="LiveId" clId="{26A236A5-DE7F-40A5-93CB-9EED2B990397}" dt="2020-06-29T11:58:01.720" v="666" actId="478"/>
          <ac:picMkLst>
            <pc:docMk/>
            <pc:sldMk cId="1635452355" sldId="281"/>
            <ac:picMk id="27" creationId="{0CB95F5E-8991-418E-8ED6-A81713836713}"/>
          </ac:picMkLst>
        </pc:picChg>
        <pc:picChg chg="add mod">
          <ac:chgData name="hassan MH" userId="84cd2103f36ef0dc" providerId="LiveId" clId="{26A236A5-DE7F-40A5-93CB-9EED2B990397}" dt="2020-06-29T11:59:29.485" v="710" actId="1076"/>
          <ac:picMkLst>
            <pc:docMk/>
            <pc:sldMk cId="1635452355" sldId="281"/>
            <ac:picMk id="37" creationId="{7D8C61CB-5FE4-46A7-B055-FCAC4FD71B07}"/>
          </ac:picMkLst>
        </pc:picChg>
        <pc:picChg chg="add mod">
          <ac:chgData name="hassan MH" userId="84cd2103f36ef0dc" providerId="LiveId" clId="{26A236A5-DE7F-40A5-93CB-9EED2B990397}" dt="2020-06-29T11:59:31.637" v="712" actId="1076"/>
          <ac:picMkLst>
            <pc:docMk/>
            <pc:sldMk cId="1635452355" sldId="281"/>
            <ac:picMk id="38" creationId="{39879309-2B27-4314-BA42-7B68E6894D62}"/>
          </ac:picMkLst>
        </pc:picChg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129192427" sldId="282"/>
        </pc:sldMkLst>
      </pc:sldChg>
      <pc:sldChg chg="addSp delSp modSp add mod">
        <pc:chgData name="hassan MH" userId="84cd2103f36ef0dc" providerId="LiveId" clId="{26A236A5-DE7F-40A5-93CB-9EED2B990397}" dt="2020-06-29T12:33:07.026" v="1145" actId="121"/>
        <pc:sldMkLst>
          <pc:docMk/>
          <pc:sldMk cId="512269479" sldId="282"/>
        </pc:sldMkLst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7" creationId="{E65A68C1-9F1B-4E5C-BC36-599B37EA67FB}"/>
          </ac:spMkLst>
        </pc:spChg>
        <pc:spChg chg="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10" creationId="{29471285-1EB4-47E2-A44B-806D5BABA067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23" creationId="{3FF0E8A5-AA96-4563-ABCE-FE9A9BEC9215}"/>
          </ac:spMkLst>
        </pc:spChg>
        <pc:spChg chg="add mod">
          <ac:chgData name="hassan MH" userId="84cd2103f36ef0dc" providerId="LiveId" clId="{26A236A5-DE7F-40A5-93CB-9EED2B990397}" dt="2020-06-29T12:32:39.406" v="1140" actId="121"/>
          <ac:spMkLst>
            <pc:docMk/>
            <pc:sldMk cId="512269479" sldId="282"/>
            <ac:spMk id="24" creationId="{2FFB8B1F-B96E-4CEE-A3C1-CDE7D24FA125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25" creationId="{9F6A2DD6-BF5B-4E98-A701-6BDAF78D2B16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26" creationId="{DB35F616-298C-4255-BDE6-2D988503A153}"/>
          </ac:spMkLst>
        </pc:spChg>
        <pc:spChg chg="add mod">
          <ac:chgData name="hassan MH" userId="84cd2103f36ef0dc" providerId="LiveId" clId="{26A236A5-DE7F-40A5-93CB-9EED2B990397}" dt="2020-06-29T12:32:39.406" v="1140" actId="121"/>
          <ac:spMkLst>
            <pc:docMk/>
            <pc:sldMk cId="512269479" sldId="282"/>
            <ac:spMk id="27" creationId="{07AF4EE7-3D58-425B-AFF7-43D9D52F962E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28" creationId="{F7875C3B-F408-4F85-AAB9-E27F9AC62D13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29" creationId="{D7F22F23-2045-46C6-9156-ED75C4C1D432}"/>
          </ac:spMkLst>
        </pc:spChg>
        <pc:spChg chg="add mod">
          <ac:chgData name="hassan MH" userId="84cd2103f36ef0dc" providerId="LiveId" clId="{26A236A5-DE7F-40A5-93CB-9EED2B990397}" dt="2020-06-29T12:32:39.406" v="1140" actId="121"/>
          <ac:spMkLst>
            <pc:docMk/>
            <pc:sldMk cId="512269479" sldId="282"/>
            <ac:spMk id="35" creationId="{129EAE4E-F8AA-4C94-A799-E7E73126131C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36" creationId="{1D388C69-E991-442B-97A9-C842C110047E}"/>
          </ac:spMkLst>
        </pc:spChg>
        <pc:spChg chg="add 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39" creationId="{05FD043D-7A6F-4990-ADCF-9B0803CF2618}"/>
          </ac:spMkLst>
        </pc:spChg>
        <pc:spChg chg="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40" creationId="{C107A11B-9E20-49CA-9604-54FB4C9D7189}"/>
          </ac:spMkLst>
        </pc:spChg>
        <pc:spChg chg="add mod">
          <ac:chgData name="hassan MH" userId="84cd2103f36ef0dc" providerId="LiveId" clId="{26A236A5-DE7F-40A5-93CB-9EED2B990397}" dt="2020-06-29T12:32:39.406" v="1140" actId="121"/>
          <ac:spMkLst>
            <pc:docMk/>
            <pc:sldMk cId="512269479" sldId="282"/>
            <ac:spMk id="41" creationId="{220766C3-D0EA-4F1F-905B-9D3C86B85AD7}"/>
          </ac:spMkLst>
        </pc:spChg>
        <pc:spChg chg="mod">
          <ac:chgData name="hassan MH" userId="84cd2103f36ef0dc" providerId="LiveId" clId="{26A236A5-DE7F-40A5-93CB-9EED2B990397}" dt="2020-06-29T12:33:07.026" v="1145" actId="121"/>
          <ac:spMkLst>
            <pc:docMk/>
            <pc:sldMk cId="512269479" sldId="282"/>
            <ac:spMk id="44" creationId="{66E0BB55-6D5C-4E25-8396-514D58DA1BEC}"/>
          </ac:spMkLst>
        </pc:spChg>
        <pc:spChg chg="mod">
          <ac:chgData name="hassan MH" userId="84cd2103f36ef0dc" providerId="LiveId" clId="{26A236A5-DE7F-40A5-93CB-9EED2B990397}" dt="2020-06-29T12:32:33.360" v="1139" actId="782"/>
          <ac:spMkLst>
            <pc:docMk/>
            <pc:sldMk cId="512269479" sldId="282"/>
            <ac:spMk id="47" creationId="{2C9CD23B-7E79-4610-998D-C7CD90CB7813}"/>
          </ac:spMkLst>
        </pc:spChg>
        <pc:grpChg chg="mod">
          <ac:chgData name="hassan MH" userId="84cd2103f36ef0dc" providerId="LiveId" clId="{26A236A5-DE7F-40A5-93CB-9EED2B990397}" dt="2020-06-29T12:32:33.360" v="1139" actId="782"/>
          <ac:grpSpMkLst>
            <pc:docMk/>
            <pc:sldMk cId="512269479" sldId="282"/>
            <ac:grpSpMk id="30" creationId="{2DF6E2E5-9742-495F-9958-15E27605DE6E}"/>
          </ac:grpSpMkLst>
        </pc:grpChg>
        <pc:graphicFrameChg chg="add mod">
          <ac:chgData name="hassan MH" userId="84cd2103f36ef0dc" providerId="LiveId" clId="{26A236A5-DE7F-40A5-93CB-9EED2B990397}" dt="2020-06-29T12:32:33.360" v="1139" actId="782"/>
          <ac:graphicFrameMkLst>
            <pc:docMk/>
            <pc:sldMk cId="512269479" sldId="282"/>
            <ac:graphicFrameMk id="6" creationId="{E949E537-1BA9-448A-9195-9E4C40D1FAEA}"/>
          </ac:graphicFrameMkLst>
        </pc:graphicFrameChg>
        <pc:graphicFrameChg chg="add mod">
          <ac:chgData name="hassan MH" userId="84cd2103f36ef0dc" providerId="LiveId" clId="{26A236A5-DE7F-40A5-93CB-9EED2B990397}" dt="2020-06-29T12:32:33.360" v="1139" actId="782"/>
          <ac:graphicFrameMkLst>
            <pc:docMk/>
            <pc:sldMk cId="512269479" sldId="282"/>
            <ac:graphicFrameMk id="20" creationId="{A7A1530C-563C-48FD-B557-5BD4FBB0B0D3}"/>
          </ac:graphicFrameMkLst>
        </pc:graphicFrameChg>
        <pc:graphicFrameChg chg="add mod">
          <ac:chgData name="hassan MH" userId="84cd2103f36ef0dc" providerId="LiveId" clId="{26A236A5-DE7F-40A5-93CB-9EED2B990397}" dt="2020-06-29T12:32:33.360" v="1139" actId="782"/>
          <ac:graphicFrameMkLst>
            <pc:docMk/>
            <pc:sldMk cId="512269479" sldId="282"/>
            <ac:graphicFrameMk id="21" creationId="{4E000894-EF48-4DCA-A502-6E37675E5E52}"/>
          </ac:graphicFrameMkLst>
        </pc:graphicFrameChg>
        <pc:graphicFrameChg chg="add mod">
          <ac:chgData name="hassan MH" userId="84cd2103f36ef0dc" providerId="LiveId" clId="{26A236A5-DE7F-40A5-93CB-9EED2B990397}" dt="2020-06-29T12:32:33.360" v="1139" actId="782"/>
          <ac:graphicFrameMkLst>
            <pc:docMk/>
            <pc:sldMk cId="512269479" sldId="282"/>
            <ac:graphicFrameMk id="42" creationId="{1965A950-5561-4111-A078-A06302441CCB}"/>
          </ac:graphicFrameMkLst>
        </pc:graphicFrameChg>
        <pc:picChg chg="del">
          <ac:chgData name="hassan MH" userId="84cd2103f36ef0dc" providerId="LiveId" clId="{26A236A5-DE7F-40A5-93CB-9EED2B990397}" dt="2020-06-29T12:03:19.152" v="778" actId="478"/>
          <ac:picMkLst>
            <pc:docMk/>
            <pc:sldMk cId="512269479" sldId="282"/>
            <ac:picMk id="3" creationId="{AF6F370E-8BC6-40AA-B02A-66ACAE8CA8BF}"/>
          </ac:picMkLst>
        </pc:picChg>
        <pc:picChg chg="del">
          <ac:chgData name="hassan MH" userId="84cd2103f36ef0dc" providerId="LiveId" clId="{26A236A5-DE7F-40A5-93CB-9EED2B990397}" dt="2020-06-29T12:03:19.832" v="779" actId="478"/>
          <ac:picMkLst>
            <pc:docMk/>
            <pc:sldMk cId="512269479" sldId="282"/>
            <ac:picMk id="5" creationId="{1592683A-A688-4CE7-9894-96E8B3F5592C}"/>
          </ac:picMkLst>
        </pc:picChg>
        <pc:picChg chg="del">
          <ac:chgData name="hassan MH" userId="84cd2103f36ef0dc" providerId="LiveId" clId="{26A236A5-DE7F-40A5-93CB-9EED2B990397}" dt="2020-06-29T12:03:21.189" v="780" actId="478"/>
          <ac:picMkLst>
            <pc:docMk/>
            <pc:sldMk cId="512269479" sldId="282"/>
            <ac:picMk id="8" creationId="{8488D344-4F0B-4438-9D97-B44531B15594}"/>
          </ac:picMkLst>
        </pc:picChg>
        <pc:picChg chg="del">
          <ac:chgData name="hassan MH" userId="84cd2103f36ef0dc" providerId="LiveId" clId="{26A236A5-DE7F-40A5-93CB-9EED2B990397}" dt="2020-06-29T12:03:21.189" v="780" actId="478"/>
          <ac:picMkLst>
            <pc:docMk/>
            <pc:sldMk cId="512269479" sldId="282"/>
            <ac:picMk id="37" creationId="{7D8C61CB-5FE4-46A7-B055-FCAC4FD71B07}"/>
          </ac:picMkLst>
        </pc:picChg>
        <pc:picChg chg="del">
          <ac:chgData name="hassan MH" userId="84cd2103f36ef0dc" providerId="LiveId" clId="{26A236A5-DE7F-40A5-93CB-9EED2B990397}" dt="2020-06-29T12:03:21.189" v="780" actId="478"/>
          <ac:picMkLst>
            <pc:docMk/>
            <pc:sldMk cId="512269479" sldId="282"/>
            <ac:picMk id="38" creationId="{39879309-2B27-4314-BA42-7B68E6894D62}"/>
          </ac:picMkLst>
        </pc:picChg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2755365983" sldId="283"/>
        </pc:sldMkLst>
      </pc:sldChg>
      <pc:sldChg chg="addSp delSp modSp add mod ord">
        <pc:chgData name="hassan MH" userId="84cd2103f36ef0dc" providerId="LiveId" clId="{26A236A5-DE7F-40A5-93CB-9EED2B990397}" dt="2020-06-29T12:32:48.341" v="1141" actId="121"/>
        <pc:sldMkLst>
          <pc:docMk/>
          <pc:sldMk cId="4145777603" sldId="283"/>
        </pc:sldMkLst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7" creationId="{E65A68C1-9F1B-4E5C-BC36-599B37EA67FB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10" creationId="{29471285-1EB4-47E2-A44B-806D5BABA067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3" creationId="{3FF0E8A5-AA96-4563-ABCE-FE9A9BEC9215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4" creationId="{2FFB8B1F-B96E-4CEE-A3C1-CDE7D24FA125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5" creationId="{9F6A2DD6-BF5B-4E98-A701-6BDAF78D2B16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6" creationId="{DB35F616-298C-4255-BDE6-2D988503A153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7" creationId="{07AF4EE7-3D58-425B-AFF7-43D9D52F962E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8" creationId="{F7875C3B-F408-4F85-AAB9-E27F9AC62D13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29" creationId="{D7F22F23-2045-46C6-9156-ED75C4C1D432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31" creationId="{3FF204EB-D2C5-45DA-AFF3-60C466C9D760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32" creationId="{AD7AF728-57B0-4797-B111-DC905B37DB8E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33" creationId="{F5054AB0-2C8E-4DA4-9FD5-60D538F93BA9}"/>
          </ac:spMkLst>
        </pc:spChg>
        <pc:spChg chg="mod">
          <ac:chgData name="hassan MH" userId="84cd2103f36ef0dc" providerId="LiveId" clId="{26A236A5-DE7F-40A5-93CB-9EED2B990397}" dt="2020-06-29T12:31:15.176" v="1119" actId="121"/>
          <ac:spMkLst>
            <pc:docMk/>
            <pc:sldMk cId="4145777603" sldId="283"/>
            <ac:spMk id="34" creationId="{94E14F62-6603-4C88-B267-13515BDFE2F5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35" creationId="{129EAE4E-F8AA-4C94-A799-E7E73126131C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36" creationId="{1D388C69-E991-442B-97A9-C842C110047E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39" creationId="{05FD043D-7A6F-4990-ADCF-9B0803CF2618}"/>
          </ac:spMkLst>
        </pc:spChg>
        <pc:spChg chg="del">
          <ac:chgData name="hassan MH" userId="84cd2103f36ef0dc" providerId="LiveId" clId="{26A236A5-DE7F-40A5-93CB-9EED2B990397}" dt="2020-06-29T12:08:54.615" v="856" actId="478"/>
          <ac:spMkLst>
            <pc:docMk/>
            <pc:sldMk cId="4145777603" sldId="283"/>
            <ac:spMk id="40" creationId="{C107A11B-9E20-49CA-9604-54FB4C9D7189}"/>
          </ac:spMkLst>
        </pc:spChg>
        <pc:spChg chg="del">
          <ac:chgData name="hassan MH" userId="84cd2103f36ef0dc" providerId="LiveId" clId="{26A236A5-DE7F-40A5-93CB-9EED2B990397}" dt="2020-06-29T12:08:53.350" v="855" actId="478"/>
          <ac:spMkLst>
            <pc:docMk/>
            <pc:sldMk cId="4145777603" sldId="283"/>
            <ac:spMk id="41" creationId="{220766C3-D0EA-4F1F-905B-9D3C86B85AD7}"/>
          </ac:spMkLst>
        </pc:spChg>
        <pc:spChg chg="mod">
          <ac:chgData name="hassan MH" userId="84cd2103f36ef0dc" providerId="LiveId" clId="{26A236A5-DE7F-40A5-93CB-9EED2B990397}" dt="2020-06-29T12:32:48.341" v="1141" actId="121"/>
          <ac:spMkLst>
            <pc:docMk/>
            <pc:sldMk cId="4145777603" sldId="283"/>
            <ac:spMk id="44" creationId="{66E0BB55-6D5C-4E25-8396-514D58DA1BEC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45" creationId="{DC7D5640-53D3-44D4-BB0A-D4AC118F934A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46" creationId="{2548FE81-09FC-4BC2-AC0E-B8A702D1991D}"/>
          </ac:spMkLst>
        </pc:spChg>
        <pc:spChg chg="del">
          <ac:chgData name="hassan MH" userId="84cd2103f36ef0dc" providerId="LiveId" clId="{26A236A5-DE7F-40A5-93CB-9EED2B990397}" dt="2020-06-29T12:08:54.615" v="856" actId="478"/>
          <ac:spMkLst>
            <pc:docMk/>
            <pc:sldMk cId="4145777603" sldId="283"/>
            <ac:spMk id="47" creationId="{2C9CD23B-7E79-4610-998D-C7CD90CB7813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48" creationId="{6D16C5B7-5B6F-4203-8A03-7ECA45EC3752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49" creationId="{B61D6C14-D2D8-4B56-9FD4-093026E261AC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50" creationId="{FFC500B8-3956-4D73-B17A-BC1E332231CD}"/>
          </ac:spMkLst>
        </pc:spChg>
        <pc:spChg chg="add mod">
          <ac:chgData name="hassan MH" userId="84cd2103f36ef0dc" providerId="LiveId" clId="{26A236A5-DE7F-40A5-93CB-9EED2B990397}" dt="2020-06-29T12:31:19.596" v="1120" actId="121"/>
          <ac:spMkLst>
            <pc:docMk/>
            <pc:sldMk cId="4145777603" sldId="283"/>
            <ac:spMk id="51" creationId="{2FDCBC9E-1B27-4218-9E79-F9D2EA502CB1}"/>
          </ac:spMkLst>
        </pc:spChg>
        <pc:spChg chg="add mod">
          <ac:chgData name="hassan MH" userId="84cd2103f36ef0dc" providerId="LiveId" clId="{26A236A5-DE7F-40A5-93CB-9EED2B990397}" dt="2020-06-29T12:31:23.877" v="1121" actId="120"/>
          <ac:spMkLst>
            <pc:docMk/>
            <pc:sldMk cId="4145777603" sldId="283"/>
            <ac:spMk id="52" creationId="{A13516CD-A1A9-41E4-B88C-0181A53FBF6D}"/>
          </ac:spMkLst>
        </pc:spChg>
        <pc:spChg chg="add mod">
          <ac:chgData name="hassan MH" userId="84cd2103f36ef0dc" providerId="LiveId" clId="{26A236A5-DE7F-40A5-93CB-9EED2B990397}" dt="2020-06-29T12:31:25.939" v="1122" actId="121"/>
          <ac:spMkLst>
            <pc:docMk/>
            <pc:sldMk cId="4145777603" sldId="283"/>
            <ac:spMk id="53" creationId="{8BADBB1C-B466-4BF8-9AD3-EB9B520A3DAA}"/>
          </ac:spMkLst>
        </pc:spChg>
        <pc:graphicFrameChg chg="del">
          <ac:chgData name="hassan MH" userId="84cd2103f36ef0dc" providerId="LiveId" clId="{26A236A5-DE7F-40A5-93CB-9EED2B990397}" dt="2020-06-29T12:08:53.350" v="855" actId="478"/>
          <ac:graphicFrameMkLst>
            <pc:docMk/>
            <pc:sldMk cId="4145777603" sldId="283"/>
            <ac:graphicFrameMk id="6" creationId="{E949E537-1BA9-448A-9195-9E4C40D1FAEA}"/>
          </ac:graphicFrameMkLst>
        </pc:graphicFrameChg>
        <pc:graphicFrameChg chg="del">
          <ac:chgData name="hassan MH" userId="84cd2103f36ef0dc" providerId="LiveId" clId="{26A236A5-DE7F-40A5-93CB-9EED2B990397}" dt="2020-06-29T12:08:53.350" v="855" actId="478"/>
          <ac:graphicFrameMkLst>
            <pc:docMk/>
            <pc:sldMk cId="4145777603" sldId="283"/>
            <ac:graphicFrameMk id="20" creationId="{A7A1530C-563C-48FD-B557-5BD4FBB0B0D3}"/>
          </ac:graphicFrameMkLst>
        </pc:graphicFrameChg>
        <pc:graphicFrameChg chg="del">
          <ac:chgData name="hassan MH" userId="84cd2103f36ef0dc" providerId="LiveId" clId="{26A236A5-DE7F-40A5-93CB-9EED2B990397}" dt="2020-06-29T12:08:53.350" v="855" actId="478"/>
          <ac:graphicFrameMkLst>
            <pc:docMk/>
            <pc:sldMk cId="4145777603" sldId="283"/>
            <ac:graphicFrameMk id="21" creationId="{4E000894-EF48-4DCA-A502-6E37675E5E52}"/>
          </ac:graphicFrameMkLst>
        </pc:graphicFrameChg>
        <pc:graphicFrameChg chg="del">
          <ac:chgData name="hassan MH" userId="84cd2103f36ef0dc" providerId="LiveId" clId="{26A236A5-DE7F-40A5-93CB-9EED2B990397}" dt="2020-06-29T12:08:53.350" v="855" actId="478"/>
          <ac:graphicFrameMkLst>
            <pc:docMk/>
            <pc:sldMk cId="4145777603" sldId="283"/>
            <ac:graphicFrameMk id="42" creationId="{1965A950-5561-4111-A078-A06302441CCB}"/>
          </ac:graphicFrameMkLst>
        </pc:graphicFrameChg>
        <pc:picChg chg="add mod">
          <ac:chgData name="hassan MH" userId="84cd2103f36ef0dc" providerId="LiveId" clId="{26A236A5-DE7F-40A5-93CB-9EED2B990397}" dt="2020-06-29T12:09:19.236" v="862" actId="1076"/>
          <ac:picMkLst>
            <pc:docMk/>
            <pc:sldMk cId="4145777603" sldId="283"/>
            <ac:picMk id="2" creationId="{EE67C5F0-1574-4C71-AAC3-AD6E703C5BF5}"/>
          </ac:picMkLst>
        </pc:picChg>
        <pc:picChg chg="add mod">
          <ac:chgData name="hassan MH" userId="84cd2103f36ef0dc" providerId="LiveId" clId="{26A236A5-DE7F-40A5-93CB-9EED2B990397}" dt="2020-06-29T12:11:26.172" v="901" actId="1076"/>
          <ac:picMkLst>
            <pc:docMk/>
            <pc:sldMk cId="4145777603" sldId="283"/>
            <ac:picMk id="3" creationId="{41352148-9CD3-4E33-B6C0-DF72F7CA2ABE}"/>
          </ac:picMkLst>
        </pc:picChg>
        <pc:picChg chg="add mod">
          <ac:chgData name="hassan MH" userId="84cd2103f36ef0dc" providerId="LiveId" clId="{26A236A5-DE7F-40A5-93CB-9EED2B990397}" dt="2020-06-29T12:10:15.816" v="875" actId="1076"/>
          <ac:picMkLst>
            <pc:docMk/>
            <pc:sldMk cId="4145777603" sldId="283"/>
            <ac:picMk id="37" creationId="{4D7E6C43-E0A7-42A6-8F60-C50B66F810DB}"/>
          </ac:picMkLst>
        </pc:picChg>
        <pc:picChg chg="add mod">
          <ac:chgData name="hassan MH" userId="84cd2103f36ef0dc" providerId="LiveId" clId="{26A236A5-DE7F-40A5-93CB-9EED2B990397}" dt="2020-06-29T12:10:12.196" v="874" actId="1076"/>
          <ac:picMkLst>
            <pc:docMk/>
            <pc:sldMk cId="4145777603" sldId="283"/>
            <ac:picMk id="38" creationId="{CB9D5E17-D2A9-4F5E-AC3F-6A287A183690}"/>
          </ac:picMkLst>
        </pc:picChg>
        <pc:picChg chg="add mod">
          <ac:chgData name="hassan MH" userId="84cd2103f36ef0dc" providerId="LiveId" clId="{26A236A5-DE7F-40A5-93CB-9EED2B990397}" dt="2020-06-29T12:10:19.686" v="876" actId="1076"/>
          <ac:picMkLst>
            <pc:docMk/>
            <pc:sldMk cId="4145777603" sldId="283"/>
            <ac:picMk id="43" creationId="{C66EF6FA-1304-4026-A78C-2E70AB3310E4}"/>
          </ac:picMkLst>
        </pc:picChg>
        <pc:picChg chg="add mod">
          <ac:chgData name="hassan MH" userId="84cd2103f36ef0dc" providerId="LiveId" clId="{26A236A5-DE7F-40A5-93CB-9EED2B990397}" dt="2020-06-29T12:10:50.910" v="887" actId="1076"/>
          <ac:picMkLst>
            <pc:docMk/>
            <pc:sldMk cId="4145777603" sldId="283"/>
            <ac:picMk id="54" creationId="{C96E49AF-2AFD-494E-90EB-D87AFDFAEC86}"/>
          </ac:picMkLst>
        </pc:picChg>
        <pc:picChg chg="add mod">
          <ac:chgData name="hassan MH" userId="84cd2103f36ef0dc" providerId="LiveId" clId="{26A236A5-DE7F-40A5-93CB-9EED2B990397}" dt="2020-06-29T12:10:55.636" v="889" actId="1076"/>
          <ac:picMkLst>
            <pc:docMk/>
            <pc:sldMk cId="4145777603" sldId="283"/>
            <ac:picMk id="55" creationId="{A55A3747-EC0F-4F89-98E3-2058752ADBD9}"/>
          </ac:picMkLst>
        </pc:picChg>
      </pc:sldChg>
      <pc:sldChg chg="addSp delSp modSp add mod">
        <pc:chgData name="hassan MH" userId="84cd2103f36ef0dc" providerId="LiveId" clId="{26A236A5-DE7F-40A5-93CB-9EED2B990397}" dt="2020-06-29T12:40:48.854" v="1258" actId="27918"/>
        <pc:sldMkLst>
          <pc:docMk/>
          <pc:sldMk cId="2492330514" sldId="284"/>
        </pc:sldMkLst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7" creationId="{E65A68C1-9F1B-4E5C-BC36-599B37EA67FB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10" creationId="{29471285-1EB4-47E2-A44B-806D5BABA067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23" creationId="{3FF0E8A5-AA96-4563-ABCE-FE9A9BEC9215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24" creationId="{2FFB8B1F-B96E-4CEE-A3C1-CDE7D24FA125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25" creationId="{9F6A2DD6-BF5B-4E98-A701-6BDAF78D2B16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26" creationId="{DB35F616-298C-4255-BDE6-2D988503A153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27" creationId="{07AF4EE7-3D58-425B-AFF7-43D9D52F962E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28" creationId="{F7875C3B-F408-4F85-AAB9-E27F9AC62D13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29" creationId="{D7F22F23-2045-46C6-9156-ED75C4C1D432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35" creationId="{129EAE4E-F8AA-4C94-A799-E7E73126131C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36" creationId="{1D388C69-E991-442B-97A9-C842C110047E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39" creationId="{05FD043D-7A6F-4990-ADCF-9B0803CF2618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40" creationId="{C107A11B-9E20-49CA-9604-54FB4C9D7189}"/>
          </ac:spMkLst>
        </pc:spChg>
        <pc:spChg chg="mod">
          <ac:chgData name="hassan MH" userId="84cd2103f36ef0dc" providerId="LiveId" clId="{26A236A5-DE7F-40A5-93CB-9EED2B990397}" dt="2020-06-29T12:31:35.874" v="1127" actId="121"/>
          <ac:spMkLst>
            <pc:docMk/>
            <pc:sldMk cId="2492330514" sldId="284"/>
            <ac:spMk id="41" creationId="{220766C3-D0EA-4F1F-905B-9D3C86B85AD7}"/>
          </ac:spMkLst>
        </pc:spChg>
        <pc:spChg chg="mod">
          <ac:chgData name="hassan MH" userId="84cd2103f36ef0dc" providerId="LiveId" clId="{26A236A5-DE7F-40A5-93CB-9EED2B990397}" dt="2020-06-29T12:32:52.684" v="1142" actId="121"/>
          <ac:spMkLst>
            <pc:docMk/>
            <pc:sldMk cId="2492330514" sldId="284"/>
            <ac:spMk id="44" creationId="{66E0BB55-6D5C-4E25-8396-514D58DA1BEC}"/>
          </ac:spMkLst>
        </pc:spChg>
        <pc:spChg chg="mod">
          <ac:chgData name="hassan MH" userId="84cd2103f36ef0dc" providerId="LiveId" clId="{26A236A5-DE7F-40A5-93CB-9EED2B990397}" dt="2020-06-29T12:31:29.938" v="1123" actId="782"/>
          <ac:spMkLst>
            <pc:docMk/>
            <pc:sldMk cId="2492330514" sldId="284"/>
            <ac:spMk id="47" creationId="{2C9CD23B-7E79-4610-998D-C7CD90CB7813}"/>
          </ac:spMkLst>
        </pc:spChg>
        <pc:grpChg chg="mod">
          <ac:chgData name="hassan MH" userId="84cd2103f36ef0dc" providerId="LiveId" clId="{26A236A5-DE7F-40A5-93CB-9EED2B990397}" dt="2020-06-29T12:31:29.938" v="1123" actId="782"/>
          <ac:grpSpMkLst>
            <pc:docMk/>
            <pc:sldMk cId="2492330514" sldId="284"/>
            <ac:grpSpMk id="30" creationId="{2DF6E2E5-9742-495F-9958-15E27605DE6E}"/>
          </ac:grpSpMkLst>
        </pc:grpChg>
        <pc:graphicFrameChg chg="add mod">
          <ac:chgData name="hassan MH" userId="84cd2103f36ef0dc" providerId="LiveId" clId="{26A236A5-DE7F-40A5-93CB-9EED2B990397}" dt="2020-06-29T12:31:32.953" v="1125" actId="1076"/>
          <ac:graphicFrameMkLst>
            <pc:docMk/>
            <pc:sldMk cId="2492330514" sldId="284"/>
            <ac:graphicFrameMk id="4" creationId="{4E190553-669B-4B31-B71D-E778B40B5EB3}"/>
          </ac:graphicFrameMkLst>
        </pc:graphicFrameChg>
        <pc:graphicFrameChg chg="del topLvl modGraphic">
          <ac:chgData name="hassan MH" userId="84cd2103f36ef0dc" providerId="LiveId" clId="{26A236A5-DE7F-40A5-93CB-9EED2B990397}" dt="2020-06-29T12:12:25.865" v="907" actId="478"/>
          <ac:graphicFrameMkLst>
            <pc:docMk/>
            <pc:sldMk cId="2492330514" sldId="284"/>
            <ac:graphicFrameMk id="6" creationId="{E949E537-1BA9-448A-9195-9E4C40D1FAEA}"/>
          </ac:graphicFrameMkLst>
        </pc:graphicFrameChg>
        <pc:graphicFrameChg chg="del">
          <ac:chgData name="hassan MH" userId="84cd2103f36ef0dc" providerId="LiveId" clId="{26A236A5-DE7F-40A5-93CB-9EED2B990397}" dt="2020-06-29T12:12:26.742" v="908" actId="478"/>
          <ac:graphicFrameMkLst>
            <pc:docMk/>
            <pc:sldMk cId="2492330514" sldId="284"/>
            <ac:graphicFrameMk id="20" creationId="{A7A1530C-563C-48FD-B557-5BD4FBB0B0D3}"/>
          </ac:graphicFrameMkLst>
        </pc:graphicFrameChg>
        <pc:graphicFrameChg chg="del">
          <ac:chgData name="hassan MH" userId="84cd2103f36ef0dc" providerId="LiveId" clId="{26A236A5-DE7F-40A5-93CB-9EED2B990397}" dt="2020-06-29T12:12:30.099" v="909" actId="478"/>
          <ac:graphicFrameMkLst>
            <pc:docMk/>
            <pc:sldMk cId="2492330514" sldId="284"/>
            <ac:graphicFrameMk id="21" creationId="{4E000894-EF48-4DCA-A502-6E37675E5E52}"/>
          </ac:graphicFrameMkLst>
        </pc:graphicFrameChg>
        <pc:graphicFrameChg chg="add mod">
          <ac:chgData name="hassan MH" userId="84cd2103f36ef0dc" providerId="LiveId" clId="{26A236A5-DE7F-40A5-93CB-9EED2B990397}" dt="2020-06-29T12:31:29.938" v="1123" actId="782"/>
          <ac:graphicFrameMkLst>
            <pc:docMk/>
            <pc:sldMk cId="2492330514" sldId="284"/>
            <ac:graphicFrameMk id="37" creationId="{4DDE8A01-1471-4421-A086-2A882220E302}"/>
          </ac:graphicFrameMkLst>
        </pc:graphicFrameChg>
        <pc:graphicFrameChg chg="add mod">
          <ac:chgData name="hassan MH" userId="84cd2103f36ef0dc" providerId="LiveId" clId="{26A236A5-DE7F-40A5-93CB-9EED2B990397}" dt="2020-06-29T12:31:29.938" v="1123" actId="782"/>
          <ac:graphicFrameMkLst>
            <pc:docMk/>
            <pc:sldMk cId="2492330514" sldId="284"/>
            <ac:graphicFrameMk id="38" creationId="{98D63688-0802-4C81-82AC-282D87C607F6}"/>
          </ac:graphicFrameMkLst>
        </pc:graphicFrameChg>
        <pc:graphicFrameChg chg="del">
          <ac:chgData name="hassan MH" userId="84cd2103f36ef0dc" providerId="LiveId" clId="{26A236A5-DE7F-40A5-93CB-9EED2B990397}" dt="2020-06-29T12:12:31.368" v="910" actId="478"/>
          <ac:graphicFrameMkLst>
            <pc:docMk/>
            <pc:sldMk cId="2492330514" sldId="284"/>
            <ac:graphicFrameMk id="42" creationId="{1965A950-5561-4111-A078-A06302441CCB}"/>
          </ac:graphicFrameMkLst>
        </pc:graphicFrameChg>
        <pc:graphicFrameChg chg="add mod">
          <ac:chgData name="hassan MH" userId="84cd2103f36ef0dc" providerId="LiveId" clId="{26A236A5-DE7F-40A5-93CB-9EED2B990397}" dt="2020-06-29T12:31:29.938" v="1123" actId="782"/>
          <ac:graphicFrameMkLst>
            <pc:docMk/>
            <pc:sldMk cId="2492330514" sldId="284"/>
            <ac:graphicFrameMk id="43" creationId="{E0950E00-D00F-4F7E-B0EE-06E654F5ABCA}"/>
          </ac:graphicFrameMkLst>
        </pc:graphicFrameChg>
      </pc:sldChg>
      <pc:sldChg chg="add del">
        <pc:chgData name="hassan MH" userId="84cd2103f36ef0dc" providerId="LiveId" clId="{26A236A5-DE7F-40A5-93CB-9EED2B990397}" dt="2020-06-29T12:11:58.444" v="903"/>
        <pc:sldMkLst>
          <pc:docMk/>
          <pc:sldMk cId="3025792268" sldId="284"/>
        </pc:sldMkLst>
      </pc:sldChg>
      <pc:sldChg chg="del">
        <pc:chgData name="hassan MH" userId="84cd2103f36ef0dc" providerId="LiveId" clId="{26A236A5-DE7F-40A5-93CB-9EED2B990397}" dt="2020-06-29T11:22:11.932" v="0" actId="47"/>
        <pc:sldMkLst>
          <pc:docMk/>
          <pc:sldMk cId="4165435570" sldId="284"/>
        </pc:sldMkLst>
      </pc:sldChg>
      <pc:sldChg chg="addSp delSp modSp add mod">
        <pc:chgData name="hassan MH" userId="84cd2103f36ef0dc" providerId="LiveId" clId="{26A236A5-DE7F-40A5-93CB-9EED2B990397}" dt="2020-06-29T12:35:14.430" v="1212" actId="20577"/>
        <pc:sldMkLst>
          <pc:docMk/>
          <pc:sldMk cId="3946243900" sldId="285"/>
        </pc:sldMkLst>
        <pc:spChg chg="add del mod">
          <ac:chgData name="hassan MH" userId="84cd2103f36ef0dc" providerId="LiveId" clId="{26A236A5-DE7F-40A5-93CB-9EED2B990397}" dt="2020-06-29T12:19:44.464" v="951"/>
          <ac:spMkLst>
            <pc:docMk/>
            <pc:sldMk cId="3946243900" sldId="285"/>
            <ac:spMk id="6" creationId="{3EB42D66-C174-4664-B48F-8DB90C6B37B5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10" creationId="{29471285-1EB4-47E2-A44B-806D5BABA067}"/>
          </ac:spMkLst>
        </pc:spChg>
        <pc:spChg chg="add del mod">
          <ac:chgData name="hassan MH" userId="84cd2103f36ef0dc" providerId="LiveId" clId="{26A236A5-DE7F-40A5-93CB-9EED2B990397}" dt="2020-06-29T12:34:48.884" v="1192" actId="478"/>
          <ac:spMkLst>
            <pc:docMk/>
            <pc:sldMk cId="3946243900" sldId="285"/>
            <ac:spMk id="12" creationId="{957CDE68-ADC7-4D1C-B302-1F417A22A18E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31" creationId="{3FF204EB-D2C5-45DA-AFF3-60C466C9D760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32" creationId="{AD7AF728-57B0-4797-B111-DC905B37DB8E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33" creationId="{F5054AB0-2C8E-4DA4-9FD5-60D538F93BA9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34" creationId="{94E14F62-6603-4C88-B267-13515BDFE2F5}"/>
          </ac:spMkLst>
        </pc:spChg>
        <pc:spChg chg="add del mod">
          <ac:chgData name="hassan MH" userId="84cd2103f36ef0dc" providerId="LiveId" clId="{26A236A5-DE7F-40A5-93CB-9EED2B990397}" dt="2020-06-29T12:20:34.173" v="968"/>
          <ac:spMkLst>
            <pc:docMk/>
            <pc:sldMk cId="3946243900" sldId="285"/>
            <ac:spMk id="35" creationId="{0CD9B96D-E379-4A4C-BB5E-7C09B5F7885B}"/>
          </ac:spMkLst>
        </pc:spChg>
        <pc:spChg chg="add del mod">
          <ac:chgData name="hassan MH" userId="84cd2103f36ef0dc" providerId="LiveId" clId="{26A236A5-DE7F-40A5-93CB-9EED2B990397}" dt="2020-06-29T12:20:34.173" v="968"/>
          <ac:spMkLst>
            <pc:docMk/>
            <pc:sldMk cId="3946243900" sldId="285"/>
            <ac:spMk id="36" creationId="{EB830074-53F2-4758-BF4C-2D05BE18773A}"/>
          </ac:spMkLst>
        </pc:spChg>
        <pc:spChg chg="add del mod">
          <ac:chgData name="hassan MH" userId="84cd2103f36ef0dc" providerId="LiveId" clId="{26A236A5-DE7F-40A5-93CB-9EED2B990397}" dt="2020-06-29T12:34:49.588" v="1193" actId="478"/>
          <ac:spMkLst>
            <pc:docMk/>
            <pc:sldMk cId="3946243900" sldId="285"/>
            <ac:spMk id="39" creationId="{F3B86E47-5891-48A0-9FE4-D443AA674A29}"/>
          </ac:spMkLst>
        </pc:spChg>
        <pc:spChg chg="add del mod">
          <ac:chgData name="hassan MH" userId="84cd2103f36ef0dc" providerId="LiveId" clId="{26A236A5-DE7F-40A5-93CB-9EED2B990397}" dt="2020-06-29T12:34:48.197" v="1191" actId="478"/>
          <ac:spMkLst>
            <pc:docMk/>
            <pc:sldMk cId="3946243900" sldId="285"/>
            <ac:spMk id="40" creationId="{3FEDD82A-DDF5-4F60-8F4B-3CC52C1BAC14}"/>
          </ac:spMkLst>
        </pc:spChg>
        <pc:spChg chg="add del mod">
          <ac:chgData name="hassan MH" userId="84cd2103f36ef0dc" providerId="LiveId" clId="{26A236A5-DE7F-40A5-93CB-9EED2B990397}" dt="2020-06-29T12:34:47.525" v="1190" actId="478"/>
          <ac:spMkLst>
            <pc:docMk/>
            <pc:sldMk cId="3946243900" sldId="285"/>
            <ac:spMk id="41" creationId="{512AC34C-C3E2-462A-A51D-C50F66288D6E}"/>
          </ac:spMkLst>
        </pc:spChg>
        <pc:spChg chg="add mod">
          <ac:chgData name="hassan MH" userId="84cd2103f36ef0dc" providerId="LiveId" clId="{26A236A5-DE7F-40A5-93CB-9EED2B990397}" dt="2020-06-29T12:34:55.305" v="1199" actId="404"/>
          <ac:spMkLst>
            <pc:docMk/>
            <pc:sldMk cId="3946243900" sldId="285"/>
            <ac:spMk id="42" creationId="{6E284A07-7F82-429C-8C76-8DCFAE0953B6}"/>
          </ac:spMkLst>
        </pc:spChg>
        <pc:spChg chg="mod">
          <ac:chgData name="hassan MH" userId="84cd2103f36ef0dc" providerId="LiveId" clId="{26A236A5-DE7F-40A5-93CB-9EED2B990397}" dt="2020-06-29T12:34:04.798" v="1149" actId="121"/>
          <ac:spMkLst>
            <pc:docMk/>
            <pc:sldMk cId="3946243900" sldId="285"/>
            <ac:spMk id="44" creationId="{66E0BB55-6D5C-4E25-8396-514D58DA1BEC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45" creationId="{DC7D5640-53D3-44D4-BB0A-D4AC118F934A}"/>
          </ac:spMkLst>
        </pc:spChg>
        <pc:spChg chg="mod">
          <ac:chgData name="hassan MH" userId="84cd2103f36ef0dc" providerId="LiveId" clId="{26A236A5-DE7F-40A5-93CB-9EED2B990397}" dt="2020-06-29T12:34:01.939" v="1148" actId="121"/>
          <ac:spMkLst>
            <pc:docMk/>
            <pc:sldMk cId="3946243900" sldId="285"/>
            <ac:spMk id="46" creationId="{2548FE81-09FC-4BC2-AC0E-B8A702D1991D}"/>
          </ac:spMkLst>
        </pc:spChg>
        <pc:spChg chg="add mod">
          <ac:chgData name="hassan MH" userId="84cd2103f36ef0dc" providerId="LiveId" clId="{26A236A5-DE7F-40A5-93CB-9EED2B990397}" dt="2020-06-29T12:35:14.430" v="1212" actId="20577"/>
          <ac:spMkLst>
            <pc:docMk/>
            <pc:sldMk cId="3946243900" sldId="285"/>
            <ac:spMk id="47" creationId="{24AB3F0B-F44B-44AE-A9FB-806E7B5B0D99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48" creationId="{6D16C5B7-5B6F-4203-8A03-7ECA45EC3752}"/>
          </ac:spMkLst>
        </pc:spChg>
        <pc:spChg chg="mod">
          <ac:chgData name="hassan MH" userId="84cd2103f36ef0dc" providerId="LiveId" clId="{26A236A5-DE7F-40A5-93CB-9EED2B990397}" dt="2020-06-29T12:34:01.939" v="1148" actId="121"/>
          <ac:spMkLst>
            <pc:docMk/>
            <pc:sldMk cId="3946243900" sldId="285"/>
            <ac:spMk id="49" creationId="{B61D6C14-D2D8-4B56-9FD4-093026E261AC}"/>
          </ac:spMkLst>
        </pc:spChg>
        <pc:spChg chg="mod">
          <ac:chgData name="hassan MH" userId="84cd2103f36ef0dc" providerId="LiveId" clId="{26A236A5-DE7F-40A5-93CB-9EED2B990397}" dt="2020-06-29T12:33:56.952" v="1147" actId="782"/>
          <ac:spMkLst>
            <pc:docMk/>
            <pc:sldMk cId="3946243900" sldId="285"/>
            <ac:spMk id="50" creationId="{FFC500B8-3956-4D73-B17A-BC1E332231CD}"/>
          </ac:spMkLst>
        </pc:spChg>
        <pc:spChg chg="mod">
          <ac:chgData name="hassan MH" userId="84cd2103f36ef0dc" providerId="LiveId" clId="{26A236A5-DE7F-40A5-93CB-9EED2B990397}" dt="2020-06-29T12:34:01.939" v="1148" actId="121"/>
          <ac:spMkLst>
            <pc:docMk/>
            <pc:sldMk cId="3946243900" sldId="285"/>
            <ac:spMk id="51" creationId="{2FDCBC9E-1B27-4218-9E79-F9D2EA502CB1}"/>
          </ac:spMkLst>
        </pc:spChg>
        <pc:spChg chg="del">
          <ac:chgData name="hassan MH" userId="84cd2103f36ef0dc" providerId="LiveId" clId="{26A236A5-DE7F-40A5-93CB-9EED2B990397}" dt="2020-06-29T12:15:08.110" v="938" actId="478"/>
          <ac:spMkLst>
            <pc:docMk/>
            <pc:sldMk cId="3946243900" sldId="285"/>
            <ac:spMk id="52" creationId="{A13516CD-A1A9-41E4-B88C-0181A53FBF6D}"/>
          </ac:spMkLst>
        </pc:spChg>
        <pc:spChg chg="del">
          <ac:chgData name="hassan MH" userId="84cd2103f36ef0dc" providerId="LiveId" clId="{26A236A5-DE7F-40A5-93CB-9EED2B990397}" dt="2020-06-29T12:15:08.110" v="938" actId="478"/>
          <ac:spMkLst>
            <pc:docMk/>
            <pc:sldMk cId="3946243900" sldId="285"/>
            <ac:spMk id="53" creationId="{8BADBB1C-B466-4BF8-9AD3-EB9B520A3DAA}"/>
          </ac:spMkLst>
        </pc:spChg>
        <pc:spChg chg="add mod">
          <ac:chgData name="hassan MH" userId="84cd2103f36ef0dc" providerId="LiveId" clId="{26A236A5-DE7F-40A5-93CB-9EED2B990397}" dt="2020-06-29T12:35:11.978" v="1211" actId="20577"/>
          <ac:spMkLst>
            <pc:docMk/>
            <pc:sldMk cId="3946243900" sldId="285"/>
            <ac:spMk id="56" creationId="{A6B057B3-88D8-494C-B740-EBF9EB5879A4}"/>
          </ac:spMkLst>
        </pc:spChg>
        <pc:spChg chg="add mod">
          <ac:chgData name="hassan MH" userId="84cd2103f36ef0dc" providerId="LiveId" clId="{26A236A5-DE7F-40A5-93CB-9EED2B990397}" dt="2020-06-29T12:35:07.838" v="1208" actId="20577"/>
          <ac:spMkLst>
            <pc:docMk/>
            <pc:sldMk cId="3946243900" sldId="285"/>
            <ac:spMk id="57" creationId="{122C30C4-42C2-405F-BBE1-E11DB537CDEA}"/>
          </ac:spMkLst>
        </pc:spChg>
        <pc:picChg chg="del">
          <ac:chgData name="hassan MH" userId="84cd2103f36ef0dc" providerId="LiveId" clId="{26A236A5-DE7F-40A5-93CB-9EED2B990397}" dt="2020-06-29T12:15:08.110" v="938" actId="478"/>
          <ac:picMkLst>
            <pc:docMk/>
            <pc:sldMk cId="3946243900" sldId="285"/>
            <ac:picMk id="2" creationId="{EE67C5F0-1574-4C71-AAC3-AD6E703C5BF5}"/>
          </ac:picMkLst>
        </pc:picChg>
        <pc:picChg chg="del">
          <ac:chgData name="hassan MH" userId="84cd2103f36ef0dc" providerId="LiveId" clId="{26A236A5-DE7F-40A5-93CB-9EED2B990397}" dt="2020-06-29T12:15:08.546" v="939" actId="478"/>
          <ac:picMkLst>
            <pc:docMk/>
            <pc:sldMk cId="3946243900" sldId="285"/>
            <ac:picMk id="3" creationId="{41352148-9CD3-4E33-B6C0-DF72F7CA2ABE}"/>
          </ac:picMkLst>
        </pc:picChg>
        <pc:picChg chg="add del">
          <ac:chgData name="hassan MH" userId="84cd2103f36ef0dc" providerId="LiveId" clId="{26A236A5-DE7F-40A5-93CB-9EED2B990397}" dt="2020-06-29T12:17:18.208" v="941"/>
          <ac:picMkLst>
            <pc:docMk/>
            <pc:sldMk cId="3946243900" sldId="285"/>
            <ac:picMk id="4" creationId="{9F801C8E-0712-43EC-8DC4-6D609B318FDC}"/>
          </ac:picMkLst>
        </pc:picChg>
        <pc:picChg chg="add mod">
          <ac:chgData name="hassan MH" userId="84cd2103f36ef0dc" providerId="LiveId" clId="{26A236A5-DE7F-40A5-93CB-9EED2B990397}" dt="2020-06-29T12:19:29.526" v="949" actId="1076"/>
          <ac:picMkLst>
            <pc:docMk/>
            <pc:sldMk cId="3946243900" sldId="285"/>
            <ac:picMk id="5" creationId="{98FE4D73-B4F9-4755-A97D-555BECA537A1}"/>
          </ac:picMkLst>
        </pc:picChg>
        <pc:picChg chg="add mod">
          <ac:chgData name="hassan MH" userId="84cd2103f36ef0dc" providerId="LiveId" clId="{26A236A5-DE7F-40A5-93CB-9EED2B990397}" dt="2020-06-29T12:34:27.718" v="1167" actId="1076"/>
          <ac:picMkLst>
            <pc:docMk/>
            <pc:sldMk cId="3946243900" sldId="285"/>
            <ac:picMk id="7" creationId="{2F2731B5-3FB7-49FA-B49F-AA6A3BCC180F}"/>
          </ac:picMkLst>
        </pc:picChg>
        <pc:picChg chg="add del mod">
          <ac:chgData name="hassan MH" userId="84cd2103f36ef0dc" providerId="LiveId" clId="{26A236A5-DE7F-40A5-93CB-9EED2B990397}" dt="2020-06-29T12:20:01.196" v="960" actId="478"/>
          <ac:picMkLst>
            <pc:docMk/>
            <pc:sldMk cId="3946243900" sldId="285"/>
            <ac:picMk id="8" creationId="{1398E762-8169-42B6-82F8-508384BAF163}"/>
          </ac:picMkLst>
        </pc:picChg>
        <pc:picChg chg="add del mod">
          <ac:chgData name="hassan MH" userId="84cd2103f36ef0dc" providerId="LiveId" clId="{26A236A5-DE7F-40A5-93CB-9EED2B990397}" dt="2020-06-29T12:34:18.735" v="1153" actId="478"/>
          <ac:picMkLst>
            <pc:docMk/>
            <pc:sldMk cId="3946243900" sldId="285"/>
            <ac:picMk id="11" creationId="{F4660EC0-CD51-4254-84D6-D2B5ABDDBCF5}"/>
          </ac:picMkLst>
        </pc:picChg>
        <pc:picChg chg="add del mod">
          <ac:chgData name="hassan MH" userId="84cd2103f36ef0dc" providerId="LiveId" clId="{26A236A5-DE7F-40A5-93CB-9EED2B990397}" dt="2020-06-29T12:18:29.369" v="943"/>
          <ac:picMkLst>
            <pc:docMk/>
            <pc:sldMk cId="3946243900" sldId="285"/>
            <ac:picMk id="26" creationId="{44CCEECE-E33F-4693-AB47-676F1DB915BF}"/>
          </ac:picMkLst>
        </pc:picChg>
        <pc:picChg chg="mod">
          <ac:chgData name="hassan MH" userId="84cd2103f36ef0dc" providerId="LiveId" clId="{26A236A5-DE7F-40A5-93CB-9EED2B990397}" dt="2020-06-29T12:20:34.330" v="969" actId="1076"/>
          <ac:picMkLst>
            <pc:docMk/>
            <pc:sldMk cId="3946243900" sldId="285"/>
            <ac:picMk id="37" creationId="{4D7E6C43-E0A7-42A6-8F60-C50B66F810DB}"/>
          </ac:picMkLst>
        </pc:picChg>
        <pc:picChg chg="mod">
          <ac:chgData name="hassan MH" userId="84cd2103f36ef0dc" providerId="LiveId" clId="{26A236A5-DE7F-40A5-93CB-9EED2B990397}" dt="2020-06-29T12:20:34.330" v="969" actId="1076"/>
          <ac:picMkLst>
            <pc:docMk/>
            <pc:sldMk cId="3946243900" sldId="285"/>
            <ac:picMk id="38" creationId="{CB9D5E17-D2A9-4F5E-AC3F-6A287A183690}"/>
          </ac:picMkLst>
        </pc:picChg>
        <pc:picChg chg="mod">
          <ac:chgData name="hassan MH" userId="84cd2103f36ef0dc" providerId="LiveId" clId="{26A236A5-DE7F-40A5-93CB-9EED2B990397}" dt="2020-06-29T12:20:34.330" v="969" actId="1076"/>
          <ac:picMkLst>
            <pc:docMk/>
            <pc:sldMk cId="3946243900" sldId="285"/>
            <ac:picMk id="43" creationId="{C66EF6FA-1304-4026-A78C-2E70AB3310E4}"/>
          </ac:picMkLst>
        </pc:picChg>
        <pc:picChg chg="del">
          <ac:chgData name="hassan MH" userId="84cd2103f36ef0dc" providerId="LiveId" clId="{26A236A5-DE7F-40A5-93CB-9EED2B990397}" dt="2020-06-29T12:15:08.110" v="938" actId="478"/>
          <ac:picMkLst>
            <pc:docMk/>
            <pc:sldMk cId="3946243900" sldId="285"/>
            <ac:picMk id="54" creationId="{C96E49AF-2AFD-494E-90EB-D87AFDFAEC86}"/>
          </ac:picMkLst>
        </pc:picChg>
        <pc:picChg chg="del">
          <ac:chgData name="hassan MH" userId="84cd2103f36ef0dc" providerId="LiveId" clId="{26A236A5-DE7F-40A5-93CB-9EED2B990397}" dt="2020-06-29T12:15:08.110" v="938" actId="478"/>
          <ac:picMkLst>
            <pc:docMk/>
            <pc:sldMk cId="3946243900" sldId="285"/>
            <ac:picMk id="55" creationId="{A55A3747-EC0F-4F89-98E3-2058752ADBD9}"/>
          </ac:picMkLst>
        </pc:picChg>
      </pc:sldChg>
      <pc:sldChg chg="addSp delSp modSp add mod">
        <pc:chgData name="hassan MH" userId="84cd2103f36ef0dc" providerId="LiveId" clId="{26A236A5-DE7F-40A5-93CB-9EED2B990397}" dt="2020-06-29T12:32:55.777" v="1143" actId="121"/>
        <pc:sldMkLst>
          <pc:docMk/>
          <pc:sldMk cId="1467428637" sldId="286"/>
        </pc:sldMkLst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7" creationId="{E65A68C1-9F1B-4E5C-BC36-599B37EA67FB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10" creationId="{29471285-1EB4-47E2-A44B-806D5BABA067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3" creationId="{3FF0E8A5-AA96-4563-ABCE-FE9A9BEC9215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4" creationId="{2FFB8B1F-B96E-4CEE-A3C1-CDE7D24FA125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5" creationId="{9F6A2DD6-BF5B-4E98-A701-6BDAF78D2B16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6" creationId="{DB35F616-298C-4255-BDE6-2D988503A153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7" creationId="{07AF4EE7-3D58-425B-AFF7-43D9D52F962E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8" creationId="{F7875C3B-F408-4F85-AAB9-E27F9AC62D13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29" creationId="{D7F22F23-2045-46C6-9156-ED75C4C1D432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31" creationId="{3FF204EB-D2C5-45DA-AFF3-60C466C9D760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32" creationId="{AD7AF728-57B0-4797-B111-DC905B37DB8E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33" creationId="{F5054AB0-2C8E-4DA4-9FD5-60D538F93BA9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34" creationId="{94E14F62-6603-4C88-B267-13515BDFE2F5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35" creationId="{129EAE4E-F8AA-4C94-A799-E7E73126131C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36" creationId="{1D388C69-E991-442B-97A9-C842C110047E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39" creationId="{05FD043D-7A6F-4990-ADCF-9B0803CF2618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40" creationId="{C107A11B-9E20-49CA-9604-54FB4C9D7189}"/>
          </ac:spMkLst>
        </pc:spChg>
        <pc:spChg chg="del">
          <ac:chgData name="hassan MH" userId="84cd2103f36ef0dc" providerId="LiveId" clId="{26A236A5-DE7F-40A5-93CB-9EED2B990397}" dt="2020-06-29T12:21:10.131" v="971" actId="478"/>
          <ac:spMkLst>
            <pc:docMk/>
            <pc:sldMk cId="1467428637" sldId="286"/>
            <ac:spMk id="41" creationId="{220766C3-D0EA-4F1F-905B-9D3C86B85AD7}"/>
          </ac:spMkLst>
        </pc:spChg>
        <pc:spChg chg="add del mod">
          <ac:chgData name="hassan MH" userId="84cd2103f36ef0dc" providerId="LiveId" clId="{26A236A5-DE7F-40A5-93CB-9EED2B990397}" dt="2020-06-29T12:22:25.666" v="1006" actId="478"/>
          <ac:spMkLst>
            <pc:docMk/>
            <pc:sldMk cId="1467428637" sldId="286"/>
            <ac:spMk id="42" creationId="{A5384711-D911-4999-93DC-4A46F12A6BE3}"/>
          </ac:spMkLst>
        </pc:spChg>
        <pc:spChg chg="mod">
          <ac:chgData name="hassan MH" userId="84cd2103f36ef0dc" providerId="LiveId" clId="{26A236A5-DE7F-40A5-93CB-9EED2B990397}" dt="2020-06-29T12:32:55.777" v="1143" actId="121"/>
          <ac:spMkLst>
            <pc:docMk/>
            <pc:sldMk cId="1467428637" sldId="286"/>
            <ac:spMk id="44" creationId="{66E0BB55-6D5C-4E25-8396-514D58DA1BEC}"/>
          </ac:spMkLst>
        </pc:spChg>
        <pc:spChg chg="add mod topLvl">
          <ac:chgData name="hassan MH" userId="84cd2103f36ef0dc" providerId="LiveId" clId="{26A236A5-DE7F-40A5-93CB-9EED2B990397}" dt="2020-06-29T12:31:46.152" v="1129" actId="121"/>
          <ac:spMkLst>
            <pc:docMk/>
            <pc:sldMk cId="1467428637" sldId="286"/>
            <ac:spMk id="46" creationId="{0BE1DF72-FB41-434A-A436-91DBDDDBA790}"/>
          </ac:spMkLst>
        </pc:spChg>
        <pc:spChg chg="mod">
          <ac:chgData name="hassan MH" userId="84cd2103f36ef0dc" providerId="LiveId" clId="{26A236A5-DE7F-40A5-93CB-9EED2B990397}" dt="2020-06-29T12:31:42.044" v="1128" actId="782"/>
          <ac:spMkLst>
            <pc:docMk/>
            <pc:sldMk cId="1467428637" sldId="286"/>
            <ac:spMk id="47" creationId="{2C9CD23B-7E79-4610-998D-C7CD90CB7813}"/>
          </ac:spMkLst>
        </pc:spChg>
        <pc:spChg chg="add mod topLvl">
          <ac:chgData name="hassan MH" userId="84cd2103f36ef0dc" providerId="LiveId" clId="{26A236A5-DE7F-40A5-93CB-9EED2B990397}" dt="2020-06-29T12:31:46.152" v="1129" actId="121"/>
          <ac:spMkLst>
            <pc:docMk/>
            <pc:sldMk cId="1467428637" sldId="286"/>
            <ac:spMk id="48" creationId="{E15E1CC1-C90B-4A6C-AAC2-6751E0FED067}"/>
          </ac:spMkLst>
        </pc:spChg>
        <pc:grpChg chg="add del mod">
          <ac:chgData name="hassan MH" userId="84cd2103f36ef0dc" providerId="LiveId" clId="{26A236A5-DE7F-40A5-93CB-9EED2B990397}" dt="2020-06-29T12:23:05.201" v="1030" actId="165"/>
          <ac:grpSpMkLst>
            <pc:docMk/>
            <pc:sldMk cId="1467428637" sldId="286"/>
            <ac:grpSpMk id="5" creationId="{AB579EC0-C45E-4D1D-B59D-85DBA800178A}"/>
          </ac:grpSpMkLst>
        </pc:grpChg>
        <pc:graphicFrameChg chg="del">
          <ac:chgData name="hassan MH" userId="84cd2103f36ef0dc" providerId="LiveId" clId="{26A236A5-DE7F-40A5-93CB-9EED2B990397}" dt="2020-06-29T12:21:10.131" v="971" actId="478"/>
          <ac:graphicFrameMkLst>
            <pc:docMk/>
            <pc:sldMk cId="1467428637" sldId="286"/>
            <ac:graphicFrameMk id="4" creationId="{4E190553-669B-4B31-B71D-E778B40B5EB3}"/>
          </ac:graphicFrameMkLst>
        </pc:graphicFrameChg>
        <pc:graphicFrameChg chg="del">
          <ac:chgData name="hassan MH" userId="84cd2103f36ef0dc" providerId="LiveId" clId="{26A236A5-DE7F-40A5-93CB-9EED2B990397}" dt="2020-06-29T12:21:10.131" v="971" actId="478"/>
          <ac:graphicFrameMkLst>
            <pc:docMk/>
            <pc:sldMk cId="1467428637" sldId="286"/>
            <ac:graphicFrameMk id="37" creationId="{4DDE8A01-1471-4421-A086-2A882220E302}"/>
          </ac:graphicFrameMkLst>
        </pc:graphicFrameChg>
        <pc:graphicFrameChg chg="del">
          <ac:chgData name="hassan MH" userId="84cd2103f36ef0dc" providerId="LiveId" clId="{26A236A5-DE7F-40A5-93CB-9EED2B990397}" dt="2020-06-29T12:21:10.131" v="971" actId="478"/>
          <ac:graphicFrameMkLst>
            <pc:docMk/>
            <pc:sldMk cId="1467428637" sldId="286"/>
            <ac:graphicFrameMk id="38" creationId="{98D63688-0802-4C81-82AC-282D87C607F6}"/>
          </ac:graphicFrameMkLst>
        </pc:graphicFrameChg>
        <pc:graphicFrameChg chg="del">
          <ac:chgData name="hassan MH" userId="84cd2103f36ef0dc" providerId="LiveId" clId="{26A236A5-DE7F-40A5-93CB-9EED2B990397}" dt="2020-06-29T12:21:10.131" v="971" actId="478"/>
          <ac:graphicFrameMkLst>
            <pc:docMk/>
            <pc:sldMk cId="1467428637" sldId="286"/>
            <ac:graphicFrameMk id="43" creationId="{E0950E00-D00F-4F7E-B0EE-06E654F5ABCA}"/>
          </ac:graphicFrameMkLst>
        </pc:graphicFrameChg>
        <pc:picChg chg="add mod">
          <ac:chgData name="hassan MH" userId="84cd2103f36ef0dc" providerId="LiveId" clId="{26A236A5-DE7F-40A5-93CB-9EED2B990397}" dt="2020-06-29T12:21:19.441" v="976" actId="1076"/>
          <ac:picMkLst>
            <pc:docMk/>
            <pc:sldMk cId="1467428637" sldId="286"/>
            <ac:picMk id="2" creationId="{6973C2EF-D2D3-4B1D-A556-0E8E989A5F49}"/>
          </ac:picMkLst>
        </pc:picChg>
        <pc:picChg chg="add mod">
          <ac:chgData name="hassan MH" userId="84cd2103f36ef0dc" providerId="LiveId" clId="{26A236A5-DE7F-40A5-93CB-9EED2B990397}" dt="2020-06-29T12:21:33.535" v="984" actId="1076"/>
          <ac:picMkLst>
            <pc:docMk/>
            <pc:sldMk cId="1467428637" sldId="286"/>
            <ac:picMk id="3" creationId="{CF8E4C19-7144-465D-A584-7366F074B49A}"/>
          </ac:picMkLst>
        </pc:picChg>
        <pc:picChg chg="add mod">
          <ac:chgData name="hassan MH" userId="84cd2103f36ef0dc" providerId="LiveId" clId="{26A236A5-DE7F-40A5-93CB-9EED2B990397}" dt="2020-06-29T12:23:30.955" v="1037" actId="207"/>
          <ac:picMkLst>
            <pc:docMk/>
            <pc:sldMk cId="1467428637" sldId="286"/>
            <ac:picMk id="8" creationId="{1CB7526B-5E99-45FC-A789-DB7E17BE832E}"/>
          </ac:picMkLst>
        </pc:picChg>
        <pc:picChg chg="add del mod topLvl">
          <ac:chgData name="hassan MH" userId="84cd2103f36ef0dc" providerId="LiveId" clId="{26A236A5-DE7F-40A5-93CB-9EED2B990397}" dt="2020-06-29T12:23:26.660" v="1033" actId="478"/>
          <ac:picMkLst>
            <pc:docMk/>
            <pc:sldMk cId="1467428637" sldId="286"/>
            <ac:picMk id="45" creationId="{2C5374F5-185B-4808-A300-ED3C58B9B66E}"/>
          </ac:picMkLst>
        </pc:picChg>
      </pc:sldChg>
      <pc:sldChg chg="addSp delSp modSp add mod">
        <pc:chgData name="hassan MH" userId="84cd2103f36ef0dc" providerId="LiveId" clId="{26A236A5-DE7F-40A5-93CB-9EED2B990397}" dt="2020-06-29T12:32:04.086" v="1133" actId="121"/>
        <pc:sldMkLst>
          <pc:docMk/>
          <pc:sldMk cId="3660069025" sldId="287"/>
        </pc:sldMkLst>
        <pc:spChg chg="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10" creationId="{29471285-1EB4-47E2-A44B-806D5BABA067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18" creationId="{54CAD4C9-6CC3-4DE8-9ED8-09CCC62D5BE8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19" creationId="{D8BD39E3-D913-4FB7-8317-3F240A0754F9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0" creationId="{2C81BB6B-768B-471A-AE4A-74DAFA30A388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1" creationId="{34A94900-C4FB-42DC-A09A-70F7454956E6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2" creationId="{61266305-5697-4848-B6CD-5CEBDAD3639C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3" creationId="{99604DD7-0D03-49E3-BDFB-B8DFDD217199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4" creationId="{063C376B-4DEB-47E3-9B25-CB235720B9C5}"/>
          </ac:spMkLst>
        </pc:spChg>
        <pc:spChg chg="add del mod">
          <ac:chgData name="hassan MH" userId="84cd2103f36ef0dc" providerId="LiveId" clId="{26A236A5-DE7F-40A5-93CB-9EED2B990397}" dt="2020-06-29T12:26:45.142" v="1082" actId="478"/>
          <ac:spMkLst>
            <pc:docMk/>
            <pc:sldMk cId="3660069025" sldId="287"/>
            <ac:spMk id="25" creationId="{54EBAD7F-1011-430C-A686-38A3C51A2E5E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37" creationId="{1AC74B1C-E58D-4460-B192-EE2F1D55A738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38" creationId="{B4B45CF6-49ED-4FB5-9E4A-120EA3EA893B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39" creationId="{8CFE4FCC-45FB-4EA2-9FD6-AC9E66C78416}"/>
          </ac:spMkLst>
        </pc:spChg>
        <pc:spChg chg="del">
          <ac:chgData name="hassan MH" userId="84cd2103f36ef0dc" providerId="LiveId" clId="{26A236A5-DE7F-40A5-93CB-9EED2B990397}" dt="2020-06-29T12:25:22.481" v="1049" actId="478"/>
          <ac:spMkLst>
            <pc:docMk/>
            <pc:sldMk cId="3660069025" sldId="287"/>
            <ac:spMk id="40" creationId="{C107A11B-9E20-49CA-9604-54FB4C9D7189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41" creationId="{992686F0-572A-4652-B13C-624ABA958B38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42" creationId="{DB2A25BF-FC55-4682-9C26-299A405037B2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43" creationId="{B85BF49A-9B08-4B38-A7FD-FDE62D2462B2}"/>
          </ac:spMkLst>
        </pc:spChg>
        <pc:spChg chg="mod">
          <ac:chgData name="hassan MH" userId="84cd2103f36ef0dc" providerId="LiveId" clId="{26A236A5-DE7F-40A5-93CB-9EED2B990397}" dt="2020-06-29T12:32:04.086" v="1133" actId="121"/>
          <ac:spMkLst>
            <pc:docMk/>
            <pc:sldMk cId="3660069025" sldId="287"/>
            <ac:spMk id="44" creationId="{66E0BB55-6D5C-4E25-8396-514D58DA1BEC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45" creationId="{024DA70B-57AA-44FF-80F9-C4764DF4AD31}"/>
          </ac:spMkLst>
        </pc:spChg>
        <pc:spChg chg="del">
          <ac:chgData name="hassan MH" userId="84cd2103f36ef0dc" providerId="LiveId" clId="{26A236A5-DE7F-40A5-93CB-9EED2B990397}" dt="2020-06-29T12:25:22.481" v="1049" actId="478"/>
          <ac:spMkLst>
            <pc:docMk/>
            <pc:sldMk cId="3660069025" sldId="287"/>
            <ac:spMk id="46" creationId="{0BE1DF72-FB41-434A-A436-91DBDDDBA790}"/>
          </ac:spMkLst>
        </pc:spChg>
        <pc:spChg chg="del">
          <ac:chgData name="hassan MH" userId="84cd2103f36ef0dc" providerId="LiveId" clId="{26A236A5-DE7F-40A5-93CB-9EED2B990397}" dt="2020-06-29T12:25:22.481" v="1049" actId="478"/>
          <ac:spMkLst>
            <pc:docMk/>
            <pc:sldMk cId="3660069025" sldId="287"/>
            <ac:spMk id="47" creationId="{2C9CD23B-7E79-4610-998D-C7CD90CB7813}"/>
          </ac:spMkLst>
        </pc:spChg>
        <pc:spChg chg="del">
          <ac:chgData name="hassan MH" userId="84cd2103f36ef0dc" providerId="LiveId" clId="{26A236A5-DE7F-40A5-93CB-9EED2B990397}" dt="2020-06-29T12:25:22.481" v="1049" actId="478"/>
          <ac:spMkLst>
            <pc:docMk/>
            <pc:sldMk cId="3660069025" sldId="287"/>
            <ac:spMk id="48" creationId="{E15E1CC1-C90B-4A6C-AAC2-6751E0FED067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49" creationId="{0EFCD85F-79EA-462A-A431-95A4DA7A21D5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50" creationId="{A68E9B64-1FD6-48C3-BFE6-D271BD7429CB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51" creationId="{83C36CCB-2B2D-4E0D-93EB-16E72F7476FA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52" creationId="{D136D422-6E6D-48F8-BCD3-8128D50B3570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53" creationId="{79C9E464-B59E-4F92-9A45-53B8B10156C9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54" creationId="{DCD07A63-C867-41AD-8C53-5ECC698FFFE4}"/>
          </ac:spMkLst>
        </pc:spChg>
        <pc:spChg chg="add del mod">
          <ac:chgData name="hassan MH" userId="84cd2103f36ef0dc" providerId="LiveId" clId="{26A236A5-DE7F-40A5-93CB-9EED2B990397}" dt="2020-06-29T12:27:17.258" v="1087" actId="478"/>
          <ac:spMkLst>
            <pc:docMk/>
            <pc:sldMk cId="3660069025" sldId="287"/>
            <ac:spMk id="55" creationId="{C9A94FFC-3BFE-4CCF-8207-E5C10EA371B1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56" creationId="{E4F92462-4E23-414A-AE31-61C02F782B09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63" creationId="{F887CFC2-B633-4039-9358-167EB08D136A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64" creationId="{DD5AA7CA-7BED-4F2D-965B-C9E0E51AA5FE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65" creationId="{C6B92176-AA7E-47EB-AC96-0BA9B80972EA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66" creationId="{EF814B82-A96C-4104-8539-A323967F2ABE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67" creationId="{94018489-FBA6-43E7-97E4-46264C14DC89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68" creationId="{DCF928B2-8A14-4A2F-BA04-ADABE2FD8611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69" creationId="{B0E07654-CF3A-410D-8C09-7496DA4E2396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70" creationId="{82D69C6B-3DED-45CA-AAEF-C1F3CB607FC9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71" creationId="{BD5F5139-9E05-4F42-81D8-2617133E8AC5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72" creationId="{FAB58D97-9C76-45FD-A873-510412D1A7F7}"/>
          </ac:spMkLst>
        </pc:spChg>
        <pc:spChg chg="add mod">
          <ac:chgData name="hassan MH" userId="84cd2103f36ef0dc" providerId="LiveId" clId="{26A236A5-DE7F-40A5-93CB-9EED2B990397}" dt="2020-06-29T12:31:55.603" v="1131" actId="782"/>
          <ac:spMkLst>
            <pc:docMk/>
            <pc:sldMk cId="3660069025" sldId="287"/>
            <ac:spMk id="73" creationId="{1EFC1CAB-6062-414E-AF4C-D9A5AFD69677}"/>
          </ac:spMkLst>
        </pc:spChg>
        <pc:spChg chg="add mod">
          <ac:chgData name="hassan MH" userId="84cd2103f36ef0dc" providerId="LiveId" clId="{26A236A5-DE7F-40A5-93CB-9EED2B990397}" dt="2020-06-29T12:32:01.587" v="1132" actId="121"/>
          <ac:spMkLst>
            <pc:docMk/>
            <pc:sldMk cId="3660069025" sldId="287"/>
            <ac:spMk id="74" creationId="{E2B83450-8CBE-417D-B5E1-74DF3852C74D}"/>
          </ac:spMkLst>
        </pc:spChg>
        <pc:grpChg chg="mod">
          <ac:chgData name="hassan MH" userId="84cd2103f36ef0dc" providerId="LiveId" clId="{26A236A5-DE7F-40A5-93CB-9EED2B990397}" dt="2020-06-29T12:31:55.603" v="1131" actId="782"/>
          <ac:grpSpMkLst>
            <pc:docMk/>
            <pc:sldMk cId="3660069025" sldId="287"/>
            <ac:grpSpMk id="30" creationId="{2DF6E2E5-9742-495F-9958-15E27605DE6E}"/>
          </ac:grpSpMkLst>
        </pc:grpChg>
        <pc:graphicFrameChg chg="add mod">
          <ac:chgData name="hassan MH" userId="84cd2103f36ef0dc" providerId="LiveId" clId="{26A236A5-DE7F-40A5-93CB-9EED2B990397}" dt="2020-06-29T12:31:55.603" v="1131" actId="782"/>
          <ac:graphicFrameMkLst>
            <pc:docMk/>
            <pc:sldMk cId="3660069025" sldId="287"/>
            <ac:graphicFrameMk id="17" creationId="{84063B6B-B4AB-4B3C-AF3B-FB269E3DED9E}"/>
          </ac:graphicFrameMkLst>
        </pc:graphicFrameChg>
        <pc:picChg chg="del">
          <ac:chgData name="hassan MH" userId="84cd2103f36ef0dc" providerId="LiveId" clId="{26A236A5-DE7F-40A5-93CB-9EED2B990397}" dt="2020-06-29T12:25:22.481" v="1049" actId="478"/>
          <ac:picMkLst>
            <pc:docMk/>
            <pc:sldMk cId="3660069025" sldId="287"/>
            <ac:picMk id="2" creationId="{6973C2EF-D2D3-4B1D-A556-0E8E989A5F49}"/>
          </ac:picMkLst>
        </pc:picChg>
        <pc:picChg chg="del">
          <ac:chgData name="hassan MH" userId="84cd2103f36ef0dc" providerId="LiveId" clId="{26A236A5-DE7F-40A5-93CB-9EED2B990397}" dt="2020-06-29T12:25:22.481" v="1049" actId="478"/>
          <ac:picMkLst>
            <pc:docMk/>
            <pc:sldMk cId="3660069025" sldId="287"/>
            <ac:picMk id="3" creationId="{CF8E4C19-7144-465D-A584-7366F074B49A}"/>
          </ac:picMkLst>
        </pc:picChg>
        <pc:picChg chg="del">
          <ac:chgData name="hassan MH" userId="84cd2103f36ef0dc" providerId="LiveId" clId="{26A236A5-DE7F-40A5-93CB-9EED2B990397}" dt="2020-06-29T12:25:22.481" v="1049" actId="478"/>
          <ac:picMkLst>
            <pc:docMk/>
            <pc:sldMk cId="3660069025" sldId="287"/>
            <ac:picMk id="8" creationId="{1CB7526B-5E99-45FC-A789-DB7E17BE832E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26" creationId="{499FE61D-B57D-4A2E-A3AF-DA0EE68AA49F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27" creationId="{42C1709B-79FA-4FF6-94AA-24786BF6693C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28" creationId="{238EFBC5-CA8B-45BB-B36C-2FE63D79DBC8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29" creationId="{A177563B-4A69-4B0D-83AC-4755C68D7E24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35" creationId="{43B8A047-CCF4-4AF6-BD37-D9E039D6A29D}"/>
          </ac:picMkLst>
        </pc:picChg>
        <pc:picChg chg="add del mod">
          <ac:chgData name="hassan MH" userId="84cd2103f36ef0dc" providerId="LiveId" clId="{26A236A5-DE7F-40A5-93CB-9EED2B990397}" dt="2020-06-29T12:27:17.258" v="1087" actId="478"/>
          <ac:picMkLst>
            <pc:docMk/>
            <pc:sldMk cId="3660069025" sldId="287"/>
            <ac:picMk id="36" creationId="{AB6FC426-A984-4668-870C-CE96E7009FF8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57" creationId="{57F0F8E3-91CF-40B7-89C0-C4194B6BB6DA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58" creationId="{609DE622-0EA4-4FDE-82EA-DB4EF27C0EF0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59" creationId="{91C459A6-813E-42B3-B14A-2B497A54F573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60" creationId="{EC8DCADA-0A3E-4D6C-AC5E-811F5EA34777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61" creationId="{79BA6554-A5D7-4110-B829-6EEA711F1D7E}"/>
          </ac:picMkLst>
        </pc:picChg>
        <pc:picChg chg="add mod">
          <ac:chgData name="hassan MH" userId="84cd2103f36ef0dc" providerId="LiveId" clId="{26A236A5-DE7F-40A5-93CB-9EED2B990397}" dt="2020-06-29T12:31:55.603" v="1131" actId="782"/>
          <ac:picMkLst>
            <pc:docMk/>
            <pc:sldMk cId="3660069025" sldId="287"/>
            <ac:picMk id="62" creationId="{1153CCA2-795D-4BC0-85E6-76E6B3C89DCE}"/>
          </ac:picMkLst>
        </pc:picChg>
      </pc:sldChg>
      <pc:sldChg chg="addSp delSp modSp add mod">
        <pc:chgData name="hassan MH" userId="84cd2103f36ef0dc" providerId="LiveId" clId="{26A236A5-DE7F-40A5-93CB-9EED2B990397}" dt="2020-06-29T12:33:00.981" v="1144" actId="121"/>
        <pc:sldMkLst>
          <pc:docMk/>
          <pc:sldMk cId="1681431339" sldId="288"/>
        </pc:sldMkLst>
        <pc:spChg chg="mod">
          <ac:chgData name="hassan MH" userId="84cd2103f36ef0dc" providerId="LiveId" clId="{26A236A5-DE7F-40A5-93CB-9EED2B990397}" dt="2020-06-29T12:31:50.261" v="1130" actId="782"/>
          <ac:spMkLst>
            <pc:docMk/>
            <pc:sldMk cId="1681431339" sldId="288"/>
            <ac:spMk id="9" creationId="{D0289590-4A7F-4537-B0F4-D1F18A02DAF6}"/>
          </ac:spMkLst>
        </pc:spChg>
        <pc:spChg chg="mod">
          <ac:chgData name="hassan MH" userId="84cd2103f36ef0dc" providerId="LiveId" clId="{26A236A5-DE7F-40A5-93CB-9EED2B990397}" dt="2020-06-29T12:31:50.261" v="1130" actId="782"/>
          <ac:spMkLst>
            <pc:docMk/>
            <pc:sldMk cId="1681431339" sldId="288"/>
            <ac:spMk id="10" creationId="{29471285-1EB4-47E2-A44B-806D5BABA067}"/>
          </ac:spMkLst>
        </pc:spChg>
        <pc:spChg chg="add mod">
          <ac:chgData name="hassan MH" userId="84cd2103f36ef0dc" providerId="LiveId" clId="{26A236A5-DE7F-40A5-93CB-9EED2B990397}" dt="2020-06-29T12:31:50.261" v="1130" actId="782"/>
          <ac:spMkLst>
            <pc:docMk/>
            <pc:sldMk cId="1681431339" sldId="288"/>
            <ac:spMk id="36" creationId="{FEC72DB7-776D-468D-A828-A1DFAD08AEC1}"/>
          </ac:spMkLst>
        </pc:spChg>
        <pc:spChg chg="add mod">
          <ac:chgData name="hassan MH" userId="84cd2103f36ef0dc" providerId="LiveId" clId="{26A236A5-DE7F-40A5-93CB-9EED2B990397}" dt="2020-06-29T12:31:50.261" v="1130" actId="782"/>
          <ac:spMkLst>
            <pc:docMk/>
            <pc:sldMk cId="1681431339" sldId="288"/>
            <ac:spMk id="37" creationId="{1B408737-2D8F-4E55-9091-F7E230AF40FE}"/>
          </ac:spMkLst>
        </pc:spChg>
        <pc:spChg chg="mod">
          <ac:chgData name="hassan MH" userId="84cd2103f36ef0dc" providerId="LiveId" clId="{26A236A5-DE7F-40A5-93CB-9EED2B990397}" dt="2020-06-29T12:33:00.981" v="1144" actId="121"/>
          <ac:spMkLst>
            <pc:docMk/>
            <pc:sldMk cId="1681431339" sldId="288"/>
            <ac:spMk id="44" creationId="{66E0BB55-6D5C-4E25-8396-514D58DA1BEC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54" creationId="{DCD07A63-C867-41AD-8C53-5ECC698FFFE4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56" creationId="{E4F92462-4E23-414A-AE31-61C02F782B09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3" creationId="{F887CFC2-B633-4039-9358-167EB08D136A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4" creationId="{DD5AA7CA-7BED-4F2D-965B-C9E0E51AA5FE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5" creationId="{C6B92176-AA7E-47EB-AC96-0BA9B80972EA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6" creationId="{EF814B82-A96C-4104-8539-A323967F2ABE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7" creationId="{94018489-FBA6-43E7-97E4-46264C14DC89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8" creationId="{DCF928B2-8A14-4A2F-BA04-ADABE2FD8611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69" creationId="{B0E07654-CF3A-410D-8C09-7496DA4E2396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70" creationId="{82D69C6B-3DED-45CA-AAEF-C1F3CB607FC9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71" creationId="{BD5F5139-9E05-4F42-81D8-2617133E8AC5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72" creationId="{FAB58D97-9C76-45FD-A873-510412D1A7F7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73" creationId="{1EFC1CAB-6062-414E-AF4C-D9A5AFD69677}"/>
          </ac:spMkLst>
        </pc:spChg>
        <pc:spChg chg="del">
          <ac:chgData name="hassan MH" userId="84cd2103f36ef0dc" providerId="LiveId" clId="{26A236A5-DE7F-40A5-93CB-9EED2B990397}" dt="2020-06-29T12:28:11.998" v="1100" actId="478"/>
          <ac:spMkLst>
            <pc:docMk/>
            <pc:sldMk cId="1681431339" sldId="288"/>
            <ac:spMk id="74" creationId="{E2B83450-8CBE-417D-B5E1-74DF3852C74D}"/>
          </ac:spMkLst>
        </pc:spChg>
        <pc:grpChg chg="mod">
          <ac:chgData name="hassan MH" userId="84cd2103f36ef0dc" providerId="LiveId" clId="{26A236A5-DE7F-40A5-93CB-9EED2B990397}" dt="2020-06-29T12:31:50.261" v="1130" actId="782"/>
          <ac:grpSpMkLst>
            <pc:docMk/>
            <pc:sldMk cId="1681431339" sldId="288"/>
            <ac:grpSpMk id="30" creationId="{2DF6E2E5-9742-495F-9958-15E27605DE6E}"/>
          </ac:grpSpMkLst>
        </pc:grpChg>
        <pc:graphicFrameChg chg="mod">
          <ac:chgData name="hassan MH" userId="84cd2103f36ef0dc" providerId="LiveId" clId="{26A236A5-DE7F-40A5-93CB-9EED2B990397}" dt="2020-06-29T12:31:50.261" v="1130" actId="782"/>
          <ac:graphicFrameMkLst>
            <pc:docMk/>
            <pc:sldMk cId="1681431339" sldId="288"/>
            <ac:graphicFrameMk id="17" creationId="{84063B6B-B4AB-4B3C-AF3B-FB269E3DED9E}"/>
          </ac:graphicFrameMkLst>
        </pc:graphicFrameChg>
        <pc:graphicFrameChg chg="add mod">
          <ac:chgData name="hassan MH" userId="84cd2103f36ef0dc" providerId="LiveId" clId="{26A236A5-DE7F-40A5-93CB-9EED2B990397}" dt="2020-06-29T12:31:50.261" v="1130" actId="782"/>
          <ac:graphicFrameMkLst>
            <pc:docMk/>
            <pc:sldMk cId="1681431339" sldId="288"/>
            <ac:graphicFrameMk id="35" creationId="{5A3166C6-35EE-4A37-AE2D-9F10E52C3B79}"/>
          </ac:graphicFrameMkLst>
        </pc:graphicFrame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57" creationId="{57F0F8E3-91CF-40B7-89C0-C4194B6BB6DA}"/>
          </ac:picMkLst>
        </pc:pic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58" creationId="{609DE622-0EA4-4FDE-82EA-DB4EF27C0EF0}"/>
          </ac:picMkLst>
        </pc:pic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59" creationId="{91C459A6-813E-42B3-B14A-2B497A54F573}"/>
          </ac:picMkLst>
        </pc:pic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60" creationId="{EC8DCADA-0A3E-4D6C-AC5E-811F5EA34777}"/>
          </ac:picMkLst>
        </pc:pic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61" creationId="{79BA6554-A5D7-4110-B829-6EEA711F1D7E}"/>
          </ac:picMkLst>
        </pc:picChg>
        <pc:picChg chg="del">
          <ac:chgData name="hassan MH" userId="84cd2103f36ef0dc" providerId="LiveId" clId="{26A236A5-DE7F-40A5-93CB-9EED2B990397}" dt="2020-06-29T12:28:11.998" v="1100" actId="478"/>
          <ac:picMkLst>
            <pc:docMk/>
            <pc:sldMk cId="1681431339" sldId="288"/>
            <ac:picMk id="62" creationId="{1153CCA2-795D-4BC0-85E6-76E6B3C89DCE}"/>
          </ac:picMkLst>
        </pc:picChg>
      </pc:sldChg>
      <pc:sldChg chg="addSp delSp modSp add del mod">
        <pc:chgData name="hassan MH" userId="84cd2103f36ef0dc" providerId="LiveId" clId="{26A236A5-DE7F-40A5-93CB-9EED2B990397}" dt="2020-06-29T12:41:59.488" v="1272" actId="47"/>
        <pc:sldMkLst>
          <pc:docMk/>
          <pc:sldMk cId="1471709019" sldId="289"/>
        </pc:sldMkLst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11" creationId="{697B6E97-B340-48E8-A646-A5620D97C116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12" creationId="{985595B6-8241-4156-90FD-63EE1770F56B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28" creationId="{8203CF2E-DB9C-4315-B4B8-29336AEE687D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29" creationId="{3A77E792-9F6B-49C3-82B3-D04C515E3628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2" creationId="{AA6BC45C-1F04-4790-8138-729003D694E6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3" creationId="{9137CABD-EC00-4F20-8E0F-10EC728C80E2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5" creationId="{22E4F82D-5A40-4D52-AB03-3A5AEFA10C3E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6" creationId="{372EDC6C-020F-4AA0-8D36-9A11A0769F29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8" creationId="{0AA8F32C-9D4D-4FB5-9C40-1559396224F7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49" creationId="{7C039499-BE78-4243-A9CE-2DE396417498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51" creationId="{F559A4D9-F4C9-4CC2-A46D-82C8214C2742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52" creationId="{90F23B41-6383-4274-A139-F840B29072FD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54" creationId="{82F9059A-9DE4-4B5F-B5B1-3864CDAA4E45}"/>
          </ac:spMkLst>
        </pc:spChg>
        <pc:spChg chg="mod">
          <ac:chgData name="hassan MH" userId="84cd2103f36ef0dc" providerId="LiveId" clId="{26A236A5-DE7F-40A5-93CB-9EED2B990397}" dt="2020-06-29T12:41:47.416" v="1267" actId="1076"/>
          <ac:spMkLst>
            <pc:docMk/>
            <pc:sldMk cId="1471709019" sldId="289"/>
            <ac:spMk id="55" creationId="{BFFF3A1D-FF52-4C20-BEBD-5C6C2D339F35}"/>
          </ac:spMkLst>
        </pc:spChg>
        <pc:graphicFrameChg chg="add del mod">
          <ac:chgData name="hassan MH" userId="84cd2103f36ef0dc" providerId="LiveId" clId="{26A236A5-DE7F-40A5-93CB-9EED2B990397}" dt="2020-06-29T12:41:43.495" v="1266"/>
          <ac:graphicFrameMkLst>
            <pc:docMk/>
            <pc:sldMk cId="1471709019" sldId="289"/>
            <ac:graphicFrameMk id="35" creationId="{E6CC7B61-8904-485A-8A9A-433A05B10182}"/>
          </ac:graphicFrameMkLst>
        </pc:graphicFrameChg>
        <pc:graphicFrameChg chg="add mod">
          <ac:chgData name="hassan MH" userId="84cd2103f36ef0dc" providerId="LiveId" clId="{26A236A5-DE7F-40A5-93CB-9EED2B990397}" dt="2020-06-29T12:41:57.269" v="1271" actId="1076"/>
          <ac:graphicFrameMkLst>
            <pc:docMk/>
            <pc:sldMk cId="1471709019" sldId="289"/>
            <ac:graphicFrameMk id="36" creationId="{BBDEC8A1-FF31-4A3A-BE1E-7585C688FE43}"/>
          </ac:graphicFrameMkLst>
        </pc:graphicFrameChg>
        <pc:picChg chg="del">
          <ac:chgData name="hassan MH" userId="84cd2103f36ef0dc" providerId="LiveId" clId="{26A236A5-DE7F-40A5-93CB-9EED2B990397}" dt="2020-06-29T12:41:19.547" v="1260" actId="478"/>
          <ac:picMkLst>
            <pc:docMk/>
            <pc:sldMk cId="1471709019" sldId="289"/>
            <ac:picMk id="4" creationId="{F67BCB9F-DC32-4573-B137-A8897E1F4398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15" creationId="{EC02E041-85BB-4B28-9BD9-1F1628DD17C9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19" creationId="{10BAA936-B63E-4169-BF34-A3F0FF41520A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21" creationId="{FA5F85ED-38D5-40D8-AE05-E5F3009EB255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23" creationId="{E7AD0E84-5C54-4D90-B095-095D6A3648E2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25" creationId="{BD511A1A-C34D-4DDE-97B9-CA65D27028FC}"/>
          </ac:picMkLst>
        </pc:picChg>
        <pc:picChg chg="mod">
          <ac:chgData name="hassan MH" userId="84cd2103f36ef0dc" providerId="LiveId" clId="{26A236A5-DE7F-40A5-93CB-9EED2B990397}" dt="2020-06-29T12:41:47.416" v="1267" actId="1076"/>
          <ac:picMkLst>
            <pc:docMk/>
            <pc:sldMk cId="1471709019" sldId="289"/>
            <ac:picMk id="27" creationId="{0CB95F5E-8991-418E-8ED6-A8171383671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9C1C73A-57F9-4E03-A710-820C282EEB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072307C-A6D6-47B7-AFDE-1ECDA78D3F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D2A5808-FF16-4EF3-A9F3-52E958D6BFEE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81424CE-0C32-4C8B-B34D-5C02BCF089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CB4EBB6-522F-4B84-9018-881E5282AA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125A515-0C1A-408E-9382-FF58CE7692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721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248788C4-4879-449C-B229-4BC8350AB4B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GB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AC9ED8D1-4334-4964-8D2E-D7A9C856A1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0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Cairo" panose="00000500000000000000" charset="-78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ingez-ppt.com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678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218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6198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852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514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813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812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0072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898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https://ingez-ppt.com/</a:t>
            </a:r>
            <a:endParaRPr lang="en-GB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12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98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DCCFED-63B6-4BB7-9C9D-61CA66A5E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85A48EE-9088-4812-B474-81259F0036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A99FDA-5AD3-4C56-B3A2-E3829607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59BDBA-29F5-42FC-A0AA-B3EA72B5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2CAE8C-8CEC-418D-8ADC-2E587618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6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F08C15-CF36-4737-A4B9-FB32846E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0CA2A45-9E3C-42E5-9BF7-B62866BA5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7ADBFE-7412-466E-9CA2-34FC7C85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307B34-A599-4918-B2B8-934B5F23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4615E8-6A48-4910-ABAD-8C0128BB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013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287DD36-2DB7-429F-9C12-0DE502852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752CEB-65A2-4151-85B2-7B4309658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9C7EC8-3310-4220-BFD4-C608EC4B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389ED4-8E00-4EE9-A8E7-14AC8A97C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BA189D2-4237-4A0C-AC23-91A28E6C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62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375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userDrawn="1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993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AAAC14-A25D-45BF-B033-4DA9C7E2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انقر لتحرير نمط عنوان الشكل الرئيسي</a:t>
            </a:r>
            <a:endParaRPr lang="en-GB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D38887-5E84-4A01-901F-BC6797AEF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68F097-E013-419E-A24C-7195B75B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C4EBF-1160-4BEF-81A3-E13B77AA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8FFC42-2957-4DAD-8278-9D837A515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95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88C713-2565-4AA2-B8B1-622EB3AB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3D4F48D-6219-48E1-9A2C-60995C2A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6BB295-AE1D-4C6C-AB88-8388F63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3BC3EF-3528-458B-8426-A283312B8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5A5EC4-BA47-4D7B-B993-B79F9578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0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33788F-9926-4907-90C1-8BCFD5FEA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18F54D-AB98-4F7C-92E4-373CAB2AA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1EFBE04-DD93-4D70-ADA7-D576E1E52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F8836B-1AC5-4B67-8C4F-9D2A0CA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F9E7788-9825-4361-86D0-C20D83CB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0FD43EF-84B1-42F5-BEB1-38A9D24D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0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5B30A1-A1CF-4593-921B-4102DCD9C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96C97-ECD6-443E-B194-DD29188D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D5AA74C-B2ED-4EC8-B90C-2B3EC93C7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2D740B1-15C7-4413-8DE5-065AACFE3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781E186-3B02-4093-9814-1D0463896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55996ED-4034-4767-A482-0DA4397E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1C1A96-7971-496F-9EBA-D49EBFCE7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671AD25-9276-4391-A882-A2134671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19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F818AF-F3DE-4A21-8A3C-A82106DF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45855B4-4692-43C0-8BAC-81D5F1197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DC8578F-F3E9-4EE1-BEE8-3A5C79DD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BB27585-AA7E-4621-88DF-6A0F089B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59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DF5968C-61E4-4B93-B65C-68C49847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0557FFE-70B3-4D76-972E-B9981BB2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82AB952-6631-4110-8CC9-E0DD09D0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53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F1CB81-3DFA-4017-9CD6-C3B47980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BB97A8B-6CD1-47F9-9888-81862CA83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B760E4-364F-4DAE-AE4A-989E31BD7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459C8F9-6555-445E-AD94-C55E41BB0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0CB46FA-1974-4887-A30C-78AC18EE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534659-0899-437A-880F-A723C7F9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07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0E01BA-DF0E-406C-B38E-6EED3437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0D3F5BE-2D16-4FEF-AB5D-064A88AFC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0B3331A-0CCA-469E-A595-6A490BEF4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61D7B71-900E-4C98-92CB-9597B3738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6C71D-4A22-4860-A9CA-5D74F4C73986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BBE6E5-B8C9-4827-8B18-507C4F8F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36C3A76-3D9A-423B-BC87-6B2F25BE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B397B-8782-42E8-BC26-C7FC8489F8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16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70DAACD-7D21-4F10-BBD4-7970E48C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dirty="0"/>
              <a:t>انقر لتحرير نمط عنوان الشكل الرئيسي</a:t>
            </a:r>
            <a:endParaRPr lang="en-GB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DB3CC65-F3C1-40CE-9BF0-BFFE2029F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  <a:endParaRPr lang="en-GB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6AC169-A035-4DE5-9580-620EB6BE8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2D86C71D-4A22-4860-A9CA-5D74F4C73986}" type="datetimeFigureOut">
              <a:rPr lang="en-GB" smtClean="0"/>
              <a:pPr/>
              <a:t>16/04/2023</a:t>
            </a:fld>
            <a:endParaRPr lang="en-GB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76E14C-337D-453E-B78D-BFF39CA7F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endParaRPr lang="en-GB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CC31AAC-D7F5-4837-977B-BEC8BB855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iro" panose="00000500000000000000" pitchFamily="2" charset="-78"/>
                <a:cs typeface="Cairo" panose="00000500000000000000" pitchFamily="2" charset="-78"/>
              </a:defRPr>
            </a:lvl1pPr>
          </a:lstStyle>
          <a:p>
            <a:fld id="{5E3B397B-8782-42E8-BC26-C7FC8489F85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99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iro" panose="00000500000000000000" pitchFamily="2" charset="-78"/>
          <a:ea typeface="+mj-ea"/>
          <a:cs typeface="Cairo" panose="000005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iro" panose="00000500000000000000" pitchFamily="2" charset="-78"/>
          <a:ea typeface="+mn-ea"/>
          <a:cs typeface="Cairo" panose="00000500000000000000" pitchFamily="2" charset="-78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iro" panose="00000500000000000000" pitchFamily="2" charset="-78"/>
          <a:ea typeface="+mn-ea"/>
          <a:cs typeface="Cairo" panose="000005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iro" panose="00000500000000000000" pitchFamily="2" charset="-78"/>
          <a:ea typeface="+mn-ea"/>
          <a:cs typeface="Cairo" panose="00000500000000000000" pitchFamily="2" charset="-78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iro" panose="00000500000000000000" pitchFamily="2" charset="-78"/>
          <a:ea typeface="+mn-ea"/>
          <a:cs typeface="Cairo" panose="00000500000000000000" pitchFamily="2" charset="-78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iro" panose="00000500000000000000" pitchFamily="2" charset="-78"/>
          <a:ea typeface="+mn-ea"/>
          <a:cs typeface="Cairo" panose="00000500000000000000" pitchFamily="2" charset="-78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Cairo?subset=arabic&amp;selection.family=Cairo:wght@300#standard-styles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3286125" y="2451100"/>
            <a:ext cx="5622900" cy="19542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810000" y="2684463"/>
            <a:ext cx="4668838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9400" b="1" i="0" u="none" strike="noStrike" cap="none" dirty="0">
                <a:solidFill>
                  <a:srgbClr val="FFFFFF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العنوان</a:t>
            </a:r>
            <a:endParaRPr sz="14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B323563-A072-1C45-AB7E-E04AC3699C1A}"/>
              </a:ext>
            </a:extLst>
          </p:cNvPr>
          <p:cNvGrpSpPr/>
          <p:nvPr/>
        </p:nvGrpSpPr>
        <p:grpSpPr>
          <a:xfrm>
            <a:off x="9563100" y="1768475"/>
            <a:ext cx="1893888" cy="1025525"/>
            <a:chOff x="9563100" y="1768475"/>
            <a:chExt cx="1893888" cy="1025525"/>
          </a:xfrm>
        </p:grpSpPr>
        <p:sp>
          <p:nvSpPr>
            <p:cNvPr id="217" name="Google Shape;217;p22"/>
            <p:cNvSpPr/>
            <p:nvPr/>
          </p:nvSpPr>
          <p:spPr>
            <a:xfrm>
              <a:off x="9661525" y="1768475"/>
              <a:ext cx="1392238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PLANNING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2"/>
            <p:cNvSpPr txBox="1"/>
            <p:nvPr/>
          </p:nvSpPr>
          <p:spPr>
            <a:xfrm>
              <a:off x="9563100" y="2054225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82D045E-F962-2C4B-9537-5F81E232EC7C}"/>
              </a:ext>
            </a:extLst>
          </p:cNvPr>
          <p:cNvGrpSpPr/>
          <p:nvPr/>
        </p:nvGrpSpPr>
        <p:grpSpPr>
          <a:xfrm>
            <a:off x="1012825" y="660400"/>
            <a:ext cx="1824038" cy="989013"/>
            <a:chOff x="1012825" y="660400"/>
            <a:chExt cx="1824038" cy="989013"/>
          </a:xfrm>
        </p:grpSpPr>
        <p:sp>
          <p:nvSpPr>
            <p:cNvPr id="218" name="Google Shape;218;p22"/>
            <p:cNvSpPr/>
            <p:nvPr/>
          </p:nvSpPr>
          <p:spPr>
            <a:xfrm>
              <a:off x="2151063" y="660400"/>
              <a:ext cx="685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IDEA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2"/>
            <p:cNvSpPr txBox="1"/>
            <p:nvPr/>
          </p:nvSpPr>
          <p:spPr>
            <a:xfrm>
              <a:off x="1012825" y="911225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32D7BA3-DC3D-EF48-A0D5-F556451C9200}"/>
              </a:ext>
            </a:extLst>
          </p:cNvPr>
          <p:cNvGrpSpPr/>
          <p:nvPr/>
        </p:nvGrpSpPr>
        <p:grpSpPr>
          <a:xfrm>
            <a:off x="9563100" y="3295650"/>
            <a:ext cx="1893888" cy="1012825"/>
            <a:chOff x="9563100" y="3295650"/>
            <a:chExt cx="1893888" cy="1012825"/>
          </a:xfrm>
        </p:grpSpPr>
        <p:sp>
          <p:nvSpPr>
            <p:cNvPr id="215" name="Google Shape;215;p22"/>
            <p:cNvSpPr/>
            <p:nvPr/>
          </p:nvSpPr>
          <p:spPr>
            <a:xfrm>
              <a:off x="9661525" y="3295650"/>
              <a:ext cx="1189038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STARTUP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9563100" y="3568700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10F086E-CC1A-6D4B-A728-72B09F0B78F0}"/>
              </a:ext>
            </a:extLst>
          </p:cNvPr>
          <p:cNvGrpSpPr/>
          <p:nvPr/>
        </p:nvGrpSpPr>
        <p:grpSpPr>
          <a:xfrm>
            <a:off x="9563100" y="4800600"/>
            <a:ext cx="1893888" cy="1028700"/>
            <a:chOff x="9563100" y="4800600"/>
            <a:chExt cx="1893888" cy="1028700"/>
          </a:xfrm>
        </p:grpSpPr>
        <p:sp>
          <p:nvSpPr>
            <p:cNvPr id="216" name="Google Shape;216;p22"/>
            <p:cNvSpPr/>
            <p:nvPr/>
          </p:nvSpPr>
          <p:spPr>
            <a:xfrm>
              <a:off x="9661525" y="4800600"/>
              <a:ext cx="685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IDEA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2"/>
            <p:cNvSpPr txBox="1"/>
            <p:nvPr/>
          </p:nvSpPr>
          <p:spPr>
            <a:xfrm>
              <a:off x="9563100" y="5089525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15AA3F3-7C16-BA4F-B590-40D80F868328}"/>
              </a:ext>
            </a:extLst>
          </p:cNvPr>
          <p:cNvGrpSpPr/>
          <p:nvPr/>
        </p:nvGrpSpPr>
        <p:grpSpPr>
          <a:xfrm>
            <a:off x="1012825" y="2225675"/>
            <a:ext cx="1828800" cy="1014413"/>
            <a:chOff x="1012825" y="2225675"/>
            <a:chExt cx="1828800" cy="1014413"/>
          </a:xfrm>
        </p:grpSpPr>
        <p:sp>
          <p:nvSpPr>
            <p:cNvPr id="221" name="Google Shape;221;p22"/>
            <p:cNvSpPr/>
            <p:nvPr/>
          </p:nvSpPr>
          <p:spPr>
            <a:xfrm>
              <a:off x="1570038" y="2225675"/>
              <a:ext cx="1271587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BUSINESS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2"/>
            <p:cNvSpPr txBox="1"/>
            <p:nvPr/>
          </p:nvSpPr>
          <p:spPr>
            <a:xfrm>
              <a:off x="1012825" y="2501900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3718181-53BF-6A49-9650-5202BEC1458D}"/>
              </a:ext>
            </a:extLst>
          </p:cNvPr>
          <p:cNvGrpSpPr/>
          <p:nvPr/>
        </p:nvGrpSpPr>
        <p:grpSpPr>
          <a:xfrm>
            <a:off x="1012825" y="3733800"/>
            <a:ext cx="1825625" cy="995363"/>
            <a:chOff x="1012825" y="3733800"/>
            <a:chExt cx="1825625" cy="995363"/>
          </a:xfrm>
        </p:grpSpPr>
        <p:sp>
          <p:nvSpPr>
            <p:cNvPr id="220" name="Google Shape;220;p22"/>
            <p:cNvSpPr/>
            <p:nvPr/>
          </p:nvSpPr>
          <p:spPr>
            <a:xfrm>
              <a:off x="1709738" y="3733800"/>
              <a:ext cx="1128712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PROJECT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2"/>
            <p:cNvSpPr txBox="1"/>
            <p:nvPr/>
          </p:nvSpPr>
          <p:spPr>
            <a:xfrm>
              <a:off x="1012825" y="3990975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D48C058-1F6B-C045-8E50-86EAC323E165}"/>
              </a:ext>
            </a:extLst>
          </p:cNvPr>
          <p:cNvGrpSpPr/>
          <p:nvPr/>
        </p:nvGrpSpPr>
        <p:grpSpPr>
          <a:xfrm>
            <a:off x="1012825" y="5260975"/>
            <a:ext cx="1838325" cy="1017588"/>
            <a:chOff x="1012825" y="5260975"/>
            <a:chExt cx="1838325" cy="1017588"/>
          </a:xfrm>
        </p:grpSpPr>
        <p:sp>
          <p:nvSpPr>
            <p:cNvPr id="219" name="Google Shape;219;p22"/>
            <p:cNvSpPr/>
            <p:nvPr/>
          </p:nvSpPr>
          <p:spPr>
            <a:xfrm>
              <a:off x="1330325" y="5260975"/>
              <a:ext cx="1520825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41414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TEAMWORK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2"/>
            <p:cNvSpPr txBox="1"/>
            <p:nvPr/>
          </p:nvSpPr>
          <p:spPr>
            <a:xfrm>
              <a:off x="1012825" y="5540375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9163" y="812800"/>
            <a:ext cx="5292725" cy="54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2"/>
          <p:cNvSpPr/>
          <p:nvPr/>
        </p:nvSpPr>
        <p:spPr>
          <a:xfrm>
            <a:off x="5305425" y="2508250"/>
            <a:ext cx="1581150" cy="184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عنوان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HERE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2"/>
          <p:cNvSpPr/>
          <p:nvPr/>
        </p:nvSpPr>
        <p:spPr>
          <a:xfrm>
            <a:off x="3878263" y="2155825"/>
            <a:ext cx="476250" cy="568325"/>
          </a:xfrm>
          <a:custGeom>
            <a:avLst/>
            <a:gdLst/>
            <a:ahLst/>
            <a:cxnLst/>
            <a:rect l="l" t="t" r="r" b="b"/>
            <a:pathLst>
              <a:path w="98" h="117" extrusionOk="0">
                <a:moveTo>
                  <a:pt x="65" y="113"/>
                </a:moveTo>
                <a:cubicBezTo>
                  <a:pt x="65" y="115"/>
                  <a:pt x="64" y="117"/>
                  <a:pt x="61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5" y="117"/>
                  <a:pt x="33" y="115"/>
                  <a:pt x="33" y="113"/>
                </a:cubicBezTo>
                <a:cubicBezTo>
                  <a:pt x="33" y="113"/>
                  <a:pt x="33" y="113"/>
                  <a:pt x="33" y="113"/>
                </a:cubicBezTo>
                <a:cubicBezTo>
                  <a:pt x="33" y="111"/>
                  <a:pt x="35" y="109"/>
                  <a:pt x="37" y="109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4" y="109"/>
                  <a:pt x="65" y="111"/>
                  <a:pt x="65" y="113"/>
                </a:cubicBezTo>
                <a:close/>
                <a:moveTo>
                  <a:pt x="65" y="102"/>
                </a:moveTo>
                <a:cubicBezTo>
                  <a:pt x="65" y="100"/>
                  <a:pt x="64" y="98"/>
                  <a:pt x="61" y="98"/>
                </a:cubicBezTo>
                <a:cubicBezTo>
                  <a:pt x="37" y="98"/>
                  <a:pt x="37" y="98"/>
                  <a:pt x="37" y="98"/>
                </a:cubicBezTo>
                <a:cubicBezTo>
                  <a:pt x="35" y="98"/>
                  <a:pt x="33" y="100"/>
                  <a:pt x="33" y="102"/>
                </a:cubicBezTo>
                <a:cubicBezTo>
                  <a:pt x="33" y="102"/>
                  <a:pt x="33" y="102"/>
                  <a:pt x="33" y="102"/>
                </a:cubicBezTo>
                <a:cubicBezTo>
                  <a:pt x="33" y="104"/>
                  <a:pt x="35" y="106"/>
                  <a:pt x="37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4" y="106"/>
                  <a:pt x="65" y="104"/>
                  <a:pt x="65" y="102"/>
                </a:cubicBezTo>
                <a:close/>
                <a:moveTo>
                  <a:pt x="53" y="58"/>
                </a:moveTo>
                <a:cubicBezTo>
                  <a:pt x="48" y="58"/>
                  <a:pt x="48" y="58"/>
                  <a:pt x="48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96"/>
                  <a:pt x="45" y="96"/>
                  <a:pt x="45" y="96"/>
                </a:cubicBezTo>
                <a:cubicBezTo>
                  <a:pt x="46" y="96"/>
                  <a:pt x="48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50" y="96"/>
                  <a:pt x="52" y="96"/>
                  <a:pt x="53" y="96"/>
                </a:cubicBezTo>
                <a:lnTo>
                  <a:pt x="53" y="58"/>
                </a:lnTo>
                <a:close/>
                <a:moveTo>
                  <a:pt x="36" y="42"/>
                </a:moveTo>
                <a:cubicBezTo>
                  <a:pt x="32" y="42"/>
                  <a:pt x="30" y="45"/>
                  <a:pt x="30" y="48"/>
                </a:cubicBezTo>
                <a:cubicBezTo>
                  <a:pt x="30" y="51"/>
                  <a:pt x="32" y="54"/>
                  <a:pt x="36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5"/>
                  <a:pt x="39" y="42"/>
                  <a:pt x="36" y="42"/>
                </a:cubicBezTo>
                <a:close/>
                <a:moveTo>
                  <a:pt x="68" y="48"/>
                </a:moveTo>
                <a:cubicBezTo>
                  <a:pt x="68" y="45"/>
                  <a:pt x="66" y="42"/>
                  <a:pt x="63" y="42"/>
                </a:cubicBezTo>
                <a:cubicBezTo>
                  <a:pt x="59" y="42"/>
                  <a:pt x="57" y="45"/>
                  <a:pt x="57" y="48"/>
                </a:cubicBezTo>
                <a:cubicBezTo>
                  <a:pt x="57" y="54"/>
                  <a:pt x="57" y="54"/>
                  <a:pt x="57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6" y="54"/>
                  <a:pt x="68" y="51"/>
                  <a:pt x="68" y="48"/>
                </a:cubicBezTo>
                <a:close/>
                <a:moveTo>
                  <a:pt x="81" y="37"/>
                </a:moveTo>
                <a:cubicBezTo>
                  <a:pt x="79" y="27"/>
                  <a:pt x="66" y="16"/>
                  <a:pt x="49" y="16"/>
                </a:cubicBezTo>
                <a:cubicBezTo>
                  <a:pt x="32" y="16"/>
                  <a:pt x="19" y="27"/>
                  <a:pt x="17" y="37"/>
                </a:cubicBezTo>
                <a:cubicBezTo>
                  <a:pt x="15" y="45"/>
                  <a:pt x="17" y="53"/>
                  <a:pt x="20" y="60"/>
                </a:cubicBezTo>
                <a:cubicBezTo>
                  <a:pt x="24" y="67"/>
                  <a:pt x="27" y="72"/>
                  <a:pt x="30" y="79"/>
                </a:cubicBezTo>
                <a:cubicBezTo>
                  <a:pt x="32" y="82"/>
                  <a:pt x="33" y="88"/>
                  <a:pt x="33" y="92"/>
                </a:cubicBezTo>
                <a:cubicBezTo>
                  <a:pt x="34" y="95"/>
                  <a:pt x="35" y="96"/>
                  <a:pt x="39" y="96"/>
                </a:cubicBezTo>
                <a:cubicBezTo>
                  <a:pt x="40" y="96"/>
                  <a:pt x="41" y="96"/>
                  <a:pt x="41" y="96"/>
                </a:cubicBezTo>
                <a:cubicBezTo>
                  <a:pt x="41" y="58"/>
                  <a:pt x="41" y="58"/>
                  <a:pt x="41" y="58"/>
                </a:cubicBezTo>
                <a:cubicBezTo>
                  <a:pt x="36" y="58"/>
                  <a:pt x="36" y="58"/>
                  <a:pt x="36" y="58"/>
                </a:cubicBezTo>
                <a:cubicBezTo>
                  <a:pt x="33" y="58"/>
                  <a:pt x="31" y="57"/>
                  <a:pt x="29" y="55"/>
                </a:cubicBezTo>
                <a:cubicBezTo>
                  <a:pt x="27" y="53"/>
                  <a:pt x="26" y="51"/>
                  <a:pt x="26" y="48"/>
                </a:cubicBezTo>
                <a:cubicBezTo>
                  <a:pt x="26" y="45"/>
                  <a:pt x="27" y="43"/>
                  <a:pt x="29" y="41"/>
                </a:cubicBezTo>
                <a:cubicBezTo>
                  <a:pt x="31" y="39"/>
                  <a:pt x="33" y="38"/>
                  <a:pt x="36" y="38"/>
                </a:cubicBezTo>
                <a:cubicBezTo>
                  <a:pt x="41" y="38"/>
                  <a:pt x="45" y="43"/>
                  <a:pt x="45" y="48"/>
                </a:cubicBezTo>
                <a:cubicBezTo>
                  <a:pt x="45" y="48"/>
                  <a:pt x="45" y="48"/>
                  <a:pt x="45" y="48"/>
                </a:cubicBezTo>
                <a:cubicBezTo>
                  <a:pt x="45" y="54"/>
                  <a:pt x="45" y="54"/>
                  <a:pt x="45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53" y="54"/>
                  <a:pt x="53" y="54"/>
                  <a:pt x="53" y="54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8"/>
                  <a:pt x="53" y="48"/>
                  <a:pt x="53" y="48"/>
                </a:cubicBezTo>
                <a:cubicBezTo>
                  <a:pt x="53" y="45"/>
                  <a:pt x="54" y="43"/>
                  <a:pt x="56" y="41"/>
                </a:cubicBezTo>
                <a:cubicBezTo>
                  <a:pt x="58" y="39"/>
                  <a:pt x="60" y="38"/>
                  <a:pt x="63" y="38"/>
                </a:cubicBezTo>
                <a:cubicBezTo>
                  <a:pt x="65" y="38"/>
                  <a:pt x="68" y="39"/>
                  <a:pt x="69" y="41"/>
                </a:cubicBezTo>
                <a:cubicBezTo>
                  <a:pt x="71" y="43"/>
                  <a:pt x="72" y="45"/>
                  <a:pt x="72" y="48"/>
                </a:cubicBezTo>
                <a:cubicBezTo>
                  <a:pt x="72" y="51"/>
                  <a:pt x="71" y="53"/>
                  <a:pt x="69" y="55"/>
                </a:cubicBezTo>
                <a:cubicBezTo>
                  <a:pt x="68" y="57"/>
                  <a:pt x="65" y="58"/>
                  <a:pt x="63" y="58"/>
                </a:cubicBezTo>
                <a:cubicBezTo>
                  <a:pt x="57" y="58"/>
                  <a:pt x="57" y="58"/>
                  <a:pt x="57" y="58"/>
                </a:cubicBezTo>
                <a:cubicBezTo>
                  <a:pt x="57" y="96"/>
                  <a:pt x="57" y="96"/>
                  <a:pt x="57" y="96"/>
                </a:cubicBezTo>
                <a:cubicBezTo>
                  <a:pt x="58" y="96"/>
                  <a:pt x="58" y="96"/>
                  <a:pt x="59" y="96"/>
                </a:cubicBezTo>
                <a:cubicBezTo>
                  <a:pt x="63" y="96"/>
                  <a:pt x="64" y="95"/>
                  <a:pt x="65" y="92"/>
                </a:cubicBezTo>
                <a:cubicBezTo>
                  <a:pt x="66" y="88"/>
                  <a:pt x="66" y="82"/>
                  <a:pt x="68" y="79"/>
                </a:cubicBezTo>
                <a:cubicBezTo>
                  <a:pt x="71" y="72"/>
                  <a:pt x="74" y="67"/>
                  <a:pt x="78" y="60"/>
                </a:cubicBezTo>
                <a:cubicBezTo>
                  <a:pt x="82" y="53"/>
                  <a:pt x="83" y="45"/>
                  <a:pt x="81" y="37"/>
                </a:cubicBezTo>
                <a:close/>
                <a:moveTo>
                  <a:pt x="53" y="4"/>
                </a:moveTo>
                <a:cubicBezTo>
                  <a:pt x="53" y="2"/>
                  <a:pt x="51" y="0"/>
                  <a:pt x="49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7" y="0"/>
                  <a:pt x="46" y="2"/>
                  <a:pt x="46" y="4"/>
                </a:cubicBezTo>
                <a:cubicBezTo>
                  <a:pt x="46" y="10"/>
                  <a:pt x="46" y="10"/>
                  <a:pt x="46" y="10"/>
                </a:cubicBezTo>
                <a:cubicBezTo>
                  <a:pt x="46" y="12"/>
                  <a:pt x="47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51" y="14"/>
                  <a:pt x="53" y="12"/>
                  <a:pt x="53" y="10"/>
                </a:cubicBezTo>
                <a:lnTo>
                  <a:pt x="53" y="4"/>
                </a:lnTo>
                <a:close/>
                <a:moveTo>
                  <a:pt x="72" y="10"/>
                </a:moveTo>
                <a:cubicBezTo>
                  <a:pt x="73" y="8"/>
                  <a:pt x="73" y="6"/>
                  <a:pt x="71" y="5"/>
                </a:cubicBezTo>
                <a:cubicBezTo>
                  <a:pt x="71" y="5"/>
                  <a:pt x="71" y="5"/>
                  <a:pt x="71" y="5"/>
                </a:cubicBezTo>
                <a:cubicBezTo>
                  <a:pt x="69" y="4"/>
                  <a:pt x="67" y="4"/>
                  <a:pt x="66" y="6"/>
                </a:cubicBezTo>
                <a:cubicBezTo>
                  <a:pt x="63" y="12"/>
                  <a:pt x="63" y="12"/>
                  <a:pt x="63" y="12"/>
                </a:cubicBezTo>
                <a:cubicBezTo>
                  <a:pt x="62" y="14"/>
                  <a:pt x="63" y="16"/>
                  <a:pt x="64" y="17"/>
                </a:cubicBezTo>
                <a:cubicBezTo>
                  <a:pt x="64" y="17"/>
                  <a:pt x="64" y="17"/>
                  <a:pt x="64" y="17"/>
                </a:cubicBezTo>
                <a:cubicBezTo>
                  <a:pt x="66" y="18"/>
                  <a:pt x="68" y="17"/>
                  <a:pt x="69" y="15"/>
                </a:cubicBezTo>
                <a:lnTo>
                  <a:pt x="72" y="10"/>
                </a:lnTo>
                <a:close/>
                <a:moveTo>
                  <a:pt x="87" y="21"/>
                </a:moveTo>
                <a:cubicBezTo>
                  <a:pt x="88" y="20"/>
                  <a:pt x="88" y="17"/>
                  <a:pt x="87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6" y="15"/>
                  <a:pt x="84" y="14"/>
                  <a:pt x="82" y="16"/>
                </a:cubicBezTo>
                <a:cubicBezTo>
                  <a:pt x="77" y="20"/>
                  <a:pt x="77" y="20"/>
                  <a:pt x="77" y="20"/>
                </a:cubicBezTo>
                <a:cubicBezTo>
                  <a:pt x="76" y="21"/>
                  <a:pt x="76" y="24"/>
                  <a:pt x="77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8" y="27"/>
                  <a:pt x="80" y="27"/>
                  <a:pt x="82" y="25"/>
                </a:cubicBezTo>
                <a:lnTo>
                  <a:pt x="87" y="21"/>
                </a:lnTo>
                <a:close/>
                <a:moveTo>
                  <a:pt x="94" y="38"/>
                </a:moveTo>
                <a:cubicBezTo>
                  <a:pt x="96" y="38"/>
                  <a:pt x="98" y="36"/>
                  <a:pt x="97" y="34"/>
                </a:cubicBezTo>
                <a:cubicBezTo>
                  <a:pt x="97" y="34"/>
                  <a:pt x="97" y="34"/>
                  <a:pt x="97" y="34"/>
                </a:cubicBezTo>
                <a:cubicBezTo>
                  <a:pt x="97" y="32"/>
                  <a:pt x="95" y="31"/>
                  <a:pt x="93" y="31"/>
                </a:cubicBezTo>
                <a:cubicBezTo>
                  <a:pt x="87" y="33"/>
                  <a:pt x="87" y="33"/>
                  <a:pt x="87" y="33"/>
                </a:cubicBezTo>
                <a:cubicBezTo>
                  <a:pt x="85" y="33"/>
                  <a:pt x="84" y="35"/>
                  <a:pt x="84" y="37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9"/>
                  <a:pt x="86" y="40"/>
                  <a:pt x="88" y="40"/>
                </a:cubicBezTo>
                <a:lnTo>
                  <a:pt x="94" y="38"/>
                </a:lnTo>
                <a:close/>
                <a:moveTo>
                  <a:pt x="93" y="57"/>
                </a:moveTo>
                <a:cubicBezTo>
                  <a:pt x="95" y="58"/>
                  <a:pt x="97" y="57"/>
                  <a:pt x="97" y="55"/>
                </a:cubicBezTo>
                <a:cubicBezTo>
                  <a:pt x="97" y="55"/>
                  <a:pt x="97" y="55"/>
                  <a:pt x="97" y="55"/>
                </a:cubicBezTo>
                <a:cubicBezTo>
                  <a:pt x="97" y="53"/>
                  <a:pt x="96" y="51"/>
                  <a:pt x="94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9"/>
                  <a:pt x="84" y="50"/>
                  <a:pt x="8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3" y="54"/>
                  <a:pt x="85" y="56"/>
                  <a:pt x="86" y="56"/>
                </a:cubicBezTo>
                <a:lnTo>
                  <a:pt x="93" y="57"/>
                </a:lnTo>
                <a:close/>
                <a:moveTo>
                  <a:pt x="28" y="15"/>
                </a:moveTo>
                <a:cubicBezTo>
                  <a:pt x="29" y="17"/>
                  <a:pt x="32" y="18"/>
                  <a:pt x="33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5" y="16"/>
                  <a:pt x="36" y="14"/>
                  <a:pt x="35" y="12"/>
                </a:cubicBezTo>
                <a:cubicBezTo>
                  <a:pt x="32" y="6"/>
                  <a:pt x="32" y="6"/>
                  <a:pt x="32" y="6"/>
                </a:cubicBezTo>
                <a:cubicBezTo>
                  <a:pt x="31" y="4"/>
                  <a:pt x="28" y="4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5" y="6"/>
                  <a:pt x="24" y="8"/>
                  <a:pt x="25" y="10"/>
                </a:cubicBezTo>
                <a:lnTo>
                  <a:pt x="28" y="15"/>
                </a:lnTo>
                <a:close/>
                <a:moveTo>
                  <a:pt x="16" y="25"/>
                </a:moveTo>
                <a:cubicBezTo>
                  <a:pt x="17" y="27"/>
                  <a:pt x="19" y="27"/>
                  <a:pt x="21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2" y="24"/>
                  <a:pt x="22" y="21"/>
                  <a:pt x="20" y="20"/>
                </a:cubicBezTo>
                <a:cubicBezTo>
                  <a:pt x="16" y="16"/>
                  <a:pt x="16" y="16"/>
                  <a:pt x="16" y="16"/>
                </a:cubicBezTo>
                <a:cubicBezTo>
                  <a:pt x="14" y="14"/>
                  <a:pt x="12" y="15"/>
                  <a:pt x="11" y="16"/>
                </a:cubicBezTo>
                <a:cubicBezTo>
                  <a:pt x="11" y="16"/>
                  <a:pt x="11" y="16"/>
                  <a:pt x="11" y="16"/>
                </a:cubicBezTo>
                <a:cubicBezTo>
                  <a:pt x="9" y="17"/>
                  <a:pt x="9" y="20"/>
                  <a:pt x="11" y="21"/>
                </a:cubicBezTo>
                <a:lnTo>
                  <a:pt x="16" y="25"/>
                </a:lnTo>
                <a:close/>
                <a:moveTo>
                  <a:pt x="10" y="40"/>
                </a:moveTo>
                <a:cubicBezTo>
                  <a:pt x="12" y="40"/>
                  <a:pt x="13" y="39"/>
                  <a:pt x="14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5"/>
                  <a:pt x="13" y="33"/>
                  <a:pt x="11" y="33"/>
                </a:cubicBezTo>
                <a:cubicBezTo>
                  <a:pt x="4" y="31"/>
                  <a:pt x="4" y="31"/>
                  <a:pt x="4" y="31"/>
                </a:cubicBezTo>
                <a:cubicBezTo>
                  <a:pt x="3" y="31"/>
                  <a:pt x="1" y="32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6"/>
                  <a:pt x="1" y="38"/>
                  <a:pt x="3" y="38"/>
                </a:cubicBezTo>
                <a:lnTo>
                  <a:pt x="10" y="40"/>
                </a:lnTo>
                <a:close/>
                <a:moveTo>
                  <a:pt x="11" y="56"/>
                </a:moveTo>
                <a:cubicBezTo>
                  <a:pt x="13" y="56"/>
                  <a:pt x="14" y="54"/>
                  <a:pt x="14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50"/>
                  <a:pt x="12" y="49"/>
                  <a:pt x="10" y="49"/>
                </a:cubicBezTo>
                <a:cubicBezTo>
                  <a:pt x="3" y="50"/>
                  <a:pt x="3" y="50"/>
                  <a:pt x="3" y="50"/>
                </a:cubicBezTo>
                <a:cubicBezTo>
                  <a:pt x="1" y="51"/>
                  <a:pt x="0" y="53"/>
                  <a:pt x="1" y="55"/>
                </a:cubicBezTo>
                <a:cubicBezTo>
                  <a:pt x="1" y="55"/>
                  <a:pt x="1" y="55"/>
                  <a:pt x="1" y="55"/>
                </a:cubicBezTo>
                <a:cubicBezTo>
                  <a:pt x="1" y="57"/>
                  <a:pt x="3" y="58"/>
                  <a:pt x="5" y="57"/>
                </a:cubicBezTo>
                <a:lnTo>
                  <a:pt x="11" y="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2"/>
          <p:cNvSpPr/>
          <p:nvPr/>
        </p:nvSpPr>
        <p:spPr>
          <a:xfrm>
            <a:off x="5338763" y="1025525"/>
            <a:ext cx="571500" cy="481013"/>
          </a:xfrm>
          <a:custGeom>
            <a:avLst/>
            <a:gdLst/>
            <a:ahLst/>
            <a:cxnLst/>
            <a:rect l="l" t="t" r="r" b="b"/>
            <a:pathLst>
              <a:path w="118" h="99" extrusionOk="0">
                <a:moveTo>
                  <a:pt x="16" y="81"/>
                </a:moveTo>
                <a:cubicBezTo>
                  <a:pt x="16" y="54"/>
                  <a:pt x="16" y="54"/>
                  <a:pt x="16" y="54"/>
                </a:cubicBezTo>
                <a:cubicBezTo>
                  <a:pt x="16" y="52"/>
                  <a:pt x="18" y="50"/>
                  <a:pt x="20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9" y="50"/>
                  <a:pt x="31" y="52"/>
                  <a:pt x="31" y="54"/>
                </a:cubicBezTo>
                <a:cubicBezTo>
                  <a:pt x="31" y="81"/>
                  <a:pt x="31" y="81"/>
                  <a:pt x="31" y="81"/>
                </a:cubicBezTo>
                <a:cubicBezTo>
                  <a:pt x="31" y="83"/>
                  <a:pt x="29" y="85"/>
                  <a:pt x="27" y="85"/>
                </a:cubicBezTo>
                <a:cubicBezTo>
                  <a:pt x="20" y="85"/>
                  <a:pt x="20" y="85"/>
                  <a:pt x="20" y="85"/>
                </a:cubicBezTo>
                <a:cubicBezTo>
                  <a:pt x="18" y="85"/>
                  <a:pt x="16" y="83"/>
                  <a:pt x="16" y="81"/>
                </a:cubicBezTo>
                <a:close/>
                <a:moveTo>
                  <a:pt x="44" y="41"/>
                </a:moveTo>
                <a:cubicBezTo>
                  <a:pt x="42" y="41"/>
                  <a:pt x="40" y="43"/>
                  <a:pt x="40" y="45"/>
                </a:cubicBezTo>
                <a:cubicBezTo>
                  <a:pt x="40" y="81"/>
                  <a:pt x="40" y="81"/>
                  <a:pt x="40" y="81"/>
                </a:cubicBezTo>
                <a:cubicBezTo>
                  <a:pt x="40" y="83"/>
                  <a:pt x="42" y="85"/>
                  <a:pt x="44" y="85"/>
                </a:cubicBezTo>
                <a:cubicBezTo>
                  <a:pt x="50" y="85"/>
                  <a:pt x="50" y="85"/>
                  <a:pt x="50" y="85"/>
                </a:cubicBezTo>
                <a:cubicBezTo>
                  <a:pt x="52" y="85"/>
                  <a:pt x="54" y="83"/>
                  <a:pt x="54" y="81"/>
                </a:cubicBezTo>
                <a:cubicBezTo>
                  <a:pt x="54" y="45"/>
                  <a:pt x="54" y="45"/>
                  <a:pt x="54" y="45"/>
                </a:cubicBezTo>
                <a:cubicBezTo>
                  <a:pt x="54" y="43"/>
                  <a:pt x="52" y="41"/>
                  <a:pt x="50" y="41"/>
                </a:cubicBezTo>
                <a:lnTo>
                  <a:pt x="44" y="41"/>
                </a:lnTo>
                <a:close/>
                <a:moveTo>
                  <a:pt x="67" y="33"/>
                </a:moveTo>
                <a:cubicBezTo>
                  <a:pt x="65" y="33"/>
                  <a:pt x="63" y="35"/>
                  <a:pt x="63" y="37"/>
                </a:cubicBezTo>
                <a:cubicBezTo>
                  <a:pt x="63" y="81"/>
                  <a:pt x="63" y="81"/>
                  <a:pt x="63" y="81"/>
                </a:cubicBezTo>
                <a:cubicBezTo>
                  <a:pt x="63" y="83"/>
                  <a:pt x="65" y="85"/>
                  <a:pt x="67" y="85"/>
                </a:cubicBezTo>
                <a:cubicBezTo>
                  <a:pt x="74" y="85"/>
                  <a:pt x="74" y="85"/>
                  <a:pt x="74" y="85"/>
                </a:cubicBezTo>
                <a:cubicBezTo>
                  <a:pt x="76" y="85"/>
                  <a:pt x="78" y="83"/>
                  <a:pt x="78" y="81"/>
                </a:cubicBezTo>
                <a:cubicBezTo>
                  <a:pt x="78" y="37"/>
                  <a:pt x="78" y="37"/>
                  <a:pt x="78" y="37"/>
                </a:cubicBezTo>
                <a:cubicBezTo>
                  <a:pt x="78" y="35"/>
                  <a:pt x="76" y="33"/>
                  <a:pt x="74" y="33"/>
                </a:cubicBezTo>
                <a:lnTo>
                  <a:pt x="67" y="33"/>
                </a:lnTo>
                <a:close/>
                <a:moveTo>
                  <a:pt x="91" y="25"/>
                </a:moveTo>
                <a:cubicBezTo>
                  <a:pt x="89" y="25"/>
                  <a:pt x="87" y="26"/>
                  <a:pt x="87" y="28"/>
                </a:cubicBezTo>
                <a:cubicBezTo>
                  <a:pt x="87" y="81"/>
                  <a:pt x="87" y="81"/>
                  <a:pt x="87" y="81"/>
                </a:cubicBezTo>
                <a:cubicBezTo>
                  <a:pt x="87" y="83"/>
                  <a:pt x="89" y="85"/>
                  <a:pt x="91" y="85"/>
                </a:cubicBezTo>
                <a:cubicBezTo>
                  <a:pt x="97" y="85"/>
                  <a:pt x="97" y="85"/>
                  <a:pt x="97" y="85"/>
                </a:cubicBezTo>
                <a:cubicBezTo>
                  <a:pt x="100" y="85"/>
                  <a:pt x="101" y="83"/>
                  <a:pt x="101" y="81"/>
                </a:cubicBezTo>
                <a:cubicBezTo>
                  <a:pt x="101" y="28"/>
                  <a:pt x="101" y="28"/>
                  <a:pt x="101" y="28"/>
                </a:cubicBezTo>
                <a:cubicBezTo>
                  <a:pt x="101" y="26"/>
                  <a:pt x="100" y="25"/>
                  <a:pt x="97" y="25"/>
                </a:cubicBezTo>
                <a:lnTo>
                  <a:pt x="91" y="25"/>
                </a:lnTo>
                <a:close/>
                <a:moveTo>
                  <a:pt x="18" y="40"/>
                </a:moveTo>
                <a:cubicBezTo>
                  <a:pt x="43" y="35"/>
                  <a:pt x="67" y="26"/>
                  <a:pt x="88" y="14"/>
                </a:cubicBezTo>
                <a:cubicBezTo>
                  <a:pt x="90" y="17"/>
                  <a:pt x="90" y="17"/>
                  <a:pt x="90" y="17"/>
                </a:cubicBezTo>
                <a:cubicBezTo>
                  <a:pt x="97" y="6"/>
                  <a:pt x="97" y="6"/>
                  <a:pt x="97" y="6"/>
                </a:cubicBezTo>
                <a:cubicBezTo>
                  <a:pt x="84" y="5"/>
                  <a:pt x="84" y="5"/>
                  <a:pt x="84" y="5"/>
                </a:cubicBezTo>
                <a:cubicBezTo>
                  <a:pt x="86" y="9"/>
                  <a:pt x="86" y="9"/>
                  <a:pt x="86" y="9"/>
                </a:cubicBezTo>
                <a:cubicBezTo>
                  <a:pt x="65" y="22"/>
                  <a:pt x="42" y="30"/>
                  <a:pt x="17" y="35"/>
                </a:cubicBezTo>
                <a:lnTo>
                  <a:pt x="18" y="40"/>
                </a:lnTo>
                <a:close/>
                <a:moveTo>
                  <a:pt x="118" y="92"/>
                </a:moveTo>
                <a:cubicBezTo>
                  <a:pt x="106" y="85"/>
                  <a:pt x="106" y="85"/>
                  <a:pt x="106" y="85"/>
                </a:cubicBezTo>
                <a:cubicBezTo>
                  <a:pt x="106" y="90"/>
                  <a:pt x="106" y="90"/>
                  <a:pt x="106" y="90"/>
                </a:cubicBezTo>
                <a:cubicBezTo>
                  <a:pt x="10" y="90"/>
                  <a:pt x="10" y="90"/>
                  <a:pt x="10" y="90"/>
                </a:cubicBezTo>
                <a:cubicBezTo>
                  <a:pt x="10" y="13"/>
                  <a:pt x="10" y="13"/>
                  <a:pt x="10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7" y="0"/>
                  <a:pt x="7" y="0"/>
                  <a:pt x="7" y="0"/>
                </a:cubicBezTo>
                <a:cubicBezTo>
                  <a:pt x="0" y="13"/>
                  <a:pt x="0" y="13"/>
                  <a:pt x="0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2"/>
                  <a:pt x="5" y="92"/>
                  <a:pt x="5" y="92"/>
                </a:cubicBezTo>
                <a:cubicBezTo>
                  <a:pt x="5" y="95"/>
                  <a:pt x="5" y="95"/>
                  <a:pt x="5" y="95"/>
                </a:cubicBezTo>
                <a:cubicBezTo>
                  <a:pt x="106" y="95"/>
                  <a:pt x="106" y="95"/>
                  <a:pt x="106" y="95"/>
                </a:cubicBezTo>
                <a:cubicBezTo>
                  <a:pt x="106" y="99"/>
                  <a:pt x="106" y="99"/>
                  <a:pt x="106" y="99"/>
                </a:cubicBezTo>
                <a:lnTo>
                  <a:pt x="118" y="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22"/>
          <p:cNvSpPr/>
          <p:nvPr/>
        </p:nvSpPr>
        <p:spPr>
          <a:xfrm>
            <a:off x="6938963" y="4979988"/>
            <a:ext cx="838200" cy="436562"/>
          </a:xfrm>
          <a:custGeom>
            <a:avLst/>
            <a:gdLst/>
            <a:ahLst/>
            <a:cxnLst/>
            <a:rect l="l" t="t" r="r" b="b"/>
            <a:pathLst>
              <a:path w="173" h="90" extrusionOk="0">
                <a:moveTo>
                  <a:pt x="125" y="85"/>
                </a:moveTo>
                <a:cubicBezTo>
                  <a:pt x="123" y="86"/>
                  <a:pt x="120" y="87"/>
                  <a:pt x="117" y="88"/>
                </a:cubicBezTo>
                <a:cubicBezTo>
                  <a:pt x="109" y="90"/>
                  <a:pt x="100" y="90"/>
                  <a:pt x="89" y="90"/>
                </a:cubicBezTo>
                <a:cubicBezTo>
                  <a:pt x="78" y="90"/>
                  <a:pt x="69" y="90"/>
                  <a:pt x="60" y="88"/>
                </a:cubicBezTo>
                <a:cubicBezTo>
                  <a:pt x="58" y="87"/>
                  <a:pt x="55" y="86"/>
                  <a:pt x="53" y="85"/>
                </a:cubicBezTo>
                <a:cubicBezTo>
                  <a:pt x="45" y="81"/>
                  <a:pt x="45" y="75"/>
                  <a:pt x="49" y="71"/>
                </a:cubicBezTo>
                <a:cubicBezTo>
                  <a:pt x="54" y="67"/>
                  <a:pt x="59" y="63"/>
                  <a:pt x="65" y="61"/>
                </a:cubicBezTo>
                <a:cubicBezTo>
                  <a:pt x="68" y="59"/>
                  <a:pt x="71" y="58"/>
                  <a:pt x="73" y="57"/>
                </a:cubicBezTo>
                <a:cubicBezTo>
                  <a:pt x="78" y="55"/>
                  <a:pt x="80" y="50"/>
                  <a:pt x="76" y="47"/>
                </a:cubicBezTo>
                <a:cubicBezTo>
                  <a:pt x="69" y="39"/>
                  <a:pt x="66" y="30"/>
                  <a:pt x="66" y="20"/>
                </a:cubicBezTo>
                <a:cubicBezTo>
                  <a:pt x="66" y="9"/>
                  <a:pt x="73" y="3"/>
                  <a:pt x="83" y="1"/>
                </a:cubicBezTo>
                <a:cubicBezTo>
                  <a:pt x="85" y="0"/>
                  <a:pt x="87" y="0"/>
                  <a:pt x="89" y="0"/>
                </a:cubicBezTo>
                <a:cubicBezTo>
                  <a:pt x="91" y="0"/>
                  <a:pt x="93" y="0"/>
                  <a:pt x="95" y="1"/>
                </a:cubicBezTo>
                <a:cubicBezTo>
                  <a:pt x="105" y="3"/>
                  <a:pt x="111" y="9"/>
                  <a:pt x="112" y="20"/>
                </a:cubicBezTo>
                <a:cubicBezTo>
                  <a:pt x="112" y="30"/>
                  <a:pt x="109" y="39"/>
                  <a:pt x="102" y="47"/>
                </a:cubicBezTo>
                <a:cubicBezTo>
                  <a:pt x="98" y="50"/>
                  <a:pt x="99" y="55"/>
                  <a:pt x="104" y="57"/>
                </a:cubicBezTo>
                <a:cubicBezTo>
                  <a:pt x="107" y="58"/>
                  <a:pt x="110" y="59"/>
                  <a:pt x="112" y="61"/>
                </a:cubicBezTo>
                <a:cubicBezTo>
                  <a:pt x="118" y="63"/>
                  <a:pt x="124" y="67"/>
                  <a:pt x="128" y="71"/>
                </a:cubicBezTo>
                <a:cubicBezTo>
                  <a:pt x="131" y="74"/>
                  <a:pt x="133" y="81"/>
                  <a:pt x="125" y="85"/>
                </a:cubicBezTo>
                <a:close/>
                <a:moveTo>
                  <a:pt x="171" y="77"/>
                </a:moveTo>
                <a:cubicBezTo>
                  <a:pt x="167" y="74"/>
                  <a:pt x="163" y="72"/>
                  <a:pt x="159" y="70"/>
                </a:cubicBezTo>
                <a:cubicBezTo>
                  <a:pt x="158" y="69"/>
                  <a:pt x="156" y="68"/>
                  <a:pt x="154" y="67"/>
                </a:cubicBezTo>
                <a:cubicBezTo>
                  <a:pt x="150" y="66"/>
                  <a:pt x="149" y="63"/>
                  <a:pt x="152" y="60"/>
                </a:cubicBezTo>
                <a:cubicBezTo>
                  <a:pt x="157" y="55"/>
                  <a:pt x="159" y="48"/>
                  <a:pt x="159" y="41"/>
                </a:cubicBezTo>
                <a:cubicBezTo>
                  <a:pt x="159" y="34"/>
                  <a:pt x="154" y="30"/>
                  <a:pt x="147" y="28"/>
                </a:cubicBezTo>
                <a:cubicBezTo>
                  <a:pt x="146" y="28"/>
                  <a:pt x="144" y="28"/>
                  <a:pt x="143" y="28"/>
                </a:cubicBezTo>
                <a:cubicBezTo>
                  <a:pt x="142" y="28"/>
                  <a:pt x="140" y="28"/>
                  <a:pt x="139" y="28"/>
                </a:cubicBezTo>
                <a:cubicBezTo>
                  <a:pt x="132" y="30"/>
                  <a:pt x="127" y="34"/>
                  <a:pt x="127" y="41"/>
                </a:cubicBezTo>
                <a:cubicBezTo>
                  <a:pt x="127" y="48"/>
                  <a:pt x="129" y="55"/>
                  <a:pt x="134" y="60"/>
                </a:cubicBezTo>
                <a:cubicBezTo>
                  <a:pt x="137" y="63"/>
                  <a:pt x="136" y="66"/>
                  <a:pt x="132" y="67"/>
                </a:cubicBezTo>
                <a:cubicBezTo>
                  <a:pt x="132" y="67"/>
                  <a:pt x="132" y="68"/>
                  <a:pt x="132" y="68"/>
                </a:cubicBezTo>
                <a:cubicBezTo>
                  <a:pt x="132" y="68"/>
                  <a:pt x="133" y="69"/>
                  <a:pt x="133" y="69"/>
                </a:cubicBezTo>
                <a:cubicBezTo>
                  <a:pt x="136" y="72"/>
                  <a:pt x="137" y="75"/>
                  <a:pt x="136" y="79"/>
                </a:cubicBezTo>
                <a:cubicBezTo>
                  <a:pt x="136" y="83"/>
                  <a:pt x="133" y="86"/>
                  <a:pt x="129" y="88"/>
                </a:cubicBezTo>
                <a:cubicBezTo>
                  <a:pt x="128" y="88"/>
                  <a:pt x="127" y="89"/>
                  <a:pt x="126" y="89"/>
                </a:cubicBezTo>
                <a:cubicBezTo>
                  <a:pt x="131" y="90"/>
                  <a:pt x="137" y="90"/>
                  <a:pt x="143" y="90"/>
                </a:cubicBezTo>
                <a:cubicBezTo>
                  <a:pt x="151" y="90"/>
                  <a:pt x="157" y="90"/>
                  <a:pt x="163" y="88"/>
                </a:cubicBezTo>
                <a:cubicBezTo>
                  <a:pt x="165" y="88"/>
                  <a:pt x="166" y="87"/>
                  <a:pt x="168" y="87"/>
                </a:cubicBezTo>
                <a:cubicBezTo>
                  <a:pt x="173" y="84"/>
                  <a:pt x="172" y="79"/>
                  <a:pt x="171" y="77"/>
                </a:cubicBezTo>
                <a:close/>
                <a:moveTo>
                  <a:pt x="41" y="79"/>
                </a:moveTo>
                <a:cubicBezTo>
                  <a:pt x="40" y="76"/>
                  <a:pt x="42" y="72"/>
                  <a:pt x="44" y="69"/>
                </a:cubicBezTo>
                <a:cubicBezTo>
                  <a:pt x="46" y="68"/>
                  <a:pt x="47" y="67"/>
                  <a:pt x="48" y="66"/>
                </a:cubicBezTo>
                <a:cubicBezTo>
                  <a:pt x="47" y="66"/>
                  <a:pt x="47" y="65"/>
                  <a:pt x="46" y="65"/>
                </a:cubicBezTo>
                <a:cubicBezTo>
                  <a:pt x="42" y="63"/>
                  <a:pt x="41" y="60"/>
                  <a:pt x="44" y="57"/>
                </a:cubicBezTo>
                <a:cubicBezTo>
                  <a:pt x="50" y="51"/>
                  <a:pt x="52" y="44"/>
                  <a:pt x="51" y="36"/>
                </a:cubicBezTo>
                <a:cubicBezTo>
                  <a:pt x="51" y="28"/>
                  <a:pt x="46" y="23"/>
                  <a:pt x="39" y="21"/>
                </a:cubicBezTo>
                <a:cubicBezTo>
                  <a:pt x="37" y="21"/>
                  <a:pt x="35" y="21"/>
                  <a:pt x="34" y="21"/>
                </a:cubicBezTo>
                <a:cubicBezTo>
                  <a:pt x="32" y="21"/>
                  <a:pt x="31" y="21"/>
                  <a:pt x="29" y="21"/>
                </a:cubicBezTo>
                <a:cubicBezTo>
                  <a:pt x="21" y="23"/>
                  <a:pt x="17" y="28"/>
                  <a:pt x="16" y="36"/>
                </a:cubicBezTo>
                <a:cubicBezTo>
                  <a:pt x="16" y="44"/>
                  <a:pt x="18" y="51"/>
                  <a:pt x="24" y="57"/>
                </a:cubicBezTo>
                <a:cubicBezTo>
                  <a:pt x="27" y="60"/>
                  <a:pt x="26" y="63"/>
                  <a:pt x="22" y="65"/>
                </a:cubicBezTo>
                <a:cubicBezTo>
                  <a:pt x="20" y="66"/>
                  <a:pt x="18" y="67"/>
                  <a:pt x="16" y="67"/>
                </a:cubicBezTo>
                <a:cubicBezTo>
                  <a:pt x="11" y="70"/>
                  <a:pt x="7" y="72"/>
                  <a:pt x="3" y="76"/>
                </a:cubicBezTo>
                <a:cubicBezTo>
                  <a:pt x="0" y="79"/>
                  <a:pt x="0" y="84"/>
                  <a:pt x="6" y="86"/>
                </a:cubicBezTo>
                <a:cubicBezTo>
                  <a:pt x="8" y="87"/>
                  <a:pt x="10" y="88"/>
                  <a:pt x="12" y="88"/>
                </a:cubicBezTo>
                <a:cubicBezTo>
                  <a:pt x="19" y="90"/>
                  <a:pt x="25" y="90"/>
                  <a:pt x="34" y="90"/>
                </a:cubicBezTo>
                <a:cubicBezTo>
                  <a:pt x="41" y="90"/>
                  <a:pt x="46" y="90"/>
                  <a:pt x="52" y="89"/>
                </a:cubicBezTo>
                <a:cubicBezTo>
                  <a:pt x="51" y="89"/>
                  <a:pt x="50" y="88"/>
                  <a:pt x="49" y="88"/>
                </a:cubicBezTo>
                <a:cubicBezTo>
                  <a:pt x="44" y="86"/>
                  <a:pt x="41" y="83"/>
                  <a:pt x="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2"/>
          <p:cNvSpPr/>
          <p:nvPr/>
        </p:nvSpPr>
        <p:spPr>
          <a:xfrm>
            <a:off x="5334000" y="5295900"/>
            <a:ext cx="508000" cy="460375"/>
          </a:xfrm>
          <a:custGeom>
            <a:avLst/>
            <a:gdLst/>
            <a:ahLst/>
            <a:cxnLst/>
            <a:rect l="l" t="t" r="r" b="b"/>
            <a:pathLst>
              <a:path w="105" h="95" extrusionOk="0">
                <a:moveTo>
                  <a:pt x="72" y="13"/>
                </a:moveTo>
                <a:cubicBezTo>
                  <a:pt x="65" y="13"/>
                  <a:pt x="65" y="13"/>
                  <a:pt x="65" y="13"/>
                </a:cubicBezTo>
                <a:cubicBezTo>
                  <a:pt x="65" y="9"/>
                  <a:pt x="62" y="6"/>
                  <a:pt x="59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43" y="6"/>
                  <a:pt x="40" y="9"/>
                  <a:pt x="40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6"/>
                  <a:pt x="39" y="0"/>
                  <a:pt x="45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6" y="0"/>
                  <a:pt x="71" y="6"/>
                  <a:pt x="72" y="13"/>
                </a:cubicBezTo>
                <a:close/>
                <a:moveTo>
                  <a:pt x="16" y="53"/>
                </a:moveTo>
                <a:cubicBezTo>
                  <a:pt x="43" y="53"/>
                  <a:pt x="43" y="53"/>
                  <a:pt x="43" y="53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6"/>
                  <a:pt x="45" y="44"/>
                  <a:pt x="48" y="44"/>
                </a:cubicBezTo>
                <a:cubicBezTo>
                  <a:pt x="58" y="44"/>
                  <a:pt x="58" y="44"/>
                  <a:pt x="58" y="44"/>
                </a:cubicBezTo>
                <a:cubicBezTo>
                  <a:pt x="61" y="44"/>
                  <a:pt x="63" y="46"/>
                  <a:pt x="63" y="49"/>
                </a:cubicBezTo>
                <a:cubicBezTo>
                  <a:pt x="63" y="53"/>
                  <a:pt x="63" y="53"/>
                  <a:pt x="63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97" y="53"/>
                  <a:pt x="104" y="47"/>
                  <a:pt x="105" y="38"/>
                </a:cubicBezTo>
                <a:cubicBezTo>
                  <a:pt x="105" y="30"/>
                  <a:pt x="105" y="30"/>
                  <a:pt x="105" y="30"/>
                </a:cubicBezTo>
                <a:cubicBezTo>
                  <a:pt x="105" y="22"/>
                  <a:pt x="100" y="16"/>
                  <a:pt x="93" y="16"/>
                </a:cubicBezTo>
                <a:cubicBezTo>
                  <a:pt x="87" y="16"/>
                  <a:pt x="87" y="16"/>
                  <a:pt x="87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80" y="16"/>
                  <a:pt x="80" y="16"/>
                  <a:pt x="80" y="16"/>
                </a:cubicBezTo>
                <a:cubicBezTo>
                  <a:pt x="75" y="16"/>
                  <a:pt x="75" y="16"/>
                  <a:pt x="75" y="16"/>
                </a:cubicBezTo>
                <a:cubicBezTo>
                  <a:pt x="72" y="16"/>
                  <a:pt x="72" y="16"/>
                  <a:pt x="72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6" y="16"/>
                  <a:pt x="0" y="22"/>
                  <a:pt x="0" y="30"/>
                </a:cubicBezTo>
                <a:cubicBezTo>
                  <a:pt x="0" y="38"/>
                  <a:pt x="0" y="38"/>
                  <a:pt x="0" y="38"/>
                </a:cubicBezTo>
                <a:cubicBezTo>
                  <a:pt x="1" y="47"/>
                  <a:pt x="8" y="53"/>
                  <a:pt x="16" y="53"/>
                </a:cubicBezTo>
                <a:close/>
                <a:moveTo>
                  <a:pt x="89" y="57"/>
                </a:moveTo>
                <a:cubicBezTo>
                  <a:pt x="63" y="57"/>
                  <a:pt x="63" y="57"/>
                  <a:pt x="63" y="57"/>
                </a:cubicBezTo>
                <a:cubicBezTo>
                  <a:pt x="63" y="61"/>
                  <a:pt x="63" y="61"/>
                  <a:pt x="63" y="61"/>
                </a:cubicBezTo>
                <a:cubicBezTo>
                  <a:pt x="63" y="64"/>
                  <a:pt x="61" y="66"/>
                  <a:pt x="58" y="66"/>
                </a:cubicBezTo>
                <a:cubicBezTo>
                  <a:pt x="48" y="66"/>
                  <a:pt x="48" y="66"/>
                  <a:pt x="48" y="66"/>
                </a:cubicBezTo>
                <a:cubicBezTo>
                  <a:pt x="45" y="66"/>
                  <a:pt x="43" y="64"/>
                  <a:pt x="43" y="61"/>
                </a:cubicBezTo>
                <a:cubicBezTo>
                  <a:pt x="43" y="57"/>
                  <a:pt x="43" y="57"/>
                  <a:pt x="43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9" y="57"/>
                  <a:pt x="4" y="54"/>
                  <a:pt x="0" y="48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9"/>
                  <a:pt x="6" y="95"/>
                  <a:pt x="12" y="95"/>
                </a:cubicBezTo>
                <a:cubicBezTo>
                  <a:pt x="16" y="95"/>
                  <a:pt x="16" y="95"/>
                  <a:pt x="16" y="95"/>
                </a:cubicBezTo>
                <a:cubicBezTo>
                  <a:pt x="20" y="95"/>
                  <a:pt x="20" y="95"/>
                  <a:pt x="20" y="95"/>
                </a:cubicBezTo>
                <a:cubicBezTo>
                  <a:pt x="25" y="95"/>
                  <a:pt x="25" y="95"/>
                  <a:pt x="25" y="95"/>
                </a:cubicBezTo>
                <a:cubicBezTo>
                  <a:pt x="80" y="95"/>
                  <a:pt x="80" y="95"/>
                  <a:pt x="80" y="95"/>
                </a:cubicBezTo>
                <a:cubicBezTo>
                  <a:pt x="84" y="95"/>
                  <a:pt x="84" y="95"/>
                  <a:pt x="84" y="95"/>
                </a:cubicBezTo>
                <a:cubicBezTo>
                  <a:pt x="87" y="95"/>
                  <a:pt x="87" y="95"/>
                  <a:pt x="87" y="95"/>
                </a:cubicBezTo>
                <a:cubicBezTo>
                  <a:pt x="93" y="95"/>
                  <a:pt x="93" y="95"/>
                  <a:pt x="93" y="95"/>
                </a:cubicBezTo>
                <a:cubicBezTo>
                  <a:pt x="100" y="95"/>
                  <a:pt x="105" y="89"/>
                  <a:pt x="105" y="81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2" y="54"/>
                  <a:pt x="96" y="57"/>
                  <a:pt x="89" y="57"/>
                </a:cubicBezTo>
                <a:close/>
                <a:moveTo>
                  <a:pt x="58" y="48"/>
                </a:moveTo>
                <a:cubicBezTo>
                  <a:pt x="48" y="48"/>
                  <a:pt x="48" y="48"/>
                  <a:pt x="48" y="48"/>
                </a:cubicBezTo>
                <a:cubicBezTo>
                  <a:pt x="47" y="48"/>
                  <a:pt x="46" y="49"/>
                  <a:pt x="46" y="50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7"/>
                  <a:pt x="46" y="57"/>
                  <a:pt x="46" y="57"/>
                </a:cubicBezTo>
                <a:cubicBezTo>
                  <a:pt x="46" y="58"/>
                  <a:pt x="46" y="58"/>
                  <a:pt x="46" y="58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62"/>
                  <a:pt x="47" y="63"/>
                  <a:pt x="48" y="63"/>
                </a:cubicBezTo>
                <a:cubicBezTo>
                  <a:pt x="58" y="63"/>
                  <a:pt x="58" y="63"/>
                  <a:pt x="58" y="63"/>
                </a:cubicBezTo>
                <a:cubicBezTo>
                  <a:pt x="59" y="63"/>
                  <a:pt x="59" y="62"/>
                  <a:pt x="59" y="61"/>
                </a:cubicBezTo>
                <a:cubicBezTo>
                  <a:pt x="59" y="58"/>
                  <a:pt x="59" y="58"/>
                  <a:pt x="59" y="58"/>
                </a:cubicBezTo>
                <a:cubicBezTo>
                  <a:pt x="59" y="57"/>
                  <a:pt x="59" y="57"/>
                  <a:pt x="59" y="57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2"/>
                  <a:pt x="59" y="52"/>
                  <a:pt x="59" y="52"/>
                </a:cubicBezTo>
                <a:cubicBezTo>
                  <a:pt x="59" y="50"/>
                  <a:pt x="59" y="50"/>
                  <a:pt x="59" y="50"/>
                </a:cubicBezTo>
                <a:cubicBezTo>
                  <a:pt x="59" y="49"/>
                  <a:pt x="59" y="48"/>
                  <a:pt x="58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2"/>
          <p:cNvSpPr/>
          <p:nvPr/>
        </p:nvSpPr>
        <p:spPr>
          <a:xfrm>
            <a:off x="3816350" y="4213225"/>
            <a:ext cx="533400" cy="330200"/>
          </a:xfrm>
          <a:custGeom>
            <a:avLst/>
            <a:gdLst/>
            <a:ahLst/>
            <a:cxnLst/>
            <a:rect l="l" t="t" r="r" b="b"/>
            <a:pathLst>
              <a:path w="110" h="68" extrusionOk="0">
                <a:moveTo>
                  <a:pt x="98" y="0"/>
                </a:moveTo>
                <a:cubicBezTo>
                  <a:pt x="12" y="0"/>
                  <a:pt x="12" y="0"/>
                  <a:pt x="12" y="0"/>
                </a:cubicBezTo>
                <a:cubicBezTo>
                  <a:pt x="5" y="0"/>
                  <a:pt x="0" y="6"/>
                  <a:pt x="0" y="12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2"/>
                  <a:pt x="5" y="68"/>
                  <a:pt x="12" y="68"/>
                </a:cubicBezTo>
                <a:cubicBezTo>
                  <a:pt x="98" y="68"/>
                  <a:pt x="98" y="68"/>
                  <a:pt x="98" y="68"/>
                </a:cubicBezTo>
                <a:cubicBezTo>
                  <a:pt x="104" y="68"/>
                  <a:pt x="110" y="62"/>
                  <a:pt x="110" y="56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0" y="6"/>
                  <a:pt x="104" y="0"/>
                  <a:pt x="98" y="0"/>
                </a:cubicBezTo>
                <a:close/>
                <a:moveTo>
                  <a:pt x="104" y="60"/>
                </a:moveTo>
                <a:cubicBezTo>
                  <a:pt x="104" y="61"/>
                  <a:pt x="104" y="61"/>
                  <a:pt x="104" y="61"/>
                </a:cubicBezTo>
                <a:cubicBezTo>
                  <a:pt x="103" y="62"/>
                  <a:pt x="102" y="62"/>
                  <a:pt x="101" y="61"/>
                </a:cubicBezTo>
                <a:cubicBezTo>
                  <a:pt x="72" y="37"/>
                  <a:pt x="72" y="37"/>
                  <a:pt x="72" y="37"/>
                </a:cubicBezTo>
                <a:cubicBezTo>
                  <a:pt x="57" y="49"/>
                  <a:pt x="57" y="49"/>
                  <a:pt x="57" y="49"/>
                </a:cubicBezTo>
                <a:cubicBezTo>
                  <a:pt x="56" y="49"/>
                  <a:pt x="55" y="50"/>
                  <a:pt x="55" y="50"/>
                </a:cubicBezTo>
                <a:cubicBezTo>
                  <a:pt x="55" y="50"/>
                  <a:pt x="55" y="50"/>
                  <a:pt x="55" y="50"/>
                </a:cubicBezTo>
                <a:cubicBezTo>
                  <a:pt x="55" y="50"/>
                  <a:pt x="54" y="50"/>
                  <a:pt x="54" y="50"/>
                </a:cubicBezTo>
                <a:cubicBezTo>
                  <a:pt x="54" y="50"/>
                  <a:pt x="53" y="49"/>
                  <a:pt x="53" y="49"/>
                </a:cubicBezTo>
                <a:cubicBezTo>
                  <a:pt x="37" y="37"/>
                  <a:pt x="37" y="37"/>
                  <a:pt x="37" y="37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2"/>
                  <a:pt x="6" y="62"/>
                  <a:pt x="6" y="61"/>
                </a:cubicBezTo>
                <a:cubicBezTo>
                  <a:pt x="5" y="60"/>
                  <a:pt x="5" y="60"/>
                  <a:pt x="5" y="60"/>
                </a:cubicBezTo>
                <a:cubicBezTo>
                  <a:pt x="4" y="59"/>
                  <a:pt x="4" y="58"/>
                  <a:pt x="5" y="58"/>
                </a:cubicBezTo>
                <a:cubicBezTo>
                  <a:pt x="33" y="34"/>
                  <a:pt x="33" y="34"/>
                  <a:pt x="33" y="34"/>
                </a:cubicBezTo>
                <a:cubicBezTo>
                  <a:pt x="7" y="13"/>
                  <a:pt x="7" y="13"/>
                  <a:pt x="7" y="13"/>
                </a:cubicBezTo>
                <a:cubicBezTo>
                  <a:pt x="6" y="12"/>
                  <a:pt x="5" y="11"/>
                  <a:pt x="6" y="10"/>
                </a:cubicBezTo>
                <a:cubicBezTo>
                  <a:pt x="6" y="9"/>
                  <a:pt x="6" y="9"/>
                  <a:pt x="6" y="9"/>
                </a:cubicBezTo>
                <a:cubicBezTo>
                  <a:pt x="7" y="9"/>
                  <a:pt x="9" y="9"/>
                  <a:pt x="10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99" y="10"/>
                  <a:pt x="99" y="10"/>
                  <a:pt x="99" y="10"/>
                </a:cubicBezTo>
                <a:cubicBezTo>
                  <a:pt x="101" y="9"/>
                  <a:pt x="102" y="9"/>
                  <a:pt x="103" y="9"/>
                </a:cubicBezTo>
                <a:cubicBezTo>
                  <a:pt x="103" y="10"/>
                  <a:pt x="103" y="10"/>
                  <a:pt x="103" y="10"/>
                </a:cubicBezTo>
                <a:cubicBezTo>
                  <a:pt x="104" y="11"/>
                  <a:pt x="104" y="12"/>
                  <a:pt x="102" y="13"/>
                </a:cubicBezTo>
                <a:cubicBezTo>
                  <a:pt x="76" y="34"/>
                  <a:pt x="76" y="34"/>
                  <a:pt x="76" y="34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5" y="58"/>
                  <a:pt x="105" y="59"/>
                  <a:pt x="104" y="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7248525" y="1589088"/>
            <a:ext cx="465138" cy="460375"/>
          </a:xfrm>
          <a:custGeom>
            <a:avLst/>
            <a:gdLst/>
            <a:ahLst/>
            <a:cxnLst/>
            <a:rect l="l" t="t" r="r" b="b"/>
            <a:pathLst>
              <a:path w="96" h="95" extrusionOk="0">
                <a:moveTo>
                  <a:pt x="1" y="59"/>
                </a:moveTo>
                <a:cubicBezTo>
                  <a:pt x="1" y="58"/>
                  <a:pt x="1" y="57"/>
                  <a:pt x="1" y="55"/>
                </a:cubicBezTo>
                <a:cubicBezTo>
                  <a:pt x="0" y="49"/>
                  <a:pt x="0" y="43"/>
                  <a:pt x="1" y="36"/>
                </a:cubicBezTo>
                <a:cubicBezTo>
                  <a:pt x="3" y="30"/>
                  <a:pt x="5" y="25"/>
                  <a:pt x="9" y="20"/>
                </a:cubicBezTo>
                <a:cubicBezTo>
                  <a:pt x="13" y="15"/>
                  <a:pt x="17" y="10"/>
                  <a:pt x="22" y="7"/>
                </a:cubicBezTo>
                <a:cubicBezTo>
                  <a:pt x="28" y="4"/>
                  <a:pt x="34" y="1"/>
                  <a:pt x="40" y="0"/>
                </a:cubicBezTo>
                <a:cubicBezTo>
                  <a:pt x="42" y="0"/>
                  <a:pt x="44" y="0"/>
                  <a:pt x="45" y="0"/>
                </a:cubicBezTo>
                <a:cubicBezTo>
                  <a:pt x="55" y="11"/>
                  <a:pt x="55" y="11"/>
                  <a:pt x="55" y="11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22"/>
                  <a:pt x="44" y="22"/>
                  <a:pt x="44" y="22"/>
                </a:cubicBezTo>
                <a:cubicBezTo>
                  <a:pt x="30" y="24"/>
                  <a:pt x="20" y="38"/>
                  <a:pt x="22" y="52"/>
                </a:cubicBezTo>
                <a:cubicBezTo>
                  <a:pt x="23" y="53"/>
                  <a:pt x="23" y="54"/>
                  <a:pt x="23" y="55"/>
                </a:cubicBezTo>
                <a:cubicBezTo>
                  <a:pt x="23" y="55"/>
                  <a:pt x="23" y="55"/>
                  <a:pt x="23" y="56"/>
                </a:cubicBezTo>
                <a:cubicBezTo>
                  <a:pt x="14" y="53"/>
                  <a:pt x="14" y="53"/>
                  <a:pt x="14" y="53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57"/>
                  <a:pt x="7" y="57"/>
                  <a:pt x="7" y="57"/>
                </a:cubicBezTo>
                <a:cubicBezTo>
                  <a:pt x="4" y="66"/>
                  <a:pt x="4" y="66"/>
                  <a:pt x="4" y="66"/>
                </a:cubicBezTo>
                <a:cubicBezTo>
                  <a:pt x="3" y="65"/>
                  <a:pt x="3" y="64"/>
                  <a:pt x="3" y="63"/>
                </a:cubicBezTo>
                <a:cubicBezTo>
                  <a:pt x="3" y="63"/>
                  <a:pt x="2" y="63"/>
                  <a:pt x="2" y="62"/>
                </a:cubicBezTo>
                <a:cubicBezTo>
                  <a:pt x="2" y="61"/>
                  <a:pt x="2" y="60"/>
                  <a:pt x="1" y="59"/>
                </a:cubicBezTo>
                <a:close/>
                <a:moveTo>
                  <a:pt x="77" y="78"/>
                </a:moveTo>
                <a:cubicBezTo>
                  <a:pt x="71" y="79"/>
                  <a:pt x="71" y="79"/>
                  <a:pt x="71" y="79"/>
                </a:cubicBezTo>
                <a:cubicBezTo>
                  <a:pt x="70" y="74"/>
                  <a:pt x="70" y="74"/>
                  <a:pt x="70" y="74"/>
                </a:cubicBezTo>
                <a:cubicBezTo>
                  <a:pt x="67" y="65"/>
                  <a:pt x="67" y="65"/>
                  <a:pt x="67" y="65"/>
                </a:cubicBezTo>
                <a:cubicBezTo>
                  <a:pt x="67" y="65"/>
                  <a:pt x="66" y="65"/>
                  <a:pt x="66" y="66"/>
                </a:cubicBezTo>
                <a:cubicBezTo>
                  <a:pt x="66" y="66"/>
                  <a:pt x="66" y="66"/>
                  <a:pt x="66" y="66"/>
                </a:cubicBezTo>
                <a:cubicBezTo>
                  <a:pt x="65" y="66"/>
                  <a:pt x="65" y="67"/>
                  <a:pt x="64" y="67"/>
                </a:cubicBezTo>
                <a:cubicBezTo>
                  <a:pt x="64" y="68"/>
                  <a:pt x="64" y="68"/>
                  <a:pt x="64" y="68"/>
                </a:cubicBezTo>
                <a:cubicBezTo>
                  <a:pt x="63" y="68"/>
                  <a:pt x="63" y="69"/>
                  <a:pt x="62" y="69"/>
                </a:cubicBezTo>
                <a:cubicBezTo>
                  <a:pt x="62" y="69"/>
                  <a:pt x="62" y="69"/>
                  <a:pt x="61" y="69"/>
                </a:cubicBezTo>
                <a:cubicBezTo>
                  <a:pt x="61" y="70"/>
                  <a:pt x="60" y="70"/>
                  <a:pt x="60" y="70"/>
                </a:cubicBezTo>
                <a:cubicBezTo>
                  <a:pt x="59" y="71"/>
                  <a:pt x="59" y="71"/>
                  <a:pt x="59" y="71"/>
                </a:cubicBezTo>
                <a:cubicBezTo>
                  <a:pt x="58" y="71"/>
                  <a:pt x="58" y="71"/>
                  <a:pt x="57" y="71"/>
                </a:cubicBezTo>
                <a:cubicBezTo>
                  <a:pt x="57" y="72"/>
                  <a:pt x="56" y="72"/>
                  <a:pt x="56" y="72"/>
                </a:cubicBezTo>
                <a:cubicBezTo>
                  <a:pt x="56" y="72"/>
                  <a:pt x="55" y="72"/>
                  <a:pt x="55" y="72"/>
                </a:cubicBezTo>
                <a:cubicBezTo>
                  <a:pt x="54" y="73"/>
                  <a:pt x="53" y="73"/>
                  <a:pt x="52" y="73"/>
                </a:cubicBezTo>
                <a:cubicBezTo>
                  <a:pt x="51" y="73"/>
                  <a:pt x="50" y="73"/>
                  <a:pt x="49" y="73"/>
                </a:cubicBezTo>
                <a:cubicBezTo>
                  <a:pt x="48" y="73"/>
                  <a:pt x="48" y="73"/>
                  <a:pt x="48" y="73"/>
                </a:cubicBezTo>
                <a:cubicBezTo>
                  <a:pt x="48" y="73"/>
                  <a:pt x="48" y="73"/>
                  <a:pt x="48" y="73"/>
                </a:cubicBezTo>
                <a:cubicBezTo>
                  <a:pt x="47" y="73"/>
                  <a:pt x="46" y="73"/>
                  <a:pt x="45" y="73"/>
                </a:cubicBezTo>
                <a:cubicBezTo>
                  <a:pt x="45" y="73"/>
                  <a:pt x="44" y="73"/>
                  <a:pt x="44" y="73"/>
                </a:cubicBezTo>
                <a:cubicBezTo>
                  <a:pt x="43" y="73"/>
                  <a:pt x="42" y="73"/>
                  <a:pt x="41" y="72"/>
                </a:cubicBezTo>
                <a:cubicBezTo>
                  <a:pt x="41" y="72"/>
                  <a:pt x="41" y="72"/>
                  <a:pt x="40" y="72"/>
                </a:cubicBezTo>
                <a:cubicBezTo>
                  <a:pt x="40" y="72"/>
                  <a:pt x="39" y="72"/>
                  <a:pt x="38" y="71"/>
                </a:cubicBezTo>
                <a:cubicBezTo>
                  <a:pt x="38" y="71"/>
                  <a:pt x="37" y="71"/>
                  <a:pt x="37" y="71"/>
                </a:cubicBezTo>
                <a:cubicBezTo>
                  <a:pt x="36" y="71"/>
                  <a:pt x="36" y="70"/>
                  <a:pt x="35" y="70"/>
                </a:cubicBezTo>
                <a:cubicBezTo>
                  <a:pt x="35" y="70"/>
                  <a:pt x="34" y="69"/>
                  <a:pt x="34" y="69"/>
                </a:cubicBezTo>
                <a:cubicBezTo>
                  <a:pt x="34" y="69"/>
                  <a:pt x="33" y="68"/>
                  <a:pt x="32" y="68"/>
                </a:cubicBezTo>
                <a:cubicBezTo>
                  <a:pt x="32" y="68"/>
                  <a:pt x="32" y="68"/>
                  <a:pt x="31" y="67"/>
                </a:cubicBezTo>
                <a:cubicBezTo>
                  <a:pt x="31" y="67"/>
                  <a:pt x="30" y="66"/>
                  <a:pt x="30" y="66"/>
                </a:cubicBezTo>
                <a:cubicBezTo>
                  <a:pt x="29" y="66"/>
                  <a:pt x="29" y="65"/>
                  <a:pt x="29" y="65"/>
                </a:cubicBezTo>
                <a:cubicBezTo>
                  <a:pt x="28" y="64"/>
                  <a:pt x="28" y="63"/>
                  <a:pt x="27" y="62"/>
                </a:cubicBezTo>
                <a:cubicBezTo>
                  <a:pt x="13" y="59"/>
                  <a:pt x="13" y="59"/>
                  <a:pt x="13" y="59"/>
                </a:cubicBezTo>
                <a:cubicBezTo>
                  <a:pt x="8" y="74"/>
                  <a:pt x="8" y="74"/>
                  <a:pt x="8" y="74"/>
                </a:cubicBezTo>
                <a:cubicBezTo>
                  <a:pt x="11" y="79"/>
                  <a:pt x="15" y="83"/>
                  <a:pt x="20" y="86"/>
                </a:cubicBezTo>
                <a:cubicBezTo>
                  <a:pt x="25" y="90"/>
                  <a:pt x="31" y="93"/>
                  <a:pt x="37" y="94"/>
                </a:cubicBezTo>
                <a:cubicBezTo>
                  <a:pt x="38" y="95"/>
                  <a:pt x="40" y="95"/>
                  <a:pt x="42" y="95"/>
                </a:cubicBezTo>
                <a:cubicBezTo>
                  <a:pt x="42" y="95"/>
                  <a:pt x="43" y="95"/>
                  <a:pt x="43" y="95"/>
                </a:cubicBezTo>
                <a:cubicBezTo>
                  <a:pt x="45" y="95"/>
                  <a:pt x="46" y="95"/>
                  <a:pt x="47" y="95"/>
                </a:cubicBezTo>
                <a:cubicBezTo>
                  <a:pt x="48" y="95"/>
                  <a:pt x="49" y="95"/>
                  <a:pt x="50" y="95"/>
                </a:cubicBezTo>
                <a:cubicBezTo>
                  <a:pt x="50" y="95"/>
                  <a:pt x="51" y="95"/>
                  <a:pt x="51" y="95"/>
                </a:cubicBezTo>
                <a:cubicBezTo>
                  <a:pt x="53" y="95"/>
                  <a:pt x="54" y="95"/>
                  <a:pt x="56" y="95"/>
                </a:cubicBezTo>
                <a:cubicBezTo>
                  <a:pt x="62" y="94"/>
                  <a:pt x="68" y="91"/>
                  <a:pt x="73" y="88"/>
                </a:cubicBezTo>
                <a:cubicBezTo>
                  <a:pt x="78" y="85"/>
                  <a:pt x="83" y="81"/>
                  <a:pt x="86" y="76"/>
                </a:cubicBezTo>
                <a:lnTo>
                  <a:pt x="77" y="78"/>
                </a:lnTo>
                <a:close/>
                <a:moveTo>
                  <a:pt x="95" y="40"/>
                </a:moveTo>
                <a:cubicBezTo>
                  <a:pt x="94" y="33"/>
                  <a:pt x="92" y="27"/>
                  <a:pt x="88" y="22"/>
                </a:cubicBezTo>
                <a:cubicBezTo>
                  <a:pt x="85" y="17"/>
                  <a:pt x="81" y="12"/>
                  <a:pt x="76" y="9"/>
                </a:cubicBezTo>
                <a:cubicBezTo>
                  <a:pt x="71" y="5"/>
                  <a:pt x="65" y="3"/>
                  <a:pt x="59" y="1"/>
                </a:cubicBezTo>
                <a:cubicBezTo>
                  <a:pt x="57" y="1"/>
                  <a:pt x="56" y="0"/>
                  <a:pt x="54" y="0"/>
                </a:cubicBezTo>
                <a:cubicBezTo>
                  <a:pt x="54" y="0"/>
                  <a:pt x="54" y="0"/>
                  <a:pt x="53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60" y="8"/>
                  <a:pt x="60" y="8"/>
                  <a:pt x="60" y="8"/>
                </a:cubicBezTo>
                <a:cubicBezTo>
                  <a:pt x="63" y="12"/>
                  <a:pt x="63" y="12"/>
                  <a:pt x="63" y="12"/>
                </a:cubicBezTo>
                <a:cubicBezTo>
                  <a:pt x="60" y="15"/>
                  <a:pt x="60" y="15"/>
                  <a:pt x="60" y="15"/>
                </a:cubicBezTo>
                <a:cubicBezTo>
                  <a:pt x="53" y="22"/>
                  <a:pt x="53" y="22"/>
                  <a:pt x="53" y="22"/>
                </a:cubicBezTo>
                <a:cubicBezTo>
                  <a:pt x="63" y="25"/>
                  <a:pt x="71" y="33"/>
                  <a:pt x="73" y="43"/>
                </a:cubicBezTo>
                <a:cubicBezTo>
                  <a:pt x="74" y="49"/>
                  <a:pt x="73" y="54"/>
                  <a:pt x="71" y="58"/>
                </a:cubicBezTo>
                <a:cubicBezTo>
                  <a:pt x="75" y="72"/>
                  <a:pt x="75" y="72"/>
                  <a:pt x="75" y="72"/>
                </a:cubicBezTo>
                <a:cubicBezTo>
                  <a:pt x="90" y="69"/>
                  <a:pt x="90" y="69"/>
                  <a:pt x="90" y="69"/>
                </a:cubicBezTo>
                <a:cubicBezTo>
                  <a:pt x="92" y="66"/>
                  <a:pt x="93" y="62"/>
                  <a:pt x="94" y="59"/>
                </a:cubicBezTo>
                <a:cubicBezTo>
                  <a:pt x="96" y="53"/>
                  <a:pt x="96" y="46"/>
                  <a:pt x="95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2"/>
          <p:cNvSpPr/>
          <p:nvPr/>
        </p:nvSpPr>
        <p:spPr>
          <a:xfrm>
            <a:off x="8058150" y="3427413"/>
            <a:ext cx="377825" cy="552450"/>
          </a:xfrm>
          <a:custGeom>
            <a:avLst/>
            <a:gdLst/>
            <a:ahLst/>
            <a:cxnLst/>
            <a:rect l="l" t="t" r="r" b="b"/>
            <a:pathLst>
              <a:path w="78" h="114" extrusionOk="0">
                <a:moveTo>
                  <a:pt x="78" y="76"/>
                </a:moveTo>
                <a:cubicBezTo>
                  <a:pt x="78" y="64"/>
                  <a:pt x="69" y="55"/>
                  <a:pt x="51" y="50"/>
                </a:cubicBezTo>
                <a:cubicBezTo>
                  <a:pt x="49" y="50"/>
                  <a:pt x="39" y="47"/>
                  <a:pt x="37" y="47"/>
                </a:cubicBezTo>
                <a:cubicBezTo>
                  <a:pt x="23" y="43"/>
                  <a:pt x="19" y="41"/>
                  <a:pt x="19" y="37"/>
                </a:cubicBezTo>
                <a:cubicBezTo>
                  <a:pt x="19" y="33"/>
                  <a:pt x="24" y="29"/>
                  <a:pt x="38" y="29"/>
                </a:cubicBezTo>
                <a:cubicBezTo>
                  <a:pt x="48" y="29"/>
                  <a:pt x="58" y="36"/>
                  <a:pt x="58" y="36"/>
                </a:cubicBezTo>
                <a:cubicBezTo>
                  <a:pt x="62" y="39"/>
                  <a:pt x="65" y="39"/>
                  <a:pt x="68" y="35"/>
                </a:cubicBezTo>
                <a:cubicBezTo>
                  <a:pt x="68" y="35"/>
                  <a:pt x="72" y="32"/>
                  <a:pt x="72" y="28"/>
                </a:cubicBezTo>
                <a:cubicBezTo>
                  <a:pt x="72" y="23"/>
                  <a:pt x="60" y="16"/>
                  <a:pt x="47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7" y="2"/>
                  <a:pt x="45" y="0"/>
                  <a:pt x="42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3" y="0"/>
                  <a:pt x="31" y="2"/>
                  <a:pt x="31" y="4"/>
                </a:cubicBezTo>
                <a:cubicBezTo>
                  <a:pt x="31" y="13"/>
                  <a:pt x="31" y="13"/>
                  <a:pt x="31" y="13"/>
                </a:cubicBezTo>
                <a:cubicBezTo>
                  <a:pt x="11" y="15"/>
                  <a:pt x="0" y="25"/>
                  <a:pt x="0" y="38"/>
                </a:cubicBezTo>
                <a:cubicBezTo>
                  <a:pt x="0" y="52"/>
                  <a:pt x="14" y="58"/>
                  <a:pt x="30" y="62"/>
                </a:cubicBezTo>
                <a:cubicBezTo>
                  <a:pt x="32" y="63"/>
                  <a:pt x="44" y="66"/>
                  <a:pt x="46" y="66"/>
                </a:cubicBezTo>
                <a:cubicBezTo>
                  <a:pt x="57" y="69"/>
                  <a:pt x="60" y="73"/>
                  <a:pt x="60" y="76"/>
                </a:cubicBezTo>
                <a:cubicBezTo>
                  <a:pt x="60" y="81"/>
                  <a:pt x="54" y="85"/>
                  <a:pt x="40" y="85"/>
                </a:cubicBezTo>
                <a:cubicBezTo>
                  <a:pt x="30" y="85"/>
                  <a:pt x="16" y="77"/>
                  <a:pt x="16" y="77"/>
                </a:cubicBezTo>
                <a:cubicBezTo>
                  <a:pt x="13" y="74"/>
                  <a:pt x="9" y="75"/>
                  <a:pt x="6" y="79"/>
                </a:cubicBezTo>
                <a:cubicBezTo>
                  <a:pt x="6" y="79"/>
                  <a:pt x="3" y="82"/>
                  <a:pt x="3" y="85"/>
                </a:cubicBezTo>
                <a:cubicBezTo>
                  <a:pt x="3" y="91"/>
                  <a:pt x="18" y="98"/>
                  <a:pt x="31" y="101"/>
                </a:cubicBezTo>
                <a:cubicBezTo>
                  <a:pt x="31" y="110"/>
                  <a:pt x="31" y="110"/>
                  <a:pt x="31" y="110"/>
                </a:cubicBezTo>
                <a:cubicBezTo>
                  <a:pt x="31" y="112"/>
                  <a:pt x="33" y="114"/>
                  <a:pt x="36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5" y="114"/>
                  <a:pt x="47" y="112"/>
                  <a:pt x="47" y="110"/>
                </a:cubicBezTo>
                <a:cubicBezTo>
                  <a:pt x="47" y="101"/>
                  <a:pt x="47" y="101"/>
                  <a:pt x="47" y="101"/>
                </a:cubicBezTo>
                <a:cubicBezTo>
                  <a:pt x="69" y="99"/>
                  <a:pt x="78" y="88"/>
                  <a:pt x="78" y="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"/>
                            </p:stCondLst>
                            <p:childTnLst>
                              <p:par>
                                <p:cTn id="2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5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6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50"/>
                            </p:stCondLst>
                            <p:childTnLst>
                              <p:par>
                                <p:cTn id="5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6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6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350"/>
                            </p:stCondLst>
                            <p:childTnLst>
                              <p:par>
                                <p:cTn id="7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6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6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13F8788-7E41-614C-AFCB-55EA2F8F0648}"/>
              </a:ext>
            </a:extLst>
          </p:cNvPr>
          <p:cNvGrpSpPr/>
          <p:nvPr/>
        </p:nvGrpSpPr>
        <p:grpSpPr>
          <a:xfrm>
            <a:off x="9474200" y="722313"/>
            <a:ext cx="1893888" cy="1027112"/>
            <a:chOff x="9474200" y="722313"/>
            <a:chExt cx="1893888" cy="1027112"/>
          </a:xfrm>
        </p:grpSpPr>
        <p:sp>
          <p:nvSpPr>
            <p:cNvPr id="242" name="Google Shape;242;p23"/>
            <p:cNvSpPr txBox="1"/>
            <p:nvPr/>
          </p:nvSpPr>
          <p:spPr>
            <a:xfrm>
              <a:off x="9474200" y="1009650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49" name="Google Shape;249;p23"/>
            <p:cNvSpPr/>
            <p:nvPr/>
          </p:nvSpPr>
          <p:spPr>
            <a:xfrm>
              <a:off x="9566275" y="722313"/>
              <a:ext cx="1108075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NATURE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75A7EF7-1A4A-7F47-8569-258111B492D2}"/>
              </a:ext>
            </a:extLst>
          </p:cNvPr>
          <p:cNvGrpSpPr/>
          <p:nvPr/>
        </p:nvGrpSpPr>
        <p:grpSpPr>
          <a:xfrm>
            <a:off x="917575" y="709613"/>
            <a:ext cx="1849438" cy="985837"/>
            <a:chOff x="917575" y="709613"/>
            <a:chExt cx="1849438" cy="985837"/>
          </a:xfrm>
        </p:grpSpPr>
        <p:sp>
          <p:nvSpPr>
            <p:cNvPr id="243" name="Google Shape;243;p23"/>
            <p:cNvSpPr txBox="1"/>
            <p:nvPr/>
          </p:nvSpPr>
          <p:spPr>
            <a:xfrm>
              <a:off x="917575" y="957263"/>
              <a:ext cx="1797050" cy="738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0" name="Google Shape;250;p23"/>
            <p:cNvSpPr/>
            <p:nvPr/>
          </p:nvSpPr>
          <p:spPr>
            <a:xfrm>
              <a:off x="2073275" y="709613"/>
              <a:ext cx="693738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IDEA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AA52B0B-140F-3448-86FD-327D089D9A8F}"/>
              </a:ext>
            </a:extLst>
          </p:cNvPr>
          <p:cNvGrpSpPr/>
          <p:nvPr/>
        </p:nvGrpSpPr>
        <p:grpSpPr>
          <a:xfrm>
            <a:off x="9474200" y="2236788"/>
            <a:ext cx="1893888" cy="1042987"/>
            <a:chOff x="9474200" y="2236788"/>
            <a:chExt cx="1893888" cy="1042987"/>
          </a:xfrm>
        </p:grpSpPr>
        <p:sp>
          <p:nvSpPr>
            <p:cNvPr id="244" name="Google Shape;244;p23"/>
            <p:cNvSpPr txBox="1"/>
            <p:nvPr/>
          </p:nvSpPr>
          <p:spPr>
            <a:xfrm>
              <a:off x="9474200" y="2540000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9566275" y="2236788"/>
              <a:ext cx="1270000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ECOLOGY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FB9D7B-02C5-484A-A892-D3EC92F7E8DE}"/>
              </a:ext>
            </a:extLst>
          </p:cNvPr>
          <p:cNvGrpSpPr/>
          <p:nvPr/>
        </p:nvGrpSpPr>
        <p:grpSpPr>
          <a:xfrm>
            <a:off x="9474200" y="3725863"/>
            <a:ext cx="1893888" cy="1030287"/>
            <a:chOff x="9474200" y="3725863"/>
            <a:chExt cx="1893888" cy="1030287"/>
          </a:xfrm>
        </p:grpSpPr>
        <p:sp>
          <p:nvSpPr>
            <p:cNvPr id="245" name="Google Shape;245;p23"/>
            <p:cNvSpPr txBox="1"/>
            <p:nvPr/>
          </p:nvSpPr>
          <p:spPr>
            <a:xfrm>
              <a:off x="9474200" y="4016375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3" name="Google Shape;253;p23"/>
            <p:cNvSpPr/>
            <p:nvPr/>
          </p:nvSpPr>
          <p:spPr>
            <a:xfrm>
              <a:off x="9566275" y="3725863"/>
              <a:ext cx="1123950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SCIENCE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873842C-3B71-7642-871B-BC969672709A}"/>
              </a:ext>
            </a:extLst>
          </p:cNvPr>
          <p:cNvGrpSpPr/>
          <p:nvPr/>
        </p:nvGrpSpPr>
        <p:grpSpPr>
          <a:xfrm>
            <a:off x="917575" y="5213350"/>
            <a:ext cx="1866900" cy="1006475"/>
            <a:chOff x="917575" y="5213350"/>
            <a:chExt cx="1866900" cy="1006475"/>
          </a:xfrm>
        </p:grpSpPr>
        <p:sp>
          <p:nvSpPr>
            <p:cNvPr id="248" name="Google Shape;248;p23"/>
            <p:cNvSpPr txBox="1"/>
            <p:nvPr/>
          </p:nvSpPr>
          <p:spPr>
            <a:xfrm>
              <a:off x="917575" y="5481638"/>
              <a:ext cx="1797050" cy="738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4" name="Google Shape;254;p23"/>
            <p:cNvSpPr/>
            <p:nvPr/>
          </p:nvSpPr>
          <p:spPr>
            <a:xfrm>
              <a:off x="1817688" y="5213350"/>
              <a:ext cx="966787" cy="404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WATER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E611FAF-57EF-9C48-A7E2-8DE6B93BF4C1}"/>
              </a:ext>
            </a:extLst>
          </p:cNvPr>
          <p:cNvGrpSpPr/>
          <p:nvPr/>
        </p:nvGrpSpPr>
        <p:grpSpPr>
          <a:xfrm>
            <a:off x="927100" y="3725863"/>
            <a:ext cx="1865313" cy="1028700"/>
            <a:chOff x="927100" y="3725863"/>
            <a:chExt cx="1865313" cy="1028700"/>
          </a:xfrm>
        </p:grpSpPr>
        <p:sp>
          <p:nvSpPr>
            <p:cNvPr id="247" name="Google Shape;247;p23"/>
            <p:cNvSpPr txBox="1"/>
            <p:nvPr/>
          </p:nvSpPr>
          <p:spPr>
            <a:xfrm>
              <a:off x="927100" y="4016375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1706563" y="3725863"/>
              <a:ext cx="1085850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ENERGY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1563445-9FF7-E645-82C9-D05B0F1E8AE3}"/>
              </a:ext>
            </a:extLst>
          </p:cNvPr>
          <p:cNvGrpSpPr/>
          <p:nvPr/>
        </p:nvGrpSpPr>
        <p:grpSpPr>
          <a:xfrm>
            <a:off x="960438" y="2236788"/>
            <a:ext cx="1858962" cy="1009650"/>
            <a:chOff x="960438" y="2236788"/>
            <a:chExt cx="1858962" cy="1009650"/>
          </a:xfrm>
        </p:grpSpPr>
        <p:sp>
          <p:nvSpPr>
            <p:cNvPr id="246" name="Google Shape;246;p23"/>
            <p:cNvSpPr txBox="1"/>
            <p:nvPr/>
          </p:nvSpPr>
          <p:spPr>
            <a:xfrm>
              <a:off x="960438" y="2508250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6" name="Google Shape;256;p23"/>
            <p:cNvSpPr/>
            <p:nvPr/>
          </p:nvSpPr>
          <p:spPr>
            <a:xfrm>
              <a:off x="1281113" y="2236788"/>
              <a:ext cx="1538287" cy="404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TEAMWORK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B23E893-82C2-0548-A064-0F7AD0A8A5F5}"/>
              </a:ext>
            </a:extLst>
          </p:cNvPr>
          <p:cNvGrpSpPr/>
          <p:nvPr/>
        </p:nvGrpSpPr>
        <p:grpSpPr>
          <a:xfrm>
            <a:off x="9480550" y="5213350"/>
            <a:ext cx="2006600" cy="1047750"/>
            <a:chOff x="9480550" y="5213350"/>
            <a:chExt cx="2006600" cy="1047750"/>
          </a:xfrm>
        </p:grpSpPr>
        <p:sp>
          <p:nvSpPr>
            <p:cNvPr id="251" name="Google Shape;251;p23"/>
            <p:cNvSpPr/>
            <p:nvPr/>
          </p:nvSpPr>
          <p:spPr>
            <a:xfrm>
              <a:off x="9566275" y="5213350"/>
              <a:ext cx="1920875" cy="4048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19191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ENVIRONMENT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9480550" y="5521325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58" name="Google Shape;25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6150" y="831850"/>
            <a:ext cx="5154613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3"/>
          <p:cNvSpPr/>
          <p:nvPr/>
        </p:nvSpPr>
        <p:spPr>
          <a:xfrm>
            <a:off x="4011613" y="2386013"/>
            <a:ext cx="406400" cy="481012"/>
          </a:xfrm>
          <a:custGeom>
            <a:avLst/>
            <a:gdLst/>
            <a:ahLst/>
            <a:cxnLst/>
            <a:rect l="l" t="t" r="r" b="b"/>
            <a:pathLst>
              <a:path w="82" h="97" extrusionOk="0">
                <a:moveTo>
                  <a:pt x="55" y="94"/>
                </a:moveTo>
                <a:cubicBezTo>
                  <a:pt x="55" y="96"/>
                  <a:pt x="53" y="97"/>
                  <a:pt x="52" y="97"/>
                </a:cubicBezTo>
                <a:cubicBezTo>
                  <a:pt x="31" y="97"/>
                  <a:pt x="31" y="97"/>
                  <a:pt x="31" y="97"/>
                </a:cubicBezTo>
                <a:cubicBezTo>
                  <a:pt x="29" y="97"/>
                  <a:pt x="28" y="96"/>
                  <a:pt x="28" y="94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2"/>
                  <a:pt x="29" y="91"/>
                  <a:pt x="31" y="91"/>
                </a:cubicBezTo>
                <a:cubicBezTo>
                  <a:pt x="52" y="91"/>
                  <a:pt x="52" y="91"/>
                  <a:pt x="52" y="91"/>
                </a:cubicBezTo>
                <a:cubicBezTo>
                  <a:pt x="53" y="91"/>
                  <a:pt x="55" y="92"/>
                  <a:pt x="55" y="94"/>
                </a:cubicBezTo>
                <a:close/>
                <a:moveTo>
                  <a:pt x="55" y="85"/>
                </a:moveTo>
                <a:cubicBezTo>
                  <a:pt x="55" y="83"/>
                  <a:pt x="53" y="82"/>
                  <a:pt x="52" y="82"/>
                </a:cubicBezTo>
                <a:cubicBezTo>
                  <a:pt x="31" y="82"/>
                  <a:pt x="31" y="82"/>
                  <a:pt x="31" y="82"/>
                </a:cubicBezTo>
                <a:cubicBezTo>
                  <a:pt x="29" y="82"/>
                  <a:pt x="28" y="83"/>
                  <a:pt x="28" y="85"/>
                </a:cubicBezTo>
                <a:cubicBezTo>
                  <a:pt x="28" y="85"/>
                  <a:pt x="28" y="85"/>
                  <a:pt x="28" y="85"/>
                </a:cubicBezTo>
                <a:cubicBezTo>
                  <a:pt x="28" y="87"/>
                  <a:pt x="29" y="89"/>
                  <a:pt x="31" y="89"/>
                </a:cubicBezTo>
                <a:cubicBezTo>
                  <a:pt x="52" y="89"/>
                  <a:pt x="52" y="89"/>
                  <a:pt x="52" y="89"/>
                </a:cubicBezTo>
                <a:cubicBezTo>
                  <a:pt x="53" y="89"/>
                  <a:pt x="55" y="87"/>
                  <a:pt x="55" y="85"/>
                </a:cubicBezTo>
                <a:close/>
                <a:moveTo>
                  <a:pt x="44" y="48"/>
                </a:moveTo>
                <a:cubicBezTo>
                  <a:pt x="40" y="48"/>
                  <a:pt x="40" y="48"/>
                  <a:pt x="40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80"/>
                  <a:pt x="38" y="80"/>
                  <a:pt x="38" y="80"/>
                </a:cubicBezTo>
                <a:cubicBezTo>
                  <a:pt x="39" y="80"/>
                  <a:pt x="40" y="80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2" y="80"/>
                  <a:pt x="43" y="80"/>
                  <a:pt x="44" y="80"/>
                </a:cubicBezTo>
                <a:lnTo>
                  <a:pt x="44" y="48"/>
                </a:lnTo>
                <a:close/>
                <a:moveTo>
                  <a:pt x="30" y="35"/>
                </a:moveTo>
                <a:cubicBezTo>
                  <a:pt x="27" y="35"/>
                  <a:pt x="25" y="37"/>
                  <a:pt x="25" y="40"/>
                </a:cubicBezTo>
                <a:cubicBezTo>
                  <a:pt x="25" y="43"/>
                  <a:pt x="27" y="45"/>
                  <a:pt x="30" y="45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0"/>
                  <a:pt x="35" y="40"/>
                  <a:pt x="35" y="40"/>
                </a:cubicBezTo>
                <a:cubicBezTo>
                  <a:pt x="35" y="37"/>
                  <a:pt x="33" y="35"/>
                  <a:pt x="30" y="35"/>
                </a:cubicBezTo>
                <a:close/>
                <a:moveTo>
                  <a:pt x="57" y="40"/>
                </a:moveTo>
                <a:cubicBezTo>
                  <a:pt x="57" y="37"/>
                  <a:pt x="55" y="35"/>
                  <a:pt x="53" y="35"/>
                </a:cubicBezTo>
                <a:cubicBezTo>
                  <a:pt x="50" y="35"/>
                  <a:pt x="48" y="37"/>
                  <a:pt x="48" y="40"/>
                </a:cubicBezTo>
                <a:cubicBezTo>
                  <a:pt x="48" y="45"/>
                  <a:pt x="48" y="45"/>
                  <a:pt x="48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5" y="45"/>
                  <a:pt x="57" y="43"/>
                  <a:pt x="57" y="40"/>
                </a:cubicBezTo>
                <a:close/>
                <a:moveTo>
                  <a:pt x="68" y="31"/>
                </a:moveTo>
                <a:cubicBezTo>
                  <a:pt x="66" y="23"/>
                  <a:pt x="56" y="13"/>
                  <a:pt x="41" y="13"/>
                </a:cubicBezTo>
                <a:cubicBezTo>
                  <a:pt x="27" y="13"/>
                  <a:pt x="17" y="23"/>
                  <a:pt x="14" y="31"/>
                </a:cubicBezTo>
                <a:cubicBezTo>
                  <a:pt x="13" y="38"/>
                  <a:pt x="14" y="44"/>
                  <a:pt x="17" y="50"/>
                </a:cubicBezTo>
                <a:cubicBezTo>
                  <a:pt x="20" y="56"/>
                  <a:pt x="23" y="60"/>
                  <a:pt x="26" y="66"/>
                </a:cubicBezTo>
                <a:cubicBezTo>
                  <a:pt x="27" y="69"/>
                  <a:pt x="27" y="73"/>
                  <a:pt x="28" y="76"/>
                </a:cubicBezTo>
                <a:cubicBezTo>
                  <a:pt x="29" y="79"/>
                  <a:pt x="30" y="80"/>
                  <a:pt x="33" y="80"/>
                </a:cubicBezTo>
                <a:cubicBezTo>
                  <a:pt x="34" y="80"/>
                  <a:pt x="34" y="80"/>
                  <a:pt x="35" y="80"/>
                </a:cubicBezTo>
                <a:cubicBezTo>
                  <a:pt x="35" y="48"/>
                  <a:pt x="35" y="48"/>
                  <a:pt x="35" y="48"/>
                </a:cubicBezTo>
                <a:cubicBezTo>
                  <a:pt x="30" y="48"/>
                  <a:pt x="30" y="48"/>
                  <a:pt x="30" y="48"/>
                </a:cubicBezTo>
                <a:cubicBezTo>
                  <a:pt x="28" y="48"/>
                  <a:pt x="26" y="47"/>
                  <a:pt x="24" y="46"/>
                </a:cubicBezTo>
                <a:cubicBezTo>
                  <a:pt x="23" y="44"/>
                  <a:pt x="22" y="42"/>
                  <a:pt x="22" y="40"/>
                </a:cubicBezTo>
                <a:cubicBezTo>
                  <a:pt x="22" y="38"/>
                  <a:pt x="23" y="36"/>
                  <a:pt x="24" y="34"/>
                </a:cubicBezTo>
                <a:cubicBezTo>
                  <a:pt x="26" y="33"/>
                  <a:pt x="28" y="32"/>
                  <a:pt x="30" y="32"/>
                </a:cubicBezTo>
                <a:cubicBezTo>
                  <a:pt x="34" y="32"/>
                  <a:pt x="38" y="36"/>
                  <a:pt x="38" y="40"/>
                </a:cubicBezTo>
                <a:cubicBezTo>
                  <a:pt x="38" y="40"/>
                  <a:pt x="38" y="40"/>
                  <a:pt x="38" y="40"/>
                </a:cubicBezTo>
                <a:cubicBezTo>
                  <a:pt x="38" y="45"/>
                  <a:pt x="38" y="45"/>
                  <a:pt x="38" y="45"/>
                </a:cubicBezTo>
                <a:cubicBezTo>
                  <a:pt x="40" y="45"/>
                  <a:pt x="40" y="45"/>
                  <a:pt x="40" y="45"/>
                </a:cubicBezTo>
                <a:cubicBezTo>
                  <a:pt x="44" y="45"/>
                  <a:pt x="44" y="45"/>
                  <a:pt x="44" y="45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44" y="40"/>
                  <a:pt x="44" y="40"/>
                </a:cubicBezTo>
                <a:cubicBezTo>
                  <a:pt x="45" y="38"/>
                  <a:pt x="45" y="36"/>
                  <a:pt x="47" y="34"/>
                </a:cubicBezTo>
                <a:cubicBezTo>
                  <a:pt x="48" y="33"/>
                  <a:pt x="50" y="32"/>
                  <a:pt x="53" y="32"/>
                </a:cubicBezTo>
                <a:cubicBezTo>
                  <a:pt x="55" y="32"/>
                  <a:pt x="57" y="33"/>
                  <a:pt x="58" y="34"/>
                </a:cubicBezTo>
                <a:cubicBezTo>
                  <a:pt x="60" y="36"/>
                  <a:pt x="61" y="38"/>
                  <a:pt x="61" y="40"/>
                </a:cubicBezTo>
                <a:cubicBezTo>
                  <a:pt x="61" y="42"/>
                  <a:pt x="60" y="44"/>
                  <a:pt x="58" y="46"/>
                </a:cubicBezTo>
                <a:cubicBezTo>
                  <a:pt x="57" y="47"/>
                  <a:pt x="55" y="48"/>
                  <a:pt x="53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80"/>
                  <a:pt x="49" y="80"/>
                  <a:pt x="50" y="80"/>
                </a:cubicBezTo>
                <a:cubicBezTo>
                  <a:pt x="53" y="80"/>
                  <a:pt x="54" y="79"/>
                  <a:pt x="54" y="76"/>
                </a:cubicBezTo>
                <a:cubicBezTo>
                  <a:pt x="55" y="73"/>
                  <a:pt x="56" y="69"/>
                  <a:pt x="57" y="66"/>
                </a:cubicBezTo>
                <a:cubicBezTo>
                  <a:pt x="59" y="60"/>
                  <a:pt x="62" y="56"/>
                  <a:pt x="65" y="50"/>
                </a:cubicBezTo>
                <a:cubicBezTo>
                  <a:pt x="68" y="44"/>
                  <a:pt x="70" y="38"/>
                  <a:pt x="68" y="31"/>
                </a:cubicBezTo>
                <a:close/>
                <a:moveTo>
                  <a:pt x="44" y="3"/>
                </a:moveTo>
                <a:cubicBezTo>
                  <a:pt x="44" y="1"/>
                  <a:pt x="43" y="0"/>
                  <a:pt x="41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0" y="0"/>
                  <a:pt x="38" y="1"/>
                  <a:pt x="38" y="3"/>
                </a:cubicBezTo>
                <a:cubicBezTo>
                  <a:pt x="38" y="9"/>
                  <a:pt x="38" y="9"/>
                  <a:pt x="38" y="9"/>
                </a:cubicBezTo>
                <a:cubicBezTo>
                  <a:pt x="38" y="10"/>
                  <a:pt x="40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2"/>
                  <a:pt x="44" y="10"/>
                  <a:pt x="44" y="9"/>
                </a:cubicBezTo>
                <a:lnTo>
                  <a:pt x="44" y="3"/>
                </a:lnTo>
                <a:close/>
                <a:moveTo>
                  <a:pt x="61" y="8"/>
                </a:moveTo>
                <a:cubicBezTo>
                  <a:pt x="61" y="6"/>
                  <a:pt x="61" y="5"/>
                  <a:pt x="59" y="4"/>
                </a:cubicBezTo>
                <a:cubicBezTo>
                  <a:pt x="59" y="4"/>
                  <a:pt x="59" y="4"/>
                  <a:pt x="59" y="4"/>
                </a:cubicBezTo>
                <a:cubicBezTo>
                  <a:pt x="58" y="3"/>
                  <a:pt x="56" y="4"/>
                  <a:pt x="55" y="5"/>
                </a:cubicBezTo>
                <a:cubicBezTo>
                  <a:pt x="53" y="10"/>
                  <a:pt x="53" y="10"/>
                  <a:pt x="53" y="10"/>
                </a:cubicBezTo>
                <a:cubicBezTo>
                  <a:pt x="52" y="11"/>
                  <a:pt x="53" y="13"/>
                  <a:pt x="54" y="14"/>
                </a:cubicBezTo>
                <a:cubicBezTo>
                  <a:pt x="54" y="14"/>
                  <a:pt x="54" y="14"/>
                  <a:pt x="54" y="14"/>
                </a:cubicBezTo>
                <a:cubicBezTo>
                  <a:pt x="55" y="15"/>
                  <a:pt x="57" y="14"/>
                  <a:pt x="58" y="13"/>
                </a:cubicBezTo>
                <a:lnTo>
                  <a:pt x="61" y="8"/>
                </a:lnTo>
                <a:close/>
                <a:moveTo>
                  <a:pt x="73" y="17"/>
                </a:moveTo>
                <a:cubicBezTo>
                  <a:pt x="74" y="16"/>
                  <a:pt x="74" y="15"/>
                  <a:pt x="73" y="13"/>
                </a:cubicBezTo>
                <a:cubicBezTo>
                  <a:pt x="73" y="13"/>
                  <a:pt x="73" y="13"/>
                  <a:pt x="73" y="13"/>
                </a:cubicBezTo>
                <a:cubicBezTo>
                  <a:pt x="72" y="12"/>
                  <a:pt x="70" y="12"/>
                  <a:pt x="69" y="13"/>
                </a:cubicBezTo>
                <a:cubicBezTo>
                  <a:pt x="65" y="17"/>
                  <a:pt x="65" y="17"/>
                  <a:pt x="65" y="17"/>
                </a:cubicBezTo>
                <a:cubicBezTo>
                  <a:pt x="64" y="18"/>
                  <a:pt x="63" y="20"/>
                  <a:pt x="64" y="21"/>
                </a:cubicBezTo>
                <a:cubicBezTo>
                  <a:pt x="64" y="21"/>
                  <a:pt x="64" y="21"/>
                  <a:pt x="64" y="21"/>
                </a:cubicBezTo>
                <a:cubicBezTo>
                  <a:pt x="66" y="22"/>
                  <a:pt x="67" y="22"/>
                  <a:pt x="69" y="21"/>
                </a:cubicBezTo>
                <a:lnTo>
                  <a:pt x="73" y="17"/>
                </a:lnTo>
                <a:close/>
                <a:moveTo>
                  <a:pt x="79" y="32"/>
                </a:moveTo>
                <a:cubicBezTo>
                  <a:pt x="81" y="32"/>
                  <a:pt x="82" y="30"/>
                  <a:pt x="82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1" y="27"/>
                  <a:pt x="80" y="26"/>
                  <a:pt x="78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71" y="27"/>
                  <a:pt x="70" y="29"/>
                  <a:pt x="70" y="31"/>
                </a:cubicBezTo>
                <a:cubicBezTo>
                  <a:pt x="70" y="31"/>
                  <a:pt x="70" y="31"/>
                  <a:pt x="70" y="31"/>
                </a:cubicBezTo>
                <a:cubicBezTo>
                  <a:pt x="71" y="32"/>
                  <a:pt x="72" y="33"/>
                  <a:pt x="74" y="33"/>
                </a:cubicBezTo>
                <a:lnTo>
                  <a:pt x="79" y="32"/>
                </a:lnTo>
                <a:close/>
                <a:moveTo>
                  <a:pt x="78" y="48"/>
                </a:moveTo>
                <a:cubicBezTo>
                  <a:pt x="79" y="48"/>
                  <a:pt x="81" y="47"/>
                  <a:pt x="81" y="46"/>
                </a:cubicBezTo>
                <a:cubicBezTo>
                  <a:pt x="81" y="46"/>
                  <a:pt x="81" y="46"/>
                  <a:pt x="81" y="46"/>
                </a:cubicBezTo>
                <a:cubicBezTo>
                  <a:pt x="82" y="44"/>
                  <a:pt x="81" y="42"/>
                  <a:pt x="79" y="42"/>
                </a:cubicBezTo>
                <a:cubicBezTo>
                  <a:pt x="74" y="41"/>
                  <a:pt x="74" y="41"/>
                  <a:pt x="74" y="41"/>
                </a:cubicBezTo>
                <a:cubicBezTo>
                  <a:pt x="72" y="41"/>
                  <a:pt x="70" y="42"/>
                  <a:pt x="70" y="43"/>
                </a:cubicBezTo>
                <a:cubicBezTo>
                  <a:pt x="70" y="43"/>
                  <a:pt x="70" y="43"/>
                  <a:pt x="70" y="43"/>
                </a:cubicBezTo>
                <a:cubicBezTo>
                  <a:pt x="70" y="45"/>
                  <a:pt x="71" y="46"/>
                  <a:pt x="72" y="47"/>
                </a:cubicBezTo>
                <a:lnTo>
                  <a:pt x="78" y="48"/>
                </a:lnTo>
                <a:close/>
                <a:moveTo>
                  <a:pt x="24" y="13"/>
                </a:moveTo>
                <a:cubicBezTo>
                  <a:pt x="25" y="14"/>
                  <a:pt x="27" y="15"/>
                  <a:pt x="28" y="14"/>
                </a:cubicBezTo>
                <a:cubicBezTo>
                  <a:pt x="28" y="14"/>
                  <a:pt x="28" y="14"/>
                  <a:pt x="28" y="14"/>
                </a:cubicBezTo>
                <a:cubicBezTo>
                  <a:pt x="30" y="13"/>
                  <a:pt x="30" y="11"/>
                  <a:pt x="29" y="10"/>
                </a:cubicBezTo>
                <a:cubicBezTo>
                  <a:pt x="27" y="5"/>
                  <a:pt x="27" y="5"/>
                  <a:pt x="27" y="5"/>
                </a:cubicBezTo>
                <a:cubicBezTo>
                  <a:pt x="26" y="4"/>
                  <a:pt x="24" y="3"/>
                  <a:pt x="23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1" y="5"/>
                  <a:pt x="21" y="6"/>
                  <a:pt x="21" y="8"/>
                </a:cubicBezTo>
                <a:lnTo>
                  <a:pt x="24" y="13"/>
                </a:lnTo>
                <a:close/>
                <a:moveTo>
                  <a:pt x="13" y="21"/>
                </a:moveTo>
                <a:cubicBezTo>
                  <a:pt x="15" y="22"/>
                  <a:pt x="17" y="22"/>
                  <a:pt x="18" y="21"/>
                </a:cubicBezTo>
                <a:cubicBezTo>
                  <a:pt x="18" y="21"/>
                  <a:pt x="18" y="21"/>
                  <a:pt x="18" y="21"/>
                </a:cubicBezTo>
                <a:cubicBezTo>
                  <a:pt x="19" y="20"/>
                  <a:pt x="19" y="18"/>
                  <a:pt x="17" y="17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2"/>
                  <a:pt x="10" y="12"/>
                  <a:pt x="9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8" y="15"/>
                  <a:pt x="8" y="16"/>
                  <a:pt x="9" y="17"/>
                </a:cubicBezTo>
                <a:lnTo>
                  <a:pt x="13" y="21"/>
                </a:lnTo>
                <a:close/>
                <a:moveTo>
                  <a:pt x="8" y="33"/>
                </a:moveTo>
                <a:cubicBezTo>
                  <a:pt x="10" y="33"/>
                  <a:pt x="12" y="32"/>
                  <a:pt x="12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12" y="29"/>
                  <a:pt x="11" y="27"/>
                  <a:pt x="9" y="27"/>
                </a:cubicBezTo>
                <a:cubicBezTo>
                  <a:pt x="4" y="26"/>
                  <a:pt x="4" y="26"/>
                  <a:pt x="4" y="26"/>
                </a:cubicBezTo>
                <a:cubicBezTo>
                  <a:pt x="2" y="26"/>
                  <a:pt x="1" y="27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30"/>
                  <a:pt x="1" y="32"/>
                  <a:pt x="3" y="32"/>
                </a:cubicBezTo>
                <a:lnTo>
                  <a:pt x="8" y="33"/>
                </a:lnTo>
                <a:close/>
                <a:moveTo>
                  <a:pt x="10" y="47"/>
                </a:moveTo>
                <a:cubicBezTo>
                  <a:pt x="11" y="46"/>
                  <a:pt x="12" y="45"/>
                  <a:pt x="12" y="43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2"/>
                  <a:pt x="10" y="41"/>
                  <a:pt x="8" y="41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0" y="44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7"/>
                  <a:pt x="3" y="48"/>
                  <a:pt x="4" y="48"/>
                </a:cubicBezTo>
                <a:lnTo>
                  <a:pt x="10" y="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3"/>
          <p:cNvSpPr/>
          <p:nvPr/>
        </p:nvSpPr>
        <p:spPr>
          <a:xfrm>
            <a:off x="6637338" y="5181600"/>
            <a:ext cx="565150" cy="377825"/>
          </a:xfrm>
          <a:custGeom>
            <a:avLst/>
            <a:gdLst/>
            <a:ahLst/>
            <a:cxnLst/>
            <a:rect l="l" t="t" r="r" b="b"/>
            <a:pathLst>
              <a:path w="114" h="76" extrusionOk="0">
                <a:moveTo>
                  <a:pt x="91" y="7"/>
                </a:moveTo>
                <a:cubicBezTo>
                  <a:pt x="101" y="33"/>
                  <a:pt x="101" y="33"/>
                  <a:pt x="101" y="33"/>
                </a:cubicBezTo>
                <a:cubicBezTo>
                  <a:pt x="88" y="39"/>
                  <a:pt x="88" y="39"/>
                  <a:pt x="88" y="39"/>
                </a:cubicBezTo>
                <a:cubicBezTo>
                  <a:pt x="81" y="33"/>
                  <a:pt x="60" y="15"/>
                  <a:pt x="58" y="14"/>
                </a:cubicBezTo>
                <a:cubicBezTo>
                  <a:pt x="56" y="14"/>
                  <a:pt x="50" y="17"/>
                  <a:pt x="49" y="17"/>
                </a:cubicBezTo>
                <a:cubicBezTo>
                  <a:pt x="49" y="17"/>
                  <a:pt x="45" y="18"/>
                  <a:pt x="42" y="18"/>
                </a:cubicBezTo>
                <a:cubicBezTo>
                  <a:pt x="40" y="18"/>
                  <a:pt x="39" y="18"/>
                  <a:pt x="38" y="17"/>
                </a:cubicBezTo>
                <a:cubicBezTo>
                  <a:pt x="37" y="17"/>
                  <a:pt x="37" y="16"/>
                  <a:pt x="37" y="16"/>
                </a:cubicBezTo>
                <a:cubicBezTo>
                  <a:pt x="37" y="14"/>
                  <a:pt x="38" y="13"/>
                  <a:pt x="39" y="12"/>
                </a:cubicBezTo>
                <a:cubicBezTo>
                  <a:pt x="45" y="9"/>
                  <a:pt x="60" y="4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5" y="4"/>
                  <a:pt x="88" y="7"/>
                  <a:pt x="91" y="7"/>
                </a:cubicBezTo>
                <a:close/>
                <a:moveTo>
                  <a:pt x="100" y="0"/>
                </a:moveTo>
                <a:cubicBezTo>
                  <a:pt x="100" y="0"/>
                  <a:pt x="99" y="0"/>
                  <a:pt x="99" y="0"/>
                </a:cubicBezTo>
                <a:cubicBezTo>
                  <a:pt x="95" y="2"/>
                  <a:pt x="95" y="2"/>
                  <a:pt x="95" y="2"/>
                </a:cubicBezTo>
                <a:cubicBezTo>
                  <a:pt x="94" y="2"/>
                  <a:pt x="93" y="2"/>
                  <a:pt x="93" y="3"/>
                </a:cubicBezTo>
                <a:cubicBezTo>
                  <a:pt x="93" y="4"/>
                  <a:pt x="93" y="5"/>
                  <a:pt x="93" y="5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5"/>
                  <a:pt x="106" y="35"/>
                  <a:pt x="108" y="35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3" y="33"/>
                  <a:pt x="113" y="32"/>
                  <a:pt x="114" y="31"/>
                </a:cubicBezTo>
                <a:cubicBezTo>
                  <a:pt x="114" y="31"/>
                  <a:pt x="114" y="30"/>
                  <a:pt x="114" y="29"/>
                </a:cubicBezTo>
                <a:cubicBezTo>
                  <a:pt x="103" y="2"/>
                  <a:pt x="103" y="2"/>
                  <a:pt x="103" y="2"/>
                </a:cubicBezTo>
                <a:cubicBezTo>
                  <a:pt x="102" y="0"/>
                  <a:pt x="101" y="0"/>
                  <a:pt x="100" y="0"/>
                </a:cubicBezTo>
                <a:close/>
                <a:moveTo>
                  <a:pt x="0" y="38"/>
                </a:moveTo>
                <a:cubicBezTo>
                  <a:pt x="0" y="38"/>
                  <a:pt x="0" y="39"/>
                  <a:pt x="1" y="40"/>
                </a:cubicBezTo>
                <a:cubicBezTo>
                  <a:pt x="1" y="40"/>
                  <a:pt x="2" y="41"/>
                  <a:pt x="3" y="41"/>
                </a:cubicBezTo>
                <a:cubicBezTo>
                  <a:pt x="8" y="41"/>
                  <a:pt x="8" y="41"/>
                  <a:pt x="8" y="41"/>
                </a:cubicBezTo>
                <a:cubicBezTo>
                  <a:pt x="9" y="41"/>
                  <a:pt x="11" y="40"/>
                  <a:pt x="11" y="38"/>
                </a:cubicBezTo>
                <a:cubicBezTo>
                  <a:pt x="13" y="7"/>
                  <a:pt x="13" y="7"/>
                  <a:pt x="13" y="7"/>
                </a:cubicBezTo>
                <a:cubicBezTo>
                  <a:pt x="13" y="7"/>
                  <a:pt x="13" y="6"/>
                  <a:pt x="12" y="5"/>
                </a:cubicBezTo>
                <a:cubicBezTo>
                  <a:pt x="12" y="5"/>
                  <a:pt x="11" y="4"/>
                  <a:pt x="1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4" y="4"/>
                  <a:pt x="3" y="5"/>
                  <a:pt x="3" y="7"/>
                </a:cubicBezTo>
                <a:lnTo>
                  <a:pt x="0" y="38"/>
                </a:lnTo>
                <a:close/>
                <a:moveTo>
                  <a:pt x="47" y="65"/>
                </a:moveTo>
                <a:cubicBezTo>
                  <a:pt x="47" y="64"/>
                  <a:pt x="46" y="63"/>
                  <a:pt x="45" y="63"/>
                </a:cubicBezTo>
                <a:cubicBezTo>
                  <a:pt x="43" y="61"/>
                  <a:pt x="41" y="61"/>
                  <a:pt x="39" y="63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5" y="69"/>
                  <a:pt x="35" y="69"/>
                  <a:pt x="35" y="69"/>
                </a:cubicBezTo>
                <a:cubicBezTo>
                  <a:pt x="33" y="72"/>
                  <a:pt x="35" y="74"/>
                  <a:pt x="36" y="75"/>
                </a:cubicBezTo>
                <a:cubicBezTo>
                  <a:pt x="37" y="75"/>
                  <a:pt x="38" y="76"/>
                  <a:pt x="39" y="76"/>
                </a:cubicBezTo>
                <a:cubicBezTo>
                  <a:pt x="40" y="76"/>
                  <a:pt x="41" y="75"/>
                  <a:pt x="42" y="74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6" y="69"/>
                  <a:pt x="46" y="69"/>
                  <a:pt x="46" y="69"/>
                </a:cubicBezTo>
                <a:cubicBezTo>
                  <a:pt x="47" y="68"/>
                  <a:pt x="47" y="66"/>
                  <a:pt x="47" y="65"/>
                </a:cubicBezTo>
                <a:close/>
                <a:moveTo>
                  <a:pt x="25" y="64"/>
                </a:moveTo>
                <a:cubicBezTo>
                  <a:pt x="23" y="65"/>
                  <a:pt x="24" y="67"/>
                  <a:pt x="26" y="69"/>
                </a:cubicBezTo>
                <a:cubicBezTo>
                  <a:pt x="28" y="71"/>
                  <a:pt x="30" y="70"/>
                  <a:pt x="32" y="68"/>
                </a:cubicBezTo>
                <a:cubicBezTo>
                  <a:pt x="37" y="62"/>
                  <a:pt x="37" y="62"/>
                  <a:pt x="37" y="62"/>
                </a:cubicBezTo>
                <a:cubicBezTo>
                  <a:pt x="40" y="59"/>
                  <a:pt x="37" y="56"/>
                  <a:pt x="37" y="56"/>
                </a:cubicBezTo>
                <a:cubicBezTo>
                  <a:pt x="35" y="54"/>
                  <a:pt x="33" y="54"/>
                  <a:pt x="31" y="57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60"/>
                  <a:pt x="28" y="60"/>
                  <a:pt x="28" y="60"/>
                </a:cubicBezTo>
                <a:lnTo>
                  <a:pt x="25" y="64"/>
                </a:lnTo>
                <a:close/>
                <a:moveTo>
                  <a:pt x="17" y="56"/>
                </a:moveTo>
                <a:cubicBezTo>
                  <a:pt x="16" y="57"/>
                  <a:pt x="16" y="58"/>
                  <a:pt x="16" y="59"/>
                </a:cubicBezTo>
                <a:cubicBezTo>
                  <a:pt x="16" y="60"/>
                  <a:pt x="17" y="61"/>
                  <a:pt x="18" y="62"/>
                </a:cubicBezTo>
                <a:cubicBezTo>
                  <a:pt x="20" y="63"/>
                  <a:pt x="22" y="63"/>
                  <a:pt x="24" y="61"/>
                </a:cubicBezTo>
                <a:cubicBezTo>
                  <a:pt x="29" y="54"/>
                  <a:pt x="29" y="54"/>
                  <a:pt x="29" y="54"/>
                </a:cubicBezTo>
                <a:cubicBezTo>
                  <a:pt x="30" y="53"/>
                  <a:pt x="31" y="52"/>
                  <a:pt x="31" y="51"/>
                </a:cubicBezTo>
                <a:cubicBezTo>
                  <a:pt x="30" y="50"/>
                  <a:pt x="30" y="49"/>
                  <a:pt x="29" y="48"/>
                </a:cubicBezTo>
                <a:cubicBezTo>
                  <a:pt x="27" y="46"/>
                  <a:pt x="25" y="47"/>
                  <a:pt x="23" y="49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53"/>
                  <a:pt x="20" y="53"/>
                  <a:pt x="20" y="53"/>
                </a:cubicBezTo>
                <a:lnTo>
                  <a:pt x="17" y="56"/>
                </a:lnTo>
                <a:close/>
                <a:moveTo>
                  <a:pt x="16" y="53"/>
                </a:moveTo>
                <a:cubicBezTo>
                  <a:pt x="22" y="46"/>
                  <a:pt x="22" y="46"/>
                  <a:pt x="22" y="46"/>
                </a:cubicBezTo>
                <a:cubicBezTo>
                  <a:pt x="24" y="43"/>
                  <a:pt x="22" y="41"/>
                  <a:pt x="21" y="40"/>
                </a:cubicBezTo>
                <a:cubicBezTo>
                  <a:pt x="19" y="38"/>
                  <a:pt x="17" y="39"/>
                  <a:pt x="15" y="41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3"/>
                  <a:pt x="13" y="43"/>
                  <a:pt x="13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0" y="47"/>
                  <a:pt x="10" y="47"/>
                  <a:pt x="10" y="47"/>
                </a:cubicBezTo>
                <a:cubicBezTo>
                  <a:pt x="9" y="48"/>
                  <a:pt x="9" y="49"/>
                  <a:pt x="9" y="50"/>
                </a:cubicBezTo>
                <a:cubicBezTo>
                  <a:pt x="9" y="51"/>
                  <a:pt x="10" y="52"/>
                  <a:pt x="10" y="52"/>
                </a:cubicBezTo>
                <a:cubicBezTo>
                  <a:pt x="11" y="53"/>
                  <a:pt x="12" y="54"/>
                  <a:pt x="14" y="54"/>
                </a:cubicBezTo>
                <a:cubicBezTo>
                  <a:pt x="14" y="54"/>
                  <a:pt x="15" y="54"/>
                  <a:pt x="16" y="53"/>
                </a:cubicBezTo>
                <a:close/>
                <a:moveTo>
                  <a:pt x="86" y="47"/>
                </a:moveTo>
                <a:cubicBezTo>
                  <a:pt x="88" y="45"/>
                  <a:pt x="89" y="43"/>
                  <a:pt x="86" y="41"/>
                </a:cubicBezTo>
                <a:cubicBezTo>
                  <a:pt x="84" y="39"/>
                  <a:pt x="84" y="39"/>
                  <a:pt x="84" y="39"/>
                </a:cubicBezTo>
                <a:cubicBezTo>
                  <a:pt x="73" y="30"/>
                  <a:pt x="60" y="19"/>
                  <a:pt x="58" y="17"/>
                </a:cubicBezTo>
                <a:cubicBezTo>
                  <a:pt x="56" y="18"/>
                  <a:pt x="53" y="19"/>
                  <a:pt x="50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0" y="20"/>
                  <a:pt x="45" y="21"/>
                  <a:pt x="42" y="21"/>
                </a:cubicBezTo>
                <a:cubicBezTo>
                  <a:pt x="39" y="21"/>
                  <a:pt x="38" y="21"/>
                  <a:pt x="36" y="20"/>
                </a:cubicBezTo>
                <a:cubicBezTo>
                  <a:pt x="34" y="18"/>
                  <a:pt x="34" y="16"/>
                  <a:pt x="34" y="15"/>
                </a:cubicBezTo>
                <a:cubicBezTo>
                  <a:pt x="34" y="13"/>
                  <a:pt x="36" y="11"/>
                  <a:pt x="37" y="10"/>
                </a:cubicBezTo>
                <a:cubicBezTo>
                  <a:pt x="16" y="7"/>
                  <a:pt x="16" y="7"/>
                  <a:pt x="16" y="7"/>
                </a:cubicBezTo>
                <a:cubicBezTo>
                  <a:pt x="14" y="39"/>
                  <a:pt x="14" y="39"/>
                  <a:pt x="14" y="39"/>
                </a:cubicBezTo>
                <a:cubicBezTo>
                  <a:pt x="15" y="37"/>
                  <a:pt x="17" y="36"/>
                  <a:pt x="18" y="36"/>
                </a:cubicBezTo>
                <a:cubicBezTo>
                  <a:pt x="20" y="36"/>
                  <a:pt x="21" y="37"/>
                  <a:pt x="23" y="38"/>
                </a:cubicBezTo>
                <a:cubicBezTo>
                  <a:pt x="25" y="40"/>
                  <a:pt x="26" y="42"/>
                  <a:pt x="25" y="44"/>
                </a:cubicBezTo>
                <a:cubicBezTo>
                  <a:pt x="27" y="44"/>
                  <a:pt x="29" y="45"/>
                  <a:pt x="30" y="46"/>
                </a:cubicBezTo>
                <a:cubicBezTo>
                  <a:pt x="33" y="48"/>
                  <a:pt x="33" y="50"/>
                  <a:pt x="33" y="52"/>
                </a:cubicBezTo>
                <a:cubicBezTo>
                  <a:pt x="35" y="52"/>
                  <a:pt x="37" y="52"/>
                  <a:pt x="38" y="54"/>
                </a:cubicBezTo>
                <a:cubicBezTo>
                  <a:pt x="40" y="55"/>
                  <a:pt x="41" y="57"/>
                  <a:pt x="41" y="59"/>
                </a:cubicBezTo>
                <a:cubicBezTo>
                  <a:pt x="43" y="58"/>
                  <a:pt x="45" y="59"/>
                  <a:pt x="47" y="61"/>
                </a:cubicBezTo>
                <a:cubicBezTo>
                  <a:pt x="49" y="63"/>
                  <a:pt x="50" y="65"/>
                  <a:pt x="49" y="68"/>
                </a:cubicBezTo>
                <a:cubicBezTo>
                  <a:pt x="51" y="70"/>
                  <a:pt x="51" y="70"/>
                  <a:pt x="51" y="70"/>
                </a:cubicBezTo>
                <a:cubicBezTo>
                  <a:pt x="51" y="70"/>
                  <a:pt x="51" y="70"/>
                  <a:pt x="52" y="70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70"/>
                  <a:pt x="53" y="71"/>
                  <a:pt x="54" y="71"/>
                </a:cubicBezTo>
                <a:cubicBezTo>
                  <a:pt x="55" y="71"/>
                  <a:pt x="56" y="70"/>
                  <a:pt x="57" y="69"/>
                </a:cubicBezTo>
                <a:cubicBezTo>
                  <a:pt x="58" y="68"/>
                  <a:pt x="59" y="66"/>
                  <a:pt x="57" y="65"/>
                </a:cubicBezTo>
                <a:cubicBezTo>
                  <a:pt x="57" y="64"/>
                  <a:pt x="57" y="64"/>
                  <a:pt x="57" y="64"/>
                </a:cubicBezTo>
                <a:cubicBezTo>
                  <a:pt x="48" y="56"/>
                  <a:pt x="48" y="56"/>
                  <a:pt x="48" y="56"/>
                </a:cubicBezTo>
                <a:cubicBezTo>
                  <a:pt x="47" y="56"/>
                  <a:pt x="47" y="56"/>
                  <a:pt x="47" y="55"/>
                </a:cubicBezTo>
                <a:cubicBezTo>
                  <a:pt x="47" y="55"/>
                  <a:pt x="47" y="54"/>
                  <a:pt x="47" y="54"/>
                </a:cubicBezTo>
                <a:cubicBezTo>
                  <a:pt x="48" y="54"/>
                  <a:pt x="49" y="53"/>
                  <a:pt x="50" y="54"/>
                </a:cubicBezTo>
                <a:cubicBezTo>
                  <a:pt x="62" y="65"/>
                  <a:pt x="62" y="65"/>
                  <a:pt x="62" y="65"/>
                </a:cubicBezTo>
                <a:cubicBezTo>
                  <a:pt x="63" y="65"/>
                  <a:pt x="64" y="65"/>
                  <a:pt x="64" y="65"/>
                </a:cubicBezTo>
                <a:cubicBezTo>
                  <a:pt x="66" y="65"/>
                  <a:pt x="67" y="65"/>
                  <a:pt x="68" y="63"/>
                </a:cubicBezTo>
                <a:cubicBezTo>
                  <a:pt x="69" y="62"/>
                  <a:pt x="69" y="61"/>
                  <a:pt x="69" y="60"/>
                </a:cubicBezTo>
                <a:cubicBezTo>
                  <a:pt x="69" y="59"/>
                  <a:pt x="68" y="58"/>
                  <a:pt x="67" y="57"/>
                </a:cubicBezTo>
                <a:cubicBezTo>
                  <a:pt x="65" y="56"/>
                  <a:pt x="65" y="56"/>
                  <a:pt x="65" y="56"/>
                </a:cubicBezTo>
                <a:cubicBezTo>
                  <a:pt x="65" y="56"/>
                  <a:pt x="65" y="56"/>
                  <a:pt x="65" y="56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0"/>
                  <a:pt x="58" y="50"/>
                  <a:pt x="58" y="49"/>
                </a:cubicBezTo>
                <a:cubicBezTo>
                  <a:pt x="58" y="49"/>
                  <a:pt x="58" y="49"/>
                  <a:pt x="58" y="48"/>
                </a:cubicBezTo>
                <a:cubicBezTo>
                  <a:pt x="59" y="48"/>
                  <a:pt x="60" y="47"/>
                  <a:pt x="60" y="48"/>
                </a:cubicBezTo>
                <a:cubicBezTo>
                  <a:pt x="72" y="57"/>
                  <a:pt x="72" y="57"/>
                  <a:pt x="72" y="57"/>
                </a:cubicBezTo>
                <a:cubicBezTo>
                  <a:pt x="73" y="58"/>
                  <a:pt x="74" y="58"/>
                  <a:pt x="75" y="58"/>
                </a:cubicBezTo>
                <a:cubicBezTo>
                  <a:pt x="76" y="58"/>
                  <a:pt x="77" y="58"/>
                  <a:pt x="78" y="56"/>
                </a:cubicBezTo>
                <a:cubicBezTo>
                  <a:pt x="79" y="55"/>
                  <a:pt x="80" y="54"/>
                  <a:pt x="80" y="53"/>
                </a:cubicBezTo>
                <a:cubicBezTo>
                  <a:pt x="79" y="52"/>
                  <a:pt x="79" y="51"/>
                  <a:pt x="78" y="50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68" y="43"/>
                  <a:pt x="68" y="43"/>
                  <a:pt x="68" y="43"/>
                </a:cubicBezTo>
                <a:cubicBezTo>
                  <a:pt x="68" y="42"/>
                  <a:pt x="68" y="41"/>
                  <a:pt x="68" y="40"/>
                </a:cubicBezTo>
                <a:cubicBezTo>
                  <a:pt x="69" y="40"/>
                  <a:pt x="70" y="40"/>
                  <a:pt x="70" y="40"/>
                </a:cubicBezTo>
                <a:cubicBezTo>
                  <a:pt x="80" y="48"/>
                  <a:pt x="80" y="48"/>
                  <a:pt x="80" y="48"/>
                </a:cubicBezTo>
                <a:cubicBezTo>
                  <a:pt x="82" y="50"/>
                  <a:pt x="85" y="49"/>
                  <a:pt x="86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3"/>
          <p:cNvSpPr/>
          <p:nvPr/>
        </p:nvSpPr>
        <p:spPr>
          <a:xfrm>
            <a:off x="5057775" y="5087938"/>
            <a:ext cx="490538" cy="411162"/>
          </a:xfrm>
          <a:custGeom>
            <a:avLst/>
            <a:gdLst/>
            <a:ahLst/>
            <a:cxnLst/>
            <a:rect l="l" t="t" r="r" b="b"/>
            <a:pathLst>
              <a:path w="99" h="83" extrusionOk="0">
                <a:moveTo>
                  <a:pt x="13" y="68"/>
                </a:moveTo>
                <a:cubicBezTo>
                  <a:pt x="13" y="45"/>
                  <a:pt x="13" y="45"/>
                  <a:pt x="13" y="45"/>
                </a:cubicBezTo>
                <a:cubicBezTo>
                  <a:pt x="13" y="44"/>
                  <a:pt x="15" y="42"/>
                  <a:pt x="17" y="42"/>
                </a:cubicBezTo>
                <a:cubicBezTo>
                  <a:pt x="22" y="42"/>
                  <a:pt x="22" y="42"/>
                  <a:pt x="22" y="42"/>
                </a:cubicBezTo>
                <a:cubicBezTo>
                  <a:pt x="24" y="42"/>
                  <a:pt x="25" y="44"/>
                  <a:pt x="25" y="45"/>
                </a:cubicBezTo>
                <a:cubicBezTo>
                  <a:pt x="25" y="68"/>
                  <a:pt x="25" y="68"/>
                  <a:pt x="25" y="68"/>
                </a:cubicBezTo>
                <a:cubicBezTo>
                  <a:pt x="25" y="69"/>
                  <a:pt x="24" y="71"/>
                  <a:pt x="22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5" y="71"/>
                  <a:pt x="13" y="69"/>
                  <a:pt x="13" y="68"/>
                </a:cubicBezTo>
                <a:close/>
                <a:moveTo>
                  <a:pt x="36" y="34"/>
                </a:moveTo>
                <a:cubicBezTo>
                  <a:pt x="34" y="34"/>
                  <a:pt x="33" y="36"/>
                  <a:pt x="33" y="37"/>
                </a:cubicBezTo>
                <a:cubicBezTo>
                  <a:pt x="33" y="68"/>
                  <a:pt x="33" y="68"/>
                  <a:pt x="33" y="68"/>
                </a:cubicBezTo>
                <a:cubicBezTo>
                  <a:pt x="33" y="69"/>
                  <a:pt x="34" y="71"/>
                  <a:pt x="36" y="71"/>
                </a:cubicBezTo>
                <a:cubicBezTo>
                  <a:pt x="42" y="71"/>
                  <a:pt x="42" y="71"/>
                  <a:pt x="42" y="71"/>
                </a:cubicBezTo>
                <a:cubicBezTo>
                  <a:pt x="43" y="71"/>
                  <a:pt x="45" y="69"/>
                  <a:pt x="45" y="68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6"/>
                  <a:pt x="43" y="34"/>
                  <a:pt x="42" y="34"/>
                </a:cubicBezTo>
                <a:lnTo>
                  <a:pt x="36" y="34"/>
                </a:lnTo>
                <a:close/>
                <a:moveTo>
                  <a:pt x="56" y="27"/>
                </a:moveTo>
                <a:cubicBezTo>
                  <a:pt x="54" y="27"/>
                  <a:pt x="53" y="29"/>
                  <a:pt x="53" y="31"/>
                </a:cubicBezTo>
                <a:cubicBezTo>
                  <a:pt x="53" y="68"/>
                  <a:pt x="53" y="68"/>
                  <a:pt x="53" y="68"/>
                </a:cubicBezTo>
                <a:cubicBezTo>
                  <a:pt x="53" y="69"/>
                  <a:pt x="54" y="71"/>
                  <a:pt x="56" y="71"/>
                </a:cubicBezTo>
                <a:cubicBezTo>
                  <a:pt x="61" y="71"/>
                  <a:pt x="61" y="71"/>
                  <a:pt x="61" y="71"/>
                </a:cubicBezTo>
                <a:cubicBezTo>
                  <a:pt x="63" y="71"/>
                  <a:pt x="65" y="69"/>
                  <a:pt x="65" y="68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29"/>
                  <a:pt x="63" y="27"/>
                  <a:pt x="61" y="27"/>
                </a:cubicBezTo>
                <a:lnTo>
                  <a:pt x="56" y="27"/>
                </a:lnTo>
                <a:close/>
                <a:moveTo>
                  <a:pt x="76" y="21"/>
                </a:moveTo>
                <a:cubicBezTo>
                  <a:pt x="74" y="21"/>
                  <a:pt x="72" y="22"/>
                  <a:pt x="72" y="24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69"/>
                  <a:pt x="74" y="71"/>
                  <a:pt x="76" y="71"/>
                </a:cubicBezTo>
                <a:cubicBezTo>
                  <a:pt x="81" y="71"/>
                  <a:pt x="81" y="71"/>
                  <a:pt x="81" y="71"/>
                </a:cubicBezTo>
                <a:cubicBezTo>
                  <a:pt x="83" y="71"/>
                  <a:pt x="84" y="69"/>
                  <a:pt x="84" y="68"/>
                </a:cubicBezTo>
                <a:cubicBezTo>
                  <a:pt x="84" y="24"/>
                  <a:pt x="84" y="24"/>
                  <a:pt x="84" y="24"/>
                </a:cubicBezTo>
                <a:cubicBezTo>
                  <a:pt x="84" y="22"/>
                  <a:pt x="83" y="21"/>
                  <a:pt x="81" y="21"/>
                </a:cubicBezTo>
                <a:lnTo>
                  <a:pt x="76" y="21"/>
                </a:lnTo>
                <a:close/>
                <a:moveTo>
                  <a:pt x="15" y="33"/>
                </a:moveTo>
                <a:cubicBezTo>
                  <a:pt x="36" y="30"/>
                  <a:pt x="56" y="22"/>
                  <a:pt x="73" y="12"/>
                </a:cubicBezTo>
                <a:cubicBezTo>
                  <a:pt x="75" y="15"/>
                  <a:pt x="75" y="15"/>
                  <a:pt x="75" y="15"/>
                </a:cubicBezTo>
                <a:cubicBezTo>
                  <a:pt x="81" y="5"/>
                  <a:pt x="81" y="5"/>
                  <a:pt x="81" y="5"/>
                </a:cubicBezTo>
                <a:cubicBezTo>
                  <a:pt x="69" y="4"/>
                  <a:pt x="69" y="4"/>
                  <a:pt x="69" y="4"/>
                </a:cubicBezTo>
                <a:cubicBezTo>
                  <a:pt x="71" y="8"/>
                  <a:pt x="71" y="8"/>
                  <a:pt x="71" y="8"/>
                </a:cubicBezTo>
                <a:cubicBezTo>
                  <a:pt x="54" y="18"/>
                  <a:pt x="35" y="25"/>
                  <a:pt x="14" y="29"/>
                </a:cubicBezTo>
                <a:lnTo>
                  <a:pt x="15" y="33"/>
                </a:lnTo>
                <a:close/>
                <a:moveTo>
                  <a:pt x="99" y="77"/>
                </a:moveTo>
                <a:cubicBezTo>
                  <a:pt x="89" y="71"/>
                  <a:pt x="89" y="71"/>
                  <a:pt x="89" y="71"/>
                </a:cubicBezTo>
                <a:cubicBezTo>
                  <a:pt x="89" y="75"/>
                  <a:pt x="89" y="75"/>
                  <a:pt x="89" y="75"/>
                </a:cubicBezTo>
                <a:cubicBezTo>
                  <a:pt x="8" y="75"/>
                  <a:pt x="8" y="75"/>
                  <a:pt x="8" y="75"/>
                </a:cubicBezTo>
                <a:cubicBezTo>
                  <a:pt x="8" y="11"/>
                  <a:pt x="8" y="11"/>
                  <a:pt x="8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6" y="0"/>
                  <a:pt x="6" y="0"/>
                  <a:pt x="6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75"/>
                  <a:pt x="4" y="75"/>
                  <a:pt x="4" y="75"/>
                </a:cubicBezTo>
                <a:cubicBezTo>
                  <a:pt x="4" y="77"/>
                  <a:pt x="4" y="77"/>
                  <a:pt x="4" y="77"/>
                </a:cubicBezTo>
                <a:cubicBezTo>
                  <a:pt x="4" y="79"/>
                  <a:pt x="4" y="79"/>
                  <a:pt x="4" y="79"/>
                </a:cubicBezTo>
                <a:cubicBezTo>
                  <a:pt x="89" y="79"/>
                  <a:pt x="89" y="79"/>
                  <a:pt x="89" y="79"/>
                </a:cubicBezTo>
                <a:cubicBezTo>
                  <a:pt x="89" y="83"/>
                  <a:pt x="89" y="83"/>
                  <a:pt x="89" y="83"/>
                </a:cubicBezTo>
                <a:lnTo>
                  <a:pt x="99" y="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3"/>
          <p:cNvSpPr/>
          <p:nvPr/>
        </p:nvSpPr>
        <p:spPr>
          <a:xfrm>
            <a:off x="6538913" y="1196975"/>
            <a:ext cx="712787" cy="371475"/>
          </a:xfrm>
          <a:custGeom>
            <a:avLst/>
            <a:gdLst/>
            <a:ahLst/>
            <a:cxnLst/>
            <a:rect l="l" t="t" r="r" b="b"/>
            <a:pathLst>
              <a:path w="144" h="75" extrusionOk="0">
                <a:moveTo>
                  <a:pt x="104" y="71"/>
                </a:moveTo>
                <a:cubicBezTo>
                  <a:pt x="102" y="72"/>
                  <a:pt x="100" y="72"/>
                  <a:pt x="98" y="73"/>
                </a:cubicBezTo>
                <a:cubicBezTo>
                  <a:pt x="90" y="75"/>
                  <a:pt x="83" y="75"/>
                  <a:pt x="74" y="75"/>
                </a:cubicBezTo>
                <a:cubicBezTo>
                  <a:pt x="65" y="75"/>
                  <a:pt x="57" y="75"/>
                  <a:pt x="50" y="73"/>
                </a:cubicBezTo>
                <a:cubicBezTo>
                  <a:pt x="48" y="72"/>
                  <a:pt x="46" y="72"/>
                  <a:pt x="44" y="71"/>
                </a:cubicBezTo>
                <a:cubicBezTo>
                  <a:pt x="37" y="68"/>
                  <a:pt x="37" y="63"/>
                  <a:pt x="41" y="59"/>
                </a:cubicBezTo>
                <a:cubicBezTo>
                  <a:pt x="45" y="55"/>
                  <a:pt x="49" y="53"/>
                  <a:pt x="54" y="50"/>
                </a:cubicBezTo>
                <a:cubicBezTo>
                  <a:pt x="56" y="49"/>
                  <a:pt x="59" y="49"/>
                  <a:pt x="61" y="48"/>
                </a:cubicBezTo>
                <a:cubicBezTo>
                  <a:pt x="65" y="46"/>
                  <a:pt x="66" y="42"/>
                  <a:pt x="63" y="39"/>
                </a:cubicBezTo>
                <a:cubicBezTo>
                  <a:pt x="57" y="32"/>
                  <a:pt x="54" y="25"/>
                  <a:pt x="55" y="16"/>
                </a:cubicBezTo>
                <a:cubicBezTo>
                  <a:pt x="55" y="7"/>
                  <a:pt x="60" y="3"/>
                  <a:pt x="69" y="0"/>
                </a:cubicBezTo>
                <a:cubicBezTo>
                  <a:pt x="70" y="0"/>
                  <a:pt x="72" y="0"/>
                  <a:pt x="74" y="0"/>
                </a:cubicBezTo>
                <a:cubicBezTo>
                  <a:pt x="75" y="0"/>
                  <a:pt x="77" y="0"/>
                  <a:pt x="79" y="0"/>
                </a:cubicBezTo>
                <a:cubicBezTo>
                  <a:pt x="87" y="3"/>
                  <a:pt x="92" y="7"/>
                  <a:pt x="93" y="16"/>
                </a:cubicBezTo>
                <a:cubicBezTo>
                  <a:pt x="93" y="25"/>
                  <a:pt x="91" y="32"/>
                  <a:pt x="84" y="39"/>
                </a:cubicBezTo>
                <a:cubicBezTo>
                  <a:pt x="81" y="42"/>
                  <a:pt x="83" y="46"/>
                  <a:pt x="87" y="48"/>
                </a:cubicBezTo>
                <a:cubicBezTo>
                  <a:pt x="89" y="49"/>
                  <a:pt x="91" y="49"/>
                  <a:pt x="93" y="50"/>
                </a:cubicBezTo>
                <a:cubicBezTo>
                  <a:pt x="98" y="53"/>
                  <a:pt x="103" y="55"/>
                  <a:pt x="107" y="59"/>
                </a:cubicBezTo>
                <a:cubicBezTo>
                  <a:pt x="109" y="62"/>
                  <a:pt x="110" y="68"/>
                  <a:pt x="104" y="71"/>
                </a:cubicBezTo>
                <a:close/>
                <a:moveTo>
                  <a:pt x="142" y="64"/>
                </a:moveTo>
                <a:cubicBezTo>
                  <a:pt x="139" y="61"/>
                  <a:pt x="136" y="59"/>
                  <a:pt x="133" y="58"/>
                </a:cubicBezTo>
                <a:cubicBezTo>
                  <a:pt x="131" y="57"/>
                  <a:pt x="129" y="57"/>
                  <a:pt x="128" y="56"/>
                </a:cubicBezTo>
                <a:cubicBezTo>
                  <a:pt x="125" y="55"/>
                  <a:pt x="124" y="52"/>
                  <a:pt x="126" y="50"/>
                </a:cubicBezTo>
                <a:cubicBezTo>
                  <a:pt x="131" y="45"/>
                  <a:pt x="132" y="40"/>
                  <a:pt x="132" y="34"/>
                </a:cubicBezTo>
                <a:cubicBezTo>
                  <a:pt x="132" y="28"/>
                  <a:pt x="128" y="25"/>
                  <a:pt x="122" y="23"/>
                </a:cubicBezTo>
                <a:cubicBezTo>
                  <a:pt x="121" y="23"/>
                  <a:pt x="120" y="23"/>
                  <a:pt x="119" y="23"/>
                </a:cubicBezTo>
                <a:cubicBezTo>
                  <a:pt x="118" y="23"/>
                  <a:pt x="116" y="23"/>
                  <a:pt x="115" y="23"/>
                </a:cubicBezTo>
                <a:cubicBezTo>
                  <a:pt x="110" y="25"/>
                  <a:pt x="106" y="28"/>
                  <a:pt x="106" y="34"/>
                </a:cubicBezTo>
                <a:cubicBezTo>
                  <a:pt x="105" y="40"/>
                  <a:pt x="107" y="45"/>
                  <a:pt x="111" y="50"/>
                </a:cubicBezTo>
                <a:cubicBezTo>
                  <a:pt x="114" y="52"/>
                  <a:pt x="113" y="55"/>
                  <a:pt x="110" y="56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0" y="57"/>
                  <a:pt x="110" y="57"/>
                  <a:pt x="111" y="57"/>
                </a:cubicBezTo>
                <a:cubicBezTo>
                  <a:pt x="113" y="59"/>
                  <a:pt x="114" y="63"/>
                  <a:pt x="113" y="66"/>
                </a:cubicBezTo>
                <a:cubicBezTo>
                  <a:pt x="113" y="69"/>
                  <a:pt x="111" y="71"/>
                  <a:pt x="107" y="73"/>
                </a:cubicBezTo>
                <a:cubicBezTo>
                  <a:pt x="107" y="73"/>
                  <a:pt x="106" y="74"/>
                  <a:pt x="105" y="74"/>
                </a:cubicBezTo>
                <a:cubicBezTo>
                  <a:pt x="109" y="75"/>
                  <a:pt x="114" y="75"/>
                  <a:pt x="119" y="75"/>
                </a:cubicBezTo>
                <a:cubicBezTo>
                  <a:pt x="125" y="75"/>
                  <a:pt x="130" y="75"/>
                  <a:pt x="135" y="74"/>
                </a:cubicBezTo>
                <a:cubicBezTo>
                  <a:pt x="137" y="73"/>
                  <a:pt x="138" y="73"/>
                  <a:pt x="140" y="72"/>
                </a:cubicBezTo>
                <a:cubicBezTo>
                  <a:pt x="144" y="70"/>
                  <a:pt x="144" y="66"/>
                  <a:pt x="142" y="64"/>
                </a:cubicBezTo>
                <a:close/>
                <a:moveTo>
                  <a:pt x="34" y="66"/>
                </a:moveTo>
                <a:cubicBezTo>
                  <a:pt x="33" y="63"/>
                  <a:pt x="34" y="60"/>
                  <a:pt x="37" y="57"/>
                </a:cubicBezTo>
                <a:cubicBezTo>
                  <a:pt x="38" y="56"/>
                  <a:pt x="39" y="56"/>
                  <a:pt x="40" y="55"/>
                </a:cubicBezTo>
                <a:cubicBezTo>
                  <a:pt x="39" y="54"/>
                  <a:pt x="38" y="54"/>
                  <a:pt x="38" y="54"/>
                </a:cubicBezTo>
                <a:cubicBezTo>
                  <a:pt x="35" y="53"/>
                  <a:pt x="34" y="49"/>
                  <a:pt x="36" y="47"/>
                </a:cubicBezTo>
                <a:cubicBezTo>
                  <a:pt x="41" y="42"/>
                  <a:pt x="43" y="36"/>
                  <a:pt x="42" y="30"/>
                </a:cubicBezTo>
                <a:cubicBezTo>
                  <a:pt x="42" y="23"/>
                  <a:pt x="38" y="19"/>
                  <a:pt x="32" y="18"/>
                </a:cubicBezTo>
                <a:cubicBezTo>
                  <a:pt x="30" y="17"/>
                  <a:pt x="29" y="17"/>
                  <a:pt x="28" y="17"/>
                </a:cubicBezTo>
                <a:cubicBezTo>
                  <a:pt x="27" y="17"/>
                  <a:pt x="25" y="17"/>
                  <a:pt x="24" y="18"/>
                </a:cubicBezTo>
                <a:cubicBezTo>
                  <a:pt x="17" y="19"/>
                  <a:pt x="13" y="23"/>
                  <a:pt x="13" y="30"/>
                </a:cubicBezTo>
                <a:cubicBezTo>
                  <a:pt x="13" y="36"/>
                  <a:pt x="15" y="42"/>
                  <a:pt x="20" y="47"/>
                </a:cubicBezTo>
                <a:cubicBezTo>
                  <a:pt x="22" y="49"/>
                  <a:pt x="21" y="53"/>
                  <a:pt x="18" y="54"/>
                </a:cubicBezTo>
                <a:cubicBezTo>
                  <a:pt x="16" y="55"/>
                  <a:pt x="14" y="55"/>
                  <a:pt x="13" y="56"/>
                </a:cubicBezTo>
                <a:cubicBezTo>
                  <a:pt x="9" y="58"/>
                  <a:pt x="5" y="60"/>
                  <a:pt x="2" y="63"/>
                </a:cubicBezTo>
                <a:cubicBezTo>
                  <a:pt x="0" y="66"/>
                  <a:pt x="0" y="69"/>
                  <a:pt x="5" y="72"/>
                </a:cubicBezTo>
                <a:cubicBezTo>
                  <a:pt x="6" y="72"/>
                  <a:pt x="8" y="73"/>
                  <a:pt x="10" y="73"/>
                </a:cubicBezTo>
                <a:cubicBezTo>
                  <a:pt x="15" y="75"/>
                  <a:pt x="21" y="75"/>
                  <a:pt x="28" y="75"/>
                </a:cubicBezTo>
                <a:cubicBezTo>
                  <a:pt x="33" y="75"/>
                  <a:pt x="38" y="75"/>
                  <a:pt x="43" y="74"/>
                </a:cubicBezTo>
                <a:cubicBezTo>
                  <a:pt x="42" y="74"/>
                  <a:pt x="41" y="73"/>
                  <a:pt x="40" y="73"/>
                </a:cubicBezTo>
                <a:cubicBezTo>
                  <a:pt x="37" y="71"/>
                  <a:pt x="34" y="69"/>
                  <a:pt x="34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3"/>
          <p:cNvSpPr/>
          <p:nvPr/>
        </p:nvSpPr>
        <p:spPr>
          <a:xfrm>
            <a:off x="7813675" y="2363788"/>
            <a:ext cx="436563" cy="387350"/>
          </a:xfrm>
          <a:custGeom>
            <a:avLst/>
            <a:gdLst/>
            <a:ahLst/>
            <a:cxnLst/>
            <a:rect l="l" t="t" r="r" b="b"/>
            <a:pathLst>
              <a:path w="88" h="78" extrusionOk="0">
                <a:moveTo>
                  <a:pt x="60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4" y="7"/>
                  <a:pt x="52" y="5"/>
                  <a:pt x="4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6" y="5"/>
                  <a:pt x="34" y="7"/>
                  <a:pt x="33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4"/>
                  <a:pt x="32" y="0"/>
                  <a:pt x="38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5" y="0"/>
                  <a:pt x="59" y="4"/>
                  <a:pt x="60" y="10"/>
                </a:cubicBezTo>
                <a:close/>
                <a:moveTo>
                  <a:pt x="13" y="44"/>
                </a:moveTo>
                <a:cubicBezTo>
                  <a:pt x="35" y="44"/>
                  <a:pt x="35" y="44"/>
                  <a:pt x="35" y="44"/>
                </a:cubicBezTo>
                <a:cubicBezTo>
                  <a:pt x="35" y="40"/>
                  <a:pt x="35" y="40"/>
                  <a:pt x="35" y="40"/>
                </a:cubicBezTo>
                <a:cubicBezTo>
                  <a:pt x="35" y="38"/>
                  <a:pt x="37" y="36"/>
                  <a:pt x="40" y="36"/>
                </a:cubicBezTo>
                <a:cubicBezTo>
                  <a:pt x="48" y="36"/>
                  <a:pt x="48" y="36"/>
                  <a:pt x="48" y="36"/>
                </a:cubicBezTo>
                <a:cubicBezTo>
                  <a:pt x="50" y="36"/>
                  <a:pt x="52" y="38"/>
                  <a:pt x="52" y="40"/>
                </a:cubicBezTo>
                <a:cubicBezTo>
                  <a:pt x="52" y="44"/>
                  <a:pt x="52" y="44"/>
                  <a:pt x="52" y="44"/>
                </a:cubicBezTo>
                <a:cubicBezTo>
                  <a:pt x="74" y="44"/>
                  <a:pt x="74" y="44"/>
                  <a:pt x="74" y="44"/>
                </a:cubicBezTo>
                <a:cubicBezTo>
                  <a:pt x="81" y="44"/>
                  <a:pt x="87" y="38"/>
                  <a:pt x="88" y="31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18"/>
                  <a:pt x="83" y="12"/>
                  <a:pt x="77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0" y="12"/>
                  <a:pt x="70" y="12"/>
                  <a:pt x="70" y="12"/>
                </a:cubicBezTo>
                <a:cubicBezTo>
                  <a:pt x="67" y="12"/>
                  <a:pt x="67" y="12"/>
                  <a:pt x="67" y="12"/>
                </a:cubicBezTo>
                <a:cubicBezTo>
                  <a:pt x="63" y="12"/>
                  <a:pt x="63" y="12"/>
                  <a:pt x="63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4" y="12"/>
                  <a:pt x="54" y="12"/>
                  <a:pt x="54" y="12"/>
                </a:cubicBezTo>
                <a:cubicBezTo>
                  <a:pt x="34" y="12"/>
                  <a:pt x="34" y="12"/>
                  <a:pt x="34" y="12"/>
                </a:cubicBezTo>
                <a:cubicBezTo>
                  <a:pt x="28" y="12"/>
                  <a:pt x="28" y="12"/>
                  <a:pt x="28" y="12"/>
                </a:cubicBezTo>
                <a:cubicBezTo>
                  <a:pt x="20" y="12"/>
                  <a:pt x="20" y="12"/>
                  <a:pt x="20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5" y="12"/>
                  <a:pt x="0" y="18"/>
                  <a:pt x="0" y="24"/>
                </a:cubicBezTo>
                <a:cubicBezTo>
                  <a:pt x="0" y="31"/>
                  <a:pt x="0" y="31"/>
                  <a:pt x="0" y="31"/>
                </a:cubicBezTo>
                <a:cubicBezTo>
                  <a:pt x="1" y="38"/>
                  <a:pt x="7" y="44"/>
                  <a:pt x="13" y="44"/>
                </a:cubicBezTo>
                <a:close/>
                <a:moveTo>
                  <a:pt x="74" y="47"/>
                </a:moveTo>
                <a:cubicBezTo>
                  <a:pt x="52" y="47"/>
                  <a:pt x="52" y="47"/>
                  <a:pt x="52" y="47"/>
                </a:cubicBezTo>
                <a:cubicBezTo>
                  <a:pt x="52" y="50"/>
                  <a:pt x="52" y="50"/>
                  <a:pt x="52" y="50"/>
                </a:cubicBezTo>
                <a:cubicBezTo>
                  <a:pt x="52" y="53"/>
                  <a:pt x="50" y="55"/>
                  <a:pt x="48" y="55"/>
                </a:cubicBezTo>
                <a:cubicBezTo>
                  <a:pt x="40" y="55"/>
                  <a:pt x="40" y="55"/>
                  <a:pt x="40" y="55"/>
                </a:cubicBezTo>
                <a:cubicBezTo>
                  <a:pt x="37" y="55"/>
                  <a:pt x="35" y="53"/>
                  <a:pt x="35" y="50"/>
                </a:cubicBezTo>
                <a:cubicBezTo>
                  <a:pt x="35" y="47"/>
                  <a:pt x="35" y="47"/>
                  <a:pt x="35" y="47"/>
                </a:cubicBezTo>
                <a:cubicBezTo>
                  <a:pt x="13" y="47"/>
                  <a:pt x="13" y="47"/>
                  <a:pt x="13" y="47"/>
                </a:cubicBezTo>
                <a:cubicBezTo>
                  <a:pt x="8" y="47"/>
                  <a:pt x="3" y="44"/>
                  <a:pt x="0" y="39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73"/>
                  <a:pt x="5" y="78"/>
                  <a:pt x="10" y="78"/>
                </a:cubicBezTo>
                <a:cubicBezTo>
                  <a:pt x="14" y="78"/>
                  <a:pt x="14" y="78"/>
                  <a:pt x="14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67" y="78"/>
                  <a:pt x="67" y="78"/>
                  <a:pt x="67" y="78"/>
                </a:cubicBezTo>
                <a:cubicBezTo>
                  <a:pt x="70" y="78"/>
                  <a:pt x="70" y="78"/>
                  <a:pt x="70" y="78"/>
                </a:cubicBezTo>
                <a:cubicBezTo>
                  <a:pt x="72" y="78"/>
                  <a:pt x="72" y="78"/>
                  <a:pt x="72" y="78"/>
                </a:cubicBezTo>
                <a:cubicBezTo>
                  <a:pt x="77" y="78"/>
                  <a:pt x="77" y="78"/>
                  <a:pt x="77" y="78"/>
                </a:cubicBezTo>
                <a:cubicBezTo>
                  <a:pt x="83" y="78"/>
                  <a:pt x="88" y="73"/>
                  <a:pt x="88" y="67"/>
                </a:cubicBezTo>
                <a:cubicBezTo>
                  <a:pt x="88" y="39"/>
                  <a:pt x="88" y="39"/>
                  <a:pt x="88" y="39"/>
                </a:cubicBezTo>
                <a:cubicBezTo>
                  <a:pt x="85" y="44"/>
                  <a:pt x="80" y="47"/>
                  <a:pt x="74" y="47"/>
                </a:cubicBezTo>
                <a:close/>
                <a:moveTo>
                  <a:pt x="48" y="39"/>
                </a:moveTo>
                <a:cubicBezTo>
                  <a:pt x="40" y="39"/>
                  <a:pt x="40" y="39"/>
                  <a:pt x="40" y="39"/>
                </a:cubicBezTo>
                <a:cubicBezTo>
                  <a:pt x="39" y="39"/>
                  <a:pt x="38" y="40"/>
                  <a:pt x="38" y="41"/>
                </a:cubicBezTo>
                <a:cubicBezTo>
                  <a:pt x="38" y="43"/>
                  <a:pt x="38" y="43"/>
                  <a:pt x="38" y="43"/>
                </a:cubicBezTo>
                <a:cubicBezTo>
                  <a:pt x="38" y="44"/>
                  <a:pt x="38" y="44"/>
                  <a:pt x="38" y="44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8"/>
                  <a:pt x="38" y="48"/>
                  <a:pt x="38" y="48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1"/>
                  <a:pt x="39" y="52"/>
                  <a:pt x="40" y="52"/>
                </a:cubicBezTo>
                <a:cubicBezTo>
                  <a:pt x="48" y="52"/>
                  <a:pt x="48" y="52"/>
                  <a:pt x="48" y="52"/>
                </a:cubicBezTo>
                <a:cubicBezTo>
                  <a:pt x="49" y="52"/>
                  <a:pt x="49" y="51"/>
                  <a:pt x="49" y="50"/>
                </a:cubicBezTo>
                <a:cubicBezTo>
                  <a:pt x="49" y="48"/>
                  <a:pt x="49" y="48"/>
                  <a:pt x="49" y="48"/>
                </a:cubicBezTo>
                <a:cubicBezTo>
                  <a:pt x="49" y="47"/>
                  <a:pt x="49" y="47"/>
                  <a:pt x="49" y="47"/>
                </a:cubicBezTo>
                <a:cubicBezTo>
                  <a:pt x="49" y="44"/>
                  <a:pt x="49" y="44"/>
                  <a:pt x="49" y="44"/>
                </a:cubicBezTo>
                <a:cubicBezTo>
                  <a:pt x="49" y="43"/>
                  <a:pt x="49" y="43"/>
                  <a:pt x="49" y="43"/>
                </a:cubicBezTo>
                <a:cubicBezTo>
                  <a:pt x="49" y="41"/>
                  <a:pt x="49" y="41"/>
                  <a:pt x="49" y="41"/>
                </a:cubicBezTo>
                <a:cubicBezTo>
                  <a:pt x="49" y="40"/>
                  <a:pt x="49" y="39"/>
                  <a:pt x="48" y="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3952875" y="4125913"/>
            <a:ext cx="392113" cy="396875"/>
          </a:xfrm>
          <a:custGeom>
            <a:avLst/>
            <a:gdLst/>
            <a:ahLst/>
            <a:cxnLst/>
            <a:rect l="l" t="t" r="r" b="b"/>
            <a:pathLst>
              <a:path w="79" h="80" extrusionOk="0">
                <a:moveTo>
                  <a:pt x="37" y="42"/>
                </a:moveTo>
                <a:cubicBezTo>
                  <a:pt x="75" y="42"/>
                  <a:pt x="75" y="42"/>
                  <a:pt x="75" y="42"/>
                </a:cubicBezTo>
                <a:cubicBezTo>
                  <a:pt x="75" y="63"/>
                  <a:pt x="58" y="80"/>
                  <a:pt x="37" y="80"/>
                </a:cubicBezTo>
                <a:cubicBezTo>
                  <a:pt x="17" y="80"/>
                  <a:pt x="0" y="63"/>
                  <a:pt x="0" y="42"/>
                </a:cubicBezTo>
                <a:cubicBezTo>
                  <a:pt x="0" y="22"/>
                  <a:pt x="17" y="5"/>
                  <a:pt x="37" y="5"/>
                </a:cubicBezTo>
                <a:lnTo>
                  <a:pt x="37" y="42"/>
                </a:lnTo>
                <a:close/>
                <a:moveTo>
                  <a:pt x="42" y="0"/>
                </a:moveTo>
                <a:cubicBezTo>
                  <a:pt x="42" y="38"/>
                  <a:pt x="42" y="38"/>
                  <a:pt x="42" y="38"/>
                </a:cubicBezTo>
                <a:cubicBezTo>
                  <a:pt x="79" y="38"/>
                  <a:pt x="79" y="38"/>
                  <a:pt x="79" y="38"/>
                </a:cubicBezTo>
                <a:cubicBezTo>
                  <a:pt x="79" y="17"/>
                  <a:pt x="63" y="0"/>
                  <a:pt x="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7935913" y="3887788"/>
            <a:ext cx="322262" cy="471487"/>
          </a:xfrm>
          <a:custGeom>
            <a:avLst/>
            <a:gdLst/>
            <a:ahLst/>
            <a:cxnLst/>
            <a:rect l="l" t="t" r="r" b="b"/>
            <a:pathLst>
              <a:path w="65" h="95" extrusionOk="0">
                <a:moveTo>
                  <a:pt x="65" y="63"/>
                </a:moveTo>
                <a:cubicBezTo>
                  <a:pt x="65" y="53"/>
                  <a:pt x="57" y="45"/>
                  <a:pt x="42" y="42"/>
                </a:cubicBezTo>
                <a:cubicBezTo>
                  <a:pt x="40" y="41"/>
                  <a:pt x="32" y="39"/>
                  <a:pt x="30" y="39"/>
                </a:cubicBezTo>
                <a:cubicBezTo>
                  <a:pt x="19" y="36"/>
                  <a:pt x="15" y="34"/>
                  <a:pt x="15" y="31"/>
                </a:cubicBezTo>
                <a:cubicBezTo>
                  <a:pt x="15" y="27"/>
                  <a:pt x="20" y="24"/>
                  <a:pt x="31" y="24"/>
                </a:cubicBezTo>
                <a:cubicBezTo>
                  <a:pt x="40" y="24"/>
                  <a:pt x="48" y="30"/>
                  <a:pt x="48" y="30"/>
                </a:cubicBezTo>
                <a:cubicBezTo>
                  <a:pt x="52" y="32"/>
                  <a:pt x="54" y="32"/>
                  <a:pt x="56" y="29"/>
                </a:cubicBezTo>
                <a:cubicBezTo>
                  <a:pt x="56" y="29"/>
                  <a:pt x="60" y="26"/>
                  <a:pt x="60" y="24"/>
                </a:cubicBezTo>
                <a:cubicBezTo>
                  <a:pt x="60" y="19"/>
                  <a:pt x="50" y="13"/>
                  <a:pt x="39" y="11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1"/>
                  <a:pt x="37" y="0"/>
                  <a:pt x="35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0"/>
                  <a:pt x="26" y="1"/>
                  <a:pt x="26" y="3"/>
                </a:cubicBezTo>
                <a:cubicBezTo>
                  <a:pt x="26" y="10"/>
                  <a:pt x="26" y="10"/>
                  <a:pt x="26" y="10"/>
                </a:cubicBezTo>
                <a:cubicBezTo>
                  <a:pt x="9" y="12"/>
                  <a:pt x="0" y="21"/>
                  <a:pt x="0" y="31"/>
                </a:cubicBezTo>
                <a:cubicBezTo>
                  <a:pt x="0" y="43"/>
                  <a:pt x="11" y="48"/>
                  <a:pt x="24" y="52"/>
                </a:cubicBezTo>
                <a:cubicBezTo>
                  <a:pt x="26" y="52"/>
                  <a:pt x="36" y="55"/>
                  <a:pt x="38" y="55"/>
                </a:cubicBezTo>
                <a:cubicBezTo>
                  <a:pt x="47" y="57"/>
                  <a:pt x="49" y="61"/>
                  <a:pt x="49" y="63"/>
                </a:cubicBezTo>
                <a:cubicBezTo>
                  <a:pt x="49" y="67"/>
                  <a:pt x="45" y="71"/>
                  <a:pt x="33" y="71"/>
                </a:cubicBezTo>
                <a:cubicBezTo>
                  <a:pt x="25" y="71"/>
                  <a:pt x="13" y="64"/>
                  <a:pt x="13" y="64"/>
                </a:cubicBezTo>
                <a:cubicBezTo>
                  <a:pt x="10" y="62"/>
                  <a:pt x="7" y="62"/>
                  <a:pt x="4" y="65"/>
                </a:cubicBezTo>
                <a:cubicBezTo>
                  <a:pt x="4" y="65"/>
                  <a:pt x="2" y="68"/>
                  <a:pt x="2" y="71"/>
                </a:cubicBezTo>
                <a:cubicBezTo>
                  <a:pt x="2" y="76"/>
                  <a:pt x="14" y="81"/>
                  <a:pt x="26" y="84"/>
                </a:cubicBezTo>
                <a:cubicBezTo>
                  <a:pt x="26" y="91"/>
                  <a:pt x="26" y="91"/>
                  <a:pt x="26" y="91"/>
                </a:cubicBezTo>
                <a:cubicBezTo>
                  <a:pt x="26" y="93"/>
                  <a:pt x="28" y="95"/>
                  <a:pt x="30" y="95"/>
                </a:cubicBezTo>
                <a:cubicBezTo>
                  <a:pt x="35" y="95"/>
                  <a:pt x="35" y="95"/>
                  <a:pt x="35" y="95"/>
                </a:cubicBezTo>
                <a:cubicBezTo>
                  <a:pt x="37" y="95"/>
                  <a:pt x="39" y="93"/>
                  <a:pt x="39" y="91"/>
                </a:cubicBezTo>
                <a:cubicBezTo>
                  <a:pt x="39" y="84"/>
                  <a:pt x="39" y="84"/>
                  <a:pt x="39" y="84"/>
                </a:cubicBezTo>
                <a:cubicBezTo>
                  <a:pt x="57" y="82"/>
                  <a:pt x="65" y="73"/>
                  <a:pt x="6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5032375" y="1265238"/>
            <a:ext cx="415925" cy="412750"/>
          </a:xfrm>
          <a:custGeom>
            <a:avLst/>
            <a:gdLst/>
            <a:ahLst/>
            <a:cxnLst/>
            <a:rect l="l" t="t" r="r" b="b"/>
            <a:pathLst>
              <a:path w="84" h="83" extrusionOk="0">
                <a:moveTo>
                  <a:pt x="82" y="35"/>
                </a:moveTo>
                <a:cubicBezTo>
                  <a:pt x="72" y="34"/>
                  <a:pt x="72" y="34"/>
                  <a:pt x="72" y="34"/>
                </a:cubicBezTo>
                <a:cubicBezTo>
                  <a:pt x="71" y="31"/>
                  <a:pt x="70" y="28"/>
                  <a:pt x="68" y="26"/>
                </a:cubicBezTo>
                <a:cubicBezTo>
                  <a:pt x="75" y="17"/>
                  <a:pt x="75" y="17"/>
                  <a:pt x="75" y="17"/>
                </a:cubicBezTo>
                <a:cubicBezTo>
                  <a:pt x="75" y="16"/>
                  <a:pt x="75" y="15"/>
                  <a:pt x="74" y="15"/>
                </a:cubicBezTo>
                <a:cubicBezTo>
                  <a:pt x="68" y="9"/>
                  <a:pt x="68" y="9"/>
                  <a:pt x="68" y="9"/>
                </a:cubicBezTo>
                <a:cubicBezTo>
                  <a:pt x="68" y="8"/>
                  <a:pt x="67" y="8"/>
                  <a:pt x="66" y="9"/>
                </a:cubicBezTo>
                <a:cubicBezTo>
                  <a:pt x="58" y="15"/>
                  <a:pt x="58" y="15"/>
                  <a:pt x="58" y="15"/>
                </a:cubicBezTo>
                <a:cubicBezTo>
                  <a:pt x="55" y="13"/>
                  <a:pt x="52" y="12"/>
                  <a:pt x="50" y="11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0"/>
                  <a:pt x="47" y="0"/>
                  <a:pt x="46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6" y="0"/>
                  <a:pt x="36" y="1"/>
                </a:cubicBezTo>
                <a:cubicBezTo>
                  <a:pt x="34" y="11"/>
                  <a:pt x="34" y="11"/>
                  <a:pt x="34" y="11"/>
                </a:cubicBezTo>
                <a:cubicBezTo>
                  <a:pt x="31" y="12"/>
                  <a:pt x="29" y="13"/>
                  <a:pt x="26" y="15"/>
                </a:cubicBezTo>
                <a:cubicBezTo>
                  <a:pt x="18" y="9"/>
                  <a:pt x="18" y="9"/>
                  <a:pt x="18" y="9"/>
                </a:cubicBezTo>
                <a:cubicBezTo>
                  <a:pt x="17" y="8"/>
                  <a:pt x="16" y="8"/>
                  <a:pt x="15" y="9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6"/>
                  <a:pt x="9" y="17"/>
                </a:cubicBezTo>
                <a:cubicBezTo>
                  <a:pt x="15" y="26"/>
                  <a:pt x="15" y="26"/>
                  <a:pt x="15" y="26"/>
                </a:cubicBezTo>
                <a:cubicBezTo>
                  <a:pt x="14" y="28"/>
                  <a:pt x="13" y="31"/>
                  <a:pt x="1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5"/>
                  <a:pt x="0" y="36"/>
                  <a:pt x="0" y="37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1" y="47"/>
                  <a:pt x="2" y="47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52"/>
                  <a:pt x="14" y="54"/>
                  <a:pt x="15" y="57"/>
                </a:cubicBezTo>
                <a:cubicBezTo>
                  <a:pt x="9" y="65"/>
                  <a:pt x="9" y="65"/>
                  <a:pt x="9" y="65"/>
                </a:cubicBezTo>
                <a:cubicBezTo>
                  <a:pt x="9" y="66"/>
                  <a:pt x="9" y="67"/>
                  <a:pt x="9" y="68"/>
                </a:cubicBezTo>
                <a:cubicBezTo>
                  <a:pt x="15" y="74"/>
                  <a:pt x="15" y="74"/>
                  <a:pt x="15" y="74"/>
                </a:cubicBezTo>
                <a:cubicBezTo>
                  <a:pt x="16" y="74"/>
                  <a:pt x="17" y="75"/>
                  <a:pt x="18" y="74"/>
                </a:cubicBezTo>
                <a:cubicBezTo>
                  <a:pt x="26" y="68"/>
                  <a:pt x="26" y="68"/>
                  <a:pt x="26" y="68"/>
                </a:cubicBezTo>
                <a:cubicBezTo>
                  <a:pt x="29" y="69"/>
                  <a:pt x="31" y="70"/>
                  <a:pt x="34" y="71"/>
                </a:cubicBezTo>
                <a:cubicBezTo>
                  <a:pt x="36" y="82"/>
                  <a:pt x="36" y="82"/>
                  <a:pt x="36" y="82"/>
                </a:cubicBezTo>
                <a:cubicBezTo>
                  <a:pt x="36" y="82"/>
                  <a:pt x="37" y="83"/>
                  <a:pt x="38" y="83"/>
                </a:cubicBezTo>
                <a:cubicBezTo>
                  <a:pt x="46" y="83"/>
                  <a:pt x="46" y="83"/>
                  <a:pt x="46" y="83"/>
                </a:cubicBezTo>
                <a:cubicBezTo>
                  <a:pt x="47" y="83"/>
                  <a:pt x="48" y="82"/>
                  <a:pt x="48" y="82"/>
                </a:cubicBezTo>
                <a:cubicBezTo>
                  <a:pt x="50" y="71"/>
                  <a:pt x="50" y="71"/>
                  <a:pt x="50" y="71"/>
                </a:cubicBezTo>
                <a:cubicBezTo>
                  <a:pt x="52" y="70"/>
                  <a:pt x="55" y="69"/>
                  <a:pt x="58" y="68"/>
                </a:cubicBezTo>
                <a:cubicBezTo>
                  <a:pt x="66" y="74"/>
                  <a:pt x="66" y="74"/>
                  <a:pt x="66" y="74"/>
                </a:cubicBezTo>
                <a:cubicBezTo>
                  <a:pt x="67" y="75"/>
                  <a:pt x="68" y="74"/>
                  <a:pt x="68" y="74"/>
                </a:cubicBezTo>
                <a:cubicBezTo>
                  <a:pt x="74" y="68"/>
                  <a:pt x="74" y="68"/>
                  <a:pt x="74" y="68"/>
                </a:cubicBezTo>
                <a:cubicBezTo>
                  <a:pt x="75" y="67"/>
                  <a:pt x="75" y="66"/>
                  <a:pt x="75" y="65"/>
                </a:cubicBezTo>
                <a:cubicBezTo>
                  <a:pt x="68" y="57"/>
                  <a:pt x="68" y="57"/>
                  <a:pt x="68" y="57"/>
                </a:cubicBezTo>
                <a:cubicBezTo>
                  <a:pt x="70" y="54"/>
                  <a:pt x="71" y="52"/>
                  <a:pt x="72" y="49"/>
                </a:cubicBezTo>
                <a:cubicBezTo>
                  <a:pt x="82" y="47"/>
                  <a:pt x="82" y="47"/>
                  <a:pt x="82" y="47"/>
                </a:cubicBezTo>
                <a:cubicBezTo>
                  <a:pt x="83" y="47"/>
                  <a:pt x="84" y="46"/>
                  <a:pt x="84" y="46"/>
                </a:cubicBezTo>
                <a:cubicBezTo>
                  <a:pt x="84" y="37"/>
                  <a:pt x="84" y="37"/>
                  <a:pt x="84" y="37"/>
                </a:cubicBezTo>
                <a:cubicBezTo>
                  <a:pt x="84" y="36"/>
                  <a:pt x="83" y="35"/>
                  <a:pt x="82" y="35"/>
                </a:cubicBezTo>
                <a:close/>
                <a:moveTo>
                  <a:pt x="42" y="57"/>
                </a:moveTo>
                <a:cubicBezTo>
                  <a:pt x="33" y="57"/>
                  <a:pt x="27" y="50"/>
                  <a:pt x="27" y="41"/>
                </a:cubicBezTo>
                <a:cubicBezTo>
                  <a:pt x="27" y="33"/>
                  <a:pt x="33" y="26"/>
                  <a:pt x="42" y="26"/>
                </a:cubicBezTo>
                <a:cubicBezTo>
                  <a:pt x="50" y="26"/>
                  <a:pt x="57" y="33"/>
                  <a:pt x="57" y="41"/>
                </a:cubicBezTo>
                <a:cubicBezTo>
                  <a:pt x="57" y="50"/>
                  <a:pt x="50" y="57"/>
                  <a:pt x="42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5305425" y="2508250"/>
            <a:ext cx="1581150" cy="184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عنوان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HERE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50"/>
                            </p:stCondLst>
                            <p:childTnLst>
                              <p:par>
                                <p:cTn id="2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50"/>
                            </p:stCondLst>
                            <p:childTnLst>
                              <p:par>
                                <p:cTn id="3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50"/>
                            </p:stCondLst>
                            <p:childTnLst>
                              <p:par>
                                <p:cTn id="4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50"/>
                            </p:stCondLst>
                            <p:childTnLst>
                              <p:par>
                                <p:cTn id="5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6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6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6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6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350"/>
                            </p:stCondLst>
                            <p:childTnLst>
                              <p:par>
                                <p:cTn id="7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6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6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950"/>
                            </p:stCondLst>
                            <p:childTnLst>
                              <p:par>
                                <p:cTn id="8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6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6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125" y="996950"/>
            <a:ext cx="9282113" cy="5199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/>
          <p:nvPr/>
        </p:nvSpPr>
        <p:spPr>
          <a:xfrm>
            <a:off x="2525713" y="2667000"/>
            <a:ext cx="909637" cy="10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5946775" y="2641600"/>
            <a:ext cx="893763" cy="103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9469438" y="2316163"/>
            <a:ext cx="874712" cy="10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1183575" y="404565"/>
            <a:ext cx="9824852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WATERCOLOR BRUSHES</a:t>
            </a:r>
            <a:endParaRPr sz="4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1997075" y="3509963"/>
            <a:ext cx="1550988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5535613" y="3509963"/>
            <a:ext cx="1550987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79" name="Google Shape;279;p24"/>
          <p:cNvSpPr txBox="1"/>
          <p:nvPr/>
        </p:nvSpPr>
        <p:spPr>
          <a:xfrm>
            <a:off x="9039225" y="3133725"/>
            <a:ext cx="1358900" cy="147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3" grpId="0"/>
          <p:bldP spid="274" grpId="0"/>
          <p:bldP spid="275" grpId="0"/>
          <p:bldP spid="276" grpId="0"/>
          <p:bldP spid="277" grpId="0"/>
          <p:bldP spid="278" grpId="0"/>
          <p:bldP spid="2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3" grpId="0"/>
          <p:bldP spid="274" grpId="0"/>
          <p:bldP spid="275" grpId="0"/>
          <p:bldP spid="276" grpId="0"/>
          <p:bldP spid="277" grpId="0"/>
          <p:bldP spid="278" grpId="0"/>
          <p:bldP spid="27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3325" y="1195388"/>
            <a:ext cx="10012363" cy="517048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5"/>
          <p:cNvSpPr/>
          <p:nvPr/>
        </p:nvSpPr>
        <p:spPr>
          <a:xfrm>
            <a:off x="2057400" y="2819400"/>
            <a:ext cx="874713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5"/>
          <p:cNvSpPr/>
          <p:nvPr/>
        </p:nvSpPr>
        <p:spPr>
          <a:xfrm>
            <a:off x="4673600" y="2828925"/>
            <a:ext cx="860425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7258050" y="2819400"/>
            <a:ext cx="841375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9866313" y="2819400"/>
            <a:ext cx="896937" cy="98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5"/>
          <p:cNvSpPr/>
          <p:nvPr/>
        </p:nvSpPr>
        <p:spPr>
          <a:xfrm>
            <a:off x="934193" y="416441"/>
            <a:ext cx="10323616" cy="7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WATERCOLOR BRUSHES</a:t>
            </a:r>
            <a:endParaRPr sz="4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290" name="Google Shape;290;p25"/>
          <p:cNvSpPr txBox="1"/>
          <p:nvPr/>
        </p:nvSpPr>
        <p:spPr>
          <a:xfrm>
            <a:off x="1576388" y="3641725"/>
            <a:ext cx="1433512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1" name="Google Shape;291;p25"/>
          <p:cNvSpPr txBox="1"/>
          <p:nvPr/>
        </p:nvSpPr>
        <p:spPr>
          <a:xfrm>
            <a:off x="4152900" y="3641725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6783388" y="3641725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9383713" y="3641725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5" grpId="0"/>
          <p:bldP spid="286" grpId="0"/>
          <p:bldP spid="287" grpId="0"/>
          <p:bldP spid="288" grpId="0"/>
          <p:bldP spid="289" grpId="0"/>
          <p:bldP spid="290" grpId="0"/>
          <p:bldP spid="291" grpId="0"/>
          <p:bldP spid="292" grpId="0"/>
          <p:bldP spid="29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2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85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5" grpId="0"/>
          <p:bldP spid="286" grpId="0"/>
          <p:bldP spid="287" grpId="0"/>
          <p:bldP spid="288" grpId="0"/>
          <p:bldP spid="289" grpId="0"/>
          <p:bldP spid="290" grpId="0"/>
          <p:bldP spid="291" grpId="0"/>
          <p:bldP spid="292" grpId="0"/>
          <p:bldP spid="29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225" y="465138"/>
            <a:ext cx="11128375" cy="585628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6"/>
          <p:cNvSpPr/>
          <p:nvPr/>
        </p:nvSpPr>
        <p:spPr>
          <a:xfrm>
            <a:off x="1234614" y="1868489"/>
            <a:ext cx="652244" cy="6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6"/>
          <p:cNvSpPr/>
          <p:nvPr/>
        </p:nvSpPr>
        <p:spPr>
          <a:xfrm>
            <a:off x="3475741" y="1873250"/>
            <a:ext cx="644914" cy="68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6"/>
          <p:cNvSpPr/>
          <p:nvPr/>
        </p:nvSpPr>
        <p:spPr>
          <a:xfrm>
            <a:off x="5727558" y="1868489"/>
            <a:ext cx="630258" cy="6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6"/>
          <p:cNvSpPr/>
          <p:nvPr/>
        </p:nvSpPr>
        <p:spPr>
          <a:xfrm>
            <a:off x="7951589" y="1868489"/>
            <a:ext cx="670566" cy="6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6"/>
          <p:cNvSpPr/>
          <p:nvPr/>
        </p:nvSpPr>
        <p:spPr>
          <a:xfrm>
            <a:off x="10341929" y="1868489"/>
            <a:ext cx="603386" cy="68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6"/>
          <p:cNvSpPr txBox="1"/>
          <p:nvPr/>
        </p:nvSpPr>
        <p:spPr>
          <a:xfrm>
            <a:off x="857250" y="2855913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3024188" y="2855913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5394325" y="2855913"/>
            <a:ext cx="1433513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7572375" y="2855913"/>
            <a:ext cx="1435100" cy="107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9983788" y="2835275"/>
            <a:ext cx="143510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ar-EG" sz="16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6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050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7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7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/>
          <p:bldP spid="300" grpId="0"/>
          <p:bldP spid="301" grpId="0"/>
          <p:bldP spid="302" grpId="0"/>
          <p:bldP spid="303" grpId="0"/>
          <p:bldP spid="304" grpId="0"/>
          <p:bldP spid="305" grpId="0"/>
          <p:bldP spid="306" grpId="0"/>
          <p:bldP spid="307" grpId="0"/>
          <p:bldP spid="30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9" grpId="0"/>
          <p:bldP spid="300" grpId="0"/>
          <p:bldP spid="301" grpId="0"/>
          <p:bldP spid="302" grpId="0"/>
          <p:bldP spid="303" grpId="0"/>
          <p:bldP spid="304" grpId="0"/>
          <p:bldP spid="305" grpId="0"/>
          <p:bldP spid="306" grpId="0"/>
          <p:bldP spid="307" grpId="0"/>
          <p:bldP spid="30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013" y="374650"/>
            <a:ext cx="10937875" cy="58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7"/>
          <p:cNvSpPr/>
          <p:nvPr/>
        </p:nvSpPr>
        <p:spPr>
          <a:xfrm>
            <a:off x="1304925" y="2014538"/>
            <a:ext cx="847725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7"/>
          <p:cNvSpPr/>
          <p:nvPr/>
        </p:nvSpPr>
        <p:spPr>
          <a:xfrm>
            <a:off x="3208338" y="2019300"/>
            <a:ext cx="838200" cy="96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7"/>
          <p:cNvSpPr/>
          <p:nvPr/>
        </p:nvSpPr>
        <p:spPr>
          <a:xfrm>
            <a:off x="5013325" y="2014538"/>
            <a:ext cx="81915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7"/>
          <p:cNvSpPr/>
          <p:nvPr/>
        </p:nvSpPr>
        <p:spPr>
          <a:xfrm>
            <a:off x="6824663" y="2014538"/>
            <a:ext cx="871537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7"/>
          <p:cNvSpPr/>
          <p:nvPr/>
        </p:nvSpPr>
        <p:spPr>
          <a:xfrm>
            <a:off x="8734425" y="2014538"/>
            <a:ext cx="78105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/>
          <p:nvPr/>
        </p:nvSpPr>
        <p:spPr>
          <a:xfrm>
            <a:off x="10477500" y="2014538"/>
            <a:ext cx="76676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7"/>
          <p:cNvSpPr txBox="1"/>
          <p:nvPr/>
        </p:nvSpPr>
        <p:spPr>
          <a:xfrm>
            <a:off x="933450" y="2854325"/>
            <a:ext cx="121285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1" name="Google Shape;321;p27"/>
          <p:cNvSpPr txBox="1"/>
          <p:nvPr/>
        </p:nvSpPr>
        <p:spPr>
          <a:xfrm>
            <a:off x="2822575" y="2854325"/>
            <a:ext cx="1204913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2" name="Google Shape;322;p27"/>
          <p:cNvSpPr txBox="1"/>
          <p:nvPr/>
        </p:nvSpPr>
        <p:spPr>
          <a:xfrm>
            <a:off x="4608513" y="2854325"/>
            <a:ext cx="121285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3" name="Google Shape;323;p27"/>
          <p:cNvSpPr txBox="1"/>
          <p:nvPr/>
        </p:nvSpPr>
        <p:spPr>
          <a:xfrm>
            <a:off x="6450013" y="2854325"/>
            <a:ext cx="120650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8369300" y="2854325"/>
            <a:ext cx="121285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5" name="Google Shape;325;p27"/>
          <p:cNvSpPr txBox="1"/>
          <p:nvPr/>
        </p:nvSpPr>
        <p:spPr>
          <a:xfrm>
            <a:off x="10072688" y="2854325"/>
            <a:ext cx="120650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75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75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4" grpId="0"/>
          <p:bldP spid="315" grpId="0"/>
          <p:bldP spid="316" grpId="0"/>
          <p:bldP spid="317" grpId="0"/>
          <p:bldP spid="318" grpId="0"/>
          <p:bldP spid="319" grpId="0"/>
          <p:bldP spid="320" grpId="0"/>
          <p:bldP spid="321" grpId="0"/>
          <p:bldP spid="322" grpId="0"/>
          <p:bldP spid="323" grpId="0"/>
          <p:bldP spid="324" grpId="0"/>
          <p:bldP spid="3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4" grpId="0"/>
          <p:bldP spid="315" grpId="0"/>
          <p:bldP spid="316" grpId="0"/>
          <p:bldP spid="317" grpId="0"/>
          <p:bldP spid="318" grpId="0"/>
          <p:bldP spid="319" grpId="0"/>
          <p:bldP spid="320" grpId="0"/>
          <p:bldP spid="321" grpId="0"/>
          <p:bldP spid="322" grpId="0"/>
          <p:bldP spid="323" grpId="0"/>
          <p:bldP spid="324" grpId="0"/>
          <p:bldP spid="32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888" y="125413"/>
            <a:ext cx="11428412" cy="64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8"/>
          <p:cNvSpPr/>
          <p:nvPr/>
        </p:nvSpPr>
        <p:spPr>
          <a:xfrm>
            <a:off x="795338" y="2087563"/>
            <a:ext cx="847725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28"/>
          <p:cNvSpPr/>
          <p:nvPr/>
        </p:nvSpPr>
        <p:spPr>
          <a:xfrm>
            <a:off x="2479675" y="2087563"/>
            <a:ext cx="83820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8"/>
          <p:cNvSpPr/>
          <p:nvPr/>
        </p:nvSpPr>
        <p:spPr>
          <a:xfrm>
            <a:off x="4110038" y="2087563"/>
            <a:ext cx="81915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8"/>
          <p:cNvSpPr/>
          <p:nvPr/>
        </p:nvSpPr>
        <p:spPr>
          <a:xfrm>
            <a:off x="5745163" y="2087563"/>
            <a:ext cx="871537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7512050" y="2087563"/>
            <a:ext cx="779463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9134475" y="2087563"/>
            <a:ext cx="765175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8"/>
          <p:cNvSpPr/>
          <p:nvPr/>
        </p:nvSpPr>
        <p:spPr>
          <a:xfrm>
            <a:off x="10709275" y="2087563"/>
            <a:ext cx="838200" cy="96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8"/>
          <p:cNvSpPr txBox="1"/>
          <p:nvPr/>
        </p:nvSpPr>
        <p:spPr>
          <a:xfrm>
            <a:off x="401638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39" name="Google Shape;339;p28"/>
          <p:cNvSpPr txBox="1"/>
          <p:nvPr/>
        </p:nvSpPr>
        <p:spPr>
          <a:xfrm>
            <a:off x="2066925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0" name="Google Shape;340;p28"/>
          <p:cNvSpPr txBox="1"/>
          <p:nvPr/>
        </p:nvSpPr>
        <p:spPr>
          <a:xfrm>
            <a:off x="3709988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1" name="Google Shape;341;p28"/>
          <p:cNvSpPr txBox="1"/>
          <p:nvPr/>
        </p:nvSpPr>
        <p:spPr>
          <a:xfrm>
            <a:off x="5354638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2" name="Google Shape;342;p28"/>
          <p:cNvSpPr txBox="1"/>
          <p:nvPr/>
        </p:nvSpPr>
        <p:spPr>
          <a:xfrm>
            <a:off x="7113588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8715375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4" name="Google Shape;344;p28"/>
          <p:cNvSpPr txBox="1"/>
          <p:nvPr/>
        </p:nvSpPr>
        <p:spPr>
          <a:xfrm>
            <a:off x="10355263" y="3046413"/>
            <a:ext cx="1212850" cy="124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750" fill="hold"/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750" fill="hold"/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75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75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75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75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75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75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1" grpId="0"/>
          <p:bldP spid="332" grpId="0"/>
          <p:bldP spid="333" grpId="0"/>
          <p:bldP spid="334" grpId="0"/>
          <p:bldP spid="335" grpId="0"/>
          <p:bldP spid="336" grpId="0"/>
          <p:bldP spid="337" grpId="0"/>
          <p:bldP spid="338" grpId="0"/>
          <p:bldP spid="339" grpId="0"/>
          <p:bldP spid="340" grpId="0"/>
          <p:bldP spid="341" grpId="0"/>
          <p:bldP spid="342" grpId="0"/>
          <p:bldP spid="343" grpId="0"/>
          <p:bldP spid="3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3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1" grpId="0"/>
          <p:bldP spid="332" grpId="0"/>
          <p:bldP spid="333" grpId="0"/>
          <p:bldP spid="334" grpId="0"/>
          <p:bldP spid="335" grpId="0"/>
          <p:bldP spid="336" grpId="0"/>
          <p:bldP spid="337" grpId="0"/>
          <p:bldP spid="338" grpId="0"/>
          <p:bldP spid="339" grpId="0"/>
          <p:bldP spid="340" grpId="0"/>
          <p:bldP spid="341" grpId="0"/>
          <p:bldP spid="342" grpId="0"/>
          <p:bldP spid="343" grpId="0"/>
          <p:bldP spid="34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00" y="265113"/>
            <a:ext cx="11710988" cy="635476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9"/>
          <p:cNvSpPr/>
          <p:nvPr/>
        </p:nvSpPr>
        <p:spPr>
          <a:xfrm>
            <a:off x="661988" y="2008188"/>
            <a:ext cx="852487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29"/>
          <p:cNvSpPr/>
          <p:nvPr/>
        </p:nvSpPr>
        <p:spPr>
          <a:xfrm>
            <a:off x="2187575" y="2008188"/>
            <a:ext cx="8413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9"/>
          <p:cNvSpPr/>
          <p:nvPr/>
        </p:nvSpPr>
        <p:spPr>
          <a:xfrm>
            <a:off x="3824288" y="2008188"/>
            <a:ext cx="8255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29"/>
          <p:cNvSpPr/>
          <p:nvPr/>
        </p:nvSpPr>
        <p:spPr>
          <a:xfrm>
            <a:off x="5210175" y="2008188"/>
            <a:ext cx="87471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9"/>
          <p:cNvSpPr/>
          <p:nvPr/>
        </p:nvSpPr>
        <p:spPr>
          <a:xfrm>
            <a:off x="6689725" y="2008188"/>
            <a:ext cx="782638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9"/>
          <p:cNvSpPr/>
          <p:nvPr/>
        </p:nvSpPr>
        <p:spPr>
          <a:xfrm>
            <a:off x="8194675" y="2008188"/>
            <a:ext cx="7667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9"/>
          <p:cNvSpPr/>
          <p:nvPr/>
        </p:nvSpPr>
        <p:spPr>
          <a:xfrm>
            <a:off x="9612313" y="2008188"/>
            <a:ext cx="8413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9"/>
          <p:cNvSpPr/>
          <p:nvPr/>
        </p:nvSpPr>
        <p:spPr>
          <a:xfrm>
            <a:off x="10963275" y="2008188"/>
            <a:ext cx="863600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29"/>
          <p:cNvSpPr txBox="1"/>
          <p:nvPr/>
        </p:nvSpPr>
        <p:spPr>
          <a:xfrm>
            <a:off x="241300" y="2973388"/>
            <a:ext cx="1212850" cy="124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59" name="Google Shape;359;p29"/>
          <p:cNvSpPr txBox="1"/>
          <p:nvPr/>
        </p:nvSpPr>
        <p:spPr>
          <a:xfrm>
            <a:off x="1758950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0" name="Google Shape;360;p29"/>
          <p:cNvSpPr txBox="1"/>
          <p:nvPr/>
        </p:nvSpPr>
        <p:spPr>
          <a:xfrm>
            <a:off x="3357563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1" name="Google Shape;361;p29"/>
          <p:cNvSpPr txBox="1"/>
          <p:nvPr/>
        </p:nvSpPr>
        <p:spPr>
          <a:xfrm>
            <a:off x="4783138" y="2971800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2" name="Google Shape;362;p29"/>
          <p:cNvSpPr txBox="1"/>
          <p:nvPr/>
        </p:nvSpPr>
        <p:spPr>
          <a:xfrm>
            <a:off x="6205538" y="3043238"/>
            <a:ext cx="1212850" cy="124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3" name="Google Shape;363;p29"/>
          <p:cNvSpPr txBox="1"/>
          <p:nvPr/>
        </p:nvSpPr>
        <p:spPr>
          <a:xfrm>
            <a:off x="7797800" y="3046413"/>
            <a:ext cx="1212850" cy="124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4" name="Google Shape;364;p29"/>
          <p:cNvSpPr txBox="1"/>
          <p:nvPr/>
        </p:nvSpPr>
        <p:spPr>
          <a:xfrm>
            <a:off x="9158288" y="3046413"/>
            <a:ext cx="1212850" cy="124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5" name="Google Shape;365;p29"/>
          <p:cNvSpPr txBox="1"/>
          <p:nvPr/>
        </p:nvSpPr>
        <p:spPr>
          <a:xfrm>
            <a:off x="10593388" y="3046413"/>
            <a:ext cx="1212850" cy="124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75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75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75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750" fill="hold"/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750" fill="hold"/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75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75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0" grpId="0"/>
          <p:bldP spid="351" grpId="0"/>
          <p:bldP spid="352" grpId="0"/>
          <p:bldP spid="353" grpId="0"/>
          <p:bldP spid="354" grpId="0"/>
          <p:bldP spid="355" grpId="0"/>
          <p:bldP spid="356" grpId="0"/>
          <p:bldP spid="357" grpId="0"/>
          <p:bldP spid="358" grpId="0"/>
          <p:bldP spid="359" grpId="0"/>
          <p:bldP spid="360" grpId="0"/>
          <p:bldP spid="361" grpId="0"/>
          <p:bldP spid="362" grpId="0"/>
          <p:bldP spid="363" grpId="0"/>
          <p:bldP spid="364" grpId="0"/>
          <p:bldP spid="3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0" grpId="0"/>
          <p:bldP spid="351" grpId="0"/>
          <p:bldP spid="352" grpId="0"/>
          <p:bldP spid="353" grpId="0"/>
          <p:bldP spid="354" grpId="0"/>
          <p:bldP spid="355" grpId="0"/>
          <p:bldP spid="356" grpId="0"/>
          <p:bldP spid="357" grpId="0"/>
          <p:bldP spid="358" grpId="0"/>
          <p:bldP spid="359" grpId="0"/>
          <p:bldP spid="360" grpId="0"/>
          <p:bldP spid="361" grpId="0"/>
          <p:bldP spid="362" grpId="0"/>
          <p:bldP spid="363" grpId="0"/>
          <p:bldP spid="364" grpId="0"/>
          <p:bldP spid="36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75" y="368300"/>
            <a:ext cx="11745913" cy="6075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C3AE6564-ECBB-CC44-AC40-8CCB9F344277}"/>
              </a:ext>
            </a:extLst>
          </p:cNvPr>
          <p:cNvGrpSpPr/>
          <p:nvPr/>
        </p:nvGrpSpPr>
        <p:grpSpPr>
          <a:xfrm>
            <a:off x="7323138" y="757238"/>
            <a:ext cx="2836862" cy="782637"/>
            <a:chOff x="7323138" y="757238"/>
            <a:chExt cx="2836862" cy="782637"/>
          </a:xfrm>
        </p:grpSpPr>
        <p:sp>
          <p:nvSpPr>
            <p:cNvPr id="377" name="Google Shape;377;p30"/>
            <p:cNvSpPr/>
            <p:nvPr/>
          </p:nvSpPr>
          <p:spPr>
            <a:xfrm>
              <a:off x="7323138" y="757238"/>
              <a:ext cx="536575" cy="782637"/>
            </a:xfrm>
            <a:custGeom>
              <a:avLst/>
              <a:gdLst/>
              <a:ahLst/>
              <a:cxnLst/>
              <a:rect l="l" t="t" r="r" b="b"/>
              <a:pathLst>
                <a:path w="134" h="195" extrusionOk="0">
                  <a:moveTo>
                    <a:pt x="134" y="130"/>
                  </a:moveTo>
                  <a:cubicBezTo>
                    <a:pt x="134" y="110"/>
                    <a:pt x="118" y="94"/>
                    <a:pt x="87" y="86"/>
                  </a:cubicBezTo>
                  <a:cubicBezTo>
                    <a:pt x="84" y="85"/>
                    <a:pt x="66" y="81"/>
                    <a:pt x="63" y="80"/>
                  </a:cubicBezTo>
                  <a:cubicBezTo>
                    <a:pt x="39" y="74"/>
                    <a:pt x="32" y="70"/>
                    <a:pt x="32" y="64"/>
                  </a:cubicBezTo>
                  <a:cubicBezTo>
                    <a:pt x="32" y="57"/>
                    <a:pt x="41" y="49"/>
                    <a:pt x="65" y="49"/>
                  </a:cubicBezTo>
                  <a:cubicBezTo>
                    <a:pt x="83" y="49"/>
                    <a:pt x="100" y="62"/>
                    <a:pt x="100" y="62"/>
                  </a:cubicBezTo>
                  <a:cubicBezTo>
                    <a:pt x="107" y="66"/>
                    <a:pt x="111" y="66"/>
                    <a:pt x="117" y="61"/>
                  </a:cubicBezTo>
                  <a:cubicBezTo>
                    <a:pt x="117" y="61"/>
                    <a:pt x="124" y="54"/>
                    <a:pt x="124" y="49"/>
                  </a:cubicBezTo>
                  <a:cubicBezTo>
                    <a:pt x="124" y="40"/>
                    <a:pt x="103" y="27"/>
                    <a:pt x="81" y="23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1" y="3"/>
                    <a:pt x="77" y="0"/>
                    <a:pt x="7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7" y="0"/>
                    <a:pt x="53" y="3"/>
                    <a:pt x="53" y="7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19" y="25"/>
                    <a:pt x="0" y="43"/>
                    <a:pt x="0" y="64"/>
                  </a:cubicBezTo>
                  <a:cubicBezTo>
                    <a:pt x="0" y="90"/>
                    <a:pt x="24" y="100"/>
                    <a:pt x="51" y="106"/>
                  </a:cubicBezTo>
                  <a:cubicBezTo>
                    <a:pt x="54" y="107"/>
                    <a:pt x="75" y="113"/>
                    <a:pt x="78" y="113"/>
                  </a:cubicBezTo>
                  <a:cubicBezTo>
                    <a:pt x="98" y="118"/>
                    <a:pt x="102" y="125"/>
                    <a:pt x="102" y="130"/>
                  </a:cubicBezTo>
                  <a:cubicBezTo>
                    <a:pt x="102" y="139"/>
                    <a:pt x="93" y="146"/>
                    <a:pt x="69" y="146"/>
                  </a:cubicBezTo>
                  <a:cubicBezTo>
                    <a:pt x="51" y="146"/>
                    <a:pt x="28" y="132"/>
                    <a:pt x="28" y="132"/>
                  </a:cubicBezTo>
                  <a:cubicBezTo>
                    <a:pt x="21" y="128"/>
                    <a:pt x="15" y="129"/>
                    <a:pt x="10" y="135"/>
                  </a:cubicBezTo>
                  <a:cubicBezTo>
                    <a:pt x="10" y="135"/>
                    <a:pt x="5" y="140"/>
                    <a:pt x="5" y="146"/>
                  </a:cubicBezTo>
                  <a:cubicBezTo>
                    <a:pt x="5" y="156"/>
                    <a:pt x="30" y="168"/>
                    <a:pt x="53" y="173"/>
                  </a:cubicBezTo>
                  <a:cubicBezTo>
                    <a:pt x="53" y="188"/>
                    <a:pt x="53" y="188"/>
                    <a:pt x="53" y="188"/>
                  </a:cubicBezTo>
                  <a:cubicBezTo>
                    <a:pt x="53" y="192"/>
                    <a:pt x="57" y="195"/>
                    <a:pt x="62" y="195"/>
                  </a:cubicBezTo>
                  <a:cubicBezTo>
                    <a:pt x="72" y="195"/>
                    <a:pt x="72" y="195"/>
                    <a:pt x="72" y="195"/>
                  </a:cubicBezTo>
                  <a:cubicBezTo>
                    <a:pt x="77" y="195"/>
                    <a:pt x="81" y="192"/>
                    <a:pt x="81" y="188"/>
                  </a:cubicBezTo>
                  <a:cubicBezTo>
                    <a:pt x="81" y="173"/>
                    <a:pt x="81" y="173"/>
                    <a:pt x="81" y="173"/>
                  </a:cubicBezTo>
                  <a:cubicBezTo>
                    <a:pt x="118" y="170"/>
                    <a:pt x="134" y="150"/>
                    <a:pt x="134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0"/>
            <p:cNvSpPr txBox="1"/>
            <p:nvPr/>
          </p:nvSpPr>
          <p:spPr>
            <a:xfrm>
              <a:off x="8266113" y="800100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77B10B8-261A-B449-A8BB-AAB3421471AE}"/>
              </a:ext>
            </a:extLst>
          </p:cNvPr>
          <p:cNvGrpSpPr/>
          <p:nvPr/>
        </p:nvGrpSpPr>
        <p:grpSpPr>
          <a:xfrm>
            <a:off x="7137400" y="2312988"/>
            <a:ext cx="3022600" cy="739775"/>
            <a:chOff x="7137400" y="2312988"/>
            <a:chExt cx="3022600" cy="739775"/>
          </a:xfrm>
        </p:grpSpPr>
        <p:sp>
          <p:nvSpPr>
            <p:cNvPr id="372" name="Google Shape;372;p30"/>
            <p:cNvSpPr/>
            <p:nvPr/>
          </p:nvSpPr>
          <p:spPr>
            <a:xfrm>
              <a:off x="7137400" y="2420938"/>
              <a:ext cx="942975" cy="625475"/>
            </a:xfrm>
            <a:custGeom>
              <a:avLst/>
              <a:gdLst/>
              <a:ahLst/>
              <a:cxnLst/>
              <a:rect l="l" t="t" r="r" b="b"/>
              <a:pathLst>
                <a:path w="235" h="156" extrusionOk="0">
                  <a:moveTo>
                    <a:pt x="187" y="15"/>
                  </a:moveTo>
                  <a:cubicBezTo>
                    <a:pt x="209" y="69"/>
                    <a:pt x="209" y="69"/>
                    <a:pt x="209" y="69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67" y="69"/>
                    <a:pt x="123" y="30"/>
                    <a:pt x="119" y="30"/>
                  </a:cubicBezTo>
                  <a:cubicBezTo>
                    <a:pt x="116" y="30"/>
                    <a:pt x="103" y="35"/>
                    <a:pt x="101" y="36"/>
                  </a:cubicBezTo>
                  <a:cubicBezTo>
                    <a:pt x="101" y="36"/>
                    <a:pt x="93" y="38"/>
                    <a:pt x="85" y="38"/>
                  </a:cubicBezTo>
                  <a:cubicBezTo>
                    <a:pt x="82" y="38"/>
                    <a:pt x="79" y="37"/>
                    <a:pt x="78" y="36"/>
                  </a:cubicBezTo>
                  <a:cubicBezTo>
                    <a:pt x="76" y="35"/>
                    <a:pt x="75" y="34"/>
                    <a:pt x="75" y="32"/>
                  </a:cubicBezTo>
                  <a:cubicBezTo>
                    <a:pt x="75" y="30"/>
                    <a:pt x="78" y="27"/>
                    <a:pt x="80" y="26"/>
                  </a:cubicBezTo>
                  <a:cubicBezTo>
                    <a:pt x="92" y="20"/>
                    <a:pt x="123" y="8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34" y="8"/>
                    <a:pt x="181" y="14"/>
                    <a:pt x="187" y="15"/>
                  </a:cubicBezTo>
                  <a:close/>
                  <a:moveTo>
                    <a:pt x="206" y="0"/>
                  </a:moveTo>
                  <a:cubicBezTo>
                    <a:pt x="205" y="0"/>
                    <a:pt x="205" y="0"/>
                    <a:pt x="204" y="0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3" y="4"/>
                    <a:pt x="192" y="5"/>
                    <a:pt x="192" y="7"/>
                  </a:cubicBezTo>
                  <a:cubicBezTo>
                    <a:pt x="191" y="8"/>
                    <a:pt x="191" y="10"/>
                    <a:pt x="191" y="12"/>
                  </a:cubicBezTo>
                  <a:cubicBezTo>
                    <a:pt x="214" y="69"/>
                    <a:pt x="214" y="69"/>
                    <a:pt x="214" y="69"/>
                  </a:cubicBezTo>
                  <a:cubicBezTo>
                    <a:pt x="215" y="72"/>
                    <a:pt x="219" y="73"/>
                    <a:pt x="222" y="72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2" y="68"/>
                    <a:pt x="234" y="67"/>
                    <a:pt x="234" y="65"/>
                  </a:cubicBezTo>
                  <a:cubicBezTo>
                    <a:pt x="235" y="64"/>
                    <a:pt x="235" y="62"/>
                    <a:pt x="234" y="61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1" y="1"/>
                    <a:pt x="209" y="0"/>
                    <a:pt x="206" y="0"/>
                  </a:cubicBezTo>
                  <a:close/>
                  <a:moveTo>
                    <a:pt x="0" y="78"/>
                  </a:moveTo>
                  <a:cubicBezTo>
                    <a:pt x="0" y="80"/>
                    <a:pt x="1" y="81"/>
                    <a:pt x="2" y="82"/>
                  </a:cubicBezTo>
                  <a:cubicBezTo>
                    <a:pt x="3" y="84"/>
                    <a:pt x="4" y="84"/>
                    <a:pt x="6" y="84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9" y="85"/>
                    <a:pt x="22" y="83"/>
                    <a:pt x="22" y="80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2"/>
                    <a:pt x="26" y="11"/>
                  </a:cubicBezTo>
                  <a:cubicBezTo>
                    <a:pt x="24" y="10"/>
                    <a:pt x="23" y="9"/>
                    <a:pt x="21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8" y="8"/>
                    <a:pt x="5" y="11"/>
                    <a:pt x="5" y="14"/>
                  </a:cubicBezTo>
                  <a:lnTo>
                    <a:pt x="0" y="78"/>
                  </a:lnTo>
                  <a:close/>
                  <a:moveTo>
                    <a:pt x="97" y="135"/>
                  </a:moveTo>
                  <a:cubicBezTo>
                    <a:pt x="96" y="133"/>
                    <a:pt x="95" y="131"/>
                    <a:pt x="93" y="129"/>
                  </a:cubicBezTo>
                  <a:cubicBezTo>
                    <a:pt x="89" y="126"/>
                    <a:pt x="85" y="127"/>
                    <a:pt x="81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2" y="142"/>
                    <a:pt x="72" y="142"/>
                    <a:pt x="72" y="142"/>
                  </a:cubicBezTo>
                  <a:cubicBezTo>
                    <a:pt x="67" y="148"/>
                    <a:pt x="72" y="153"/>
                    <a:pt x="74" y="154"/>
                  </a:cubicBezTo>
                  <a:cubicBezTo>
                    <a:pt x="76" y="156"/>
                    <a:pt x="77" y="156"/>
                    <a:pt x="79" y="156"/>
                  </a:cubicBezTo>
                  <a:cubicBezTo>
                    <a:pt x="81" y="156"/>
                    <a:pt x="84" y="155"/>
                    <a:pt x="86" y="153"/>
                  </a:cubicBezTo>
                  <a:cubicBezTo>
                    <a:pt x="92" y="145"/>
                    <a:pt x="92" y="145"/>
                    <a:pt x="92" y="145"/>
                  </a:cubicBezTo>
                  <a:cubicBezTo>
                    <a:pt x="92" y="145"/>
                    <a:pt x="92" y="145"/>
                    <a:pt x="92" y="145"/>
                  </a:cubicBezTo>
                  <a:cubicBezTo>
                    <a:pt x="95" y="142"/>
                    <a:pt x="95" y="142"/>
                    <a:pt x="95" y="142"/>
                  </a:cubicBezTo>
                  <a:cubicBezTo>
                    <a:pt x="96" y="140"/>
                    <a:pt x="97" y="137"/>
                    <a:pt x="97" y="135"/>
                  </a:cubicBezTo>
                  <a:close/>
                  <a:moveTo>
                    <a:pt x="51" y="131"/>
                  </a:moveTo>
                  <a:cubicBezTo>
                    <a:pt x="48" y="135"/>
                    <a:pt x="49" y="139"/>
                    <a:pt x="54" y="143"/>
                  </a:cubicBezTo>
                  <a:cubicBezTo>
                    <a:pt x="58" y="146"/>
                    <a:pt x="62" y="146"/>
                    <a:pt x="66" y="141"/>
                  </a:cubicBezTo>
                  <a:cubicBezTo>
                    <a:pt x="77" y="128"/>
                    <a:pt x="77" y="128"/>
                    <a:pt x="77" y="128"/>
                  </a:cubicBezTo>
                  <a:cubicBezTo>
                    <a:pt x="82" y="121"/>
                    <a:pt x="77" y="117"/>
                    <a:pt x="75" y="115"/>
                  </a:cubicBezTo>
                  <a:cubicBezTo>
                    <a:pt x="71" y="112"/>
                    <a:pt x="67" y="112"/>
                    <a:pt x="63" y="117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5"/>
                    <a:pt x="57" y="125"/>
                    <a:pt x="57" y="125"/>
                  </a:cubicBezTo>
                  <a:lnTo>
                    <a:pt x="51" y="131"/>
                  </a:lnTo>
                  <a:close/>
                  <a:moveTo>
                    <a:pt x="35" y="115"/>
                  </a:moveTo>
                  <a:cubicBezTo>
                    <a:pt x="33" y="117"/>
                    <a:pt x="32" y="120"/>
                    <a:pt x="33" y="122"/>
                  </a:cubicBezTo>
                  <a:cubicBezTo>
                    <a:pt x="33" y="124"/>
                    <a:pt x="34" y="126"/>
                    <a:pt x="36" y="128"/>
                  </a:cubicBezTo>
                  <a:cubicBezTo>
                    <a:pt x="40" y="131"/>
                    <a:pt x="45" y="131"/>
                    <a:pt x="48" y="126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2" y="109"/>
                    <a:pt x="63" y="107"/>
                    <a:pt x="63" y="105"/>
                  </a:cubicBezTo>
                  <a:cubicBezTo>
                    <a:pt x="62" y="103"/>
                    <a:pt x="61" y="101"/>
                    <a:pt x="59" y="99"/>
                  </a:cubicBezTo>
                  <a:cubicBezTo>
                    <a:pt x="55" y="96"/>
                    <a:pt x="51" y="96"/>
                    <a:pt x="47" y="10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0" y="109"/>
                    <a:pt x="40" y="109"/>
                    <a:pt x="40" y="109"/>
                  </a:cubicBezTo>
                  <a:lnTo>
                    <a:pt x="35" y="115"/>
                  </a:lnTo>
                  <a:close/>
                  <a:moveTo>
                    <a:pt x="32" y="110"/>
                  </a:moveTo>
                  <a:cubicBezTo>
                    <a:pt x="44" y="96"/>
                    <a:pt x="44" y="96"/>
                    <a:pt x="44" y="96"/>
                  </a:cubicBezTo>
                  <a:cubicBezTo>
                    <a:pt x="50" y="89"/>
                    <a:pt x="45" y="84"/>
                    <a:pt x="43" y="83"/>
                  </a:cubicBezTo>
                  <a:cubicBezTo>
                    <a:pt x="39" y="80"/>
                    <a:pt x="35" y="80"/>
                    <a:pt x="31" y="85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6" y="90"/>
                    <a:pt x="26" y="90"/>
                    <a:pt x="26" y="90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9" y="99"/>
                    <a:pt x="18" y="102"/>
                    <a:pt x="18" y="104"/>
                  </a:cubicBezTo>
                  <a:cubicBezTo>
                    <a:pt x="18" y="106"/>
                    <a:pt x="20" y="108"/>
                    <a:pt x="21" y="108"/>
                  </a:cubicBezTo>
                  <a:cubicBezTo>
                    <a:pt x="23" y="110"/>
                    <a:pt x="25" y="112"/>
                    <a:pt x="28" y="112"/>
                  </a:cubicBezTo>
                  <a:cubicBezTo>
                    <a:pt x="29" y="112"/>
                    <a:pt x="31" y="111"/>
                    <a:pt x="32" y="110"/>
                  </a:cubicBezTo>
                  <a:close/>
                  <a:moveTo>
                    <a:pt x="178" y="97"/>
                  </a:moveTo>
                  <a:cubicBezTo>
                    <a:pt x="181" y="94"/>
                    <a:pt x="182" y="89"/>
                    <a:pt x="177" y="85"/>
                  </a:cubicBezTo>
                  <a:cubicBezTo>
                    <a:pt x="172" y="81"/>
                    <a:pt x="172" y="81"/>
                    <a:pt x="172" y="81"/>
                  </a:cubicBezTo>
                  <a:cubicBezTo>
                    <a:pt x="150" y="62"/>
                    <a:pt x="124" y="40"/>
                    <a:pt x="119" y="36"/>
                  </a:cubicBezTo>
                  <a:cubicBezTo>
                    <a:pt x="116" y="37"/>
                    <a:pt x="109" y="39"/>
                    <a:pt x="103" y="41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2" y="41"/>
                    <a:pt x="93" y="44"/>
                    <a:pt x="85" y="44"/>
                  </a:cubicBezTo>
                  <a:cubicBezTo>
                    <a:pt x="81" y="44"/>
                    <a:pt x="77" y="43"/>
                    <a:pt x="75" y="41"/>
                  </a:cubicBezTo>
                  <a:cubicBezTo>
                    <a:pt x="70" y="38"/>
                    <a:pt x="69" y="34"/>
                    <a:pt x="69" y="32"/>
                  </a:cubicBezTo>
                  <a:cubicBezTo>
                    <a:pt x="70" y="27"/>
                    <a:pt x="74" y="23"/>
                    <a:pt x="77" y="21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31" y="76"/>
                    <a:pt x="35" y="75"/>
                    <a:pt x="38" y="75"/>
                  </a:cubicBezTo>
                  <a:cubicBezTo>
                    <a:pt x="41" y="75"/>
                    <a:pt x="44" y="76"/>
                    <a:pt x="46" y="79"/>
                  </a:cubicBezTo>
                  <a:cubicBezTo>
                    <a:pt x="51" y="82"/>
                    <a:pt x="53" y="87"/>
                    <a:pt x="52" y="92"/>
                  </a:cubicBezTo>
                  <a:cubicBezTo>
                    <a:pt x="56" y="91"/>
                    <a:pt x="59" y="92"/>
                    <a:pt x="63" y="95"/>
                  </a:cubicBezTo>
                  <a:cubicBezTo>
                    <a:pt x="67" y="98"/>
                    <a:pt x="69" y="103"/>
                    <a:pt x="68" y="108"/>
                  </a:cubicBezTo>
                  <a:cubicBezTo>
                    <a:pt x="72" y="107"/>
                    <a:pt x="75" y="108"/>
                    <a:pt x="79" y="111"/>
                  </a:cubicBezTo>
                  <a:cubicBezTo>
                    <a:pt x="82" y="114"/>
                    <a:pt x="84" y="118"/>
                    <a:pt x="84" y="122"/>
                  </a:cubicBezTo>
                  <a:cubicBezTo>
                    <a:pt x="89" y="121"/>
                    <a:pt x="93" y="122"/>
                    <a:pt x="96" y="125"/>
                  </a:cubicBezTo>
                  <a:cubicBezTo>
                    <a:pt x="102" y="129"/>
                    <a:pt x="103" y="135"/>
                    <a:pt x="101" y="141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6" y="144"/>
                    <a:pt x="106" y="144"/>
                    <a:pt x="106" y="144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8" y="146"/>
                    <a:pt x="109" y="146"/>
                    <a:pt x="111" y="146"/>
                  </a:cubicBezTo>
                  <a:cubicBezTo>
                    <a:pt x="114" y="146"/>
                    <a:pt x="116" y="144"/>
                    <a:pt x="117" y="143"/>
                  </a:cubicBezTo>
                  <a:cubicBezTo>
                    <a:pt x="120" y="140"/>
                    <a:pt x="121" y="137"/>
                    <a:pt x="118" y="134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98" y="116"/>
                    <a:pt x="98" y="116"/>
                    <a:pt x="98" y="116"/>
                  </a:cubicBezTo>
                  <a:cubicBezTo>
                    <a:pt x="97" y="116"/>
                    <a:pt x="97" y="115"/>
                    <a:pt x="97" y="114"/>
                  </a:cubicBezTo>
                  <a:cubicBezTo>
                    <a:pt x="97" y="113"/>
                    <a:pt x="97" y="113"/>
                    <a:pt x="98" y="112"/>
                  </a:cubicBezTo>
                  <a:cubicBezTo>
                    <a:pt x="99" y="111"/>
                    <a:pt x="101" y="110"/>
                    <a:pt x="102" y="112"/>
                  </a:cubicBezTo>
                  <a:cubicBezTo>
                    <a:pt x="128" y="134"/>
                    <a:pt x="128" y="134"/>
                    <a:pt x="128" y="134"/>
                  </a:cubicBezTo>
                  <a:cubicBezTo>
                    <a:pt x="129" y="134"/>
                    <a:pt x="131" y="135"/>
                    <a:pt x="132" y="135"/>
                  </a:cubicBezTo>
                  <a:cubicBezTo>
                    <a:pt x="135" y="135"/>
                    <a:pt x="137" y="133"/>
                    <a:pt x="139" y="131"/>
                  </a:cubicBezTo>
                  <a:cubicBezTo>
                    <a:pt x="141" y="129"/>
                    <a:pt x="142" y="127"/>
                    <a:pt x="142" y="125"/>
                  </a:cubicBezTo>
                  <a:cubicBezTo>
                    <a:pt x="141" y="123"/>
                    <a:pt x="140" y="120"/>
                    <a:pt x="138" y="119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35" y="116"/>
                    <a:pt x="135" y="116"/>
                    <a:pt x="135" y="116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9" y="103"/>
                    <a:pt x="119" y="102"/>
                  </a:cubicBezTo>
                  <a:cubicBezTo>
                    <a:pt x="119" y="101"/>
                    <a:pt x="119" y="100"/>
                    <a:pt x="120" y="100"/>
                  </a:cubicBezTo>
                  <a:cubicBezTo>
                    <a:pt x="121" y="98"/>
                    <a:pt x="123" y="98"/>
                    <a:pt x="124" y="9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50" y="120"/>
                    <a:pt x="152" y="121"/>
                    <a:pt x="153" y="121"/>
                  </a:cubicBezTo>
                  <a:cubicBezTo>
                    <a:pt x="156" y="121"/>
                    <a:pt x="159" y="119"/>
                    <a:pt x="161" y="116"/>
                  </a:cubicBezTo>
                  <a:cubicBezTo>
                    <a:pt x="163" y="114"/>
                    <a:pt x="164" y="112"/>
                    <a:pt x="164" y="110"/>
                  </a:cubicBezTo>
                  <a:cubicBezTo>
                    <a:pt x="164" y="108"/>
                    <a:pt x="162" y="106"/>
                    <a:pt x="160" y="104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53" y="98"/>
                    <a:pt x="153" y="98"/>
                    <a:pt x="153" y="98"/>
                  </a:cubicBezTo>
                  <a:cubicBezTo>
                    <a:pt x="141" y="88"/>
                    <a:pt x="141" y="88"/>
                    <a:pt x="141" y="88"/>
                  </a:cubicBezTo>
                  <a:cubicBezTo>
                    <a:pt x="139" y="87"/>
                    <a:pt x="139" y="85"/>
                    <a:pt x="140" y="84"/>
                  </a:cubicBezTo>
                  <a:cubicBezTo>
                    <a:pt x="141" y="82"/>
                    <a:pt x="143" y="82"/>
                    <a:pt x="145" y="8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9" y="103"/>
                    <a:pt x="174" y="102"/>
                    <a:pt x="178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0"/>
            <p:cNvSpPr txBox="1"/>
            <p:nvPr/>
          </p:nvSpPr>
          <p:spPr>
            <a:xfrm>
              <a:off x="8266113" y="2312988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E712E65-411A-984F-9BD7-C7FF74B79329}"/>
              </a:ext>
            </a:extLst>
          </p:cNvPr>
          <p:cNvGrpSpPr/>
          <p:nvPr/>
        </p:nvGrpSpPr>
        <p:grpSpPr>
          <a:xfrm>
            <a:off x="7246938" y="3927475"/>
            <a:ext cx="2913062" cy="777875"/>
            <a:chOff x="7246938" y="3927475"/>
            <a:chExt cx="2913062" cy="777875"/>
          </a:xfrm>
        </p:grpSpPr>
        <p:sp>
          <p:nvSpPr>
            <p:cNvPr id="378" name="Google Shape;378;p30"/>
            <p:cNvSpPr/>
            <p:nvPr/>
          </p:nvSpPr>
          <p:spPr>
            <a:xfrm>
              <a:off x="7246938" y="3927475"/>
              <a:ext cx="688975" cy="690563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168" y="73"/>
                  </a:moveTo>
                  <a:cubicBezTo>
                    <a:pt x="147" y="70"/>
                    <a:pt x="147" y="70"/>
                    <a:pt x="147" y="70"/>
                  </a:cubicBezTo>
                  <a:cubicBezTo>
                    <a:pt x="146" y="64"/>
                    <a:pt x="143" y="59"/>
                    <a:pt x="140" y="54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4" y="35"/>
                    <a:pt x="154" y="32"/>
                    <a:pt x="153" y="31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8"/>
                    <a:pt x="137" y="17"/>
                    <a:pt x="135" y="18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3" y="28"/>
                    <a:pt x="107" y="26"/>
                    <a:pt x="101" y="24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6" y="0"/>
                    <a:pt x="94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3" y="3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4" y="26"/>
                    <a:pt x="58" y="28"/>
                    <a:pt x="53" y="31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4" y="17"/>
                    <a:pt x="32" y="18"/>
                    <a:pt x="31" y="19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7" y="32"/>
                    <a:pt x="17" y="35"/>
                    <a:pt x="18" y="36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28" y="59"/>
                    <a:pt x="26" y="64"/>
                    <a:pt x="24" y="7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1" y="74"/>
                    <a:pt x="0" y="75"/>
                    <a:pt x="0" y="77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8"/>
                    <a:pt x="3" y="98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6" y="107"/>
                    <a:pt x="28" y="113"/>
                    <a:pt x="31" y="118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17" y="137"/>
                    <a:pt x="17" y="139"/>
                    <a:pt x="19" y="140"/>
                  </a:cubicBezTo>
                  <a:cubicBezTo>
                    <a:pt x="31" y="153"/>
                    <a:pt x="31" y="153"/>
                    <a:pt x="31" y="153"/>
                  </a:cubicBezTo>
                  <a:cubicBezTo>
                    <a:pt x="32" y="154"/>
                    <a:pt x="34" y="154"/>
                    <a:pt x="36" y="153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8" y="143"/>
                    <a:pt x="64" y="146"/>
                    <a:pt x="70" y="147"/>
                  </a:cubicBezTo>
                  <a:cubicBezTo>
                    <a:pt x="73" y="169"/>
                    <a:pt x="73" y="169"/>
                    <a:pt x="73" y="169"/>
                  </a:cubicBezTo>
                  <a:cubicBezTo>
                    <a:pt x="73" y="170"/>
                    <a:pt x="75" y="172"/>
                    <a:pt x="77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6" y="172"/>
                    <a:pt x="98" y="170"/>
                    <a:pt x="98" y="169"/>
                  </a:cubicBezTo>
                  <a:cubicBezTo>
                    <a:pt x="101" y="147"/>
                    <a:pt x="101" y="147"/>
                    <a:pt x="101" y="147"/>
                  </a:cubicBezTo>
                  <a:cubicBezTo>
                    <a:pt x="107" y="146"/>
                    <a:pt x="113" y="143"/>
                    <a:pt x="118" y="140"/>
                  </a:cubicBezTo>
                  <a:cubicBezTo>
                    <a:pt x="135" y="153"/>
                    <a:pt x="135" y="153"/>
                    <a:pt x="135" y="153"/>
                  </a:cubicBezTo>
                  <a:cubicBezTo>
                    <a:pt x="137" y="154"/>
                    <a:pt x="139" y="154"/>
                    <a:pt x="140" y="153"/>
                  </a:cubicBezTo>
                  <a:cubicBezTo>
                    <a:pt x="153" y="140"/>
                    <a:pt x="153" y="140"/>
                    <a:pt x="153" y="140"/>
                  </a:cubicBezTo>
                  <a:cubicBezTo>
                    <a:pt x="154" y="139"/>
                    <a:pt x="154" y="137"/>
                    <a:pt x="153" y="136"/>
                  </a:cubicBezTo>
                  <a:cubicBezTo>
                    <a:pt x="140" y="118"/>
                    <a:pt x="140" y="118"/>
                    <a:pt x="140" y="118"/>
                  </a:cubicBezTo>
                  <a:cubicBezTo>
                    <a:pt x="143" y="113"/>
                    <a:pt x="146" y="107"/>
                    <a:pt x="147" y="102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70" y="98"/>
                    <a:pt x="172" y="96"/>
                    <a:pt x="172" y="95"/>
                  </a:cubicBezTo>
                  <a:cubicBezTo>
                    <a:pt x="172" y="77"/>
                    <a:pt x="172" y="77"/>
                    <a:pt x="172" y="77"/>
                  </a:cubicBezTo>
                  <a:cubicBezTo>
                    <a:pt x="172" y="75"/>
                    <a:pt x="170" y="74"/>
                    <a:pt x="168" y="73"/>
                  </a:cubicBezTo>
                  <a:close/>
                  <a:moveTo>
                    <a:pt x="86" y="118"/>
                  </a:moveTo>
                  <a:cubicBezTo>
                    <a:pt x="68" y="118"/>
                    <a:pt x="54" y="103"/>
                    <a:pt x="54" y="86"/>
                  </a:cubicBezTo>
                  <a:cubicBezTo>
                    <a:pt x="54" y="68"/>
                    <a:pt x="68" y="54"/>
                    <a:pt x="86" y="54"/>
                  </a:cubicBezTo>
                  <a:cubicBezTo>
                    <a:pt x="103" y="54"/>
                    <a:pt x="117" y="68"/>
                    <a:pt x="117" y="86"/>
                  </a:cubicBezTo>
                  <a:cubicBezTo>
                    <a:pt x="117" y="103"/>
                    <a:pt x="103" y="118"/>
                    <a:pt x="86" y="1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0"/>
            <p:cNvSpPr txBox="1"/>
            <p:nvPr/>
          </p:nvSpPr>
          <p:spPr>
            <a:xfrm>
              <a:off x="8266113" y="3965575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4CC6794-482F-E045-BBAF-52474ED7D963}"/>
              </a:ext>
            </a:extLst>
          </p:cNvPr>
          <p:cNvGrpSpPr/>
          <p:nvPr/>
        </p:nvGrpSpPr>
        <p:grpSpPr>
          <a:xfrm>
            <a:off x="7391400" y="5478463"/>
            <a:ext cx="2768600" cy="739775"/>
            <a:chOff x="7391400" y="5478463"/>
            <a:chExt cx="2768600" cy="739775"/>
          </a:xfrm>
        </p:grpSpPr>
        <p:sp>
          <p:nvSpPr>
            <p:cNvPr id="376" name="Google Shape;376;p30"/>
            <p:cNvSpPr/>
            <p:nvPr/>
          </p:nvSpPr>
          <p:spPr>
            <a:xfrm>
              <a:off x="7391400" y="5478463"/>
              <a:ext cx="657225" cy="658812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77" y="87"/>
                  </a:moveTo>
                  <a:cubicBezTo>
                    <a:pt x="155" y="87"/>
                    <a:pt x="155" y="87"/>
                    <a:pt x="155" y="87"/>
                  </a:cubicBezTo>
                  <a:cubicBezTo>
                    <a:pt x="155" y="129"/>
                    <a:pt x="120" y="164"/>
                    <a:pt x="77" y="164"/>
                  </a:cubicBezTo>
                  <a:cubicBezTo>
                    <a:pt x="34" y="164"/>
                    <a:pt x="0" y="129"/>
                    <a:pt x="0" y="87"/>
                  </a:cubicBezTo>
                  <a:cubicBezTo>
                    <a:pt x="0" y="44"/>
                    <a:pt x="34" y="9"/>
                    <a:pt x="77" y="9"/>
                  </a:cubicBezTo>
                  <a:lnTo>
                    <a:pt x="77" y="87"/>
                  </a:lnTo>
                  <a:close/>
                  <a:moveTo>
                    <a:pt x="87" y="0"/>
                  </a:moveTo>
                  <a:cubicBezTo>
                    <a:pt x="87" y="77"/>
                    <a:pt x="87" y="77"/>
                    <a:pt x="87" y="77"/>
                  </a:cubicBezTo>
                  <a:cubicBezTo>
                    <a:pt x="164" y="77"/>
                    <a:pt x="164" y="77"/>
                    <a:pt x="164" y="77"/>
                  </a:cubicBezTo>
                  <a:cubicBezTo>
                    <a:pt x="164" y="34"/>
                    <a:pt x="129" y="0"/>
                    <a:pt x="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0"/>
            <p:cNvSpPr txBox="1"/>
            <p:nvPr/>
          </p:nvSpPr>
          <p:spPr>
            <a:xfrm>
              <a:off x="8266113" y="5478463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ACD1501-197F-A54C-9F88-84558ED23F4B}"/>
              </a:ext>
            </a:extLst>
          </p:cNvPr>
          <p:cNvGrpSpPr/>
          <p:nvPr/>
        </p:nvGrpSpPr>
        <p:grpSpPr>
          <a:xfrm>
            <a:off x="1681163" y="696913"/>
            <a:ext cx="3016250" cy="739775"/>
            <a:chOff x="1681163" y="696913"/>
            <a:chExt cx="3016250" cy="739775"/>
          </a:xfrm>
        </p:grpSpPr>
        <p:sp>
          <p:nvSpPr>
            <p:cNvPr id="373" name="Google Shape;373;p30"/>
            <p:cNvSpPr/>
            <p:nvPr/>
          </p:nvSpPr>
          <p:spPr>
            <a:xfrm>
              <a:off x="3883025" y="736600"/>
              <a:ext cx="814388" cy="679450"/>
            </a:xfrm>
            <a:custGeom>
              <a:avLst/>
              <a:gdLst/>
              <a:ahLst/>
              <a:cxnLst/>
              <a:rect l="l" t="t" r="r" b="b"/>
              <a:pathLst>
                <a:path w="203" h="169" extrusionOk="0">
                  <a:moveTo>
                    <a:pt x="27" y="138"/>
                  </a:moveTo>
                  <a:cubicBezTo>
                    <a:pt x="27" y="92"/>
                    <a:pt x="27" y="92"/>
                    <a:pt x="27" y="92"/>
                  </a:cubicBezTo>
                  <a:cubicBezTo>
                    <a:pt x="27" y="88"/>
                    <a:pt x="30" y="85"/>
                    <a:pt x="34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9" y="85"/>
                    <a:pt x="52" y="88"/>
                    <a:pt x="52" y="92"/>
                  </a:cubicBezTo>
                  <a:cubicBezTo>
                    <a:pt x="52" y="138"/>
                    <a:pt x="52" y="138"/>
                    <a:pt x="52" y="138"/>
                  </a:cubicBezTo>
                  <a:cubicBezTo>
                    <a:pt x="52" y="141"/>
                    <a:pt x="49" y="144"/>
                    <a:pt x="45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0" y="144"/>
                    <a:pt x="27" y="141"/>
                    <a:pt x="27" y="138"/>
                  </a:cubicBezTo>
                  <a:close/>
                  <a:moveTo>
                    <a:pt x="74" y="69"/>
                  </a:moveTo>
                  <a:cubicBezTo>
                    <a:pt x="71" y="69"/>
                    <a:pt x="68" y="72"/>
                    <a:pt x="68" y="7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8" y="141"/>
                    <a:pt x="71" y="144"/>
                    <a:pt x="7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9" y="144"/>
                    <a:pt x="92" y="141"/>
                    <a:pt x="92" y="138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2"/>
                    <a:pt x="89" y="69"/>
                    <a:pt x="86" y="69"/>
                  </a:cubicBezTo>
                  <a:lnTo>
                    <a:pt x="74" y="69"/>
                  </a:lnTo>
                  <a:close/>
                  <a:moveTo>
                    <a:pt x="115" y="55"/>
                  </a:moveTo>
                  <a:cubicBezTo>
                    <a:pt x="111" y="55"/>
                    <a:pt x="108" y="58"/>
                    <a:pt x="108" y="62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8" y="141"/>
                    <a:pt x="111" y="144"/>
                    <a:pt x="115" y="144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30" y="144"/>
                    <a:pt x="133" y="141"/>
                    <a:pt x="133" y="138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3" y="58"/>
                    <a:pt x="130" y="55"/>
                    <a:pt x="126" y="55"/>
                  </a:cubicBezTo>
                  <a:lnTo>
                    <a:pt x="115" y="55"/>
                  </a:lnTo>
                  <a:close/>
                  <a:moveTo>
                    <a:pt x="156" y="41"/>
                  </a:moveTo>
                  <a:cubicBezTo>
                    <a:pt x="152" y="41"/>
                    <a:pt x="149" y="44"/>
                    <a:pt x="149" y="48"/>
                  </a:cubicBezTo>
                  <a:cubicBezTo>
                    <a:pt x="149" y="138"/>
                    <a:pt x="149" y="138"/>
                    <a:pt x="149" y="138"/>
                  </a:cubicBezTo>
                  <a:cubicBezTo>
                    <a:pt x="149" y="141"/>
                    <a:pt x="152" y="144"/>
                    <a:pt x="156" y="144"/>
                  </a:cubicBezTo>
                  <a:cubicBezTo>
                    <a:pt x="167" y="144"/>
                    <a:pt x="167" y="144"/>
                    <a:pt x="167" y="144"/>
                  </a:cubicBezTo>
                  <a:cubicBezTo>
                    <a:pt x="170" y="144"/>
                    <a:pt x="173" y="141"/>
                    <a:pt x="173" y="138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73" y="44"/>
                    <a:pt x="170" y="41"/>
                    <a:pt x="167" y="41"/>
                  </a:cubicBezTo>
                  <a:lnTo>
                    <a:pt x="156" y="41"/>
                  </a:lnTo>
                  <a:close/>
                  <a:moveTo>
                    <a:pt x="30" y="68"/>
                  </a:moveTo>
                  <a:cubicBezTo>
                    <a:pt x="74" y="60"/>
                    <a:pt x="114" y="44"/>
                    <a:pt x="151" y="22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67" y="9"/>
                    <a:pt x="167" y="9"/>
                    <a:pt x="167" y="9"/>
                  </a:cubicBezTo>
                  <a:cubicBezTo>
                    <a:pt x="143" y="8"/>
                    <a:pt x="143" y="8"/>
                    <a:pt x="143" y="8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11" y="36"/>
                    <a:pt x="71" y="51"/>
                    <a:pt x="29" y="59"/>
                  </a:cubicBezTo>
                  <a:lnTo>
                    <a:pt x="30" y="68"/>
                  </a:lnTo>
                  <a:close/>
                  <a:moveTo>
                    <a:pt x="203" y="157"/>
                  </a:moveTo>
                  <a:cubicBezTo>
                    <a:pt x="182" y="145"/>
                    <a:pt x="182" y="145"/>
                    <a:pt x="182" y="145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7" y="157"/>
                    <a:pt x="7" y="157"/>
                    <a:pt x="7" y="157"/>
                  </a:cubicBezTo>
                  <a:cubicBezTo>
                    <a:pt x="7" y="162"/>
                    <a:pt x="7" y="162"/>
                    <a:pt x="7" y="162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2" y="169"/>
                    <a:pt x="182" y="169"/>
                    <a:pt x="182" y="169"/>
                  </a:cubicBezTo>
                  <a:lnTo>
                    <a:pt x="203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0"/>
            <p:cNvSpPr txBox="1"/>
            <p:nvPr/>
          </p:nvSpPr>
          <p:spPr>
            <a:xfrm>
              <a:off x="1681163" y="696913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83D45F6-EA27-A44D-8216-A7B324316393}"/>
              </a:ext>
            </a:extLst>
          </p:cNvPr>
          <p:cNvGrpSpPr/>
          <p:nvPr/>
        </p:nvGrpSpPr>
        <p:grpSpPr>
          <a:xfrm>
            <a:off x="1687513" y="2074863"/>
            <a:ext cx="3198812" cy="847725"/>
            <a:chOff x="1687513" y="2074863"/>
            <a:chExt cx="3198812" cy="847725"/>
          </a:xfrm>
        </p:grpSpPr>
        <p:sp>
          <p:nvSpPr>
            <p:cNvPr id="374" name="Google Shape;374;p30"/>
            <p:cNvSpPr/>
            <p:nvPr/>
          </p:nvSpPr>
          <p:spPr>
            <a:xfrm>
              <a:off x="3690938" y="2074863"/>
              <a:ext cx="1195387" cy="622300"/>
            </a:xfrm>
            <a:custGeom>
              <a:avLst/>
              <a:gdLst/>
              <a:ahLst/>
              <a:cxnLst/>
              <a:rect l="l" t="t" r="r" b="b"/>
              <a:pathLst>
                <a:path w="298" h="155" extrusionOk="0">
                  <a:moveTo>
                    <a:pt x="215" y="146"/>
                  </a:moveTo>
                  <a:cubicBezTo>
                    <a:pt x="211" y="148"/>
                    <a:pt x="206" y="149"/>
                    <a:pt x="202" y="150"/>
                  </a:cubicBezTo>
                  <a:cubicBezTo>
                    <a:pt x="187" y="154"/>
                    <a:pt x="172" y="154"/>
                    <a:pt x="153" y="155"/>
                  </a:cubicBezTo>
                  <a:cubicBezTo>
                    <a:pt x="134" y="154"/>
                    <a:pt x="119" y="154"/>
                    <a:pt x="104" y="150"/>
                  </a:cubicBezTo>
                  <a:cubicBezTo>
                    <a:pt x="99" y="149"/>
                    <a:pt x="95" y="148"/>
                    <a:pt x="90" y="146"/>
                  </a:cubicBezTo>
                  <a:cubicBezTo>
                    <a:pt x="78" y="139"/>
                    <a:pt x="77" y="129"/>
                    <a:pt x="85" y="122"/>
                  </a:cubicBezTo>
                  <a:cubicBezTo>
                    <a:pt x="93" y="114"/>
                    <a:pt x="102" y="108"/>
                    <a:pt x="112" y="104"/>
                  </a:cubicBezTo>
                  <a:cubicBezTo>
                    <a:pt x="117" y="102"/>
                    <a:pt x="121" y="100"/>
                    <a:pt x="126" y="98"/>
                  </a:cubicBezTo>
                  <a:cubicBezTo>
                    <a:pt x="135" y="95"/>
                    <a:pt x="137" y="86"/>
                    <a:pt x="131" y="80"/>
                  </a:cubicBezTo>
                  <a:cubicBezTo>
                    <a:pt x="118" y="67"/>
                    <a:pt x="113" y="51"/>
                    <a:pt x="114" y="33"/>
                  </a:cubicBezTo>
                  <a:cubicBezTo>
                    <a:pt x="114" y="15"/>
                    <a:pt x="125" y="5"/>
                    <a:pt x="142" y="1"/>
                  </a:cubicBezTo>
                  <a:cubicBezTo>
                    <a:pt x="146" y="0"/>
                    <a:pt x="149" y="0"/>
                    <a:pt x="153" y="0"/>
                  </a:cubicBezTo>
                  <a:cubicBezTo>
                    <a:pt x="156" y="0"/>
                    <a:pt x="160" y="0"/>
                    <a:pt x="163" y="1"/>
                  </a:cubicBezTo>
                  <a:cubicBezTo>
                    <a:pt x="180" y="5"/>
                    <a:pt x="191" y="15"/>
                    <a:pt x="192" y="33"/>
                  </a:cubicBezTo>
                  <a:cubicBezTo>
                    <a:pt x="193" y="51"/>
                    <a:pt x="188" y="67"/>
                    <a:pt x="175" y="80"/>
                  </a:cubicBezTo>
                  <a:cubicBezTo>
                    <a:pt x="168" y="86"/>
                    <a:pt x="171" y="95"/>
                    <a:pt x="179" y="98"/>
                  </a:cubicBezTo>
                  <a:cubicBezTo>
                    <a:pt x="184" y="100"/>
                    <a:pt x="189" y="102"/>
                    <a:pt x="193" y="104"/>
                  </a:cubicBezTo>
                  <a:cubicBezTo>
                    <a:pt x="203" y="108"/>
                    <a:pt x="213" y="114"/>
                    <a:pt x="221" y="122"/>
                  </a:cubicBezTo>
                  <a:cubicBezTo>
                    <a:pt x="226" y="127"/>
                    <a:pt x="228" y="139"/>
                    <a:pt x="215" y="146"/>
                  </a:cubicBezTo>
                  <a:close/>
                  <a:moveTo>
                    <a:pt x="293" y="132"/>
                  </a:moveTo>
                  <a:cubicBezTo>
                    <a:pt x="288" y="126"/>
                    <a:pt x="281" y="122"/>
                    <a:pt x="274" y="119"/>
                  </a:cubicBezTo>
                  <a:cubicBezTo>
                    <a:pt x="271" y="118"/>
                    <a:pt x="267" y="117"/>
                    <a:pt x="264" y="115"/>
                  </a:cubicBezTo>
                  <a:cubicBezTo>
                    <a:pt x="258" y="113"/>
                    <a:pt x="257" y="107"/>
                    <a:pt x="261" y="102"/>
                  </a:cubicBezTo>
                  <a:cubicBezTo>
                    <a:pt x="270" y="94"/>
                    <a:pt x="273" y="82"/>
                    <a:pt x="273" y="70"/>
                  </a:cubicBezTo>
                  <a:cubicBezTo>
                    <a:pt x="272" y="57"/>
                    <a:pt x="265" y="51"/>
                    <a:pt x="253" y="48"/>
                  </a:cubicBezTo>
                  <a:cubicBezTo>
                    <a:pt x="251" y="47"/>
                    <a:pt x="248" y="47"/>
                    <a:pt x="246" y="47"/>
                  </a:cubicBezTo>
                  <a:cubicBezTo>
                    <a:pt x="243" y="47"/>
                    <a:pt x="241" y="47"/>
                    <a:pt x="238" y="48"/>
                  </a:cubicBezTo>
                  <a:cubicBezTo>
                    <a:pt x="226" y="51"/>
                    <a:pt x="219" y="57"/>
                    <a:pt x="218" y="70"/>
                  </a:cubicBezTo>
                  <a:cubicBezTo>
                    <a:pt x="218" y="82"/>
                    <a:pt x="221" y="93"/>
                    <a:pt x="230" y="102"/>
                  </a:cubicBezTo>
                  <a:cubicBezTo>
                    <a:pt x="235" y="107"/>
                    <a:pt x="233" y="113"/>
                    <a:pt x="227" y="115"/>
                  </a:cubicBezTo>
                  <a:cubicBezTo>
                    <a:pt x="227" y="115"/>
                    <a:pt x="227" y="116"/>
                    <a:pt x="226" y="116"/>
                  </a:cubicBezTo>
                  <a:cubicBezTo>
                    <a:pt x="227" y="116"/>
                    <a:pt x="228" y="117"/>
                    <a:pt x="229" y="118"/>
                  </a:cubicBezTo>
                  <a:cubicBezTo>
                    <a:pt x="233" y="122"/>
                    <a:pt x="235" y="129"/>
                    <a:pt x="234" y="135"/>
                  </a:cubicBezTo>
                  <a:cubicBezTo>
                    <a:pt x="233" y="142"/>
                    <a:pt x="229" y="147"/>
                    <a:pt x="222" y="150"/>
                  </a:cubicBezTo>
                  <a:cubicBezTo>
                    <a:pt x="220" y="151"/>
                    <a:pt x="218" y="152"/>
                    <a:pt x="217" y="152"/>
                  </a:cubicBezTo>
                  <a:cubicBezTo>
                    <a:pt x="225" y="154"/>
                    <a:pt x="235" y="154"/>
                    <a:pt x="246" y="155"/>
                  </a:cubicBezTo>
                  <a:cubicBezTo>
                    <a:pt x="259" y="154"/>
                    <a:pt x="269" y="154"/>
                    <a:pt x="280" y="151"/>
                  </a:cubicBezTo>
                  <a:cubicBezTo>
                    <a:pt x="283" y="151"/>
                    <a:pt x="286" y="150"/>
                    <a:pt x="289" y="148"/>
                  </a:cubicBezTo>
                  <a:cubicBezTo>
                    <a:pt x="298" y="144"/>
                    <a:pt x="296" y="135"/>
                    <a:pt x="293" y="132"/>
                  </a:cubicBezTo>
                  <a:close/>
                  <a:moveTo>
                    <a:pt x="70" y="135"/>
                  </a:moveTo>
                  <a:cubicBezTo>
                    <a:pt x="69" y="129"/>
                    <a:pt x="71" y="123"/>
                    <a:pt x="76" y="118"/>
                  </a:cubicBezTo>
                  <a:cubicBezTo>
                    <a:pt x="78" y="116"/>
                    <a:pt x="80" y="114"/>
                    <a:pt x="83" y="113"/>
                  </a:cubicBezTo>
                  <a:cubicBezTo>
                    <a:pt x="81" y="112"/>
                    <a:pt x="80" y="112"/>
                    <a:pt x="79" y="111"/>
                  </a:cubicBezTo>
                  <a:cubicBezTo>
                    <a:pt x="72" y="109"/>
                    <a:pt x="70" y="102"/>
                    <a:pt x="75" y="97"/>
                  </a:cubicBezTo>
                  <a:cubicBezTo>
                    <a:pt x="85" y="87"/>
                    <a:pt x="89" y="75"/>
                    <a:pt x="88" y="61"/>
                  </a:cubicBezTo>
                  <a:cubicBezTo>
                    <a:pt x="88" y="47"/>
                    <a:pt x="79" y="39"/>
                    <a:pt x="66" y="36"/>
                  </a:cubicBezTo>
                  <a:cubicBezTo>
                    <a:pt x="64" y="36"/>
                    <a:pt x="61" y="35"/>
                    <a:pt x="58" y="35"/>
                  </a:cubicBezTo>
                  <a:cubicBezTo>
                    <a:pt x="55" y="35"/>
                    <a:pt x="53" y="36"/>
                    <a:pt x="50" y="36"/>
                  </a:cubicBezTo>
                  <a:cubicBezTo>
                    <a:pt x="37" y="39"/>
                    <a:pt x="28" y="47"/>
                    <a:pt x="28" y="61"/>
                  </a:cubicBezTo>
                  <a:cubicBezTo>
                    <a:pt x="27" y="75"/>
                    <a:pt x="31" y="87"/>
                    <a:pt x="41" y="97"/>
                  </a:cubicBezTo>
                  <a:cubicBezTo>
                    <a:pt x="46" y="102"/>
                    <a:pt x="44" y="109"/>
                    <a:pt x="38" y="111"/>
                  </a:cubicBezTo>
                  <a:cubicBezTo>
                    <a:pt x="34" y="112"/>
                    <a:pt x="30" y="114"/>
                    <a:pt x="27" y="115"/>
                  </a:cubicBezTo>
                  <a:cubicBezTo>
                    <a:pt x="19" y="119"/>
                    <a:pt x="12" y="123"/>
                    <a:pt x="6" y="129"/>
                  </a:cubicBezTo>
                  <a:cubicBezTo>
                    <a:pt x="0" y="135"/>
                    <a:pt x="0" y="143"/>
                    <a:pt x="10" y="148"/>
                  </a:cubicBezTo>
                  <a:cubicBezTo>
                    <a:pt x="13" y="149"/>
                    <a:pt x="17" y="150"/>
                    <a:pt x="20" y="151"/>
                  </a:cubicBezTo>
                  <a:cubicBezTo>
                    <a:pt x="32" y="154"/>
                    <a:pt x="44" y="154"/>
                    <a:pt x="58" y="155"/>
                  </a:cubicBezTo>
                  <a:cubicBezTo>
                    <a:pt x="70" y="154"/>
                    <a:pt x="80" y="154"/>
                    <a:pt x="89" y="152"/>
                  </a:cubicBezTo>
                  <a:cubicBezTo>
                    <a:pt x="87" y="152"/>
                    <a:pt x="85" y="151"/>
                    <a:pt x="83" y="150"/>
                  </a:cubicBezTo>
                  <a:cubicBezTo>
                    <a:pt x="76" y="147"/>
                    <a:pt x="71" y="141"/>
                    <a:pt x="70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0"/>
            <p:cNvSpPr txBox="1"/>
            <p:nvPr/>
          </p:nvSpPr>
          <p:spPr>
            <a:xfrm>
              <a:off x="1687513" y="2182813"/>
              <a:ext cx="1893887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6D94A44-3193-114C-93DD-1DA44C6E26AB}"/>
              </a:ext>
            </a:extLst>
          </p:cNvPr>
          <p:cNvGrpSpPr/>
          <p:nvPr/>
        </p:nvGrpSpPr>
        <p:grpSpPr>
          <a:xfrm>
            <a:off x="1530350" y="3814763"/>
            <a:ext cx="2825750" cy="739775"/>
            <a:chOff x="1530350" y="3814763"/>
            <a:chExt cx="2825750" cy="739775"/>
          </a:xfrm>
        </p:grpSpPr>
        <p:sp>
          <p:nvSpPr>
            <p:cNvPr id="375" name="Google Shape;375;p30"/>
            <p:cNvSpPr/>
            <p:nvPr/>
          </p:nvSpPr>
          <p:spPr>
            <a:xfrm>
              <a:off x="3630613" y="3841750"/>
              <a:ext cx="725487" cy="654050"/>
            </a:xfrm>
            <a:custGeom>
              <a:avLst/>
              <a:gdLst/>
              <a:ahLst/>
              <a:cxnLst/>
              <a:rect l="l" t="t" r="r" b="b"/>
              <a:pathLst>
                <a:path w="181" h="163" extrusionOk="0">
                  <a:moveTo>
                    <a:pt x="123" y="22"/>
                  </a:moveTo>
                  <a:cubicBezTo>
                    <a:pt x="113" y="22"/>
                    <a:pt x="113" y="22"/>
                    <a:pt x="113" y="22"/>
                  </a:cubicBezTo>
                  <a:cubicBezTo>
                    <a:pt x="112" y="15"/>
                    <a:pt x="107" y="10"/>
                    <a:pt x="10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5" y="10"/>
                    <a:pt x="70" y="15"/>
                    <a:pt x="69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9" y="10"/>
                    <a:pt x="67" y="0"/>
                    <a:pt x="7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4" y="0"/>
                    <a:pt x="123" y="10"/>
                    <a:pt x="123" y="22"/>
                  </a:cubicBezTo>
                  <a:close/>
                  <a:moveTo>
                    <a:pt x="28" y="90"/>
                  </a:moveTo>
                  <a:cubicBezTo>
                    <a:pt x="73" y="90"/>
                    <a:pt x="73" y="90"/>
                    <a:pt x="73" y="90"/>
                  </a:cubicBezTo>
                  <a:cubicBezTo>
                    <a:pt x="73" y="84"/>
                    <a:pt x="73" y="84"/>
                    <a:pt x="73" y="84"/>
                  </a:cubicBezTo>
                  <a:cubicBezTo>
                    <a:pt x="73" y="79"/>
                    <a:pt x="77" y="75"/>
                    <a:pt x="82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4" y="75"/>
                    <a:pt x="108" y="79"/>
                    <a:pt x="108" y="84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54" y="90"/>
                    <a:pt x="154" y="90"/>
                    <a:pt x="154" y="90"/>
                  </a:cubicBezTo>
                  <a:cubicBezTo>
                    <a:pt x="167" y="90"/>
                    <a:pt x="179" y="79"/>
                    <a:pt x="181" y="65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81" y="37"/>
                    <a:pt x="172" y="26"/>
                    <a:pt x="160" y="26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45" y="26"/>
                    <a:pt x="145" y="26"/>
                    <a:pt x="145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0" y="26"/>
                    <a:pt x="130" y="26"/>
                    <a:pt x="130" y="26"/>
                  </a:cubicBezTo>
                  <a:cubicBezTo>
                    <a:pt x="124" y="26"/>
                    <a:pt x="124" y="26"/>
                    <a:pt x="124" y="26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0" y="26"/>
                    <a:pt x="0" y="37"/>
                    <a:pt x="0" y="51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3" y="79"/>
                    <a:pt x="14" y="90"/>
                    <a:pt x="28" y="90"/>
                  </a:cubicBezTo>
                  <a:close/>
                  <a:moveTo>
                    <a:pt x="154" y="98"/>
                  </a:moveTo>
                  <a:cubicBezTo>
                    <a:pt x="108" y="98"/>
                    <a:pt x="108" y="98"/>
                    <a:pt x="108" y="98"/>
                  </a:cubicBezTo>
                  <a:cubicBezTo>
                    <a:pt x="108" y="104"/>
                    <a:pt x="108" y="104"/>
                    <a:pt x="108" y="104"/>
                  </a:cubicBezTo>
                  <a:cubicBezTo>
                    <a:pt x="108" y="109"/>
                    <a:pt x="104" y="113"/>
                    <a:pt x="100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77" y="113"/>
                    <a:pt x="73" y="109"/>
                    <a:pt x="73" y="104"/>
                  </a:cubicBezTo>
                  <a:cubicBezTo>
                    <a:pt x="73" y="98"/>
                    <a:pt x="73" y="98"/>
                    <a:pt x="73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16" y="98"/>
                    <a:pt x="6" y="92"/>
                    <a:pt x="0" y="82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2"/>
                    <a:pt x="10" y="163"/>
                    <a:pt x="21" y="163"/>
                  </a:cubicBezTo>
                  <a:cubicBezTo>
                    <a:pt x="28" y="163"/>
                    <a:pt x="28" y="163"/>
                    <a:pt x="28" y="163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138" y="163"/>
                    <a:pt x="138" y="163"/>
                    <a:pt x="138" y="163"/>
                  </a:cubicBezTo>
                  <a:cubicBezTo>
                    <a:pt x="145" y="163"/>
                    <a:pt x="145" y="163"/>
                    <a:pt x="145" y="163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72" y="163"/>
                    <a:pt x="181" y="152"/>
                    <a:pt x="181" y="138"/>
                  </a:cubicBezTo>
                  <a:cubicBezTo>
                    <a:pt x="181" y="82"/>
                    <a:pt x="181" y="82"/>
                    <a:pt x="181" y="82"/>
                  </a:cubicBezTo>
                  <a:cubicBezTo>
                    <a:pt x="175" y="92"/>
                    <a:pt x="165" y="98"/>
                    <a:pt x="154" y="98"/>
                  </a:cubicBezTo>
                  <a:close/>
                  <a:moveTo>
                    <a:pt x="99" y="82"/>
                  </a:moveTo>
                  <a:cubicBezTo>
                    <a:pt x="82" y="82"/>
                    <a:pt x="82" y="82"/>
                    <a:pt x="82" y="82"/>
                  </a:cubicBezTo>
                  <a:cubicBezTo>
                    <a:pt x="81" y="82"/>
                    <a:pt x="79" y="83"/>
                    <a:pt x="79" y="85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6"/>
                    <a:pt x="81" y="107"/>
                    <a:pt x="82" y="107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01" y="107"/>
                    <a:pt x="102" y="106"/>
                    <a:pt x="102" y="104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02" y="83"/>
                    <a:pt x="101" y="82"/>
                    <a:pt x="99" y="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0"/>
            <p:cNvSpPr txBox="1"/>
            <p:nvPr/>
          </p:nvSpPr>
          <p:spPr>
            <a:xfrm>
              <a:off x="1530350" y="3814763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2F70B93-2B28-7640-A063-155829928C33}"/>
              </a:ext>
            </a:extLst>
          </p:cNvPr>
          <p:cNvGrpSpPr/>
          <p:nvPr/>
        </p:nvGrpSpPr>
        <p:grpSpPr>
          <a:xfrm>
            <a:off x="1571625" y="5253038"/>
            <a:ext cx="2655888" cy="803275"/>
            <a:chOff x="1571625" y="5253038"/>
            <a:chExt cx="2655888" cy="803275"/>
          </a:xfrm>
        </p:grpSpPr>
        <p:sp>
          <p:nvSpPr>
            <p:cNvPr id="371" name="Google Shape;371;p30"/>
            <p:cNvSpPr/>
            <p:nvPr/>
          </p:nvSpPr>
          <p:spPr>
            <a:xfrm>
              <a:off x="3552825" y="5253038"/>
              <a:ext cx="674688" cy="803275"/>
            </a:xfrm>
            <a:custGeom>
              <a:avLst/>
              <a:gdLst/>
              <a:ahLst/>
              <a:cxnLst/>
              <a:rect l="l" t="t" r="r" b="b"/>
              <a:pathLst>
                <a:path w="168" h="200" extrusionOk="0">
                  <a:moveTo>
                    <a:pt x="112" y="193"/>
                  </a:moveTo>
                  <a:cubicBezTo>
                    <a:pt x="112" y="197"/>
                    <a:pt x="109" y="200"/>
                    <a:pt x="105" y="200"/>
                  </a:cubicBezTo>
                  <a:cubicBezTo>
                    <a:pt x="63" y="200"/>
                    <a:pt x="63" y="200"/>
                    <a:pt x="63" y="200"/>
                  </a:cubicBezTo>
                  <a:cubicBezTo>
                    <a:pt x="59" y="200"/>
                    <a:pt x="56" y="197"/>
                    <a:pt x="56" y="193"/>
                  </a:cubicBezTo>
                  <a:cubicBezTo>
                    <a:pt x="56" y="193"/>
                    <a:pt x="56" y="193"/>
                    <a:pt x="56" y="193"/>
                  </a:cubicBezTo>
                  <a:cubicBezTo>
                    <a:pt x="56" y="190"/>
                    <a:pt x="59" y="186"/>
                    <a:pt x="63" y="186"/>
                  </a:cubicBezTo>
                  <a:cubicBezTo>
                    <a:pt x="105" y="186"/>
                    <a:pt x="105" y="186"/>
                    <a:pt x="105" y="186"/>
                  </a:cubicBezTo>
                  <a:cubicBezTo>
                    <a:pt x="109" y="186"/>
                    <a:pt x="112" y="190"/>
                    <a:pt x="112" y="193"/>
                  </a:cubicBezTo>
                  <a:close/>
                  <a:moveTo>
                    <a:pt x="112" y="175"/>
                  </a:moveTo>
                  <a:cubicBezTo>
                    <a:pt x="112" y="171"/>
                    <a:pt x="109" y="168"/>
                    <a:pt x="105" y="168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59" y="168"/>
                    <a:pt x="56" y="171"/>
                    <a:pt x="56" y="175"/>
                  </a:cubicBezTo>
                  <a:cubicBezTo>
                    <a:pt x="56" y="175"/>
                    <a:pt x="56" y="175"/>
                    <a:pt x="56" y="175"/>
                  </a:cubicBezTo>
                  <a:cubicBezTo>
                    <a:pt x="56" y="179"/>
                    <a:pt x="59" y="182"/>
                    <a:pt x="63" y="182"/>
                  </a:cubicBezTo>
                  <a:cubicBezTo>
                    <a:pt x="105" y="182"/>
                    <a:pt x="105" y="182"/>
                    <a:pt x="105" y="182"/>
                  </a:cubicBezTo>
                  <a:cubicBezTo>
                    <a:pt x="109" y="182"/>
                    <a:pt x="112" y="179"/>
                    <a:pt x="112" y="175"/>
                  </a:cubicBezTo>
                  <a:close/>
                  <a:moveTo>
                    <a:pt x="91" y="99"/>
                  </a:moveTo>
                  <a:cubicBezTo>
                    <a:pt x="82" y="99"/>
                    <a:pt x="82" y="99"/>
                    <a:pt x="82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164"/>
                    <a:pt x="78" y="164"/>
                    <a:pt x="78" y="164"/>
                  </a:cubicBezTo>
                  <a:cubicBezTo>
                    <a:pt x="80" y="164"/>
                    <a:pt x="82" y="164"/>
                    <a:pt x="84" y="164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84" y="164"/>
                    <a:pt x="84" y="164"/>
                    <a:pt x="84" y="164"/>
                  </a:cubicBezTo>
                  <a:cubicBezTo>
                    <a:pt x="84" y="164"/>
                    <a:pt x="85" y="164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7" y="164"/>
                    <a:pt x="89" y="164"/>
                    <a:pt x="91" y="164"/>
                  </a:cubicBezTo>
                  <a:lnTo>
                    <a:pt x="91" y="99"/>
                  </a:lnTo>
                  <a:close/>
                  <a:moveTo>
                    <a:pt x="61" y="72"/>
                  </a:moveTo>
                  <a:cubicBezTo>
                    <a:pt x="56" y="72"/>
                    <a:pt x="51" y="77"/>
                    <a:pt x="51" y="82"/>
                  </a:cubicBezTo>
                  <a:cubicBezTo>
                    <a:pt x="51" y="88"/>
                    <a:pt x="56" y="92"/>
                    <a:pt x="61" y="92"/>
                  </a:cubicBezTo>
                  <a:cubicBezTo>
                    <a:pt x="71" y="92"/>
                    <a:pt x="71" y="92"/>
                    <a:pt x="71" y="9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77"/>
                    <a:pt x="67" y="72"/>
                    <a:pt x="61" y="72"/>
                  </a:cubicBezTo>
                  <a:close/>
                  <a:moveTo>
                    <a:pt x="118" y="82"/>
                  </a:moveTo>
                  <a:cubicBezTo>
                    <a:pt x="118" y="77"/>
                    <a:pt x="113" y="72"/>
                    <a:pt x="108" y="72"/>
                  </a:cubicBezTo>
                  <a:cubicBezTo>
                    <a:pt x="102" y="72"/>
                    <a:pt x="98" y="77"/>
                    <a:pt x="98" y="82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13" y="92"/>
                    <a:pt x="118" y="88"/>
                    <a:pt x="118" y="82"/>
                  </a:cubicBezTo>
                  <a:close/>
                  <a:moveTo>
                    <a:pt x="140" y="64"/>
                  </a:moveTo>
                  <a:cubicBezTo>
                    <a:pt x="135" y="46"/>
                    <a:pt x="114" y="27"/>
                    <a:pt x="84" y="27"/>
                  </a:cubicBezTo>
                  <a:cubicBezTo>
                    <a:pt x="55" y="27"/>
                    <a:pt x="33" y="46"/>
                    <a:pt x="29" y="64"/>
                  </a:cubicBezTo>
                  <a:cubicBezTo>
                    <a:pt x="25" y="77"/>
                    <a:pt x="29" y="90"/>
                    <a:pt x="35" y="103"/>
                  </a:cubicBezTo>
                  <a:cubicBezTo>
                    <a:pt x="41" y="114"/>
                    <a:pt x="47" y="123"/>
                    <a:pt x="52" y="135"/>
                  </a:cubicBezTo>
                  <a:cubicBezTo>
                    <a:pt x="55" y="141"/>
                    <a:pt x="56" y="150"/>
                    <a:pt x="57" y="157"/>
                  </a:cubicBezTo>
                  <a:cubicBezTo>
                    <a:pt x="59" y="162"/>
                    <a:pt x="61" y="164"/>
                    <a:pt x="67" y="164"/>
                  </a:cubicBezTo>
                  <a:cubicBezTo>
                    <a:pt x="68" y="164"/>
                    <a:pt x="70" y="164"/>
                    <a:pt x="71" y="16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57" y="99"/>
                    <a:pt x="52" y="97"/>
                    <a:pt x="49" y="94"/>
                  </a:cubicBezTo>
                  <a:cubicBezTo>
                    <a:pt x="46" y="91"/>
                    <a:pt x="44" y="86"/>
                    <a:pt x="44" y="82"/>
                  </a:cubicBezTo>
                  <a:cubicBezTo>
                    <a:pt x="44" y="78"/>
                    <a:pt x="46" y="73"/>
                    <a:pt x="49" y="70"/>
                  </a:cubicBezTo>
                  <a:cubicBezTo>
                    <a:pt x="52" y="67"/>
                    <a:pt x="57" y="65"/>
                    <a:pt x="61" y="65"/>
                  </a:cubicBezTo>
                  <a:cubicBezTo>
                    <a:pt x="70" y="65"/>
                    <a:pt x="78" y="73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1" y="77"/>
                    <a:pt x="93" y="73"/>
                    <a:pt x="96" y="70"/>
                  </a:cubicBezTo>
                  <a:cubicBezTo>
                    <a:pt x="99" y="67"/>
                    <a:pt x="103" y="65"/>
                    <a:pt x="108" y="65"/>
                  </a:cubicBezTo>
                  <a:cubicBezTo>
                    <a:pt x="112" y="65"/>
                    <a:pt x="116" y="67"/>
                    <a:pt x="119" y="70"/>
                  </a:cubicBezTo>
                  <a:cubicBezTo>
                    <a:pt x="122" y="73"/>
                    <a:pt x="124" y="78"/>
                    <a:pt x="124" y="82"/>
                  </a:cubicBezTo>
                  <a:cubicBezTo>
                    <a:pt x="124" y="86"/>
                    <a:pt x="122" y="91"/>
                    <a:pt x="119" y="94"/>
                  </a:cubicBezTo>
                  <a:cubicBezTo>
                    <a:pt x="116" y="97"/>
                    <a:pt x="112" y="99"/>
                    <a:pt x="108" y="99"/>
                  </a:cubicBezTo>
                  <a:cubicBezTo>
                    <a:pt x="98" y="99"/>
                    <a:pt x="98" y="99"/>
                    <a:pt x="98" y="99"/>
                  </a:cubicBezTo>
                  <a:cubicBezTo>
                    <a:pt x="98" y="164"/>
                    <a:pt x="98" y="164"/>
                    <a:pt x="98" y="164"/>
                  </a:cubicBezTo>
                  <a:cubicBezTo>
                    <a:pt x="99" y="164"/>
                    <a:pt x="100" y="164"/>
                    <a:pt x="102" y="164"/>
                  </a:cubicBezTo>
                  <a:cubicBezTo>
                    <a:pt x="108" y="164"/>
                    <a:pt x="110" y="162"/>
                    <a:pt x="111" y="157"/>
                  </a:cubicBezTo>
                  <a:cubicBezTo>
                    <a:pt x="113" y="150"/>
                    <a:pt x="114" y="141"/>
                    <a:pt x="117" y="135"/>
                  </a:cubicBezTo>
                  <a:cubicBezTo>
                    <a:pt x="122" y="123"/>
                    <a:pt x="128" y="114"/>
                    <a:pt x="134" y="103"/>
                  </a:cubicBezTo>
                  <a:cubicBezTo>
                    <a:pt x="140" y="90"/>
                    <a:pt x="143" y="77"/>
                    <a:pt x="140" y="64"/>
                  </a:cubicBezTo>
                  <a:close/>
                  <a:moveTo>
                    <a:pt x="90" y="6"/>
                  </a:moveTo>
                  <a:cubicBezTo>
                    <a:pt x="90" y="3"/>
                    <a:pt x="88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1" y="0"/>
                    <a:pt x="78" y="3"/>
                    <a:pt x="78" y="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1"/>
                    <a:pt x="81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8" y="23"/>
                    <a:pt x="90" y="21"/>
                    <a:pt x="90" y="17"/>
                  </a:cubicBezTo>
                  <a:lnTo>
                    <a:pt x="90" y="6"/>
                  </a:lnTo>
                  <a:close/>
                  <a:moveTo>
                    <a:pt x="124" y="16"/>
                  </a:moveTo>
                  <a:cubicBezTo>
                    <a:pt x="126" y="13"/>
                    <a:pt x="125" y="9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19" y="6"/>
                    <a:pt x="115" y="7"/>
                    <a:pt x="114" y="10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7" y="23"/>
                    <a:pt x="108" y="27"/>
                    <a:pt x="111" y="28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4" y="30"/>
                    <a:pt x="117" y="29"/>
                    <a:pt x="119" y="26"/>
                  </a:cubicBezTo>
                  <a:lnTo>
                    <a:pt x="124" y="16"/>
                  </a:lnTo>
                  <a:close/>
                  <a:moveTo>
                    <a:pt x="149" y="36"/>
                  </a:moveTo>
                  <a:cubicBezTo>
                    <a:pt x="152" y="33"/>
                    <a:pt x="152" y="30"/>
                    <a:pt x="150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7" y="25"/>
                    <a:pt x="144" y="24"/>
                    <a:pt x="141" y="27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0" y="36"/>
                    <a:pt x="130" y="40"/>
                    <a:pt x="132" y="43"/>
                  </a:cubicBezTo>
                  <a:cubicBezTo>
                    <a:pt x="132" y="43"/>
                    <a:pt x="132" y="43"/>
                    <a:pt x="132" y="43"/>
                  </a:cubicBezTo>
                  <a:cubicBezTo>
                    <a:pt x="134" y="45"/>
                    <a:pt x="138" y="45"/>
                    <a:pt x="141" y="43"/>
                  </a:cubicBezTo>
                  <a:lnTo>
                    <a:pt x="149" y="36"/>
                  </a:lnTo>
                  <a:close/>
                  <a:moveTo>
                    <a:pt x="162" y="66"/>
                  </a:moveTo>
                  <a:cubicBezTo>
                    <a:pt x="166" y="65"/>
                    <a:pt x="168" y="62"/>
                    <a:pt x="167" y="59"/>
                  </a:cubicBezTo>
                  <a:cubicBezTo>
                    <a:pt x="167" y="59"/>
                    <a:pt x="167" y="59"/>
                    <a:pt x="167" y="59"/>
                  </a:cubicBezTo>
                  <a:cubicBezTo>
                    <a:pt x="167" y="55"/>
                    <a:pt x="164" y="53"/>
                    <a:pt x="160" y="54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46" y="56"/>
                    <a:pt x="144" y="59"/>
                    <a:pt x="144" y="63"/>
                  </a:cubicBezTo>
                  <a:cubicBezTo>
                    <a:pt x="144" y="63"/>
                    <a:pt x="144" y="63"/>
                    <a:pt x="144" y="63"/>
                  </a:cubicBezTo>
                  <a:cubicBezTo>
                    <a:pt x="145" y="66"/>
                    <a:pt x="148" y="68"/>
                    <a:pt x="151" y="68"/>
                  </a:cubicBezTo>
                  <a:lnTo>
                    <a:pt x="162" y="66"/>
                  </a:lnTo>
                  <a:close/>
                  <a:moveTo>
                    <a:pt x="160" y="98"/>
                  </a:moveTo>
                  <a:cubicBezTo>
                    <a:pt x="163" y="99"/>
                    <a:pt x="166" y="97"/>
                    <a:pt x="167" y="94"/>
                  </a:cubicBezTo>
                  <a:cubicBezTo>
                    <a:pt x="167" y="94"/>
                    <a:pt x="167" y="94"/>
                    <a:pt x="167" y="94"/>
                  </a:cubicBezTo>
                  <a:cubicBezTo>
                    <a:pt x="168" y="90"/>
                    <a:pt x="165" y="87"/>
                    <a:pt x="162" y="86"/>
                  </a:cubicBezTo>
                  <a:cubicBezTo>
                    <a:pt x="151" y="84"/>
                    <a:pt x="151" y="84"/>
                    <a:pt x="151" y="84"/>
                  </a:cubicBezTo>
                  <a:cubicBezTo>
                    <a:pt x="148" y="83"/>
                    <a:pt x="145" y="86"/>
                    <a:pt x="144" y="89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3" y="92"/>
                    <a:pt x="145" y="95"/>
                    <a:pt x="149" y="96"/>
                  </a:cubicBezTo>
                  <a:lnTo>
                    <a:pt x="160" y="98"/>
                  </a:lnTo>
                  <a:close/>
                  <a:moveTo>
                    <a:pt x="49" y="26"/>
                  </a:moveTo>
                  <a:cubicBezTo>
                    <a:pt x="51" y="29"/>
                    <a:pt x="54" y="3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60" y="27"/>
                    <a:pt x="61" y="23"/>
                    <a:pt x="60" y="2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3" y="7"/>
                    <a:pt x="49" y="6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3" y="9"/>
                    <a:pt x="42" y="13"/>
                    <a:pt x="44" y="16"/>
                  </a:cubicBezTo>
                  <a:lnTo>
                    <a:pt x="49" y="26"/>
                  </a:lnTo>
                  <a:close/>
                  <a:moveTo>
                    <a:pt x="27" y="43"/>
                  </a:moveTo>
                  <a:cubicBezTo>
                    <a:pt x="30" y="45"/>
                    <a:pt x="33" y="45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8" y="40"/>
                    <a:pt x="38" y="36"/>
                    <a:pt x="35" y="34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4" y="24"/>
                    <a:pt x="20" y="25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6" y="30"/>
                    <a:pt x="16" y="33"/>
                    <a:pt x="19" y="36"/>
                  </a:cubicBezTo>
                  <a:lnTo>
                    <a:pt x="27" y="43"/>
                  </a:lnTo>
                  <a:close/>
                  <a:moveTo>
                    <a:pt x="17" y="68"/>
                  </a:moveTo>
                  <a:cubicBezTo>
                    <a:pt x="20" y="68"/>
                    <a:pt x="23" y="66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59"/>
                    <a:pt x="22" y="56"/>
                    <a:pt x="19" y="56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3"/>
                    <a:pt x="1" y="55"/>
                    <a:pt x="1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2"/>
                    <a:pt x="2" y="65"/>
                    <a:pt x="5" y="66"/>
                  </a:cubicBezTo>
                  <a:lnTo>
                    <a:pt x="17" y="68"/>
                  </a:lnTo>
                  <a:close/>
                  <a:moveTo>
                    <a:pt x="19" y="96"/>
                  </a:moveTo>
                  <a:cubicBezTo>
                    <a:pt x="23" y="95"/>
                    <a:pt x="25" y="92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3" y="86"/>
                    <a:pt x="20" y="83"/>
                    <a:pt x="17" y="84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2" y="87"/>
                    <a:pt x="0" y="90"/>
                    <a:pt x="1" y="94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2" y="97"/>
                    <a:pt x="5" y="99"/>
                    <a:pt x="8" y="98"/>
                  </a:cubicBezTo>
                  <a:lnTo>
                    <a:pt x="19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 txBox="1"/>
            <p:nvPr/>
          </p:nvSpPr>
          <p:spPr>
            <a:xfrm>
              <a:off x="1571625" y="5257800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38" y="563563"/>
            <a:ext cx="10993437" cy="596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1"/>
          <p:cNvSpPr/>
          <p:nvPr/>
        </p:nvSpPr>
        <p:spPr>
          <a:xfrm>
            <a:off x="2251434" y="1048671"/>
            <a:ext cx="1258075" cy="113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/>
          <p:nvPr/>
        </p:nvSpPr>
        <p:spPr>
          <a:xfrm>
            <a:off x="2065083" y="2993513"/>
            <a:ext cx="1407818" cy="113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1"/>
          <p:cNvSpPr/>
          <p:nvPr/>
        </p:nvSpPr>
        <p:spPr>
          <a:xfrm>
            <a:off x="2069845" y="4937944"/>
            <a:ext cx="1396027" cy="113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1"/>
          <p:cNvSpPr txBox="1"/>
          <p:nvPr/>
        </p:nvSpPr>
        <p:spPr>
          <a:xfrm>
            <a:off x="3466127" y="1237125"/>
            <a:ext cx="4792969" cy="85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ar-EG" altLang="en-US" sz="16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هذا النص هو مثال لنص يمكن أن يستبدل في نفس المساحة</a:t>
            </a:r>
            <a:endParaRPr lang="en-US" altLang="en-US" sz="1600" b="1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0" name="Google Shape;395;p31">
            <a:extLst>
              <a:ext uri="{FF2B5EF4-FFF2-40B4-BE49-F238E27FC236}">
                <a16:creationId xmlns:a16="http://schemas.microsoft.com/office/drawing/2014/main" id="{51B707D3-CD9B-FD40-BD27-A17B38E61ABB}"/>
              </a:ext>
            </a:extLst>
          </p:cNvPr>
          <p:cNvSpPr txBox="1"/>
          <p:nvPr/>
        </p:nvSpPr>
        <p:spPr>
          <a:xfrm>
            <a:off x="3517746" y="3198660"/>
            <a:ext cx="4792969" cy="85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ar-EG" altLang="en-US" sz="16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هذا النص هو مثال لنص يمكن أن يستبدل في نفس المساحة</a:t>
            </a:r>
            <a:endParaRPr lang="en-US" altLang="en-US" sz="1600" b="1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11" name="Google Shape;395;p31">
            <a:extLst>
              <a:ext uri="{FF2B5EF4-FFF2-40B4-BE49-F238E27FC236}">
                <a16:creationId xmlns:a16="http://schemas.microsoft.com/office/drawing/2014/main" id="{0498DB15-B9AC-594A-9D9C-007855619972}"/>
              </a:ext>
            </a:extLst>
          </p:cNvPr>
          <p:cNvSpPr txBox="1"/>
          <p:nvPr/>
        </p:nvSpPr>
        <p:spPr>
          <a:xfrm>
            <a:off x="3517746" y="5130699"/>
            <a:ext cx="4792969" cy="85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ar-EG" altLang="en-US" sz="16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هذا النص هو مثال لنص يمكن أن يستبدل في نفس المساحة</a:t>
            </a:r>
            <a:endParaRPr lang="en-US" altLang="en-US" sz="1600" b="1" dirty="0">
              <a:solidFill>
                <a:schemeClr val="bg1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8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  <p:bldP spid="393" grpId="0"/>
      <p:bldP spid="394" grpId="0"/>
      <p:bldP spid="395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2735263" y="2595563"/>
            <a:ext cx="6707187" cy="1668462"/>
          </a:xfrm>
          <a:prstGeom prst="rect">
            <a:avLst/>
          </a:prstGeom>
          <a:noFill/>
          <a:ln w="571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3135313" y="2878138"/>
            <a:ext cx="5916612" cy="104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7200" b="1" dirty="0">
                <a:solidFill>
                  <a:srgbClr val="FFFFFF"/>
                </a:solidFill>
                <a:ea typeface="Montserrat Black"/>
                <a:cs typeface="Montserrat Black"/>
                <a:sym typeface="Montserrat Black"/>
              </a:rPr>
              <a:t>العنوان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6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" y="227013"/>
            <a:ext cx="12184062" cy="644048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2"/>
          <p:cNvSpPr/>
          <p:nvPr/>
        </p:nvSpPr>
        <p:spPr>
          <a:xfrm>
            <a:off x="4589463" y="1062038"/>
            <a:ext cx="1460500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2"/>
          <p:cNvSpPr/>
          <p:nvPr/>
        </p:nvSpPr>
        <p:spPr>
          <a:xfrm>
            <a:off x="4427538" y="2933700"/>
            <a:ext cx="1636712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2"/>
          <p:cNvSpPr/>
          <p:nvPr/>
        </p:nvSpPr>
        <p:spPr>
          <a:xfrm>
            <a:off x="4510088" y="4849813"/>
            <a:ext cx="162242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2"/>
          <p:cNvSpPr/>
          <p:nvPr/>
        </p:nvSpPr>
        <p:spPr>
          <a:xfrm>
            <a:off x="6850063" y="1001713"/>
            <a:ext cx="1622425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2"/>
          <p:cNvSpPr/>
          <p:nvPr/>
        </p:nvSpPr>
        <p:spPr>
          <a:xfrm>
            <a:off x="6965950" y="2941638"/>
            <a:ext cx="1627188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2"/>
          <p:cNvSpPr/>
          <p:nvPr/>
        </p:nvSpPr>
        <p:spPr>
          <a:xfrm>
            <a:off x="6988175" y="4906963"/>
            <a:ext cx="1655763" cy="127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2"/>
          <p:cNvSpPr txBox="1"/>
          <p:nvPr/>
        </p:nvSpPr>
        <p:spPr>
          <a:xfrm>
            <a:off x="8218488" y="1136650"/>
            <a:ext cx="2120900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0" name="Google Shape;410;p32"/>
          <p:cNvSpPr txBox="1"/>
          <p:nvPr/>
        </p:nvSpPr>
        <p:spPr>
          <a:xfrm>
            <a:off x="8270875" y="3111500"/>
            <a:ext cx="2122488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8304213" y="5099050"/>
            <a:ext cx="2122487" cy="78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2" name="Google Shape;412;p32"/>
          <p:cNvSpPr txBox="1"/>
          <p:nvPr/>
        </p:nvSpPr>
        <p:spPr>
          <a:xfrm>
            <a:off x="2238375" y="1144588"/>
            <a:ext cx="2122488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3" name="Google Shape;413;p32"/>
          <p:cNvSpPr txBox="1"/>
          <p:nvPr/>
        </p:nvSpPr>
        <p:spPr>
          <a:xfrm>
            <a:off x="2228850" y="3051175"/>
            <a:ext cx="2122488" cy="78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2276475" y="5018088"/>
            <a:ext cx="2122488" cy="78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6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6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6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  <p:bldP spid="404" grpId="0"/>
      <p:bldP spid="405" grpId="0"/>
      <p:bldP spid="406" grpId="0"/>
      <p:bldP spid="407" grpId="0"/>
      <p:bldP spid="408" grpId="0"/>
      <p:bldP spid="409" grpId="0"/>
      <p:bldP spid="410" grpId="0"/>
      <p:bldP spid="411" grpId="0"/>
      <p:bldP spid="412" grpId="0"/>
      <p:bldP spid="413" grpId="0"/>
      <p:bldP spid="4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8" y="366713"/>
            <a:ext cx="11998325" cy="609123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3"/>
          <p:cNvSpPr/>
          <p:nvPr/>
        </p:nvSpPr>
        <p:spPr>
          <a:xfrm>
            <a:off x="4470400" y="2205038"/>
            <a:ext cx="1439863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3"/>
          <p:cNvSpPr/>
          <p:nvPr/>
        </p:nvSpPr>
        <p:spPr>
          <a:xfrm>
            <a:off x="4441825" y="3821113"/>
            <a:ext cx="1425575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3"/>
          <p:cNvSpPr/>
          <p:nvPr/>
        </p:nvSpPr>
        <p:spPr>
          <a:xfrm>
            <a:off x="4441825" y="5408613"/>
            <a:ext cx="1425575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6648450" y="2227263"/>
            <a:ext cx="1458913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06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3"/>
          <p:cNvSpPr/>
          <p:nvPr/>
        </p:nvSpPr>
        <p:spPr>
          <a:xfrm>
            <a:off x="4543425" y="552450"/>
            <a:ext cx="1282700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3"/>
          <p:cNvSpPr/>
          <p:nvPr/>
        </p:nvSpPr>
        <p:spPr>
          <a:xfrm>
            <a:off x="6656388" y="584200"/>
            <a:ext cx="1430337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3"/>
          <p:cNvSpPr/>
          <p:nvPr/>
        </p:nvSpPr>
        <p:spPr>
          <a:xfrm>
            <a:off x="6670675" y="3848100"/>
            <a:ext cx="1420813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07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3"/>
          <p:cNvSpPr/>
          <p:nvPr/>
        </p:nvSpPr>
        <p:spPr>
          <a:xfrm>
            <a:off x="6654800" y="5427663"/>
            <a:ext cx="1466850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7720013" y="693738"/>
            <a:ext cx="1878012" cy="69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2593975" y="642938"/>
            <a:ext cx="1876425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0" name="Google Shape;430;p33"/>
          <p:cNvSpPr txBox="1"/>
          <p:nvPr/>
        </p:nvSpPr>
        <p:spPr>
          <a:xfrm>
            <a:off x="2503488" y="2319338"/>
            <a:ext cx="187801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2503488" y="3927475"/>
            <a:ext cx="1878012" cy="6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2" name="Google Shape;432;p33"/>
          <p:cNvSpPr txBox="1"/>
          <p:nvPr/>
        </p:nvSpPr>
        <p:spPr>
          <a:xfrm>
            <a:off x="2503488" y="5453063"/>
            <a:ext cx="1878012" cy="693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3" name="Google Shape;433;p33"/>
          <p:cNvSpPr txBox="1"/>
          <p:nvPr/>
        </p:nvSpPr>
        <p:spPr>
          <a:xfrm>
            <a:off x="7720013" y="2317750"/>
            <a:ext cx="187801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4" name="Google Shape;434;p33"/>
          <p:cNvSpPr txBox="1"/>
          <p:nvPr/>
        </p:nvSpPr>
        <p:spPr>
          <a:xfrm>
            <a:off x="7720013" y="3938588"/>
            <a:ext cx="187801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5" name="Google Shape;435;p33"/>
          <p:cNvSpPr txBox="1"/>
          <p:nvPr/>
        </p:nvSpPr>
        <p:spPr>
          <a:xfrm>
            <a:off x="7720013" y="5535613"/>
            <a:ext cx="187801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"/>
                            </p:stCondLst>
                            <p:childTnLst>
                              <p:par>
                                <p:cTn id="23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6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6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6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6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6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6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6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00"/>
                            </p:stCondLst>
                            <p:childTnLst>
                              <p:par>
                                <p:cTn id="68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6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6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6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6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1" grpId="0"/>
      <p:bldP spid="422" grpId="0"/>
      <p:bldP spid="423" grpId="0"/>
      <p:bldP spid="424" grpId="0"/>
      <p:bldP spid="425" grpId="0"/>
      <p:bldP spid="426" grpId="0"/>
      <p:bldP spid="427" grpId="0"/>
      <p:bldP spid="428" grpId="0"/>
      <p:bldP spid="429" grpId="0"/>
      <p:bldP spid="430" grpId="0"/>
      <p:bldP spid="431" grpId="0"/>
      <p:bldP spid="432" grpId="0"/>
      <p:bldP spid="433" grpId="0"/>
      <p:bldP spid="434" grpId="0"/>
      <p:bldP spid="4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1668923"/>
            <a:ext cx="10290175" cy="452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4"/>
          <p:cNvSpPr/>
          <p:nvPr/>
        </p:nvSpPr>
        <p:spPr>
          <a:xfrm>
            <a:off x="1384762" y="3888248"/>
            <a:ext cx="10541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34"/>
          <p:cNvSpPr/>
          <p:nvPr/>
        </p:nvSpPr>
        <p:spPr>
          <a:xfrm>
            <a:off x="4047332" y="3888248"/>
            <a:ext cx="1046163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4"/>
          <p:cNvSpPr/>
          <p:nvPr/>
        </p:nvSpPr>
        <p:spPr>
          <a:xfrm>
            <a:off x="6754812" y="3888248"/>
            <a:ext cx="1049338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4"/>
          <p:cNvSpPr/>
          <p:nvPr/>
        </p:nvSpPr>
        <p:spPr>
          <a:xfrm>
            <a:off x="9421019" y="3851736"/>
            <a:ext cx="106362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18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4"/>
          <p:cNvSpPr/>
          <p:nvPr/>
        </p:nvSpPr>
        <p:spPr>
          <a:xfrm>
            <a:off x="4168776" y="2773823"/>
            <a:ext cx="803275" cy="960438"/>
          </a:xfrm>
          <a:custGeom>
            <a:avLst/>
            <a:gdLst/>
            <a:ahLst/>
            <a:cxnLst/>
            <a:rect l="l" t="t" r="r" b="b"/>
            <a:pathLst>
              <a:path w="179" h="214" extrusionOk="0">
                <a:moveTo>
                  <a:pt x="120" y="207"/>
                </a:moveTo>
                <a:cubicBezTo>
                  <a:pt x="120" y="211"/>
                  <a:pt x="116" y="214"/>
                  <a:pt x="112" y="214"/>
                </a:cubicBezTo>
                <a:cubicBezTo>
                  <a:pt x="67" y="214"/>
                  <a:pt x="67" y="214"/>
                  <a:pt x="67" y="214"/>
                </a:cubicBezTo>
                <a:cubicBezTo>
                  <a:pt x="63" y="214"/>
                  <a:pt x="60" y="211"/>
                  <a:pt x="60" y="207"/>
                </a:cubicBezTo>
                <a:cubicBezTo>
                  <a:pt x="60" y="207"/>
                  <a:pt x="60" y="207"/>
                  <a:pt x="60" y="207"/>
                </a:cubicBezTo>
                <a:cubicBezTo>
                  <a:pt x="60" y="202"/>
                  <a:pt x="63" y="199"/>
                  <a:pt x="67" y="199"/>
                </a:cubicBezTo>
                <a:cubicBezTo>
                  <a:pt x="112" y="199"/>
                  <a:pt x="112" y="199"/>
                  <a:pt x="112" y="199"/>
                </a:cubicBezTo>
                <a:cubicBezTo>
                  <a:pt x="116" y="199"/>
                  <a:pt x="120" y="202"/>
                  <a:pt x="120" y="207"/>
                </a:cubicBezTo>
                <a:close/>
                <a:moveTo>
                  <a:pt x="120" y="187"/>
                </a:moveTo>
                <a:cubicBezTo>
                  <a:pt x="120" y="183"/>
                  <a:pt x="116" y="180"/>
                  <a:pt x="112" y="180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63" y="180"/>
                  <a:pt x="60" y="183"/>
                  <a:pt x="60" y="187"/>
                </a:cubicBezTo>
                <a:cubicBezTo>
                  <a:pt x="60" y="187"/>
                  <a:pt x="60" y="187"/>
                  <a:pt x="60" y="187"/>
                </a:cubicBezTo>
                <a:cubicBezTo>
                  <a:pt x="60" y="191"/>
                  <a:pt x="63" y="195"/>
                  <a:pt x="67" y="195"/>
                </a:cubicBezTo>
                <a:cubicBezTo>
                  <a:pt x="112" y="195"/>
                  <a:pt x="112" y="195"/>
                  <a:pt x="112" y="195"/>
                </a:cubicBezTo>
                <a:cubicBezTo>
                  <a:pt x="116" y="195"/>
                  <a:pt x="120" y="191"/>
                  <a:pt x="120" y="187"/>
                </a:cubicBezTo>
                <a:close/>
                <a:moveTo>
                  <a:pt x="97" y="105"/>
                </a:moveTo>
                <a:cubicBezTo>
                  <a:pt x="87" y="105"/>
                  <a:pt x="87" y="105"/>
                  <a:pt x="87" y="105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83" y="175"/>
                  <a:pt x="83" y="175"/>
                  <a:pt x="83" y="175"/>
                </a:cubicBezTo>
                <a:cubicBezTo>
                  <a:pt x="85" y="175"/>
                  <a:pt x="87" y="175"/>
                  <a:pt x="89" y="175"/>
                </a:cubicBezTo>
                <a:cubicBezTo>
                  <a:pt x="89" y="175"/>
                  <a:pt x="89" y="175"/>
                  <a:pt x="89" y="175"/>
                </a:cubicBezTo>
                <a:cubicBezTo>
                  <a:pt x="90" y="175"/>
                  <a:pt x="90" y="175"/>
                  <a:pt x="90" y="175"/>
                </a:cubicBezTo>
                <a:cubicBezTo>
                  <a:pt x="90" y="175"/>
                  <a:pt x="90" y="175"/>
                  <a:pt x="90" y="175"/>
                </a:cubicBezTo>
                <a:cubicBezTo>
                  <a:pt x="90" y="175"/>
                  <a:pt x="90" y="175"/>
                  <a:pt x="90" y="175"/>
                </a:cubicBezTo>
                <a:cubicBezTo>
                  <a:pt x="92" y="175"/>
                  <a:pt x="95" y="175"/>
                  <a:pt x="97" y="175"/>
                </a:cubicBezTo>
                <a:lnTo>
                  <a:pt x="97" y="105"/>
                </a:lnTo>
                <a:close/>
                <a:moveTo>
                  <a:pt x="65" y="77"/>
                </a:moveTo>
                <a:cubicBezTo>
                  <a:pt x="59" y="77"/>
                  <a:pt x="54" y="82"/>
                  <a:pt x="54" y="88"/>
                </a:cubicBezTo>
                <a:cubicBezTo>
                  <a:pt x="54" y="94"/>
                  <a:pt x="59" y="98"/>
                  <a:pt x="65" y="98"/>
                </a:cubicBezTo>
                <a:cubicBezTo>
                  <a:pt x="76" y="98"/>
                  <a:pt x="76" y="98"/>
                  <a:pt x="76" y="98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82"/>
                  <a:pt x="71" y="77"/>
                  <a:pt x="65" y="77"/>
                </a:cubicBezTo>
                <a:close/>
                <a:moveTo>
                  <a:pt x="125" y="88"/>
                </a:moveTo>
                <a:cubicBezTo>
                  <a:pt x="125" y="82"/>
                  <a:pt x="121" y="77"/>
                  <a:pt x="115" y="77"/>
                </a:cubicBezTo>
                <a:cubicBezTo>
                  <a:pt x="109" y="77"/>
                  <a:pt x="104" y="82"/>
                  <a:pt x="104" y="88"/>
                </a:cubicBezTo>
                <a:cubicBezTo>
                  <a:pt x="104" y="98"/>
                  <a:pt x="104" y="98"/>
                  <a:pt x="104" y="98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21" y="98"/>
                  <a:pt x="125" y="94"/>
                  <a:pt x="125" y="88"/>
                </a:cubicBezTo>
                <a:close/>
                <a:moveTo>
                  <a:pt x="149" y="68"/>
                </a:moveTo>
                <a:cubicBezTo>
                  <a:pt x="144" y="49"/>
                  <a:pt x="121" y="29"/>
                  <a:pt x="90" y="29"/>
                </a:cubicBezTo>
                <a:cubicBezTo>
                  <a:pt x="58" y="29"/>
                  <a:pt x="35" y="49"/>
                  <a:pt x="31" y="68"/>
                </a:cubicBezTo>
                <a:cubicBezTo>
                  <a:pt x="27" y="83"/>
                  <a:pt x="30" y="96"/>
                  <a:pt x="37" y="110"/>
                </a:cubicBezTo>
                <a:cubicBezTo>
                  <a:pt x="43" y="122"/>
                  <a:pt x="50" y="132"/>
                  <a:pt x="55" y="144"/>
                </a:cubicBezTo>
                <a:cubicBezTo>
                  <a:pt x="58" y="151"/>
                  <a:pt x="59" y="160"/>
                  <a:pt x="61" y="168"/>
                </a:cubicBezTo>
                <a:cubicBezTo>
                  <a:pt x="62" y="173"/>
                  <a:pt x="64" y="175"/>
                  <a:pt x="71" y="175"/>
                </a:cubicBezTo>
                <a:cubicBezTo>
                  <a:pt x="73" y="175"/>
                  <a:pt x="74" y="175"/>
                  <a:pt x="76" y="175"/>
                </a:cubicBezTo>
                <a:cubicBezTo>
                  <a:pt x="76" y="105"/>
                  <a:pt x="76" y="105"/>
                  <a:pt x="76" y="105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60" y="105"/>
                  <a:pt x="56" y="104"/>
                  <a:pt x="52" y="100"/>
                </a:cubicBezTo>
                <a:cubicBezTo>
                  <a:pt x="49" y="97"/>
                  <a:pt x="47" y="92"/>
                  <a:pt x="47" y="88"/>
                </a:cubicBezTo>
                <a:cubicBezTo>
                  <a:pt x="47" y="83"/>
                  <a:pt x="49" y="78"/>
                  <a:pt x="52" y="75"/>
                </a:cubicBezTo>
                <a:cubicBezTo>
                  <a:pt x="56" y="72"/>
                  <a:pt x="60" y="70"/>
                  <a:pt x="65" y="70"/>
                </a:cubicBezTo>
                <a:cubicBezTo>
                  <a:pt x="75" y="70"/>
                  <a:pt x="83" y="78"/>
                  <a:pt x="83" y="87"/>
                </a:cubicBezTo>
                <a:cubicBezTo>
                  <a:pt x="83" y="87"/>
                  <a:pt x="83" y="87"/>
                  <a:pt x="83" y="87"/>
                </a:cubicBezTo>
                <a:cubicBezTo>
                  <a:pt x="83" y="98"/>
                  <a:pt x="83" y="98"/>
                  <a:pt x="83" y="98"/>
                </a:cubicBezTo>
                <a:cubicBezTo>
                  <a:pt x="87" y="98"/>
                  <a:pt x="87" y="98"/>
                  <a:pt x="87" y="98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87"/>
                  <a:pt x="97" y="87"/>
                  <a:pt x="97" y="87"/>
                </a:cubicBezTo>
                <a:cubicBezTo>
                  <a:pt x="97" y="87"/>
                  <a:pt x="97" y="87"/>
                  <a:pt x="97" y="87"/>
                </a:cubicBezTo>
                <a:cubicBezTo>
                  <a:pt x="97" y="83"/>
                  <a:pt x="99" y="78"/>
                  <a:pt x="102" y="75"/>
                </a:cubicBezTo>
                <a:cubicBezTo>
                  <a:pt x="105" y="72"/>
                  <a:pt x="110" y="70"/>
                  <a:pt x="115" y="70"/>
                </a:cubicBezTo>
                <a:cubicBezTo>
                  <a:pt x="119" y="70"/>
                  <a:pt x="124" y="72"/>
                  <a:pt x="127" y="75"/>
                </a:cubicBezTo>
                <a:cubicBezTo>
                  <a:pt x="131" y="78"/>
                  <a:pt x="132" y="83"/>
                  <a:pt x="132" y="88"/>
                </a:cubicBezTo>
                <a:cubicBezTo>
                  <a:pt x="132" y="92"/>
                  <a:pt x="131" y="97"/>
                  <a:pt x="127" y="100"/>
                </a:cubicBezTo>
                <a:cubicBezTo>
                  <a:pt x="124" y="104"/>
                  <a:pt x="119" y="105"/>
                  <a:pt x="115" y="105"/>
                </a:cubicBezTo>
                <a:cubicBezTo>
                  <a:pt x="104" y="105"/>
                  <a:pt x="104" y="105"/>
                  <a:pt x="104" y="105"/>
                </a:cubicBezTo>
                <a:cubicBezTo>
                  <a:pt x="104" y="175"/>
                  <a:pt x="104" y="175"/>
                  <a:pt x="104" y="175"/>
                </a:cubicBezTo>
                <a:cubicBezTo>
                  <a:pt x="105" y="175"/>
                  <a:pt x="107" y="175"/>
                  <a:pt x="108" y="175"/>
                </a:cubicBezTo>
                <a:cubicBezTo>
                  <a:pt x="115" y="175"/>
                  <a:pt x="117" y="173"/>
                  <a:pt x="119" y="168"/>
                </a:cubicBezTo>
                <a:cubicBezTo>
                  <a:pt x="120" y="160"/>
                  <a:pt x="121" y="151"/>
                  <a:pt x="124" y="144"/>
                </a:cubicBezTo>
                <a:cubicBezTo>
                  <a:pt x="130" y="132"/>
                  <a:pt x="136" y="122"/>
                  <a:pt x="142" y="110"/>
                </a:cubicBezTo>
                <a:cubicBezTo>
                  <a:pt x="149" y="96"/>
                  <a:pt x="153" y="83"/>
                  <a:pt x="149" y="68"/>
                </a:cubicBezTo>
                <a:close/>
                <a:moveTo>
                  <a:pt x="96" y="6"/>
                </a:moveTo>
                <a:cubicBezTo>
                  <a:pt x="96" y="3"/>
                  <a:pt x="93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86" y="0"/>
                  <a:pt x="83" y="3"/>
                  <a:pt x="83" y="6"/>
                </a:cubicBezTo>
                <a:cubicBezTo>
                  <a:pt x="83" y="18"/>
                  <a:pt x="83" y="18"/>
                  <a:pt x="83" y="18"/>
                </a:cubicBezTo>
                <a:cubicBezTo>
                  <a:pt x="83" y="22"/>
                  <a:pt x="86" y="25"/>
                  <a:pt x="90" y="25"/>
                </a:cubicBezTo>
                <a:cubicBezTo>
                  <a:pt x="90" y="25"/>
                  <a:pt x="90" y="25"/>
                  <a:pt x="90" y="25"/>
                </a:cubicBezTo>
                <a:cubicBezTo>
                  <a:pt x="93" y="25"/>
                  <a:pt x="96" y="22"/>
                  <a:pt x="96" y="18"/>
                </a:cubicBezTo>
                <a:lnTo>
                  <a:pt x="96" y="6"/>
                </a:lnTo>
                <a:close/>
                <a:moveTo>
                  <a:pt x="132" y="17"/>
                </a:moveTo>
                <a:cubicBezTo>
                  <a:pt x="134" y="14"/>
                  <a:pt x="133" y="10"/>
                  <a:pt x="130" y="8"/>
                </a:cubicBezTo>
                <a:cubicBezTo>
                  <a:pt x="130" y="8"/>
                  <a:pt x="130" y="8"/>
                  <a:pt x="130" y="8"/>
                </a:cubicBezTo>
                <a:cubicBezTo>
                  <a:pt x="127" y="7"/>
                  <a:pt x="123" y="8"/>
                  <a:pt x="121" y="11"/>
                </a:cubicBezTo>
                <a:cubicBezTo>
                  <a:pt x="115" y="21"/>
                  <a:pt x="115" y="21"/>
                  <a:pt x="115" y="21"/>
                </a:cubicBezTo>
                <a:cubicBezTo>
                  <a:pt x="114" y="25"/>
                  <a:pt x="115" y="29"/>
                  <a:pt x="118" y="30"/>
                </a:cubicBezTo>
                <a:cubicBezTo>
                  <a:pt x="118" y="30"/>
                  <a:pt x="118" y="30"/>
                  <a:pt x="118" y="30"/>
                </a:cubicBezTo>
                <a:cubicBezTo>
                  <a:pt x="121" y="32"/>
                  <a:pt x="125" y="31"/>
                  <a:pt x="127" y="28"/>
                </a:cubicBezTo>
                <a:lnTo>
                  <a:pt x="132" y="17"/>
                </a:lnTo>
                <a:close/>
                <a:moveTo>
                  <a:pt x="159" y="38"/>
                </a:moveTo>
                <a:cubicBezTo>
                  <a:pt x="162" y="36"/>
                  <a:pt x="162" y="32"/>
                  <a:pt x="160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57" y="26"/>
                  <a:pt x="153" y="26"/>
                  <a:pt x="150" y="28"/>
                </a:cubicBezTo>
                <a:cubicBezTo>
                  <a:pt x="141" y="36"/>
                  <a:pt x="141" y="36"/>
                  <a:pt x="141" y="36"/>
                </a:cubicBezTo>
                <a:cubicBezTo>
                  <a:pt x="139" y="39"/>
                  <a:pt x="139" y="43"/>
                  <a:pt x="141" y="46"/>
                </a:cubicBezTo>
                <a:cubicBezTo>
                  <a:pt x="141" y="46"/>
                  <a:pt x="141" y="46"/>
                  <a:pt x="141" y="46"/>
                </a:cubicBezTo>
                <a:cubicBezTo>
                  <a:pt x="143" y="48"/>
                  <a:pt x="147" y="49"/>
                  <a:pt x="150" y="46"/>
                </a:cubicBezTo>
                <a:lnTo>
                  <a:pt x="159" y="38"/>
                </a:lnTo>
                <a:close/>
                <a:moveTo>
                  <a:pt x="173" y="70"/>
                </a:moveTo>
                <a:cubicBezTo>
                  <a:pt x="177" y="69"/>
                  <a:pt x="179" y="66"/>
                  <a:pt x="178" y="63"/>
                </a:cubicBezTo>
                <a:cubicBezTo>
                  <a:pt x="178" y="63"/>
                  <a:pt x="178" y="63"/>
                  <a:pt x="178" y="63"/>
                </a:cubicBezTo>
                <a:cubicBezTo>
                  <a:pt x="178" y="59"/>
                  <a:pt x="174" y="57"/>
                  <a:pt x="171" y="57"/>
                </a:cubicBezTo>
                <a:cubicBezTo>
                  <a:pt x="159" y="59"/>
                  <a:pt x="159" y="59"/>
                  <a:pt x="159" y="59"/>
                </a:cubicBezTo>
                <a:cubicBezTo>
                  <a:pt x="155" y="60"/>
                  <a:pt x="153" y="63"/>
                  <a:pt x="154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4" y="71"/>
                  <a:pt x="158" y="73"/>
                  <a:pt x="161" y="72"/>
                </a:cubicBezTo>
                <a:lnTo>
                  <a:pt x="173" y="70"/>
                </a:lnTo>
                <a:close/>
                <a:moveTo>
                  <a:pt x="170" y="105"/>
                </a:moveTo>
                <a:cubicBezTo>
                  <a:pt x="174" y="106"/>
                  <a:pt x="177" y="103"/>
                  <a:pt x="178" y="100"/>
                </a:cubicBezTo>
                <a:cubicBezTo>
                  <a:pt x="178" y="100"/>
                  <a:pt x="178" y="100"/>
                  <a:pt x="178" y="100"/>
                </a:cubicBezTo>
                <a:cubicBezTo>
                  <a:pt x="179" y="96"/>
                  <a:pt x="176" y="93"/>
                  <a:pt x="173" y="92"/>
                </a:cubicBezTo>
                <a:cubicBezTo>
                  <a:pt x="161" y="90"/>
                  <a:pt x="161" y="90"/>
                  <a:pt x="161" y="90"/>
                </a:cubicBezTo>
                <a:cubicBezTo>
                  <a:pt x="158" y="89"/>
                  <a:pt x="154" y="91"/>
                  <a:pt x="153" y="95"/>
                </a:cubicBezTo>
                <a:cubicBezTo>
                  <a:pt x="153" y="95"/>
                  <a:pt x="153" y="95"/>
                  <a:pt x="153" y="95"/>
                </a:cubicBezTo>
                <a:cubicBezTo>
                  <a:pt x="153" y="98"/>
                  <a:pt x="155" y="102"/>
                  <a:pt x="158" y="103"/>
                </a:cubicBezTo>
                <a:lnTo>
                  <a:pt x="170" y="105"/>
                </a:lnTo>
                <a:close/>
                <a:moveTo>
                  <a:pt x="52" y="28"/>
                </a:moveTo>
                <a:cubicBezTo>
                  <a:pt x="54" y="31"/>
                  <a:pt x="58" y="32"/>
                  <a:pt x="61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4" y="29"/>
                  <a:pt x="65" y="25"/>
                  <a:pt x="63" y="21"/>
                </a:cubicBezTo>
                <a:cubicBezTo>
                  <a:pt x="58" y="11"/>
                  <a:pt x="58" y="11"/>
                  <a:pt x="58" y="11"/>
                </a:cubicBezTo>
                <a:cubicBezTo>
                  <a:pt x="56" y="8"/>
                  <a:pt x="52" y="7"/>
                  <a:pt x="49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6" y="10"/>
                  <a:pt x="45" y="14"/>
                  <a:pt x="46" y="17"/>
                </a:cubicBezTo>
                <a:lnTo>
                  <a:pt x="52" y="28"/>
                </a:lnTo>
                <a:close/>
                <a:moveTo>
                  <a:pt x="29" y="46"/>
                </a:moveTo>
                <a:cubicBezTo>
                  <a:pt x="31" y="49"/>
                  <a:pt x="35" y="48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40" y="43"/>
                  <a:pt x="40" y="39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1" y="26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7" y="32"/>
                  <a:pt x="17" y="36"/>
                  <a:pt x="20" y="38"/>
                </a:cubicBezTo>
                <a:lnTo>
                  <a:pt x="29" y="46"/>
                </a:lnTo>
                <a:close/>
                <a:moveTo>
                  <a:pt x="17" y="72"/>
                </a:moveTo>
                <a:cubicBezTo>
                  <a:pt x="21" y="73"/>
                  <a:pt x="24" y="71"/>
                  <a:pt x="25" y="67"/>
                </a:cubicBezTo>
                <a:cubicBezTo>
                  <a:pt x="25" y="67"/>
                  <a:pt x="25" y="67"/>
                  <a:pt x="25" y="67"/>
                </a:cubicBezTo>
                <a:cubicBezTo>
                  <a:pt x="26" y="63"/>
                  <a:pt x="23" y="60"/>
                  <a:pt x="20" y="59"/>
                </a:cubicBezTo>
                <a:cubicBezTo>
                  <a:pt x="8" y="57"/>
                  <a:pt x="8" y="57"/>
                  <a:pt x="8" y="57"/>
                </a:cubicBezTo>
                <a:cubicBezTo>
                  <a:pt x="4" y="57"/>
                  <a:pt x="1" y="59"/>
                  <a:pt x="0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6"/>
                  <a:pt x="2" y="69"/>
                  <a:pt x="6" y="70"/>
                </a:cubicBezTo>
                <a:lnTo>
                  <a:pt x="17" y="72"/>
                </a:lnTo>
                <a:close/>
                <a:moveTo>
                  <a:pt x="20" y="103"/>
                </a:moveTo>
                <a:cubicBezTo>
                  <a:pt x="24" y="102"/>
                  <a:pt x="26" y="98"/>
                  <a:pt x="25" y="95"/>
                </a:cubicBezTo>
                <a:cubicBezTo>
                  <a:pt x="25" y="95"/>
                  <a:pt x="25" y="95"/>
                  <a:pt x="25" y="95"/>
                </a:cubicBezTo>
                <a:cubicBezTo>
                  <a:pt x="25" y="91"/>
                  <a:pt x="21" y="89"/>
                  <a:pt x="18" y="90"/>
                </a:cubicBezTo>
                <a:cubicBezTo>
                  <a:pt x="6" y="92"/>
                  <a:pt x="6" y="92"/>
                  <a:pt x="6" y="92"/>
                </a:cubicBezTo>
                <a:cubicBezTo>
                  <a:pt x="2" y="93"/>
                  <a:pt x="0" y="96"/>
                  <a:pt x="1" y="100"/>
                </a:cubicBezTo>
                <a:cubicBezTo>
                  <a:pt x="1" y="100"/>
                  <a:pt x="1" y="100"/>
                  <a:pt x="1" y="100"/>
                </a:cubicBezTo>
                <a:cubicBezTo>
                  <a:pt x="1" y="103"/>
                  <a:pt x="5" y="106"/>
                  <a:pt x="8" y="105"/>
                </a:cubicBezTo>
                <a:lnTo>
                  <a:pt x="20" y="1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4"/>
          <p:cNvSpPr/>
          <p:nvPr/>
        </p:nvSpPr>
        <p:spPr>
          <a:xfrm>
            <a:off x="6846887" y="2864311"/>
            <a:ext cx="865188" cy="781050"/>
          </a:xfrm>
          <a:custGeom>
            <a:avLst/>
            <a:gdLst/>
            <a:ahLst/>
            <a:cxnLst/>
            <a:rect l="l" t="t" r="r" b="b"/>
            <a:pathLst>
              <a:path w="193" h="174" extrusionOk="0">
                <a:moveTo>
                  <a:pt x="131" y="23"/>
                </a:moveTo>
                <a:cubicBezTo>
                  <a:pt x="120" y="23"/>
                  <a:pt x="120" y="23"/>
                  <a:pt x="120" y="23"/>
                </a:cubicBezTo>
                <a:cubicBezTo>
                  <a:pt x="119" y="16"/>
                  <a:pt x="114" y="11"/>
                  <a:pt x="107" y="11"/>
                </a:cubicBezTo>
                <a:cubicBezTo>
                  <a:pt x="86" y="11"/>
                  <a:pt x="86" y="11"/>
                  <a:pt x="86" y="11"/>
                </a:cubicBezTo>
                <a:cubicBezTo>
                  <a:pt x="79" y="11"/>
                  <a:pt x="74" y="16"/>
                  <a:pt x="73" y="23"/>
                </a:cubicBezTo>
                <a:cubicBezTo>
                  <a:pt x="62" y="23"/>
                  <a:pt x="62" y="23"/>
                  <a:pt x="62" y="23"/>
                </a:cubicBezTo>
                <a:cubicBezTo>
                  <a:pt x="62" y="11"/>
                  <a:pt x="72" y="0"/>
                  <a:pt x="83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22" y="0"/>
                  <a:pt x="131" y="11"/>
                  <a:pt x="131" y="23"/>
                </a:cubicBezTo>
                <a:close/>
                <a:moveTo>
                  <a:pt x="29" y="97"/>
                </a:moveTo>
                <a:cubicBezTo>
                  <a:pt x="78" y="97"/>
                  <a:pt x="78" y="97"/>
                  <a:pt x="78" y="97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84"/>
                  <a:pt x="82" y="80"/>
                  <a:pt x="87" y="80"/>
                </a:cubicBezTo>
                <a:cubicBezTo>
                  <a:pt x="106" y="80"/>
                  <a:pt x="106" y="80"/>
                  <a:pt x="106" y="80"/>
                </a:cubicBezTo>
                <a:cubicBezTo>
                  <a:pt x="111" y="80"/>
                  <a:pt x="115" y="84"/>
                  <a:pt x="115" y="90"/>
                </a:cubicBezTo>
                <a:cubicBezTo>
                  <a:pt x="115" y="97"/>
                  <a:pt x="115" y="97"/>
                  <a:pt x="115" y="97"/>
                </a:cubicBezTo>
                <a:cubicBezTo>
                  <a:pt x="164" y="97"/>
                  <a:pt x="164" y="97"/>
                  <a:pt x="164" y="97"/>
                </a:cubicBezTo>
                <a:cubicBezTo>
                  <a:pt x="179" y="97"/>
                  <a:pt x="191" y="85"/>
                  <a:pt x="193" y="69"/>
                </a:cubicBezTo>
                <a:cubicBezTo>
                  <a:pt x="193" y="54"/>
                  <a:pt x="193" y="54"/>
                  <a:pt x="193" y="54"/>
                </a:cubicBezTo>
                <a:cubicBezTo>
                  <a:pt x="193" y="40"/>
                  <a:pt x="183" y="28"/>
                  <a:pt x="171" y="28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147" y="28"/>
                  <a:pt x="147" y="28"/>
                  <a:pt x="147" y="28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32" y="28"/>
                  <a:pt x="132" y="28"/>
                  <a:pt x="132" y="28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74" y="28"/>
                  <a:pt x="74" y="28"/>
                  <a:pt x="74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37" y="28"/>
                  <a:pt x="37" y="28"/>
                  <a:pt x="37" y="28"/>
                </a:cubicBezTo>
                <a:cubicBezTo>
                  <a:pt x="30" y="28"/>
                  <a:pt x="30" y="28"/>
                  <a:pt x="30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10" y="28"/>
                  <a:pt x="0" y="40"/>
                  <a:pt x="0" y="54"/>
                </a:cubicBezTo>
                <a:cubicBezTo>
                  <a:pt x="0" y="69"/>
                  <a:pt x="0" y="69"/>
                  <a:pt x="0" y="69"/>
                </a:cubicBezTo>
                <a:cubicBezTo>
                  <a:pt x="2" y="85"/>
                  <a:pt x="15" y="97"/>
                  <a:pt x="29" y="97"/>
                </a:cubicBezTo>
                <a:close/>
                <a:moveTo>
                  <a:pt x="164" y="105"/>
                </a:moveTo>
                <a:cubicBezTo>
                  <a:pt x="115" y="105"/>
                  <a:pt x="115" y="105"/>
                  <a:pt x="115" y="105"/>
                </a:cubicBezTo>
                <a:cubicBezTo>
                  <a:pt x="115" y="112"/>
                  <a:pt x="115" y="112"/>
                  <a:pt x="115" y="112"/>
                </a:cubicBezTo>
                <a:cubicBezTo>
                  <a:pt x="115" y="117"/>
                  <a:pt x="111" y="121"/>
                  <a:pt x="106" y="121"/>
                </a:cubicBezTo>
                <a:cubicBezTo>
                  <a:pt x="87" y="121"/>
                  <a:pt x="87" y="121"/>
                  <a:pt x="87" y="121"/>
                </a:cubicBezTo>
                <a:cubicBezTo>
                  <a:pt x="82" y="121"/>
                  <a:pt x="78" y="117"/>
                  <a:pt x="78" y="112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29" y="105"/>
                  <a:pt x="29" y="105"/>
                  <a:pt x="29" y="105"/>
                </a:cubicBezTo>
                <a:cubicBezTo>
                  <a:pt x="17" y="105"/>
                  <a:pt x="6" y="98"/>
                  <a:pt x="0" y="8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62"/>
                  <a:pt x="10" y="174"/>
                  <a:pt x="23" y="174"/>
                </a:cubicBezTo>
                <a:cubicBezTo>
                  <a:pt x="30" y="174"/>
                  <a:pt x="30" y="174"/>
                  <a:pt x="30" y="174"/>
                </a:cubicBezTo>
                <a:cubicBezTo>
                  <a:pt x="37" y="174"/>
                  <a:pt x="37" y="174"/>
                  <a:pt x="37" y="174"/>
                </a:cubicBezTo>
                <a:cubicBezTo>
                  <a:pt x="45" y="174"/>
                  <a:pt x="45" y="174"/>
                  <a:pt x="45" y="174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55" y="174"/>
                  <a:pt x="155" y="174"/>
                  <a:pt x="155" y="174"/>
                </a:cubicBezTo>
                <a:cubicBezTo>
                  <a:pt x="160" y="174"/>
                  <a:pt x="160" y="174"/>
                  <a:pt x="160" y="174"/>
                </a:cubicBezTo>
                <a:cubicBezTo>
                  <a:pt x="171" y="174"/>
                  <a:pt x="171" y="174"/>
                  <a:pt x="171" y="174"/>
                </a:cubicBezTo>
                <a:cubicBezTo>
                  <a:pt x="183" y="174"/>
                  <a:pt x="193" y="162"/>
                  <a:pt x="193" y="148"/>
                </a:cubicBezTo>
                <a:cubicBezTo>
                  <a:pt x="193" y="88"/>
                  <a:pt x="193" y="88"/>
                  <a:pt x="193" y="88"/>
                </a:cubicBezTo>
                <a:cubicBezTo>
                  <a:pt x="187" y="98"/>
                  <a:pt x="176" y="105"/>
                  <a:pt x="164" y="105"/>
                </a:cubicBezTo>
                <a:close/>
                <a:moveTo>
                  <a:pt x="106" y="87"/>
                </a:moveTo>
                <a:cubicBezTo>
                  <a:pt x="88" y="87"/>
                  <a:pt x="88" y="87"/>
                  <a:pt x="88" y="87"/>
                </a:cubicBezTo>
                <a:cubicBezTo>
                  <a:pt x="86" y="87"/>
                  <a:pt x="84" y="89"/>
                  <a:pt x="84" y="91"/>
                </a:cubicBezTo>
                <a:cubicBezTo>
                  <a:pt x="84" y="95"/>
                  <a:pt x="84" y="95"/>
                  <a:pt x="84" y="95"/>
                </a:cubicBezTo>
                <a:cubicBezTo>
                  <a:pt x="84" y="98"/>
                  <a:pt x="84" y="98"/>
                  <a:pt x="84" y="98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4" y="111"/>
                  <a:pt x="84" y="111"/>
                  <a:pt x="84" y="111"/>
                </a:cubicBezTo>
                <a:cubicBezTo>
                  <a:pt x="84" y="113"/>
                  <a:pt x="86" y="114"/>
                  <a:pt x="88" y="114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107" y="114"/>
                  <a:pt x="109" y="113"/>
                  <a:pt x="109" y="111"/>
                </a:cubicBezTo>
                <a:cubicBezTo>
                  <a:pt x="109" y="106"/>
                  <a:pt x="109" y="106"/>
                  <a:pt x="109" y="106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9" y="95"/>
                  <a:pt x="109" y="95"/>
                  <a:pt x="109" y="95"/>
                </a:cubicBezTo>
                <a:cubicBezTo>
                  <a:pt x="109" y="91"/>
                  <a:pt x="109" y="91"/>
                  <a:pt x="109" y="91"/>
                </a:cubicBezTo>
                <a:cubicBezTo>
                  <a:pt x="109" y="89"/>
                  <a:pt x="107" y="87"/>
                  <a:pt x="106" y="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9498012" y="3053223"/>
            <a:ext cx="909638" cy="555625"/>
          </a:xfrm>
          <a:custGeom>
            <a:avLst/>
            <a:gdLst/>
            <a:ahLst/>
            <a:cxnLst/>
            <a:rect l="l" t="t" r="r" b="b"/>
            <a:pathLst>
              <a:path w="203" h="124" extrusionOk="0">
                <a:moveTo>
                  <a:pt x="181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14"/>
                  <a:pt x="10" y="124"/>
                  <a:pt x="23" y="124"/>
                </a:cubicBezTo>
                <a:cubicBezTo>
                  <a:pt x="181" y="124"/>
                  <a:pt x="181" y="124"/>
                  <a:pt x="181" y="124"/>
                </a:cubicBezTo>
                <a:cubicBezTo>
                  <a:pt x="193" y="124"/>
                  <a:pt x="203" y="114"/>
                  <a:pt x="203" y="102"/>
                </a:cubicBezTo>
                <a:cubicBezTo>
                  <a:pt x="203" y="23"/>
                  <a:pt x="203" y="23"/>
                  <a:pt x="203" y="23"/>
                </a:cubicBezTo>
                <a:cubicBezTo>
                  <a:pt x="203" y="10"/>
                  <a:pt x="193" y="0"/>
                  <a:pt x="181" y="0"/>
                </a:cubicBezTo>
                <a:close/>
                <a:moveTo>
                  <a:pt x="192" y="110"/>
                </a:moveTo>
                <a:cubicBezTo>
                  <a:pt x="191" y="112"/>
                  <a:pt x="191" y="112"/>
                  <a:pt x="191" y="112"/>
                </a:cubicBezTo>
                <a:cubicBezTo>
                  <a:pt x="190" y="113"/>
                  <a:pt x="188" y="113"/>
                  <a:pt x="186" y="112"/>
                </a:cubicBezTo>
                <a:cubicBezTo>
                  <a:pt x="133" y="68"/>
                  <a:pt x="133" y="68"/>
                  <a:pt x="133" y="68"/>
                </a:cubicBezTo>
                <a:cubicBezTo>
                  <a:pt x="105" y="90"/>
                  <a:pt x="105" y="90"/>
                  <a:pt x="105" y="90"/>
                </a:cubicBezTo>
                <a:cubicBezTo>
                  <a:pt x="104" y="91"/>
                  <a:pt x="103" y="91"/>
                  <a:pt x="102" y="91"/>
                </a:cubicBezTo>
                <a:cubicBezTo>
                  <a:pt x="102" y="91"/>
                  <a:pt x="102" y="91"/>
                  <a:pt x="101" y="91"/>
                </a:cubicBezTo>
                <a:cubicBezTo>
                  <a:pt x="101" y="91"/>
                  <a:pt x="101" y="91"/>
                  <a:pt x="101" y="91"/>
                </a:cubicBezTo>
                <a:cubicBezTo>
                  <a:pt x="100" y="91"/>
                  <a:pt x="99" y="91"/>
                  <a:pt x="98" y="90"/>
                </a:cubicBezTo>
                <a:cubicBezTo>
                  <a:pt x="69" y="68"/>
                  <a:pt x="69" y="68"/>
                  <a:pt x="69" y="68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5" y="113"/>
                  <a:pt x="13" y="113"/>
                  <a:pt x="12" y="112"/>
                </a:cubicBezTo>
                <a:cubicBezTo>
                  <a:pt x="10" y="110"/>
                  <a:pt x="10" y="110"/>
                  <a:pt x="10" y="110"/>
                </a:cubicBezTo>
                <a:cubicBezTo>
                  <a:pt x="9" y="109"/>
                  <a:pt x="9" y="107"/>
                  <a:pt x="11" y="105"/>
                </a:cubicBezTo>
                <a:cubicBezTo>
                  <a:pt x="62" y="62"/>
                  <a:pt x="62" y="62"/>
                  <a:pt x="62" y="62"/>
                </a:cubicBezTo>
                <a:cubicBezTo>
                  <a:pt x="14" y="24"/>
                  <a:pt x="14" y="24"/>
                  <a:pt x="14" y="24"/>
                </a:cubicBezTo>
                <a:cubicBezTo>
                  <a:pt x="12" y="23"/>
                  <a:pt x="11" y="20"/>
                  <a:pt x="12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6"/>
                  <a:pt x="17" y="16"/>
                  <a:pt x="19" y="17"/>
                </a:cubicBezTo>
                <a:cubicBezTo>
                  <a:pt x="101" y="82"/>
                  <a:pt x="101" y="82"/>
                  <a:pt x="101" y="82"/>
                </a:cubicBezTo>
                <a:cubicBezTo>
                  <a:pt x="184" y="17"/>
                  <a:pt x="184" y="17"/>
                  <a:pt x="184" y="17"/>
                </a:cubicBezTo>
                <a:cubicBezTo>
                  <a:pt x="186" y="16"/>
                  <a:pt x="189" y="16"/>
                  <a:pt x="190" y="17"/>
                </a:cubicBezTo>
                <a:cubicBezTo>
                  <a:pt x="191" y="18"/>
                  <a:pt x="191" y="18"/>
                  <a:pt x="191" y="18"/>
                </a:cubicBezTo>
                <a:cubicBezTo>
                  <a:pt x="192" y="20"/>
                  <a:pt x="191" y="23"/>
                  <a:pt x="189" y="24"/>
                </a:cubicBezTo>
                <a:cubicBezTo>
                  <a:pt x="140" y="62"/>
                  <a:pt x="140" y="62"/>
                  <a:pt x="140" y="62"/>
                </a:cubicBezTo>
                <a:cubicBezTo>
                  <a:pt x="192" y="105"/>
                  <a:pt x="192" y="105"/>
                  <a:pt x="192" y="105"/>
                </a:cubicBezTo>
                <a:cubicBezTo>
                  <a:pt x="194" y="107"/>
                  <a:pt x="194" y="109"/>
                  <a:pt x="192" y="1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4"/>
          <p:cNvSpPr/>
          <p:nvPr/>
        </p:nvSpPr>
        <p:spPr>
          <a:xfrm>
            <a:off x="1500650" y="2872248"/>
            <a:ext cx="822325" cy="822325"/>
          </a:xfrm>
          <a:custGeom>
            <a:avLst/>
            <a:gdLst/>
            <a:ahLst/>
            <a:cxnLst/>
            <a:rect l="l" t="t" r="r" b="b"/>
            <a:pathLst>
              <a:path w="183" h="183" extrusionOk="0">
                <a:moveTo>
                  <a:pt x="180" y="78"/>
                </a:moveTo>
                <a:cubicBezTo>
                  <a:pt x="157" y="75"/>
                  <a:pt x="157" y="75"/>
                  <a:pt x="157" y="75"/>
                </a:cubicBezTo>
                <a:cubicBezTo>
                  <a:pt x="156" y="68"/>
                  <a:pt x="153" y="62"/>
                  <a:pt x="150" y="57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5" y="37"/>
                  <a:pt x="165" y="35"/>
                  <a:pt x="163" y="33"/>
                </a:cubicBezTo>
                <a:cubicBezTo>
                  <a:pt x="150" y="20"/>
                  <a:pt x="150" y="20"/>
                  <a:pt x="150" y="20"/>
                </a:cubicBezTo>
                <a:cubicBezTo>
                  <a:pt x="149" y="19"/>
                  <a:pt x="146" y="18"/>
                  <a:pt x="145" y="20"/>
                </a:cubicBezTo>
                <a:cubicBezTo>
                  <a:pt x="126" y="33"/>
                  <a:pt x="126" y="33"/>
                  <a:pt x="126" y="33"/>
                </a:cubicBezTo>
                <a:cubicBezTo>
                  <a:pt x="121" y="30"/>
                  <a:pt x="115" y="28"/>
                  <a:pt x="108" y="26"/>
                </a:cubicBezTo>
                <a:cubicBezTo>
                  <a:pt x="105" y="3"/>
                  <a:pt x="105" y="3"/>
                  <a:pt x="105" y="3"/>
                </a:cubicBezTo>
                <a:cubicBezTo>
                  <a:pt x="105" y="1"/>
                  <a:pt x="103" y="0"/>
                  <a:pt x="101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0" y="0"/>
                  <a:pt x="79" y="1"/>
                  <a:pt x="78" y="3"/>
                </a:cubicBezTo>
                <a:cubicBezTo>
                  <a:pt x="75" y="26"/>
                  <a:pt x="75" y="26"/>
                  <a:pt x="75" y="26"/>
                </a:cubicBezTo>
                <a:cubicBezTo>
                  <a:pt x="68" y="28"/>
                  <a:pt x="63" y="30"/>
                  <a:pt x="57" y="33"/>
                </a:cubicBezTo>
                <a:cubicBezTo>
                  <a:pt x="38" y="20"/>
                  <a:pt x="38" y="20"/>
                  <a:pt x="38" y="20"/>
                </a:cubicBezTo>
                <a:cubicBezTo>
                  <a:pt x="37" y="18"/>
                  <a:pt x="35" y="19"/>
                  <a:pt x="33" y="20"/>
                </a:cubicBezTo>
                <a:cubicBezTo>
                  <a:pt x="20" y="33"/>
                  <a:pt x="20" y="33"/>
                  <a:pt x="20" y="33"/>
                </a:cubicBezTo>
                <a:cubicBezTo>
                  <a:pt x="19" y="35"/>
                  <a:pt x="18" y="37"/>
                  <a:pt x="20" y="38"/>
                </a:cubicBezTo>
                <a:cubicBezTo>
                  <a:pt x="33" y="57"/>
                  <a:pt x="33" y="57"/>
                  <a:pt x="33" y="57"/>
                </a:cubicBezTo>
                <a:cubicBezTo>
                  <a:pt x="30" y="62"/>
                  <a:pt x="28" y="68"/>
                  <a:pt x="26" y="75"/>
                </a:cubicBezTo>
                <a:cubicBezTo>
                  <a:pt x="3" y="78"/>
                  <a:pt x="3" y="78"/>
                  <a:pt x="3" y="78"/>
                </a:cubicBezTo>
                <a:cubicBezTo>
                  <a:pt x="1" y="79"/>
                  <a:pt x="0" y="80"/>
                  <a:pt x="0" y="82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3"/>
                  <a:pt x="1" y="105"/>
                  <a:pt x="3" y="105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8" y="115"/>
                  <a:pt x="30" y="121"/>
                  <a:pt x="33" y="126"/>
                </a:cubicBezTo>
                <a:cubicBezTo>
                  <a:pt x="20" y="145"/>
                  <a:pt x="20" y="145"/>
                  <a:pt x="20" y="145"/>
                </a:cubicBezTo>
                <a:cubicBezTo>
                  <a:pt x="18" y="146"/>
                  <a:pt x="19" y="149"/>
                  <a:pt x="20" y="150"/>
                </a:cubicBezTo>
                <a:cubicBezTo>
                  <a:pt x="33" y="163"/>
                  <a:pt x="33" y="163"/>
                  <a:pt x="33" y="163"/>
                </a:cubicBezTo>
                <a:cubicBezTo>
                  <a:pt x="35" y="164"/>
                  <a:pt x="37" y="165"/>
                  <a:pt x="38" y="164"/>
                </a:cubicBezTo>
                <a:cubicBezTo>
                  <a:pt x="57" y="150"/>
                  <a:pt x="57" y="150"/>
                  <a:pt x="57" y="150"/>
                </a:cubicBezTo>
                <a:cubicBezTo>
                  <a:pt x="63" y="153"/>
                  <a:pt x="68" y="156"/>
                  <a:pt x="75" y="157"/>
                </a:cubicBezTo>
                <a:cubicBezTo>
                  <a:pt x="78" y="180"/>
                  <a:pt x="78" y="180"/>
                  <a:pt x="78" y="180"/>
                </a:cubicBezTo>
                <a:cubicBezTo>
                  <a:pt x="79" y="182"/>
                  <a:pt x="80" y="183"/>
                  <a:pt x="82" y="183"/>
                </a:cubicBezTo>
                <a:cubicBezTo>
                  <a:pt x="101" y="183"/>
                  <a:pt x="101" y="183"/>
                  <a:pt x="101" y="183"/>
                </a:cubicBezTo>
                <a:cubicBezTo>
                  <a:pt x="103" y="183"/>
                  <a:pt x="105" y="182"/>
                  <a:pt x="105" y="180"/>
                </a:cubicBezTo>
                <a:cubicBezTo>
                  <a:pt x="108" y="157"/>
                  <a:pt x="108" y="157"/>
                  <a:pt x="108" y="157"/>
                </a:cubicBezTo>
                <a:cubicBezTo>
                  <a:pt x="115" y="156"/>
                  <a:pt x="121" y="153"/>
                  <a:pt x="126" y="150"/>
                </a:cubicBezTo>
                <a:cubicBezTo>
                  <a:pt x="145" y="164"/>
                  <a:pt x="145" y="164"/>
                  <a:pt x="145" y="164"/>
                </a:cubicBezTo>
                <a:cubicBezTo>
                  <a:pt x="146" y="165"/>
                  <a:pt x="149" y="164"/>
                  <a:pt x="150" y="163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65" y="149"/>
                  <a:pt x="165" y="146"/>
                  <a:pt x="164" y="145"/>
                </a:cubicBezTo>
                <a:cubicBezTo>
                  <a:pt x="150" y="126"/>
                  <a:pt x="150" y="126"/>
                  <a:pt x="150" y="126"/>
                </a:cubicBezTo>
                <a:cubicBezTo>
                  <a:pt x="153" y="121"/>
                  <a:pt x="156" y="115"/>
                  <a:pt x="157" y="108"/>
                </a:cubicBezTo>
                <a:cubicBezTo>
                  <a:pt x="180" y="105"/>
                  <a:pt x="180" y="105"/>
                  <a:pt x="180" y="105"/>
                </a:cubicBezTo>
                <a:cubicBezTo>
                  <a:pt x="182" y="105"/>
                  <a:pt x="183" y="103"/>
                  <a:pt x="183" y="101"/>
                </a:cubicBezTo>
                <a:cubicBezTo>
                  <a:pt x="183" y="82"/>
                  <a:pt x="183" y="82"/>
                  <a:pt x="183" y="82"/>
                </a:cubicBezTo>
                <a:cubicBezTo>
                  <a:pt x="183" y="80"/>
                  <a:pt x="182" y="79"/>
                  <a:pt x="180" y="78"/>
                </a:cubicBezTo>
                <a:close/>
                <a:moveTo>
                  <a:pt x="92" y="125"/>
                </a:moveTo>
                <a:cubicBezTo>
                  <a:pt x="73" y="125"/>
                  <a:pt x="58" y="110"/>
                  <a:pt x="58" y="92"/>
                </a:cubicBezTo>
                <a:cubicBezTo>
                  <a:pt x="58" y="73"/>
                  <a:pt x="73" y="58"/>
                  <a:pt x="92" y="58"/>
                </a:cubicBezTo>
                <a:cubicBezTo>
                  <a:pt x="110" y="58"/>
                  <a:pt x="125" y="73"/>
                  <a:pt x="125" y="92"/>
                </a:cubicBezTo>
                <a:cubicBezTo>
                  <a:pt x="125" y="110"/>
                  <a:pt x="110" y="125"/>
                  <a:pt x="92" y="1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4"/>
          <p:cNvSpPr/>
          <p:nvPr/>
        </p:nvSpPr>
        <p:spPr>
          <a:xfrm>
            <a:off x="1713272" y="617436"/>
            <a:ext cx="8765458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AWESOME </a:t>
            </a:r>
            <a:r>
              <a:rPr lang="ar-EG" sz="3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8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HERE</a:t>
            </a:r>
            <a:endParaRPr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4"/>
          <p:cNvSpPr txBox="1"/>
          <p:nvPr/>
        </p:nvSpPr>
        <p:spPr>
          <a:xfrm>
            <a:off x="1118062" y="4247023"/>
            <a:ext cx="158750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51" name="Google Shape;451;p34"/>
          <p:cNvSpPr txBox="1"/>
          <p:nvPr/>
        </p:nvSpPr>
        <p:spPr>
          <a:xfrm>
            <a:off x="3776663" y="4247023"/>
            <a:ext cx="158750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6486525" y="4253373"/>
            <a:ext cx="1585913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9159875" y="4253373"/>
            <a:ext cx="1585913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</a:pPr>
            <a:r>
              <a:rPr lang="ar-EG" sz="1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9499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50"/>
                            </p:stCondLst>
                            <p:childTnLst>
                              <p:par>
                                <p:cTn id="36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"/>
                            </p:stCondLst>
                            <p:childTnLst>
                              <p:par>
                                <p:cTn id="4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/>
      <p:bldP spid="443" grpId="0"/>
      <p:bldP spid="444" grpId="0"/>
      <p:bldP spid="445" grpId="0" animBg="1"/>
      <p:bldP spid="446" grpId="0" animBg="1"/>
      <p:bldP spid="447" grpId="0" animBg="1"/>
      <p:bldP spid="448" grpId="0" animBg="1"/>
      <p:bldP spid="449" grpId="0"/>
      <p:bldP spid="450" grpId="0"/>
      <p:bldP spid="451" grpId="0"/>
      <p:bldP spid="452" grpId="0"/>
      <p:bldP spid="4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875" y="693738"/>
            <a:ext cx="10888663" cy="5599112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5"/>
          <p:cNvSpPr txBox="1"/>
          <p:nvPr/>
        </p:nvSpPr>
        <p:spPr>
          <a:xfrm>
            <a:off x="1927225" y="1492250"/>
            <a:ext cx="2981325" cy="11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ar-EG" sz="2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2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7483475" y="1492250"/>
            <a:ext cx="2981325" cy="11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ar-EG" sz="2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2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1927225" y="4303713"/>
            <a:ext cx="2981325" cy="1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ar-EG" sz="2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2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7483475" y="4303713"/>
            <a:ext cx="2981325" cy="1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ar-EG" sz="23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23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/>
      <p:bldP spid="460" grpId="0"/>
      <p:bldP spid="461" grpId="0"/>
      <p:bldP spid="4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088" y="784225"/>
            <a:ext cx="10715625" cy="564356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6"/>
          <p:cNvSpPr/>
          <p:nvPr/>
        </p:nvSpPr>
        <p:spPr>
          <a:xfrm>
            <a:off x="1393825" y="1711325"/>
            <a:ext cx="16541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6"/>
          <p:cNvSpPr/>
          <p:nvPr/>
        </p:nvSpPr>
        <p:spPr>
          <a:xfrm>
            <a:off x="5337175" y="1711325"/>
            <a:ext cx="163512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6"/>
          <p:cNvSpPr/>
          <p:nvPr/>
        </p:nvSpPr>
        <p:spPr>
          <a:xfrm>
            <a:off x="8928100" y="1711325"/>
            <a:ext cx="1649413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6"/>
          <p:cNvSpPr/>
          <p:nvPr/>
        </p:nvSpPr>
        <p:spPr>
          <a:xfrm>
            <a:off x="1393825" y="4837113"/>
            <a:ext cx="166370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36"/>
          <p:cNvSpPr/>
          <p:nvPr/>
        </p:nvSpPr>
        <p:spPr>
          <a:xfrm>
            <a:off x="5337175" y="4837113"/>
            <a:ext cx="162242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6"/>
          <p:cNvSpPr/>
          <p:nvPr/>
        </p:nvSpPr>
        <p:spPr>
          <a:xfrm>
            <a:off x="8928100" y="4837113"/>
            <a:ext cx="1603375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  <p:bldP spid="469" grpId="0"/>
      <p:bldP spid="470" grpId="0"/>
      <p:bldP spid="471" grpId="0"/>
      <p:bldP spid="472" grpId="0"/>
      <p:bldP spid="4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" y="392113"/>
            <a:ext cx="10839450" cy="640238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7"/>
          <p:cNvSpPr txBox="1"/>
          <p:nvPr/>
        </p:nvSpPr>
        <p:spPr>
          <a:xfrm>
            <a:off x="1377950" y="804863"/>
            <a:ext cx="174307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0" name="Google Shape;480;p37"/>
          <p:cNvSpPr txBox="1"/>
          <p:nvPr/>
        </p:nvSpPr>
        <p:spPr>
          <a:xfrm>
            <a:off x="5413375" y="736600"/>
            <a:ext cx="174307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1" name="Google Shape;481;p37"/>
          <p:cNvSpPr txBox="1"/>
          <p:nvPr/>
        </p:nvSpPr>
        <p:spPr>
          <a:xfrm>
            <a:off x="9283700" y="728663"/>
            <a:ext cx="1744663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2" name="Google Shape;482;p37"/>
          <p:cNvSpPr txBox="1"/>
          <p:nvPr/>
        </p:nvSpPr>
        <p:spPr>
          <a:xfrm>
            <a:off x="1322388" y="2916238"/>
            <a:ext cx="1744662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3" name="Google Shape;483;p37"/>
          <p:cNvSpPr txBox="1"/>
          <p:nvPr/>
        </p:nvSpPr>
        <p:spPr>
          <a:xfrm>
            <a:off x="5508625" y="2928938"/>
            <a:ext cx="174466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4" name="Google Shape;484;p37"/>
          <p:cNvSpPr txBox="1"/>
          <p:nvPr/>
        </p:nvSpPr>
        <p:spPr>
          <a:xfrm>
            <a:off x="9304338" y="2887663"/>
            <a:ext cx="1744662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5" name="Google Shape;485;p37"/>
          <p:cNvSpPr txBox="1"/>
          <p:nvPr/>
        </p:nvSpPr>
        <p:spPr>
          <a:xfrm>
            <a:off x="1358900" y="5003800"/>
            <a:ext cx="174466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6" name="Google Shape;486;p37"/>
          <p:cNvSpPr txBox="1"/>
          <p:nvPr/>
        </p:nvSpPr>
        <p:spPr>
          <a:xfrm>
            <a:off x="5330825" y="5086350"/>
            <a:ext cx="1743075" cy="101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87" name="Google Shape;487;p37"/>
          <p:cNvSpPr txBox="1"/>
          <p:nvPr/>
        </p:nvSpPr>
        <p:spPr>
          <a:xfrm>
            <a:off x="9304338" y="5003800"/>
            <a:ext cx="1744662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ar-EG" sz="1500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هذا النص هو مثال لنص يمكن أن يستبدل في نفس المساحة</a:t>
            </a:r>
            <a:endParaRPr sz="1500" dirty="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/>
      <p:bldP spid="480" grpId="0"/>
      <p:bldP spid="481" grpId="0"/>
      <p:bldP spid="482" grpId="0"/>
      <p:bldP spid="483" grpId="0"/>
      <p:bldP spid="484" grpId="0"/>
      <p:bldP spid="485" grpId="0"/>
      <p:bldP spid="486" grpId="0"/>
      <p:bldP spid="4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913" y="1658938"/>
            <a:ext cx="7529512" cy="46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8"/>
          <p:cNvSpPr/>
          <p:nvPr/>
        </p:nvSpPr>
        <p:spPr>
          <a:xfrm>
            <a:off x="2871788" y="452438"/>
            <a:ext cx="6448425" cy="73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AWESOME </a:t>
            </a:r>
            <a:r>
              <a:rPr lang="ar-EG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endParaRPr sz="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99CF6E2-1A6E-7B49-ADBA-2267B879367D}"/>
              </a:ext>
            </a:extLst>
          </p:cNvPr>
          <p:cNvGrpSpPr/>
          <p:nvPr/>
        </p:nvGrpSpPr>
        <p:grpSpPr>
          <a:xfrm>
            <a:off x="1209675" y="2051050"/>
            <a:ext cx="4260850" cy="855663"/>
            <a:chOff x="1209675" y="2051050"/>
            <a:chExt cx="4260850" cy="855663"/>
          </a:xfrm>
        </p:grpSpPr>
        <p:sp>
          <p:nvSpPr>
            <p:cNvPr id="493" name="Google Shape;493;p38"/>
            <p:cNvSpPr/>
            <p:nvPr/>
          </p:nvSpPr>
          <p:spPr>
            <a:xfrm>
              <a:off x="2571750" y="2051050"/>
              <a:ext cx="993775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1209675" y="2109788"/>
              <a:ext cx="588963" cy="514350"/>
            </a:xfrm>
            <a:custGeom>
              <a:avLst/>
              <a:gdLst/>
              <a:ahLst/>
              <a:cxnLst/>
              <a:rect l="l" t="t" r="r" b="b"/>
              <a:pathLst>
                <a:path w="126" h="110" extrusionOk="0">
                  <a:moveTo>
                    <a:pt x="112" y="110"/>
                  </a:moveTo>
                  <a:cubicBezTo>
                    <a:pt x="14" y="110"/>
                    <a:pt x="14" y="110"/>
                    <a:pt x="14" y="110"/>
                  </a:cubicBezTo>
                  <a:cubicBezTo>
                    <a:pt x="6" y="110"/>
                    <a:pt x="0" y="104"/>
                    <a:pt x="0" y="9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0"/>
                    <a:pt x="1" y="69"/>
                    <a:pt x="2" y="69"/>
                  </a:cubicBezTo>
                  <a:cubicBezTo>
                    <a:pt x="4" y="69"/>
                    <a:pt x="5" y="70"/>
                    <a:pt x="5" y="72"/>
                  </a:cubicBezTo>
                  <a:cubicBezTo>
                    <a:pt x="5" y="96"/>
                    <a:pt x="5" y="96"/>
                    <a:pt x="5" y="96"/>
                  </a:cubicBezTo>
                  <a:cubicBezTo>
                    <a:pt x="5" y="101"/>
                    <a:pt x="9" y="105"/>
                    <a:pt x="14" y="105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7" y="105"/>
                    <a:pt x="121" y="101"/>
                    <a:pt x="121" y="96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1" y="70"/>
                    <a:pt x="122" y="69"/>
                    <a:pt x="124" y="69"/>
                  </a:cubicBezTo>
                  <a:cubicBezTo>
                    <a:pt x="125" y="69"/>
                    <a:pt x="126" y="70"/>
                    <a:pt x="126" y="72"/>
                  </a:cubicBezTo>
                  <a:cubicBezTo>
                    <a:pt x="126" y="96"/>
                    <a:pt x="126" y="96"/>
                    <a:pt x="126" y="96"/>
                  </a:cubicBezTo>
                  <a:cubicBezTo>
                    <a:pt x="126" y="104"/>
                    <a:pt x="120" y="110"/>
                    <a:pt x="112" y="110"/>
                  </a:cubicBezTo>
                  <a:close/>
                  <a:moveTo>
                    <a:pt x="68" y="79"/>
                  </a:moveTo>
                  <a:cubicBezTo>
                    <a:pt x="58" y="79"/>
                    <a:pt x="58" y="79"/>
                    <a:pt x="58" y="79"/>
                  </a:cubicBezTo>
                  <a:cubicBezTo>
                    <a:pt x="54" y="79"/>
                    <a:pt x="51" y="76"/>
                    <a:pt x="51" y="71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1" y="55"/>
                    <a:pt x="54" y="51"/>
                    <a:pt x="58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72" y="51"/>
                    <a:pt x="75" y="55"/>
                    <a:pt x="75" y="59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5" y="76"/>
                    <a:pt x="72" y="79"/>
                    <a:pt x="68" y="79"/>
                  </a:cubicBezTo>
                  <a:close/>
                  <a:moveTo>
                    <a:pt x="58" y="57"/>
                  </a:moveTo>
                  <a:cubicBezTo>
                    <a:pt x="57" y="57"/>
                    <a:pt x="56" y="58"/>
                    <a:pt x="56" y="59"/>
                  </a:cubicBezTo>
                  <a:cubicBezTo>
                    <a:pt x="56" y="71"/>
                    <a:pt x="56" y="71"/>
                    <a:pt x="56" y="71"/>
                  </a:cubicBezTo>
                  <a:cubicBezTo>
                    <a:pt x="56" y="73"/>
                    <a:pt x="57" y="74"/>
                    <a:pt x="58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9" y="74"/>
                    <a:pt x="70" y="73"/>
                    <a:pt x="70" y="71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58"/>
                    <a:pt x="69" y="57"/>
                    <a:pt x="68" y="57"/>
                  </a:cubicBezTo>
                  <a:lnTo>
                    <a:pt x="58" y="57"/>
                  </a:lnTo>
                  <a:close/>
                  <a:moveTo>
                    <a:pt x="112" y="68"/>
                  </a:moveTo>
                  <a:cubicBezTo>
                    <a:pt x="83" y="68"/>
                    <a:pt x="83" y="68"/>
                    <a:pt x="83" y="68"/>
                  </a:cubicBezTo>
                  <a:cubicBezTo>
                    <a:pt x="82" y="68"/>
                    <a:pt x="80" y="67"/>
                    <a:pt x="80" y="65"/>
                  </a:cubicBezTo>
                  <a:cubicBezTo>
                    <a:pt x="80" y="64"/>
                    <a:pt x="82" y="62"/>
                    <a:pt x="83" y="62"/>
                  </a:cubicBezTo>
                  <a:cubicBezTo>
                    <a:pt x="112" y="62"/>
                    <a:pt x="112" y="62"/>
                    <a:pt x="112" y="62"/>
                  </a:cubicBezTo>
                  <a:cubicBezTo>
                    <a:pt x="117" y="62"/>
                    <a:pt x="121" y="58"/>
                    <a:pt x="121" y="53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21" y="29"/>
                    <a:pt x="117" y="25"/>
                    <a:pt x="112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9" y="25"/>
                    <a:pt x="5" y="29"/>
                    <a:pt x="5" y="34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8"/>
                    <a:pt x="9" y="62"/>
                    <a:pt x="14" y="62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45" y="62"/>
                    <a:pt x="46" y="64"/>
                    <a:pt x="46" y="65"/>
                  </a:cubicBezTo>
                  <a:cubicBezTo>
                    <a:pt x="46" y="67"/>
                    <a:pt x="45" y="68"/>
                    <a:pt x="43" y="68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6" y="68"/>
                    <a:pt x="0" y="61"/>
                    <a:pt x="0" y="5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26"/>
                    <a:pt x="6" y="20"/>
                    <a:pt x="14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20" y="20"/>
                    <a:pt x="126" y="26"/>
                    <a:pt x="126" y="34"/>
                  </a:cubicBezTo>
                  <a:cubicBezTo>
                    <a:pt x="126" y="55"/>
                    <a:pt x="126" y="55"/>
                    <a:pt x="126" y="55"/>
                  </a:cubicBezTo>
                  <a:cubicBezTo>
                    <a:pt x="126" y="56"/>
                    <a:pt x="126" y="56"/>
                    <a:pt x="126" y="57"/>
                  </a:cubicBezTo>
                  <a:cubicBezTo>
                    <a:pt x="124" y="63"/>
                    <a:pt x="119" y="68"/>
                    <a:pt x="112" y="68"/>
                  </a:cubicBezTo>
                  <a:close/>
                  <a:moveTo>
                    <a:pt x="84" y="15"/>
                  </a:moveTo>
                  <a:cubicBezTo>
                    <a:pt x="82" y="15"/>
                    <a:pt x="81" y="14"/>
                    <a:pt x="81" y="12"/>
                  </a:cubicBezTo>
                  <a:cubicBezTo>
                    <a:pt x="81" y="9"/>
                    <a:pt x="78" y="6"/>
                    <a:pt x="74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8" y="6"/>
                    <a:pt x="45" y="9"/>
                    <a:pt x="45" y="12"/>
                  </a:cubicBezTo>
                  <a:cubicBezTo>
                    <a:pt x="45" y="14"/>
                    <a:pt x="43" y="15"/>
                    <a:pt x="42" y="15"/>
                  </a:cubicBezTo>
                  <a:cubicBezTo>
                    <a:pt x="40" y="15"/>
                    <a:pt x="39" y="14"/>
                    <a:pt x="39" y="12"/>
                  </a:cubicBezTo>
                  <a:cubicBezTo>
                    <a:pt x="39" y="6"/>
                    <a:pt x="45" y="0"/>
                    <a:pt x="52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1" y="0"/>
                    <a:pt x="87" y="6"/>
                    <a:pt x="87" y="12"/>
                  </a:cubicBezTo>
                  <a:cubicBezTo>
                    <a:pt x="87" y="14"/>
                    <a:pt x="86" y="15"/>
                    <a:pt x="8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8"/>
            <p:cNvSpPr txBox="1"/>
            <p:nvPr/>
          </p:nvSpPr>
          <p:spPr>
            <a:xfrm>
              <a:off x="2479675" y="235267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45AF576-3F65-9544-820F-82CA02FD6A49}"/>
              </a:ext>
            </a:extLst>
          </p:cNvPr>
          <p:cNvGrpSpPr/>
          <p:nvPr/>
        </p:nvGrpSpPr>
        <p:grpSpPr>
          <a:xfrm>
            <a:off x="1209675" y="3668713"/>
            <a:ext cx="4259263" cy="844550"/>
            <a:chOff x="1209675" y="3668713"/>
            <a:chExt cx="4259263" cy="844550"/>
          </a:xfrm>
        </p:grpSpPr>
        <p:sp>
          <p:nvSpPr>
            <p:cNvPr id="494" name="Google Shape;494;p38"/>
            <p:cNvSpPr/>
            <p:nvPr/>
          </p:nvSpPr>
          <p:spPr>
            <a:xfrm>
              <a:off x="2571750" y="3668713"/>
              <a:ext cx="9842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B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1209675" y="3689350"/>
              <a:ext cx="588963" cy="687388"/>
            </a:xfrm>
            <a:custGeom>
              <a:avLst/>
              <a:gdLst/>
              <a:ahLst/>
              <a:cxnLst/>
              <a:rect l="l" t="t" r="r" b="b"/>
              <a:pathLst>
                <a:path w="126" h="147" extrusionOk="0">
                  <a:moveTo>
                    <a:pt x="73" y="147"/>
                  </a:moveTo>
                  <a:cubicBezTo>
                    <a:pt x="52" y="147"/>
                    <a:pt x="52" y="147"/>
                    <a:pt x="52" y="147"/>
                  </a:cubicBezTo>
                  <a:cubicBezTo>
                    <a:pt x="51" y="147"/>
                    <a:pt x="49" y="146"/>
                    <a:pt x="49" y="145"/>
                  </a:cubicBezTo>
                  <a:cubicBezTo>
                    <a:pt x="49" y="143"/>
                    <a:pt x="51" y="142"/>
                    <a:pt x="52" y="142"/>
                  </a:cubicBezTo>
                  <a:cubicBezTo>
                    <a:pt x="73" y="142"/>
                    <a:pt x="73" y="142"/>
                    <a:pt x="73" y="142"/>
                  </a:cubicBezTo>
                  <a:cubicBezTo>
                    <a:pt x="74" y="142"/>
                    <a:pt x="75" y="143"/>
                    <a:pt x="75" y="145"/>
                  </a:cubicBezTo>
                  <a:cubicBezTo>
                    <a:pt x="75" y="146"/>
                    <a:pt x="74" y="147"/>
                    <a:pt x="73" y="147"/>
                  </a:cubicBezTo>
                  <a:close/>
                  <a:moveTo>
                    <a:pt x="78" y="138"/>
                  </a:moveTo>
                  <a:cubicBezTo>
                    <a:pt x="46" y="138"/>
                    <a:pt x="46" y="138"/>
                    <a:pt x="46" y="138"/>
                  </a:cubicBezTo>
                  <a:cubicBezTo>
                    <a:pt x="45" y="138"/>
                    <a:pt x="44" y="137"/>
                    <a:pt x="44" y="135"/>
                  </a:cubicBezTo>
                  <a:cubicBezTo>
                    <a:pt x="44" y="133"/>
                    <a:pt x="45" y="132"/>
                    <a:pt x="46" y="132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80" y="132"/>
                    <a:pt x="81" y="133"/>
                    <a:pt x="81" y="135"/>
                  </a:cubicBezTo>
                  <a:cubicBezTo>
                    <a:pt x="81" y="137"/>
                    <a:pt x="80" y="138"/>
                    <a:pt x="78" y="138"/>
                  </a:cubicBezTo>
                  <a:close/>
                  <a:moveTo>
                    <a:pt x="62" y="128"/>
                  </a:moveTo>
                  <a:cubicBezTo>
                    <a:pt x="56" y="128"/>
                    <a:pt x="50" y="128"/>
                    <a:pt x="50" y="128"/>
                  </a:cubicBezTo>
                  <a:cubicBezTo>
                    <a:pt x="50" y="128"/>
                    <a:pt x="50" y="128"/>
                    <a:pt x="50" y="128"/>
                  </a:cubicBezTo>
                  <a:cubicBezTo>
                    <a:pt x="44" y="127"/>
                    <a:pt x="42" y="125"/>
                    <a:pt x="40" y="120"/>
                  </a:cubicBezTo>
                  <a:cubicBezTo>
                    <a:pt x="40" y="118"/>
                    <a:pt x="40" y="116"/>
                    <a:pt x="40" y="114"/>
                  </a:cubicBezTo>
                  <a:cubicBezTo>
                    <a:pt x="40" y="111"/>
                    <a:pt x="40" y="108"/>
                    <a:pt x="39" y="106"/>
                  </a:cubicBezTo>
                  <a:cubicBezTo>
                    <a:pt x="34" y="99"/>
                    <a:pt x="31" y="93"/>
                    <a:pt x="27" y="85"/>
                  </a:cubicBezTo>
                  <a:cubicBezTo>
                    <a:pt x="23" y="77"/>
                    <a:pt x="19" y="65"/>
                    <a:pt x="22" y="54"/>
                  </a:cubicBezTo>
                  <a:cubicBezTo>
                    <a:pt x="25" y="40"/>
                    <a:pt x="40" y="26"/>
                    <a:pt x="62" y="26"/>
                  </a:cubicBezTo>
                  <a:cubicBezTo>
                    <a:pt x="84" y="26"/>
                    <a:pt x="99" y="40"/>
                    <a:pt x="102" y="54"/>
                  </a:cubicBezTo>
                  <a:cubicBezTo>
                    <a:pt x="105" y="65"/>
                    <a:pt x="101" y="77"/>
                    <a:pt x="97" y="85"/>
                  </a:cubicBezTo>
                  <a:cubicBezTo>
                    <a:pt x="93" y="93"/>
                    <a:pt x="90" y="99"/>
                    <a:pt x="85" y="106"/>
                  </a:cubicBezTo>
                  <a:cubicBezTo>
                    <a:pt x="84" y="108"/>
                    <a:pt x="84" y="111"/>
                    <a:pt x="84" y="114"/>
                  </a:cubicBezTo>
                  <a:cubicBezTo>
                    <a:pt x="84" y="116"/>
                    <a:pt x="84" y="118"/>
                    <a:pt x="83" y="120"/>
                  </a:cubicBezTo>
                  <a:cubicBezTo>
                    <a:pt x="82" y="125"/>
                    <a:pt x="80" y="127"/>
                    <a:pt x="74" y="128"/>
                  </a:cubicBezTo>
                  <a:cubicBezTo>
                    <a:pt x="74" y="128"/>
                    <a:pt x="68" y="128"/>
                    <a:pt x="62" y="128"/>
                  </a:cubicBezTo>
                  <a:close/>
                  <a:moveTo>
                    <a:pt x="50" y="122"/>
                  </a:moveTo>
                  <a:cubicBezTo>
                    <a:pt x="51" y="122"/>
                    <a:pt x="73" y="122"/>
                    <a:pt x="74" y="122"/>
                  </a:cubicBezTo>
                  <a:cubicBezTo>
                    <a:pt x="77" y="122"/>
                    <a:pt x="78" y="121"/>
                    <a:pt x="78" y="119"/>
                  </a:cubicBezTo>
                  <a:cubicBezTo>
                    <a:pt x="78" y="118"/>
                    <a:pt x="79" y="116"/>
                    <a:pt x="79" y="114"/>
                  </a:cubicBezTo>
                  <a:cubicBezTo>
                    <a:pt x="79" y="110"/>
                    <a:pt x="79" y="107"/>
                    <a:pt x="81" y="104"/>
                  </a:cubicBezTo>
                  <a:cubicBezTo>
                    <a:pt x="85" y="96"/>
                    <a:pt x="88" y="91"/>
                    <a:pt x="92" y="83"/>
                  </a:cubicBezTo>
                  <a:cubicBezTo>
                    <a:pt x="95" y="77"/>
                    <a:pt x="100" y="66"/>
                    <a:pt x="97" y="56"/>
                  </a:cubicBezTo>
                  <a:cubicBezTo>
                    <a:pt x="94" y="44"/>
                    <a:pt x="81" y="32"/>
                    <a:pt x="62" y="31"/>
                  </a:cubicBezTo>
                  <a:cubicBezTo>
                    <a:pt x="43" y="32"/>
                    <a:pt x="30" y="44"/>
                    <a:pt x="27" y="56"/>
                  </a:cubicBezTo>
                  <a:cubicBezTo>
                    <a:pt x="24" y="66"/>
                    <a:pt x="29" y="77"/>
                    <a:pt x="32" y="83"/>
                  </a:cubicBezTo>
                  <a:cubicBezTo>
                    <a:pt x="36" y="91"/>
                    <a:pt x="39" y="96"/>
                    <a:pt x="43" y="104"/>
                  </a:cubicBezTo>
                  <a:cubicBezTo>
                    <a:pt x="45" y="107"/>
                    <a:pt x="45" y="110"/>
                    <a:pt x="45" y="114"/>
                  </a:cubicBezTo>
                  <a:cubicBezTo>
                    <a:pt x="45" y="116"/>
                    <a:pt x="45" y="118"/>
                    <a:pt x="46" y="119"/>
                  </a:cubicBezTo>
                  <a:cubicBezTo>
                    <a:pt x="46" y="121"/>
                    <a:pt x="46" y="122"/>
                    <a:pt x="50" y="122"/>
                  </a:cubicBezTo>
                  <a:cubicBezTo>
                    <a:pt x="50" y="122"/>
                    <a:pt x="50" y="122"/>
                    <a:pt x="50" y="122"/>
                  </a:cubicBezTo>
                  <a:close/>
                  <a:moveTo>
                    <a:pt x="14" y="67"/>
                  </a:moveTo>
                  <a:cubicBezTo>
                    <a:pt x="3" y="67"/>
                    <a:pt x="3" y="67"/>
                    <a:pt x="3" y="67"/>
                  </a:cubicBezTo>
                  <a:cubicBezTo>
                    <a:pt x="1" y="67"/>
                    <a:pt x="0" y="66"/>
                    <a:pt x="0" y="65"/>
                  </a:cubicBezTo>
                  <a:cubicBezTo>
                    <a:pt x="0" y="63"/>
                    <a:pt x="1" y="62"/>
                    <a:pt x="3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5" y="62"/>
                    <a:pt x="16" y="63"/>
                    <a:pt x="16" y="65"/>
                  </a:cubicBezTo>
                  <a:cubicBezTo>
                    <a:pt x="16" y="66"/>
                    <a:pt x="15" y="67"/>
                    <a:pt x="14" y="67"/>
                  </a:cubicBezTo>
                  <a:close/>
                  <a:moveTo>
                    <a:pt x="124" y="65"/>
                  </a:moveTo>
                  <a:cubicBezTo>
                    <a:pt x="110" y="65"/>
                    <a:pt x="110" y="65"/>
                    <a:pt x="110" y="65"/>
                  </a:cubicBezTo>
                  <a:cubicBezTo>
                    <a:pt x="109" y="65"/>
                    <a:pt x="108" y="64"/>
                    <a:pt x="108" y="63"/>
                  </a:cubicBezTo>
                  <a:cubicBezTo>
                    <a:pt x="108" y="61"/>
                    <a:pt x="109" y="60"/>
                    <a:pt x="110" y="60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5" y="60"/>
                    <a:pt x="126" y="61"/>
                    <a:pt x="126" y="63"/>
                  </a:cubicBezTo>
                  <a:cubicBezTo>
                    <a:pt x="126" y="64"/>
                    <a:pt x="125" y="65"/>
                    <a:pt x="124" y="65"/>
                  </a:cubicBezTo>
                  <a:close/>
                  <a:moveTo>
                    <a:pt x="37" y="63"/>
                  </a:moveTo>
                  <a:cubicBezTo>
                    <a:pt x="37" y="63"/>
                    <a:pt x="37" y="63"/>
                    <a:pt x="37" y="63"/>
                  </a:cubicBezTo>
                  <a:cubicBezTo>
                    <a:pt x="35" y="63"/>
                    <a:pt x="34" y="61"/>
                    <a:pt x="35" y="60"/>
                  </a:cubicBezTo>
                  <a:cubicBezTo>
                    <a:pt x="37" y="50"/>
                    <a:pt x="48" y="39"/>
                    <a:pt x="63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5" y="39"/>
                    <a:pt x="66" y="41"/>
                    <a:pt x="66" y="42"/>
                  </a:cubicBezTo>
                  <a:cubicBezTo>
                    <a:pt x="66" y="44"/>
                    <a:pt x="65" y="45"/>
                    <a:pt x="63" y="45"/>
                  </a:cubicBezTo>
                  <a:cubicBezTo>
                    <a:pt x="51" y="45"/>
                    <a:pt x="42" y="53"/>
                    <a:pt x="40" y="61"/>
                  </a:cubicBezTo>
                  <a:cubicBezTo>
                    <a:pt x="40" y="62"/>
                    <a:pt x="38" y="63"/>
                    <a:pt x="37" y="63"/>
                  </a:cubicBezTo>
                  <a:close/>
                  <a:moveTo>
                    <a:pt x="97" y="33"/>
                  </a:moveTo>
                  <a:cubicBezTo>
                    <a:pt x="97" y="33"/>
                    <a:pt x="96" y="33"/>
                    <a:pt x="95" y="32"/>
                  </a:cubicBezTo>
                  <a:cubicBezTo>
                    <a:pt x="94" y="31"/>
                    <a:pt x="94" y="29"/>
                    <a:pt x="95" y="2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6" y="18"/>
                    <a:pt x="107" y="18"/>
                    <a:pt x="108" y="19"/>
                  </a:cubicBezTo>
                  <a:cubicBezTo>
                    <a:pt x="110" y="20"/>
                    <a:pt x="110" y="22"/>
                    <a:pt x="108" y="23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3"/>
                    <a:pt x="98" y="33"/>
                    <a:pt x="97" y="33"/>
                  </a:cubicBezTo>
                  <a:close/>
                  <a:moveTo>
                    <a:pt x="27" y="33"/>
                  </a:moveTo>
                  <a:cubicBezTo>
                    <a:pt x="27" y="33"/>
                    <a:pt x="26" y="33"/>
                    <a:pt x="26" y="3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2"/>
                    <a:pt x="15" y="20"/>
                    <a:pt x="16" y="19"/>
                  </a:cubicBezTo>
                  <a:cubicBezTo>
                    <a:pt x="17" y="18"/>
                    <a:pt x="19" y="18"/>
                    <a:pt x="20" y="1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9"/>
                    <a:pt x="30" y="31"/>
                    <a:pt x="29" y="32"/>
                  </a:cubicBezTo>
                  <a:cubicBezTo>
                    <a:pt x="29" y="33"/>
                    <a:pt x="28" y="33"/>
                    <a:pt x="27" y="33"/>
                  </a:cubicBezTo>
                  <a:close/>
                  <a:moveTo>
                    <a:pt x="62" y="21"/>
                  </a:moveTo>
                  <a:cubicBezTo>
                    <a:pt x="60" y="21"/>
                    <a:pt x="59" y="19"/>
                    <a:pt x="59" y="18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59" y="1"/>
                    <a:pt x="60" y="0"/>
                    <a:pt x="62" y="0"/>
                  </a:cubicBezTo>
                  <a:cubicBezTo>
                    <a:pt x="63" y="0"/>
                    <a:pt x="65" y="1"/>
                    <a:pt x="65" y="2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5" y="19"/>
                    <a:pt x="63" y="21"/>
                    <a:pt x="6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8"/>
            <p:cNvSpPr txBox="1"/>
            <p:nvPr/>
          </p:nvSpPr>
          <p:spPr>
            <a:xfrm>
              <a:off x="2478088" y="395922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E5DCA71-D7B3-8140-8DEF-B1024BBA360B}"/>
              </a:ext>
            </a:extLst>
          </p:cNvPr>
          <p:cNvGrpSpPr/>
          <p:nvPr/>
        </p:nvGrpSpPr>
        <p:grpSpPr>
          <a:xfrm>
            <a:off x="1185863" y="5272088"/>
            <a:ext cx="4295775" cy="854075"/>
            <a:chOff x="1185863" y="5272088"/>
            <a:chExt cx="4295775" cy="854075"/>
          </a:xfrm>
        </p:grpSpPr>
        <p:sp>
          <p:nvSpPr>
            <p:cNvPr id="495" name="Google Shape;495;p38"/>
            <p:cNvSpPr/>
            <p:nvPr/>
          </p:nvSpPr>
          <p:spPr>
            <a:xfrm>
              <a:off x="2571750" y="5272088"/>
              <a:ext cx="993775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C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1185863" y="5372100"/>
              <a:ext cx="603250" cy="541338"/>
            </a:xfrm>
            <a:custGeom>
              <a:avLst/>
              <a:gdLst/>
              <a:ahLst/>
              <a:cxnLst/>
              <a:rect l="l" t="t" r="r" b="b"/>
              <a:pathLst>
                <a:path w="129" h="116" extrusionOk="0">
                  <a:moveTo>
                    <a:pt x="28" y="53"/>
                  </a:moveTo>
                  <a:cubicBezTo>
                    <a:pt x="24" y="53"/>
                    <a:pt x="21" y="56"/>
                    <a:pt x="21" y="60"/>
                  </a:cubicBezTo>
                  <a:cubicBezTo>
                    <a:pt x="21" y="90"/>
                    <a:pt x="21" y="90"/>
                    <a:pt x="21" y="90"/>
                  </a:cubicBezTo>
                  <a:cubicBezTo>
                    <a:pt x="21" y="94"/>
                    <a:pt x="24" y="97"/>
                    <a:pt x="28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9" y="97"/>
                    <a:pt x="42" y="94"/>
                    <a:pt x="42" y="9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56"/>
                    <a:pt x="39" y="53"/>
                    <a:pt x="35" y="53"/>
                  </a:cubicBezTo>
                  <a:lnTo>
                    <a:pt x="28" y="53"/>
                  </a:lnTo>
                  <a:close/>
                  <a:moveTo>
                    <a:pt x="37" y="60"/>
                  </a:moveTo>
                  <a:cubicBezTo>
                    <a:pt x="37" y="90"/>
                    <a:pt x="37" y="90"/>
                    <a:pt x="37" y="90"/>
                  </a:cubicBezTo>
                  <a:cubicBezTo>
                    <a:pt x="37" y="91"/>
                    <a:pt x="36" y="91"/>
                    <a:pt x="35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7" y="91"/>
                    <a:pt x="26" y="91"/>
                    <a:pt x="26" y="9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59"/>
                    <a:pt x="27" y="58"/>
                    <a:pt x="28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6" y="58"/>
                    <a:pt x="37" y="59"/>
                    <a:pt x="37" y="60"/>
                  </a:cubicBezTo>
                  <a:close/>
                  <a:moveTo>
                    <a:pt x="54" y="42"/>
                  </a:moveTo>
                  <a:cubicBezTo>
                    <a:pt x="50" y="42"/>
                    <a:pt x="47" y="46"/>
                    <a:pt x="47" y="50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7" y="94"/>
                    <a:pt x="50" y="97"/>
                    <a:pt x="54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5" y="97"/>
                    <a:pt x="68" y="94"/>
                    <a:pt x="68" y="90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8" y="46"/>
                    <a:pt x="65" y="42"/>
                    <a:pt x="61" y="42"/>
                  </a:cubicBezTo>
                  <a:lnTo>
                    <a:pt x="54" y="42"/>
                  </a:lnTo>
                  <a:close/>
                  <a:moveTo>
                    <a:pt x="63" y="50"/>
                  </a:moveTo>
                  <a:cubicBezTo>
                    <a:pt x="63" y="90"/>
                    <a:pt x="63" y="90"/>
                    <a:pt x="63" y="90"/>
                  </a:cubicBezTo>
                  <a:cubicBezTo>
                    <a:pt x="63" y="91"/>
                    <a:pt x="62" y="91"/>
                    <a:pt x="61" y="91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3" y="91"/>
                    <a:pt x="53" y="91"/>
                    <a:pt x="53" y="9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3" y="49"/>
                    <a:pt x="53" y="48"/>
                    <a:pt x="54" y="48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9"/>
                    <a:pt x="63" y="50"/>
                  </a:cubicBezTo>
                  <a:close/>
                  <a:moveTo>
                    <a:pt x="80" y="33"/>
                  </a:moveTo>
                  <a:cubicBezTo>
                    <a:pt x="77" y="33"/>
                    <a:pt x="73" y="37"/>
                    <a:pt x="73" y="40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3" y="94"/>
                    <a:pt x="77" y="97"/>
                    <a:pt x="8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92" y="97"/>
                    <a:pt x="95" y="94"/>
                    <a:pt x="95" y="9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5" y="37"/>
                    <a:pt x="92" y="33"/>
                    <a:pt x="88" y="33"/>
                  </a:cubicBezTo>
                  <a:lnTo>
                    <a:pt x="80" y="33"/>
                  </a:lnTo>
                  <a:close/>
                  <a:moveTo>
                    <a:pt x="89" y="4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8" y="91"/>
                    <a:pt x="88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79" y="91"/>
                    <a:pt x="79" y="9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9" y="40"/>
                    <a:pt x="80" y="39"/>
                    <a:pt x="80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8" y="39"/>
                    <a:pt x="89" y="40"/>
                    <a:pt x="89" y="40"/>
                  </a:cubicBezTo>
                  <a:close/>
                  <a:moveTo>
                    <a:pt x="100" y="31"/>
                  </a:moveTo>
                  <a:cubicBezTo>
                    <a:pt x="100" y="90"/>
                    <a:pt x="100" y="90"/>
                    <a:pt x="100" y="90"/>
                  </a:cubicBezTo>
                  <a:cubicBezTo>
                    <a:pt x="100" y="94"/>
                    <a:pt x="103" y="97"/>
                    <a:pt x="107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8" y="97"/>
                    <a:pt x="121" y="94"/>
                    <a:pt x="121" y="90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121" y="27"/>
                    <a:pt x="118" y="24"/>
                    <a:pt x="114" y="24"/>
                  </a:cubicBezTo>
                  <a:cubicBezTo>
                    <a:pt x="107" y="24"/>
                    <a:pt x="107" y="24"/>
                    <a:pt x="107" y="24"/>
                  </a:cubicBezTo>
                  <a:cubicBezTo>
                    <a:pt x="103" y="24"/>
                    <a:pt x="100" y="27"/>
                    <a:pt x="100" y="31"/>
                  </a:cubicBezTo>
                  <a:close/>
                  <a:moveTo>
                    <a:pt x="115" y="31"/>
                  </a:moveTo>
                  <a:cubicBezTo>
                    <a:pt x="115" y="90"/>
                    <a:pt x="115" y="90"/>
                    <a:pt x="115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07" y="91"/>
                    <a:pt x="107" y="91"/>
                    <a:pt x="107" y="91"/>
                  </a:cubicBezTo>
                  <a:cubicBezTo>
                    <a:pt x="106" y="91"/>
                    <a:pt x="105" y="91"/>
                    <a:pt x="105" y="90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5" y="30"/>
                    <a:pt x="106" y="30"/>
                    <a:pt x="107" y="30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5" y="30"/>
                    <a:pt x="115" y="30"/>
                    <a:pt x="115" y="31"/>
                  </a:cubicBezTo>
                  <a:close/>
                  <a:moveTo>
                    <a:pt x="67" y="23"/>
                  </a:moveTo>
                  <a:cubicBezTo>
                    <a:pt x="84" y="17"/>
                    <a:pt x="101" y="7"/>
                    <a:pt x="101" y="7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104" y="3"/>
                    <a:pt x="104" y="3"/>
                    <a:pt x="104" y="3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8" y="11"/>
                    <a:pt x="108" y="11"/>
                    <a:pt x="108" y="11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3" y="12"/>
                    <a:pt x="103" y="12"/>
                    <a:pt x="103" y="12"/>
                  </a:cubicBezTo>
                  <a:cubicBezTo>
                    <a:pt x="101" y="13"/>
                    <a:pt x="85" y="22"/>
                    <a:pt x="69" y="29"/>
                  </a:cubicBezTo>
                  <a:cubicBezTo>
                    <a:pt x="49" y="36"/>
                    <a:pt x="25" y="41"/>
                    <a:pt x="25" y="41"/>
                  </a:cubicBezTo>
                  <a:cubicBezTo>
                    <a:pt x="25" y="41"/>
                    <a:pt x="25" y="41"/>
                    <a:pt x="24" y="41"/>
                  </a:cubicBezTo>
                  <a:cubicBezTo>
                    <a:pt x="23" y="41"/>
                    <a:pt x="22" y="40"/>
                    <a:pt x="22" y="39"/>
                  </a:cubicBezTo>
                  <a:cubicBezTo>
                    <a:pt x="21" y="37"/>
                    <a:pt x="22" y="36"/>
                    <a:pt x="24" y="36"/>
                  </a:cubicBezTo>
                  <a:cubicBezTo>
                    <a:pt x="24" y="35"/>
                    <a:pt x="48" y="31"/>
                    <a:pt x="67" y="23"/>
                  </a:cubicBezTo>
                  <a:close/>
                  <a:moveTo>
                    <a:pt x="129" y="107"/>
                  </a:moveTo>
                  <a:cubicBezTo>
                    <a:pt x="125" y="111"/>
                    <a:pt x="125" y="111"/>
                    <a:pt x="125" y="111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09"/>
                    <a:pt x="121" y="109"/>
                    <a:pt x="12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109"/>
                    <a:pt x="8" y="108"/>
                    <a:pt x="8" y="107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21" y="104"/>
                    <a:pt x="121" y="104"/>
                    <a:pt x="121" y="104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5" y="102"/>
                    <a:pt x="125" y="102"/>
                    <a:pt x="125" y="102"/>
                  </a:cubicBezTo>
                  <a:lnTo>
                    <a:pt x="129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8"/>
            <p:cNvSpPr txBox="1"/>
            <p:nvPr/>
          </p:nvSpPr>
          <p:spPr>
            <a:xfrm>
              <a:off x="2490788" y="557212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3ACAD4F-928E-D349-995A-A361BF2828B5}"/>
              </a:ext>
            </a:extLst>
          </p:cNvPr>
          <p:cNvGrpSpPr/>
          <p:nvPr/>
        </p:nvGrpSpPr>
        <p:grpSpPr>
          <a:xfrm>
            <a:off x="6804025" y="2051050"/>
            <a:ext cx="4306888" cy="855663"/>
            <a:chOff x="6804025" y="2051050"/>
            <a:chExt cx="4306888" cy="855663"/>
          </a:xfrm>
        </p:grpSpPr>
        <p:sp>
          <p:nvSpPr>
            <p:cNvPr id="496" name="Google Shape;496;p38"/>
            <p:cNvSpPr/>
            <p:nvPr/>
          </p:nvSpPr>
          <p:spPr>
            <a:xfrm>
              <a:off x="8205788" y="2051050"/>
              <a:ext cx="100330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D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6804025" y="2085975"/>
              <a:ext cx="625475" cy="622300"/>
            </a:xfrm>
            <a:custGeom>
              <a:avLst/>
              <a:gdLst/>
              <a:ahLst/>
              <a:cxnLst/>
              <a:rect l="l" t="t" r="r" b="b"/>
              <a:pathLst>
                <a:path w="134" h="133" extrusionOk="0">
                  <a:moveTo>
                    <a:pt x="73" y="133"/>
                  </a:moveTo>
                  <a:cubicBezTo>
                    <a:pt x="60" y="133"/>
                    <a:pt x="60" y="133"/>
                    <a:pt x="60" y="133"/>
                  </a:cubicBezTo>
                  <a:cubicBezTo>
                    <a:pt x="57" y="133"/>
                    <a:pt x="55" y="131"/>
                    <a:pt x="54" y="129"/>
                  </a:cubicBezTo>
                  <a:cubicBezTo>
                    <a:pt x="52" y="115"/>
                    <a:pt x="52" y="115"/>
                    <a:pt x="52" y="115"/>
                  </a:cubicBezTo>
                  <a:cubicBezTo>
                    <a:pt x="52" y="115"/>
                    <a:pt x="52" y="114"/>
                    <a:pt x="51" y="114"/>
                  </a:cubicBezTo>
                  <a:cubicBezTo>
                    <a:pt x="49" y="113"/>
                    <a:pt x="46" y="112"/>
                    <a:pt x="44" y="111"/>
                  </a:cubicBezTo>
                  <a:cubicBezTo>
                    <a:pt x="43" y="111"/>
                    <a:pt x="43" y="111"/>
                    <a:pt x="42" y="111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29" y="121"/>
                    <a:pt x="26" y="120"/>
                    <a:pt x="24" y="11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13" y="107"/>
                    <a:pt x="13" y="104"/>
                    <a:pt x="14" y="102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1"/>
                    <a:pt x="22" y="90"/>
                    <a:pt x="22" y="89"/>
                  </a:cubicBezTo>
                  <a:cubicBezTo>
                    <a:pt x="21" y="87"/>
                    <a:pt x="20" y="85"/>
                    <a:pt x="19" y="82"/>
                  </a:cubicBezTo>
                  <a:cubicBezTo>
                    <a:pt x="19" y="81"/>
                    <a:pt x="18" y="81"/>
                    <a:pt x="18" y="81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2" y="78"/>
                    <a:pt x="0" y="76"/>
                    <a:pt x="0" y="7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7"/>
                    <a:pt x="2" y="55"/>
                    <a:pt x="5" y="54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2"/>
                    <a:pt x="19" y="52"/>
                    <a:pt x="19" y="51"/>
                  </a:cubicBezTo>
                  <a:cubicBezTo>
                    <a:pt x="20" y="49"/>
                    <a:pt x="21" y="46"/>
                    <a:pt x="22" y="44"/>
                  </a:cubicBezTo>
                  <a:cubicBezTo>
                    <a:pt x="22" y="43"/>
                    <a:pt x="22" y="43"/>
                    <a:pt x="22" y="4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29"/>
                    <a:pt x="13" y="26"/>
                    <a:pt x="15" y="2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6" y="13"/>
                    <a:pt x="29" y="12"/>
                    <a:pt x="32" y="14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6" y="21"/>
                    <a:pt x="49" y="20"/>
                    <a:pt x="51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5" y="2"/>
                    <a:pt x="57" y="0"/>
                    <a:pt x="60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6" y="0"/>
                    <a:pt x="78" y="2"/>
                    <a:pt x="79" y="5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1" y="18"/>
                    <a:pt x="81" y="19"/>
                    <a:pt x="82" y="19"/>
                  </a:cubicBezTo>
                  <a:cubicBezTo>
                    <a:pt x="85" y="20"/>
                    <a:pt x="87" y="21"/>
                    <a:pt x="90" y="22"/>
                  </a:cubicBezTo>
                  <a:cubicBezTo>
                    <a:pt x="90" y="22"/>
                    <a:pt x="91" y="22"/>
                    <a:pt x="91" y="22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4" y="12"/>
                    <a:pt x="107" y="13"/>
                    <a:pt x="109" y="15"/>
                  </a:cubicBezTo>
                  <a:cubicBezTo>
                    <a:pt x="119" y="24"/>
                    <a:pt x="119" y="24"/>
                    <a:pt x="119" y="24"/>
                  </a:cubicBezTo>
                  <a:cubicBezTo>
                    <a:pt x="121" y="26"/>
                    <a:pt x="121" y="29"/>
                    <a:pt x="119" y="31"/>
                  </a:cubicBezTo>
                  <a:cubicBezTo>
                    <a:pt x="111" y="42"/>
                    <a:pt x="111" y="42"/>
                    <a:pt x="111" y="42"/>
                  </a:cubicBezTo>
                  <a:cubicBezTo>
                    <a:pt x="111" y="43"/>
                    <a:pt x="111" y="43"/>
                    <a:pt x="111" y="44"/>
                  </a:cubicBezTo>
                  <a:cubicBezTo>
                    <a:pt x="113" y="46"/>
                    <a:pt x="114" y="49"/>
                    <a:pt x="114" y="51"/>
                  </a:cubicBezTo>
                  <a:cubicBezTo>
                    <a:pt x="115" y="52"/>
                    <a:pt x="115" y="52"/>
                    <a:pt x="116" y="52"/>
                  </a:cubicBez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ubicBezTo>
                    <a:pt x="131" y="55"/>
                    <a:pt x="134" y="57"/>
                    <a:pt x="134" y="60"/>
                  </a:cubicBezTo>
                  <a:cubicBezTo>
                    <a:pt x="134" y="73"/>
                    <a:pt x="134" y="73"/>
                    <a:pt x="134" y="73"/>
                  </a:cubicBezTo>
                  <a:cubicBezTo>
                    <a:pt x="134" y="76"/>
                    <a:pt x="131" y="78"/>
                    <a:pt x="129" y="79"/>
                  </a:cubicBezTo>
                  <a:cubicBezTo>
                    <a:pt x="116" y="81"/>
                    <a:pt x="116" y="81"/>
                    <a:pt x="116" y="81"/>
                  </a:cubicBezTo>
                  <a:cubicBezTo>
                    <a:pt x="115" y="81"/>
                    <a:pt x="115" y="81"/>
                    <a:pt x="114" y="82"/>
                  </a:cubicBezTo>
                  <a:cubicBezTo>
                    <a:pt x="114" y="84"/>
                    <a:pt x="113" y="87"/>
                    <a:pt x="111" y="89"/>
                  </a:cubicBezTo>
                  <a:cubicBezTo>
                    <a:pt x="111" y="90"/>
                    <a:pt x="111" y="91"/>
                    <a:pt x="111" y="91"/>
                  </a:cubicBezTo>
                  <a:cubicBezTo>
                    <a:pt x="119" y="102"/>
                    <a:pt x="119" y="102"/>
                    <a:pt x="119" y="102"/>
                  </a:cubicBezTo>
                  <a:cubicBezTo>
                    <a:pt x="121" y="104"/>
                    <a:pt x="121" y="107"/>
                    <a:pt x="119" y="109"/>
                  </a:cubicBezTo>
                  <a:cubicBezTo>
                    <a:pt x="109" y="118"/>
                    <a:pt x="109" y="118"/>
                    <a:pt x="109" y="118"/>
                  </a:cubicBezTo>
                  <a:cubicBezTo>
                    <a:pt x="107" y="120"/>
                    <a:pt x="104" y="121"/>
                    <a:pt x="102" y="119"/>
                  </a:cubicBezTo>
                  <a:cubicBezTo>
                    <a:pt x="91" y="111"/>
                    <a:pt x="91" y="111"/>
                    <a:pt x="91" y="111"/>
                  </a:cubicBezTo>
                  <a:cubicBezTo>
                    <a:pt x="91" y="111"/>
                    <a:pt x="90" y="111"/>
                    <a:pt x="90" y="111"/>
                  </a:cubicBezTo>
                  <a:cubicBezTo>
                    <a:pt x="87" y="112"/>
                    <a:pt x="85" y="113"/>
                    <a:pt x="82" y="114"/>
                  </a:cubicBezTo>
                  <a:cubicBezTo>
                    <a:pt x="81" y="114"/>
                    <a:pt x="81" y="115"/>
                    <a:pt x="81" y="115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78" y="131"/>
                    <a:pt x="76" y="133"/>
                    <a:pt x="73" y="133"/>
                  </a:cubicBezTo>
                  <a:close/>
                  <a:moveTo>
                    <a:pt x="60" y="127"/>
                  </a:moveTo>
                  <a:cubicBezTo>
                    <a:pt x="73" y="127"/>
                    <a:pt x="73" y="127"/>
                    <a:pt x="73" y="127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75" y="112"/>
                    <a:pt x="77" y="109"/>
                    <a:pt x="80" y="108"/>
                  </a:cubicBezTo>
                  <a:cubicBezTo>
                    <a:pt x="82" y="108"/>
                    <a:pt x="85" y="107"/>
                    <a:pt x="87" y="106"/>
                  </a:cubicBezTo>
                  <a:cubicBezTo>
                    <a:pt x="89" y="104"/>
                    <a:pt x="92" y="105"/>
                    <a:pt x="95" y="106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06" y="95"/>
                    <a:pt x="106" y="95"/>
                    <a:pt x="106" y="95"/>
                  </a:cubicBezTo>
                  <a:cubicBezTo>
                    <a:pt x="105" y="92"/>
                    <a:pt x="104" y="89"/>
                    <a:pt x="106" y="87"/>
                  </a:cubicBezTo>
                  <a:cubicBezTo>
                    <a:pt x="107" y="84"/>
                    <a:pt x="108" y="82"/>
                    <a:pt x="109" y="80"/>
                  </a:cubicBezTo>
                  <a:cubicBezTo>
                    <a:pt x="109" y="77"/>
                    <a:pt x="112" y="75"/>
                    <a:pt x="115" y="75"/>
                  </a:cubicBezTo>
                  <a:cubicBezTo>
                    <a:pt x="127" y="73"/>
                    <a:pt x="127" y="73"/>
                    <a:pt x="127" y="73"/>
                  </a:cubicBezTo>
                  <a:cubicBezTo>
                    <a:pt x="127" y="60"/>
                    <a:pt x="127" y="60"/>
                    <a:pt x="127" y="60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2" y="58"/>
                    <a:pt x="109" y="56"/>
                    <a:pt x="109" y="53"/>
                  </a:cubicBezTo>
                  <a:cubicBezTo>
                    <a:pt x="108" y="51"/>
                    <a:pt x="107" y="49"/>
                    <a:pt x="106" y="46"/>
                  </a:cubicBezTo>
                  <a:cubicBezTo>
                    <a:pt x="104" y="44"/>
                    <a:pt x="105" y="41"/>
                    <a:pt x="106" y="39"/>
                  </a:cubicBezTo>
                  <a:cubicBezTo>
                    <a:pt x="114" y="28"/>
                    <a:pt x="114" y="28"/>
                    <a:pt x="114" y="28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2" y="29"/>
                    <a:pt x="89" y="29"/>
                    <a:pt x="87" y="27"/>
                  </a:cubicBezTo>
                  <a:cubicBezTo>
                    <a:pt x="85" y="26"/>
                    <a:pt x="82" y="25"/>
                    <a:pt x="80" y="25"/>
                  </a:cubicBezTo>
                  <a:cubicBezTo>
                    <a:pt x="77" y="24"/>
                    <a:pt x="75" y="21"/>
                    <a:pt x="75" y="19"/>
                  </a:cubicBezTo>
                  <a:cubicBezTo>
                    <a:pt x="73" y="6"/>
                    <a:pt x="73" y="6"/>
                    <a:pt x="73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1"/>
                    <a:pt x="56" y="24"/>
                    <a:pt x="53" y="25"/>
                  </a:cubicBezTo>
                  <a:cubicBezTo>
                    <a:pt x="51" y="25"/>
                    <a:pt x="49" y="26"/>
                    <a:pt x="47" y="27"/>
                  </a:cubicBezTo>
                  <a:cubicBezTo>
                    <a:pt x="44" y="29"/>
                    <a:pt x="41" y="29"/>
                    <a:pt x="39" y="27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9" y="41"/>
                    <a:pt x="29" y="44"/>
                    <a:pt x="28" y="46"/>
                  </a:cubicBezTo>
                  <a:cubicBezTo>
                    <a:pt x="26" y="49"/>
                    <a:pt x="26" y="51"/>
                    <a:pt x="25" y="53"/>
                  </a:cubicBezTo>
                  <a:cubicBezTo>
                    <a:pt x="24" y="56"/>
                    <a:pt x="22" y="58"/>
                    <a:pt x="19" y="58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22" y="75"/>
                    <a:pt x="24" y="77"/>
                    <a:pt x="25" y="80"/>
                  </a:cubicBezTo>
                  <a:cubicBezTo>
                    <a:pt x="26" y="82"/>
                    <a:pt x="26" y="85"/>
                    <a:pt x="28" y="87"/>
                  </a:cubicBezTo>
                  <a:cubicBezTo>
                    <a:pt x="29" y="89"/>
                    <a:pt x="29" y="92"/>
                    <a:pt x="27" y="9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06"/>
                    <a:pt x="39" y="106"/>
                    <a:pt x="39" y="106"/>
                  </a:cubicBezTo>
                  <a:cubicBezTo>
                    <a:pt x="41" y="105"/>
                    <a:pt x="44" y="104"/>
                    <a:pt x="47" y="106"/>
                  </a:cubicBezTo>
                  <a:cubicBezTo>
                    <a:pt x="49" y="107"/>
                    <a:pt x="51" y="108"/>
                    <a:pt x="53" y="108"/>
                  </a:cubicBezTo>
                  <a:cubicBezTo>
                    <a:pt x="56" y="109"/>
                    <a:pt x="58" y="112"/>
                    <a:pt x="58" y="114"/>
                  </a:cubicBezTo>
                  <a:lnTo>
                    <a:pt x="60" y="127"/>
                  </a:lnTo>
                  <a:close/>
                  <a:moveTo>
                    <a:pt x="19" y="105"/>
                  </a:moveTo>
                  <a:cubicBezTo>
                    <a:pt x="19" y="105"/>
                    <a:pt x="19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lose/>
                  <a:moveTo>
                    <a:pt x="114" y="105"/>
                  </a:moveTo>
                  <a:cubicBezTo>
                    <a:pt x="114" y="105"/>
                    <a:pt x="114" y="105"/>
                    <a:pt x="114" y="105"/>
                  </a:cubicBezTo>
                  <a:close/>
                  <a:moveTo>
                    <a:pt x="127" y="73"/>
                  </a:moveTo>
                  <a:cubicBezTo>
                    <a:pt x="127" y="73"/>
                    <a:pt x="127" y="73"/>
                    <a:pt x="127" y="73"/>
                  </a:cubicBezTo>
                  <a:close/>
                  <a:moveTo>
                    <a:pt x="6" y="73"/>
                  </a:move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lose/>
                  <a:moveTo>
                    <a:pt x="128" y="73"/>
                  </a:moveTo>
                  <a:cubicBezTo>
                    <a:pt x="128" y="73"/>
                    <a:pt x="128" y="73"/>
                    <a:pt x="128" y="73"/>
                  </a:cubicBezTo>
                  <a:close/>
                  <a:moveTo>
                    <a:pt x="6" y="73"/>
                  </a:move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lose/>
                  <a:moveTo>
                    <a:pt x="105" y="19"/>
                  </a:moveTo>
                  <a:cubicBezTo>
                    <a:pt x="105" y="19"/>
                    <a:pt x="105" y="19"/>
                    <a:pt x="105" y="19"/>
                  </a:cubicBezTo>
                  <a:cubicBezTo>
                    <a:pt x="105" y="19"/>
                    <a:pt x="105" y="19"/>
                    <a:pt x="105" y="19"/>
                  </a:cubicBezTo>
                  <a:close/>
                  <a:moveTo>
                    <a:pt x="105" y="19"/>
                  </a:moveTo>
                  <a:cubicBezTo>
                    <a:pt x="105" y="19"/>
                    <a:pt x="105" y="19"/>
                    <a:pt x="105" y="19"/>
                  </a:cubicBezTo>
                  <a:close/>
                  <a:moveTo>
                    <a:pt x="67" y="93"/>
                  </a:moveTo>
                  <a:cubicBezTo>
                    <a:pt x="60" y="93"/>
                    <a:pt x="53" y="90"/>
                    <a:pt x="48" y="85"/>
                  </a:cubicBezTo>
                  <a:cubicBezTo>
                    <a:pt x="41" y="79"/>
                    <a:pt x="39" y="70"/>
                    <a:pt x="41" y="60"/>
                  </a:cubicBezTo>
                  <a:cubicBezTo>
                    <a:pt x="43" y="51"/>
                    <a:pt x="51" y="43"/>
                    <a:pt x="61" y="41"/>
                  </a:cubicBezTo>
                  <a:cubicBezTo>
                    <a:pt x="70" y="39"/>
                    <a:pt x="79" y="41"/>
                    <a:pt x="85" y="48"/>
                  </a:cubicBezTo>
                  <a:cubicBezTo>
                    <a:pt x="92" y="54"/>
                    <a:pt x="95" y="63"/>
                    <a:pt x="93" y="73"/>
                  </a:cubicBezTo>
                  <a:cubicBezTo>
                    <a:pt x="90" y="82"/>
                    <a:pt x="83" y="90"/>
                    <a:pt x="73" y="92"/>
                  </a:cubicBezTo>
                  <a:cubicBezTo>
                    <a:pt x="71" y="93"/>
                    <a:pt x="69" y="93"/>
                    <a:pt x="67" y="93"/>
                  </a:cubicBezTo>
                  <a:close/>
                  <a:moveTo>
                    <a:pt x="67" y="46"/>
                  </a:moveTo>
                  <a:cubicBezTo>
                    <a:pt x="65" y="46"/>
                    <a:pt x="64" y="46"/>
                    <a:pt x="62" y="47"/>
                  </a:cubicBezTo>
                  <a:cubicBezTo>
                    <a:pt x="55" y="48"/>
                    <a:pt x="48" y="54"/>
                    <a:pt x="47" y="62"/>
                  </a:cubicBezTo>
                  <a:cubicBezTo>
                    <a:pt x="45" y="69"/>
                    <a:pt x="47" y="76"/>
                    <a:pt x="52" y="81"/>
                  </a:cubicBezTo>
                  <a:cubicBezTo>
                    <a:pt x="57" y="86"/>
                    <a:pt x="64" y="88"/>
                    <a:pt x="71" y="86"/>
                  </a:cubicBezTo>
                  <a:cubicBezTo>
                    <a:pt x="71" y="86"/>
                    <a:pt x="71" y="86"/>
                    <a:pt x="71" y="86"/>
                  </a:cubicBezTo>
                  <a:cubicBezTo>
                    <a:pt x="79" y="85"/>
                    <a:pt x="85" y="79"/>
                    <a:pt x="87" y="71"/>
                  </a:cubicBezTo>
                  <a:cubicBezTo>
                    <a:pt x="88" y="64"/>
                    <a:pt x="86" y="57"/>
                    <a:pt x="81" y="52"/>
                  </a:cubicBezTo>
                  <a:cubicBezTo>
                    <a:pt x="77" y="48"/>
                    <a:pt x="72" y="46"/>
                    <a:pt x="67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8"/>
            <p:cNvSpPr txBox="1"/>
            <p:nvPr/>
          </p:nvSpPr>
          <p:spPr>
            <a:xfrm>
              <a:off x="8120063" y="235267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73FFA8-D7F0-664A-B4AB-A26D1A23D667}"/>
              </a:ext>
            </a:extLst>
          </p:cNvPr>
          <p:cNvGrpSpPr/>
          <p:nvPr/>
        </p:nvGrpSpPr>
        <p:grpSpPr>
          <a:xfrm>
            <a:off x="6664325" y="3668713"/>
            <a:ext cx="4445000" cy="844550"/>
            <a:chOff x="6664325" y="3668713"/>
            <a:chExt cx="4445000" cy="844550"/>
          </a:xfrm>
        </p:grpSpPr>
        <p:sp>
          <p:nvSpPr>
            <p:cNvPr id="497" name="Google Shape;497;p38"/>
            <p:cNvSpPr/>
            <p:nvPr/>
          </p:nvSpPr>
          <p:spPr>
            <a:xfrm>
              <a:off x="8205788" y="3668713"/>
              <a:ext cx="971550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E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6664325" y="3725863"/>
              <a:ext cx="896938" cy="454025"/>
            </a:xfrm>
            <a:custGeom>
              <a:avLst/>
              <a:gdLst/>
              <a:ahLst/>
              <a:cxnLst/>
              <a:rect l="l" t="t" r="r" b="b"/>
              <a:pathLst>
                <a:path w="192" h="97" extrusionOk="0">
                  <a:moveTo>
                    <a:pt x="98" y="97"/>
                  </a:moveTo>
                  <a:cubicBezTo>
                    <a:pt x="86" y="97"/>
                    <a:pt x="77" y="96"/>
                    <a:pt x="68" y="94"/>
                  </a:cubicBezTo>
                  <a:cubicBezTo>
                    <a:pt x="65" y="93"/>
                    <a:pt x="62" y="92"/>
                    <a:pt x="60" y="91"/>
                  </a:cubicBezTo>
                  <a:cubicBezTo>
                    <a:pt x="54" y="89"/>
                    <a:pt x="52" y="85"/>
                    <a:pt x="52" y="83"/>
                  </a:cubicBezTo>
                  <a:cubicBezTo>
                    <a:pt x="51" y="79"/>
                    <a:pt x="53" y="76"/>
                    <a:pt x="55" y="73"/>
                  </a:cubicBezTo>
                  <a:cubicBezTo>
                    <a:pt x="60" y="69"/>
                    <a:pt x="65" y="65"/>
                    <a:pt x="73" y="62"/>
                  </a:cubicBezTo>
                  <a:cubicBezTo>
                    <a:pt x="75" y="61"/>
                    <a:pt x="77" y="60"/>
                    <a:pt x="79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3" y="58"/>
                    <a:pt x="84" y="57"/>
                    <a:pt x="84" y="55"/>
                  </a:cubicBezTo>
                  <a:cubicBezTo>
                    <a:pt x="84" y="54"/>
                    <a:pt x="84" y="53"/>
                    <a:pt x="83" y="52"/>
                  </a:cubicBezTo>
                  <a:cubicBezTo>
                    <a:pt x="75" y="44"/>
                    <a:pt x="71" y="34"/>
                    <a:pt x="72" y="22"/>
                  </a:cubicBezTo>
                  <a:cubicBezTo>
                    <a:pt x="72" y="11"/>
                    <a:pt x="79" y="4"/>
                    <a:pt x="91" y="1"/>
                  </a:cubicBezTo>
                  <a:cubicBezTo>
                    <a:pt x="93" y="0"/>
                    <a:pt x="95" y="0"/>
                    <a:pt x="98" y="0"/>
                  </a:cubicBezTo>
                  <a:cubicBezTo>
                    <a:pt x="100" y="0"/>
                    <a:pt x="102" y="0"/>
                    <a:pt x="105" y="1"/>
                  </a:cubicBezTo>
                  <a:cubicBezTo>
                    <a:pt x="117" y="4"/>
                    <a:pt x="123" y="11"/>
                    <a:pt x="123" y="22"/>
                  </a:cubicBezTo>
                  <a:cubicBezTo>
                    <a:pt x="124" y="34"/>
                    <a:pt x="120" y="44"/>
                    <a:pt x="112" y="52"/>
                  </a:cubicBezTo>
                  <a:cubicBezTo>
                    <a:pt x="111" y="53"/>
                    <a:pt x="111" y="54"/>
                    <a:pt x="111" y="55"/>
                  </a:cubicBezTo>
                  <a:cubicBezTo>
                    <a:pt x="111" y="56"/>
                    <a:pt x="113" y="58"/>
                    <a:pt x="114" y="58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8" y="60"/>
                    <a:pt x="120" y="61"/>
                    <a:pt x="123" y="62"/>
                  </a:cubicBezTo>
                  <a:cubicBezTo>
                    <a:pt x="130" y="65"/>
                    <a:pt x="135" y="69"/>
                    <a:pt x="140" y="73"/>
                  </a:cubicBezTo>
                  <a:cubicBezTo>
                    <a:pt x="142" y="75"/>
                    <a:pt x="143" y="79"/>
                    <a:pt x="143" y="83"/>
                  </a:cubicBezTo>
                  <a:cubicBezTo>
                    <a:pt x="142" y="86"/>
                    <a:pt x="139" y="89"/>
                    <a:pt x="136" y="91"/>
                  </a:cubicBezTo>
                  <a:cubicBezTo>
                    <a:pt x="136" y="91"/>
                    <a:pt x="136" y="91"/>
                    <a:pt x="136" y="91"/>
                  </a:cubicBezTo>
                  <a:cubicBezTo>
                    <a:pt x="133" y="92"/>
                    <a:pt x="130" y="93"/>
                    <a:pt x="127" y="94"/>
                  </a:cubicBezTo>
                  <a:cubicBezTo>
                    <a:pt x="118" y="96"/>
                    <a:pt x="109" y="97"/>
                    <a:pt x="98" y="97"/>
                  </a:cubicBezTo>
                  <a:close/>
                  <a:moveTo>
                    <a:pt x="98" y="5"/>
                  </a:moveTo>
                  <a:cubicBezTo>
                    <a:pt x="96" y="5"/>
                    <a:pt x="94" y="5"/>
                    <a:pt x="92" y="6"/>
                  </a:cubicBezTo>
                  <a:cubicBezTo>
                    <a:pt x="82" y="8"/>
                    <a:pt x="77" y="14"/>
                    <a:pt x="77" y="23"/>
                  </a:cubicBezTo>
                  <a:cubicBezTo>
                    <a:pt x="77" y="33"/>
                    <a:pt x="80" y="41"/>
                    <a:pt x="86" y="48"/>
                  </a:cubicBezTo>
                  <a:cubicBezTo>
                    <a:pt x="89" y="50"/>
                    <a:pt x="90" y="53"/>
                    <a:pt x="89" y="56"/>
                  </a:cubicBezTo>
                  <a:cubicBezTo>
                    <a:pt x="89" y="59"/>
                    <a:pt x="86" y="62"/>
                    <a:pt x="83" y="63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79" y="65"/>
                    <a:pt x="77" y="66"/>
                    <a:pt x="75" y="66"/>
                  </a:cubicBezTo>
                  <a:cubicBezTo>
                    <a:pt x="68" y="70"/>
                    <a:pt x="63" y="73"/>
                    <a:pt x="59" y="77"/>
                  </a:cubicBezTo>
                  <a:cubicBezTo>
                    <a:pt x="58" y="78"/>
                    <a:pt x="57" y="80"/>
                    <a:pt x="57" y="82"/>
                  </a:cubicBezTo>
                  <a:cubicBezTo>
                    <a:pt x="58" y="83"/>
                    <a:pt x="59" y="85"/>
                    <a:pt x="62" y="86"/>
                  </a:cubicBezTo>
                  <a:cubicBezTo>
                    <a:pt x="64" y="87"/>
                    <a:pt x="67" y="88"/>
                    <a:pt x="69" y="89"/>
                  </a:cubicBezTo>
                  <a:cubicBezTo>
                    <a:pt x="78" y="91"/>
                    <a:pt x="87" y="91"/>
                    <a:pt x="98" y="92"/>
                  </a:cubicBezTo>
                  <a:cubicBezTo>
                    <a:pt x="108" y="91"/>
                    <a:pt x="117" y="91"/>
                    <a:pt x="126" y="89"/>
                  </a:cubicBezTo>
                  <a:cubicBezTo>
                    <a:pt x="129" y="88"/>
                    <a:pt x="131" y="87"/>
                    <a:pt x="133" y="86"/>
                  </a:cubicBezTo>
                  <a:cubicBezTo>
                    <a:pt x="136" y="85"/>
                    <a:pt x="137" y="84"/>
                    <a:pt x="137" y="82"/>
                  </a:cubicBezTo>
                  <a:cubicBezTo>
                    <a:pt x="138" y="80"/>
                    <a:pt x="137" y="78"/>
                    <a:pt x="136" y="77"/>
                  </a:cubicBezTo>
                  <a:cubicBezTo>
                    <a:pt x="132" y="73"/>
                    <a:pt x="127" y="70"/>
                    <a:pt x="120" y="66"/>
                  </a:cubicBezTo>
                  <a:cubicBezTo>
                    <a:pt x="118" y="66"/>
                    <a:pt x="116" y="65"/>
                    <a:pt x="114" y="64"/>
                  </a:cubicBezTo>
                  <a:cubicBezTo>
                    <a:pt x="112" y="63"/>
                    <a:pt x="112" y="63"/>
                    <a:pt x="112" y="63"/>
                  </a:cubicBezTo>
                  <a:cubicBezTo>
                    <a:pt x="109" y="62"/>
                    <a:pt x="107" y="59"/>
                    <a:pt x="106" y="56"/>
                  </a:cubicBezTo>
                  <a:cubicBezTo>
                    <a:pt x="105" y="53"/>
                    <a:pt x="106" y="50"/>
                    <a:pt x="109" y="48"/>
                  </a:cubicBezTo>
                  <a:cubicBezTo>
                    <a:pt x="116" y="41"/>
                    <a:pt x="119" y="33"/>
                    <a:pt x="118" y="23"/>
                  </a:cubicBezTo>
                  <a:cubicBezTo>
                    <a:pt x="118" y="14"/>
                    <a:pt x="113" y="8"/>
                    <a:pt x="103" y="6"/>
                  </a:cubicBezTo>
                  <a:cubicBezTo>
                    <a:pt x="101" y="5"/>
                    <a:pt x="100" y="5"/>
                    <a:pt x="98" y="5"/>
                  </a:cubicBezTo>
                  <a:close/>
                  <a:moveTo>
                    <a:pt x="134" y="89"/>
                  </a:moveTo>
                  <a:cubicBezTo>
                    <a:pt x="135" y="89"/>
                    <a:pt x="135" y="89"/>
                    <a:pt x="135" y="89"/>
                  </a:cubicBezTo>
                  <a:lnTo>
                    <a:pt x="134" y="89"/>
                  </a:lnTo>
                  <a:close/>
                  <a:moveTo>
                    <a:pt x="159" y="97"/>
                  </a:moveTo>
                  <a:cubicBezTo>
                    <a:pt x="157" y="97"/>
                    <a:pt x="157" y="97"/>
                    <a:pt x="157" y="97"/>
                  </a:cubicBezTo>
                  <a:cubicBezTo>
                    <a:pt x="152" y="97"/>
                    <a:pt x="150" y="97"/>
                    <a:pt x="145" y="96"/>
                  </a:cubicBezTo>
                  <a:cubicBezTo>
                    <a:pt x="143" y="96"/>
                    <a:pt x="142" y="95"/>
                    <a:pt x="143" y="93"/>
                  </a:cubicBezTo>
                  <a:cubicBezTo>
                    <a:pt x="143" y="92"/>
                    <a:pt x="144" y="91"/>
                    <a:pt x="145" y="91"/>
                  </a:cubicBezTo>
                  <a:cubicBezTo>
                    <a:pt x="151" y="91"/>
                    <a:pt x="152" y="91"/>
                    <a:pt x="157" y="92"/>
                  </a:cubicBezTo>
                  <a:cubicBezTo>
                    <a:pt x="159" y="92"/>
                    <a:pt x="159" y="92"/>
                    <a:pt x="159" y="92"/>
                  </a:cubicBezTo>
                  <a:cubicBezTo>
                    <a:pt x="166" y="91"/>
                    <a:pt x="173" y="91"/>
                    <a:pt x="179" y="90"/>
                  </a:cubicBezTo>
                  <a:cubicBezTo>
                    <a:pt x="180" y="89"/>
                    <a:pt x="182" y="89"/>
                    <a:pt x="183" y="88"/>
                  </a:cubicBezTo>
                  <a:cubicBezTo>
                    <a:pt x="185" y="87"/>
                    <a:pt x="186" y="87"/>
                    <a:pt x="186" y="85"/>
                  </a:cubicBezTo>
                  <a:cubicBezTo>
                    <a:pt x="186" y="84"/>
                    <a:pt x="186" y="83"/>
                    <a:pt x="185" y="83"/>
                  </a:cubicBezTo>
                  <a:cubicBezTo>
                    <a:pt x="183" y="80"/>
                    <a:pt x="179" y="78"/>
                    <a:pt x="175" y="76"/>
                  </a:cubicBezTo>
                  <a:cubicBezTo>
                    <a:pt x="173" y="75"/>
                    <a:pt x="172" y="74"/>
                    <a:pt x="170" y="74"/>
                  </a:cubicBezTo>
                  <a:cubicBezTo>
                    <a:pt x="169" y="73"/>
                    <a:pt x="169" y="73"/>
                    <a:pt x="169" y="73"/>
                  </a:cubicBezTo>
                  <a:cubicBezTo>
                    <a:pt x="166" y="72"/>
                    <a:pt x="165" y="70"/>
                    <a:pt x="164" y="68"/>
                  </a:cubicBezTo>
                  <a:cubicBezTo>
                    <a:pt x="164" y="66"/>
                    <a:pt x="164" y="63"/>
                    <a:pt x="166" y="61"/>
                  </a:cubicBezTo>
                  <a:cubicBezTo>
                    <a:pt x="171" y="57"/>
                    <a:pt x="173" y="51"/>
                    <a:pt x="172" y="44"/>
                  </a:cubicBezTo>
                  <a:cubicBezTo>
                    <a:pt x="172" y="39"/>
                    <a:pt x="169" y="35"/>
                    <a:pt x="163" y="34"/>
                  </a:cubicBezTo>
                  <a:cubicBezTo>
                    <a:pt x="161" y="33"/>
                    <a:pt x="160" y="33"/>
                    <a:pt x="159" y="33"/>
                  </a:cubicBezTo>
                  <a:cubicBezTo>
                    <a:pt x="158" y="33"/>
                    <a:pt x="156" y="33"/>
                    <a:pt x="155" y="34"/>
                  </a:cubicBezTo>
                  <a:cubicBezTo>
                    <a:pt x="149" y="35"/>
                    <a:pt x="146" y="39"/>
                    <a:pt x="145" y="44"/>
                  </a:cubicBezTo>
                  <a:cubicBezTo>
                    <a:pt x="145" y="51"/>
                    <a:pt x="147" y="57"/>
                    <a:pt x="152" y="61"/>
                  </a:cubicBezTo>
                  <a:cubicBezTo>
                    <a:pt x="154" y="64"/>
                    <a:pt x="155" y="66"/>
                    <a:pt x="154" y="68"/>
                  </a:cubicBezTo>
                  <a:cubicBezTo>
                    <a:pt x="154" y="70"/>
                    <a:pt x="152" y="72"/>
                    <a:pt x="150" y="73"/>
                  </a:cubicBezTo>
                  <a:cubicBezTo>
                    <a:pt x="149" y="73"/>
                    <a:pt x="149" y="73"/>
                    <a:pt x="149" y="73"/>
                  </a:cubicBezTo>
                  <a:cubicBezTo>
                    <a:pt x="148" y="74"/>
                    <a:pt x="147" y="73"/>
                    <a:pt x="146" y="72"/>
                  </a:cubicBezTo>
                  <a:cubicBezTo>
                    <a:pt x="146" y="70"/>
                    <a:pt x="146" y="69"/>
                    <a:pt x="148" y="68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9" y="68"/>
                    <a:pt x="149" y="67"/>
                    <a:pt x="149" y="67"/>
                  </a:cubicBezTo>
                  <a:cubicBezTo>
                    <a:pt x="149" y="67"/>
                    <a:pt x="149" y="66"/>
                    <a:pt x="148" y="65"/>
                  </a:cubicBezTo>
                  <a:cubicBezTo>
                    <a:pt x="143" y="60"/>
                    <a:pt x="140" y="53"/>
                    <a:pt x="140" y="44"/>
                  </a:cubicBezTo>
                  <a:cubicBezTo>
                    <a:pt x="140" y="39"/>
                    <a:pt x="143" y="31"/>
                    <a:pt x="154" y="28"/>
                  </a:cubicBezTo>
                  <a:cubicBezTo>
                    <a:pt x="156" y="28"/>
                    <a:pt x="157" y="28"/>
                    <a:pt x="159" y="28"/>
                  </a:cubicBezTo>
                  <a:cubicBezTo>
                    <a:pt x="161" y="28"/>
                    <a:pt x="162" y="28"/>
                    <a:pt x="164" y="28"/>
                  </a:cubicBezTo>
                  <a:cubicBezTo>
                    <a:pt x="175" y="31"/>
                    <a:pt x="178" y="39"/>
                    <a:pt x="178" y="44"/>
                  </a:cubicBezTo>
                  <a:cubicBezTo>
                    <a:pt x="178" y="53"/>
                    <a:pt x="175" y="60"/>
                    <a:pt x="170" y="65"/>
                  </a:cubicBezTo>
                  <a:cubicBezTo>
                    <a:pt x="170" y="66"/>
                    <a:pt x="169" y="66"/>
                    <a:pt x="169" y="67"/>
                  </a:cubicBezTo>
                  <a:cubicBezTo>
                    <a:pt x="169" y="68"/>
                    <a:pt x="170" y="68"/>
                    <a:pt x="171" y="68"/>
                  </a:cubicBezTo>
                  <a:cubicBezTo>
                    <a:pt x="172" y="69"/>
                    <a:pt x="172" y="69"/>
                    <a:pt x="172" y="69"/>
                  </a:cubicBezTo>
                  <a:cubicBezTo>
                    <a:pt x="174" y="70"/>
                    <a:pt x="175" y="70"/>
                    <a:pt x="177" y="71"/>
                  </a:cubicBezTo>
                  <a:cubicBezTo>
                    <a:pt x="182" y="73"/>
                    <a:pt x="186" y="76"/>
                    <a:pt x="189" y="79"/>
                  </a:cubicBezTo>
                  <a:cubicBezTo>
                    <a:pt x="191" y="81"/>
                    <a:pt x="192" y="84"/>
                    <a:pt x="191" y="86"/>
                  </a:cubicBezTo>
                  <a:cubicBezTo>
                    <a:pt x="191" y="89"/>
                    <a:pt x="189" y="91"/>
                    <a:pt x="186" y="93"/>
                  </a:cubicBezTo>
                  <a:cubicBezTo>
                    <a:pt x="184" y="94"/>
                    <a:pt x="182" y="94"/>
                    <a:pt x="180" y="95"/>
                  </a:cubicBezTo>
                  <a:cubicBezTo>
                    <a:pt x="173" y="96"/>
                    <a:pt x="167" y="97"/>
                    <a:pt x="159" y="97"/>
                  </a:cubicBezTo>
                  <a:close/>
                  <a:moveTo>
                    <a:pt x="36" y="97"/>
                  </a:moveTo>
                  <a:cubicBezTo>
                    <a:pt x="27" y="97"/>
                    <a:pt x="20" y="96"/>
                    <a:pt x="13" y="95"/>
                  </a:cubicBezTo>
                  <a:cubicBezTo>
                    <a:pt x="11" y="94"/>
                    <a:pt x="8" y="93"/>
                    <a:pt x="6" y="92"/>
                  </a:cubicBezTo>
                  <a:cubicBezTo>
                    <a:pt x="3" y="91"/>
                    <a:pt x="1" y="88"/>
                    <a:pt x="0" y="85"/>
                  </a:cubicBezTo>
                  <a:cubicBezTo>
                    <a:pt x="0" y="83"/>
                    <a:pt x="1" y="80"/>
                    <a:pt x="3" y="77"/>
                  </a:cubicBezTo>
                  <a:cubicBezTo>
                    <a:pt x="6" y="74"/>
                    <a:pt x="10" y="71"/>
                    <a:pt x="16" y="69"/>
                  </a:cubicBezTo>
                  <a:cubicBezTo>
                    <a:pt x="18" y="68"/>
                    <a:pt x="20" y="67"/>
                    <a:pt x="21" y="67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6"/>
                    <a:pt x="25" y="65"/>
                    <a:pt x="25" y="64"/>
                  </a:cubicBezTo>
                  <a:cubicBezTo>
                    <a:pt x="25" y="63"/>
                    <a:pt x="24" y="62"/>
                    <a:pt x="24" y="62"/>
                  </a:cubicBezTo>
                  <a:cubicBezTo>
                    <a:pt x="18" y="56"/>
                    <a:pt x="15" y="48"/>
                    <a:pt x="15" y="39"/>
                  </a:cubicBezTo>
                  <a:cubicBezTo>
                    <a:pt x="16" y="33"/>
                    <a:pt x="18" y="25"/>
                    <a:pt x="30" y="22"/>
                  </a:cubicBezTo>
                  <a:cubicBezTo>
                    <a:pt x="32" y="21"/>
                    <a:pt x="34" y="21"/>
                    <a:pt x="36" y="21"/>
                  </a:cubicBezTo>
                  <a:cubicBezTo>
                    <a:pt x="38" y="21"/>
                    <a:pt x="40" y="21"/>
                    <a:pt x="41" y="22"/>
                  </a:cubicBezTo>
                  <a:cubicBezTo>
                    <a:pt x="53" y="25"/>
                    <a:pt x="56" y="33"/>
                    <a:pt x="56" y="39"/>
                  </a:cubicBezTo>
                  <a:cubicBezTo>
                    <a:pt x="57" y="48"/>
                    <a:pt x="54" y="56"/>
                    <a:pt x="48" y="62"/>
                  </a:cubicBezTo>
                  <a:cubicBezTo>
                    <a:pt x="47" y="62"/>
                    <a:pt x="47" y="63"/>
                    <a:pt x="47" y="64"/>
                  </a:cubicBezTo>
                  <a:cubicBezTo>
                    <a:pt x="47" y="65"/>
                    <a:pt x="48" y="66"/>
                    <a:pt x="49" y="66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2" y="67"/>
                    <a:pt x="52" y="69"/>
                    <a:pt x="52" y="70"/>
                  </a:cubicBezTo>
                  <a:cubicBezTo>
                    <a:pt x="51" y="71"/>
                    <a:pt x="50" y="72"/>
                    <a:pt x="48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4" y="70"/>
                    <a:pt x="42" y="68"/>
                    <a:pt x="42" y="65"/>
                  </a:cubicBezTo>
                  <a:cubicBezTo>
                    <a:pt x="41" y="63"/>
                    <a:pt x="42" y="60"/>
                    <a:pt x="44" y="58"/>
                  </a:cubicBezTo>
                  <a:cubicBezTo>
                    <a:pt x="49" y="53"/>
                    <a:pt x="51" y="47"/>
                    <a:pt x="51" y="39"/>
                  </a:cubicBezTo>
                  <a:cubicBezTo>
                    <a:pt x="51" y="32"/>
                    <a:pt x="47" y="29"/>
                    <a:pt x="40" y="27"/>
                  </a:cubicBezTo>
                  <a:cubicBezTo>
                    <a:pt x="39" y="26"/>
                    <a:pt x="37" y="26"/>
                    <a:pt x="36" y="26"/>
                  </a:cubicBezTo>
                  <a:cubicBezTo>
                    <a:pt x="35" y="26"/>
                    <a:pt x="33" y="26"/>
                    <a:pt x="32" y="27"/>
                  </a:cubicBezTo>
                  <a:cubicBezTo>
                    <a:pt x="24" y="29"/>
                    <a:pt x="21" y="32"/>
                    <a:pt x="21" y="39"/>
                  </a:cubicBezTo>
                  <a:cubicBezTo>
                    <a:pt x="20" y="47"/>
                    <a:pt x="23" y="53"/>
                    <a:pt x="28" y="58"/>
                  </a:cubicBezTo>
                  <a:cubicBezTo>
                    <a:pt x="30" y="60"/>
                    <a:pt x="31" y="63"/>
                    <a:pt x="30" y="65"/>
                  </a:cubicBezTo>
                  <a:cubicBezTo>
                    <a:pt x="29" y="68"/>
                    <a:pt x="28" y="70"/>
                    <a:pt x="25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2" y="72"/>
                    <a:pt x="20" y="73"/>
                    <a:pt x="19" y="73"/>
                  </a:cubicBezTo>
                  <a:cubicBezTo>
                    <a:pt x="13" y="76"/>
                    <a:pt x="10" y="78"/>
                    <a:pt x="7" y="81"/>
                  </a:cubicBezTo>
                  <a:cubicBezTo>
                    <a:pt x="6" y="82"/>
                    <a:pt x="5" y="83"/>
                    <a:pt x="5" y="84"/>
                  </a:cubicBezTo>
                  <a:cubicBezTo>
                    <a:pt x="6" y="86"/>
                    <a:pt x="7" y="87"/>
                    <a:pt x="9" y="88"/>
                  </a:cubicBezTo>
                  <a:cubicBezTo>
                    <a:pt x="10" y="88"/>
                    <a:pt x="12" y="89"/>
                    <a:pt x="14" y="90"/>
                  </a:cubicBezTo>
                  <a:cubicBezTo>
                    <a:pt x="21" y="91"/>
                    <a:pt x="28" y="91"/>
                    <a:pt x="36" y="92"/>
                  </a:cubicBezTo>
                  <a:cubicBezTo>
                    <a:pt x="41" y="91"/>
                    <a:pt x="45" y="91"/>
                    <a:pt x="49" y="91"/>
                  </a:cubicBezTo>
                  <a:cubicBezTo>
                    <a:pt x="50" y="91"/>
                    <a:pt x="52" y="92"/>
                    <a:pt x="52" y="93"/>
                  </a:cubicBezTo>
                  <a:cubicBezTo>
                    <a:pt x="52" y="95"/>
                    <a:pt x="51" y="96"/>
                    <a:pt x="49" y="96"/>
                  </a:cubicBezTo>
                  <a:cubicBezTo>
                    <a:pt x="45" y="97"/>
                    <a:pt x="41" y="97"/>
                    <a:pt x="36" y="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8"/>
            <p:cNvSpPr txBox="1"/>
            <p:nvPr/>
          </p:nvSpPr>
          <p:spPr>
            <a:xfrm>
              <a:off x="8118475" y="395922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1EBE383-AC63-EE44-A577-D035D1C633C2}"/>
              </a:ext>
            </a:extLst>
          </p:cNvPr>
          <p:cNvGrpSpPr/>
          <p:nvPr/>
        </p:nvGrpSpPr>
        <p:grpSpPr>
          <a:xfrm>
            <a:off x="6784975" y="5272088"/>
            <a:ext cx="4335463" cy="854075"/>
            <a:chOff x="6784975" y="5272088"/>
            <a:chExt cx="4335463" cy="854075"/>
          </a:xfrm>
        </p:grpSpPr>
        <p:sp>
          <p:nvSpPr>
            <p:cNvPr id="498" name="Google Shape;498;p38"/>
            <p:cNvSpPr/>
            <p:nvPr/>
          </p:nvSpPr>
          <p:spPr>
            <a:xfrm>
              <a:off x="8205788" y="5272088"/>
              <a:ext cx="962025" cy="33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r>
                <a:rPr lang="en-US" sz="1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6784975" y="5462588"/>
              <a:ext cx="663575" cy="411162"/>
            </a:xfrm>
            <a:custGeom>
              <a:avLst/>
              <a:gdLst/>
              <a:ahLst/>
              <a:cxnLst/>
              <a:rect l="l" t="t" r="r" b="b"/>
              <a:pathLst>
                <a:path w="142" h="88" extrusionOk="0">
                  <a:moveTo>
                    <a:pt x="124" y="88"/>
                  </a:moveTo>
                  <a:cubicBezTo>
                    <a:pt x="18" y="88"/>
                    <a:pt x="18" y="88"/>
                    <a:pt x="18" y="88"/>
                  </a:cubicBezTo>
                  <a:cubicBezTo>
                    <a:pt x="8" y="88"/>
                    <a:pt x="0" y="81"/>
                    <a:pt x="0" y="7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34" y="0"/>
                    <a:pt x="142" y="8"/>
                    <a:pt x="142" y="17"/>
                  </a:cubicBezTo>
                  <a:cubicBezTo>
                    <a:pt x="142" y="71"/>
                    <a:pt x="142" y="71"/>
                    <a:pt x="142" y="71"/>
                  </a:cubicBezTo>
                  <a:cubicBezTo>
                    <a:pt x="142" y="81"/>
                    <a:pt x="134" y="88"/>
                    <a:pt x="124" y="88"/>
                  </a:cubicBezTo>
                  <a:close/>
                  <a:moveTo>
                    <a:pt x="18" y="5"/>
                  </a:moveTo>
                  <a:cubicBezTo>
                    <a:pt x="11" y="5"/>
                    <a:pt x="6" y="11"/>
                    <a:pt x="6" y="1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7"/>
                    <a:pt x="11" y="83"/>
                    <a:pt x="18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31" y="83"/>
                    <a:pt x="136" y="77"/>
                    <a:pt x="136" y="71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1"/>
                    <a:pt x="131" y="5"/>
                    <a:pt x="124" y="5"/>
                  </a:cubicBezTo>
                  <a:lnTo>
                    <a:pt x="18" y="5"/>
                  </a:lnTo>
                  <a:close/>
                  <a:moveTo>
                    <a:pt x="122" y="75"/>
                  </a:moveTo>
                  <a:cubicBezTo>
                    <a:pt x="121" y="75"/>
                    <a:pt x="121" y="74"/>
                    <a:pt x="120" y="74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73" y="61"/>
                    <a:pt x="73" y="61"/>
                    <a:pt x="73" y="61"/>
                  </a:cubicBezTo>
                  <a:cubicBezTo>
                    <a:pt x="72" y="61"/>
                    <a:pt x="70" y="61"/>
                    <a:pt x="69" y="61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1" y="75"/>
                    <a:pt x="19" y="75"/>
                    <a:pt x="18" y="74"/>
                  </a:cubicBezTo>
                  <a:cubicBezTo>
                    <a:pt x="17" y="72"/>
                    <a:pt x="17" y="71"/>
                    <a:pt x="18" y="70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0"/>
                    <a:pt x="17" y="18"/>
                    <a:pt x="18" y="17"/>
                  </a:cubicBezTo>
                  <a:cubicBezTo>
                    <a:pt x="19" y="16"/>
                    <a:pt x="21" y="16"/>
                    <a:pt x="22" y="17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21" y="16"/>
                    <a:pt x="123" y="16"/>
                    <a:pt x="124" y="17"/>
                  </a:cubicBezTo>
                  <a:cubicBezTo>
                    <a:pt x="125" y="18"/>
                    <a:pt x="125" y="20"/>
                    <a:pt x="124" y="21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124" y="70"/>
                    <a:pt x="124" y="70"/>
                    <a:pt x="124" y="70"/>
                  </a:cubicBezTo>
                  <a:cubicBezTo>
                    <a:pt x="125" y="71"/>
                    <a:pt x="125" y="72"/>
                    <a:pt x="124" y="74"/>
                  </a:cubicBezTo>
                  <a:cubicBezTo>
                    <a:pt x="123" y="74"/>
                    <a:pt x="123" y="75"/>
                    <a:pt x="122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8"/>
            <p:cNvSpPr txBox="1"/>
            <p:nvPr/>
          </p:nvSpPr>
          <p:spPr>
            <a:xfrm>
              <a:off x="8129588" y="5572125"/>
              <a:ext cx="2990850" cy="554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5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613" y="350838"/>
            <a:ext cx="9558337" cy="48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9"/>
          <p:cNvSpPr/>
          <p:nvPr/>
        </p:nvSpPr>
        <p:spPr>
          <a:xfrm>
            <a:off x="1976438" y="748227"/>
            <a:ext cx="808038" cy="808025"/>
          </a:xfrm>
          <a:custGeom>
            <a:avLst/>
            <a:gdLst/>
            <a:ahLst/>
            <a:cxnLst/>
            <a:rect l="l" t="t" r="r" b="b"/>
            <a:pathLst>
              <a:path w="210" h="210" extrusionOk="0">
                <a:moveTo>
                  <a:pt x="115" y="210"/>
                </a:moveTo>
                <a:cubicBezTo>
                  <a:pt x="95" y="210"/>
                  <a:pt x="95" y="210"/>
                  <a:pt x="95" y="210"/>
                </a:cubicBezTo>
                <a:cubicBezTo>
                  <a:pt x="90" y="210"/>
                  <a:pt x="86" y="207"/>
                  <a:pt x="86" y="203"/>
                </a:cubicBezTo>
                <a:cubicBezTo>
                  <a:pt x="83" y="182"/>
                  <a:pt x="83" y="182"/>
                  <a:pt x="83" y="182"/>
                </a:cubicBezTo>
                <a:cubicBezTo>
                  <a:pt x="82" y="181"/>
                  <a:pt x="82" y="180"/>
                  <a:pt x="81" y="180"/>
                </a:cubicBezTo>
                <a:cubicBezTo>
                  <a:pt x="77" y="179"/>
                  <a:pt x="73" y="177"/>
                  <a:pt x="69" y="175"/>
                </a:cubicBezTo>
                <a:cubicBezTo>
                  <a:pt x="68" y="175"/>
                  <a:pt x="67" y="175"/>
                  <a:pt x="67" y="175"/>
                </a:cubicBezTo>
                <a:cubicBezTo>
                  <a:pt x="50" y="188"/>
                  <a:pt x="50" y="188"/>
                  <a:pt x="50" y="188"/>
                </a:cubicBezTo>
                <a:cubicBezTo>
                  <a:pt x="46" y="190"/>
                  <a:pt x="41" y="190"/>
                  <a:pt x="38" y="187"/>
                </a:cubicBezTo>
                <a:cubicBezTo>
                  <a:pt x="23" y="172"/>
                  <a:pt x="23" y="172"/>
                  <a:pt x="23" y="172"/>
                </a:cubicBezTo>
                <a:cubicBezTo>
                  <a:pt x="20" y="169"/>
                  <a:pt x="20" y="164"/>
                  <a:pt x="23" y="160"/>
                </a:cubicBezTo>
                <a:cubicBezTo>
                  <a:pt x="35" y="144"/>
                  <a:pt x="35" y="144"/>
                  <a:pt x="35" y="144"/>
                </a:cubicBezTo>
                <a:cubicBezTo>
                  <a:pt x="35" y="143"/>
                  <a:pt x="35" y="142"/>
                  <a:pt x="35" y="141"/>
                </a:cubicBezTo>
                <a:cubicBezTo>
                  <a:pt x="33" y="137"/>
                  <a:pt x="31" y="133"/>
                  <a:pt x="30" y="129"/>
                </a:cubicBezTo>
                <a:cubicBezTo>
                  <a:pt x="30" y="128"/>
                  <a:pt x="29" y="128"/>
                  <a:pt x="28" y="128"/>
                </a:cubicBezTo>
                <a:cubicBezTo>
                  <a:pt x="8" y="124"/>
                  <a:pt x="8" y="124"/>
                  <a:pt x="8" y="124"/>
                </a:cubicBezTo>
                <a:cubicBezTo>
                  <a:pt x="3" y="124"/>
                  <a:pt x="0" y="120"/>
                  <a:pt x="0" y="116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91"/>
                  <a:pt x="3" y="87"/>
                  <a:pt x="8" y="86"/>
                </a:cubicBezTo>
                <a:cubicBezTo>
                  <a:pt x="28" y="83"/>
                  <a:pt x="28" y="83"/>
                  <a:pt x="28" y="83"/>
                </a:cubicBezTo>
                <a:cubicBezTo>
                  <a:pt x="29" y="83"/>
                  <a:pt x="30" y="82"/>
                  <a:pt x="30" y="81"/>
                </a:cubicBezTo>
                <a:cubicBezTo>
                  <a:pt x="31" y="77"/>
                  <a:pt x="33" y="73"/>
                  <a:pt x="35" y="69"/>
                </a:cubicBezTo>
                <a:cubicBezTo>
                  <a:pt x="35" y="68"/>
                  <a:pt x="35" y="68"/>
                  <a:pt x="35" y="67"/>
                </a:cubicBezTo>
                <a:cubicBezTo>
                  <a:pt x="23" y="50"/>
                  <a:pt x="23" y="50"/>
                  <a:pt x="23" y="50"/>
                </a:cubicBezTo>
                <a:cubicBezTo>
                  <a:pt x="20" y="47"/>
                  <a:pt x="20" y="41"/>
                  <a:pt x="23" y="38"/>
                </a:cubicBezTo>
                <a:cubicBezTo>
                  <a:pt x="38" y="24"/>
                  <a:pt x="38" y="24"/>
                  <a:pt x="38" y="24"/>
                </a:cubicBezTo>
                <a:cubicBezTo>
                  <a:pt x="41" y="21"/>
                  <a:pt x="46" y="20"/>
                  <a:pt x="50" y="23"/>
                </a:cubicBezTo>
                <a:cubicBezTo>
                  <a:pt x="67" y="35"/>
                  <a:pt x="67" y="35"/>
                  <a:pt x="67" y="35"/>
                </a:cubicBezTo>
                <a:cubicBezTo>
                  <a:pt x="67" y="36"/>
                  <a:pt x="68" y="36"/>
                  <a:pt x="69" y="35"/>
                </a:cubicBezTo>
                <a:cubicBezTo>
                  <a:pt x="73" y="33"/>
                  <a:pt x="77" y="32"/>
                  <a:pt x="81" y="30"/>
                </a:cubicBezTo>
                <a:cubicBezTo>
                  <a:pt x="82" y="30"/>
                  <a:pt x="82" y="29"/>
                  <a:pt x="83" y="29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4"/>
                  <a:pt x="90" y="0"/>
                  <a:pt x="9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20" y="0"/>
                  <a:pt x="123" y="4"/>
                  <a:pt x="124" y="8"/>
                </a:cubicBezTo>
                <a:cubicBezTo>
                  <a:pt x="127" y="29"/>
                  <a:pt x="127" y="29"/>
                  <a:pt x="127" y="29"/>
                </a:cubicBezTo>
                <a:cubicBezTo>
                  <a:pt x="127" y="29"/>
                  <a:pt x="128" y="30"/>
                  <a:pt x="129" y="30"/>
                </a:cubicBezTo>
                <a:cubicBezTo>
                  <a:pt x="133" y="32"/>
                  <a:pt x="137" y="33"/>
                  <a:pt x="141" y="35"/>
                </a:cubicBezTo>
                <a:cubicBezTo>
                  <a:pt x="142" y="36"/>
                  <a:pt x="143" y="36"/>
                  <a:pt x="143" y="35"/>
                </a:cubicBezTo>
                <a:cubicBezTo>
                  <a:pt x="160" y="23"/>
                  <a:pt x="160" y="23"/>
                  <a:pt x="160" y="23"/>
                </a:cubicBezTo>
                <a:cubicBezTo>
                  <a:pt x="164" y="20"/>
                  <a:pt x="169" y="21"/>
                  <a:pt x="172" y="24"/>
                </a:cubicBezTo>
                <a:cubicBezTo>
                  <a:pt x="186" y="38"/>
                  <a:pt x="186" y="38"/>
                  <a:pt x="186" y="38"/>
                </a:cubicBezTo>
                <a:cubicBezTo>
                  <a:pt x="190" y="41"/>
                  <a:pt x="190" y="47"/>
                  <a:pt x="187" y="50"/>
                </a:cubicBezTo>
                <a:cubicBezTo>
                  <a:pt x="175" y="67"/>
                  <a:pt x="175" y="67"/>
                  <a:pt x="175" y="67"/>
                </a:cubicBezTo>
                <a:cubicBezTo>
                  <a:pt x="175" y="68"/>
                  <a:pt x="175" y="69"/>
                  <a:pt x="175" y="69"/>
                </a:cubicBezTo>
                <a:cubicBezTo>
                  <a:pt x="177" y="73"/>
                  <a:pt x="179" y="77"/>
                  <a:pt x="180" y="81"/>
                </a:cubicBezTo>
                <a:cubicBezTo>
                  <a:pt x="180" y="82"/>
                  <a:pt x="181" y="83"/>
                  <a:pt x="182" y="83"/>
                </a:cubicBezTo>
                <a:cubicBezTo>
                  <a:pt x="202" y="86"/>
                  <a:pt x="202" y="86"/>
                  <a:pt x="202" y="86"/>
                </a:cubicBezTo>
                <a:cubicBezTo>
                  <a:pt x="202" y="86"/>
                  <a:pt x="202" y="86"/>
                  <a:pt x="202" y="86"/>
                </a:cubicBezTo>
                <a:cubicBezTo>
                  <a:pt x="207" y="87"/>
                  <a:pt x="210" y="91"/>
                  <a:pt x="210" y="95"/>
                </a:cubicBezTo>
                <a:cubicBezTo>
                  <a:pt x="210" y="116"/>
                  <a:pt x="210" y="116"/>
                  <a:pt x="210" y="116"/>
                </a:cubicBezTo>
                <a:cubicBezTo>
                  <a:pt x="210" y="120"/>
                  <a:pt x="207" y="124"/>
                  <a:pt x="202" y="125"/>
                </a:cubicBezTo>
                <a:cubicBezTo>
                  <a:pt x="182" y="128"/>
                  <a:pt x="182" y="128"/>
                  <a:pt x="182" y="128"/>
                </a:cubicBezTo>
                <a:cubicBezTo>
                  <a:pt x="181" y="128"/>
                  <a:pt x="180" y="129"/>
                  <a:pt x="180" y="129"/>
                </a:cubicBezTo>
                <a:cubicBezTo>
                  <a:pt x="179" y="133"/>
                  <a:pt x="177" y="137"/>
                  <a:pt x="175" y="141"/>
                </a:cubicBezTo>
                <a:cubicBezTo>
                  <a:pt x="175" y="142"/>
                  <a:pt x="175" y="143"/>
                  <a:pt x="175" y="144"/>
                </a:cubicBezTo>
                <a:cubicBezTo>
                  <a:pt x="187" y="161"/>
                  <a:pt x="187" y="161"/>
                  <a:pt x="187" y="161"/>
                </a:cubicBezTo>
                <a:cubicBezTo>
                  <a:pt x="190" y="164"/>
                  <a:pt x="190" y="169"/>
                  <a:pt x="186" y="172"/>
                </a:cubicBezTo>
                <a:cubicBezTo>
                  <a:pt x="172" y="187"/>
                  <a:pt x="172" y="187"/>
                  <a:pt x="172" y="187"/>
                </a:cubicBezTo>
                <a:cubicBezTo>
                  <a:pt x="169" y="190"/>
                  <a:pt x="164" y="190"/>
                  <a:pt x="160" y="188"/>
                </a:cubicBezTo>
                <a:cubicBezTo>
                  <a:pt x="143" y="175"/>
                  <a:pt x="143" y="175"/>
                  <a:pt x="143" y="175"/>
                </a:cubicBezTo>
                <a:cubicBezTo>
                  <a:pt x="143" y="175"/>
                  <a:pt x="142" y="175"/>
                  <a:pt x="141" y="175"/>
                </a:cubicBezTo>
                <a:cubicBezTo>
                  <a:pt x="137" y="177"/>
                  <a:pt x="133" y="179"/>
                  <a:pt x="129" y="180"/>
                </a:cubicBezTo>
                <a:cubicBezTo>
                  <a:pt x="128" y="180"/>
                  <a:pt x="127" y="181"/>
                  <a:pt x="127" y="182"/>
                </a:cubicBezTo>
                <a:cubicBezTo>
                  <a:pt x="124" y="203"/>
                  <a:pt x="124" y="203"/>
                  <a:pt x="124" y="203"/>
                </a:cubicBezTo>
                <a:cubicBezTo>
                  <a:pt x="123" y="207"/>
                  <a:pt x="120" y="210"/>
                  <a:pt x="115" y="210"/>
                </a:cubicBezTo>
                <a:close/>
                <a:moveTo>
                  <a:pt x="95" y="201"/>
                </a:moveTo>
                <a:cubicBezTo>
                  <a:pt x="115" y="201"/>
                  <a:pt x="115" y="201"/>
                  <a:pt x="115" y="201"/>
                </a:cubicBezTo>
                <a:cubicBezTo>
                  <a:pt x="118" y="181"/>
                  <a:pt x="118" y="181"/>
                  <a:pt x="118" y="181"/>
                </a:cubicBezTo>
                <a:cubicBezTo>
                  <a:pt x="119" y="176"/>
                  <a:pt x="122" y="173"/>
                  <a:pt x="126" y="171"/>
                </a:cubicBezTo>
                <a:cubicBezTo>
                  <a:pt x="130" y="170"/>
                  <a:pt x="133" y="168"/>
                  <a:pt x="136" y="167"/>
                </a:cubicBezTo>
                <a:cubicBezTo>
                  <a:pt x="141" y="165"/>
                  <a:pt x="145" y="165"/>
                  <a:pt x="149" y="168"/>
                </a:cubicBezTo>
                <a:cubicBezTo>
                  <a:pt x="165" y="180"/>
                  <a:pt x="165" y="180"/>
                  <a:pt x="165" y="180"/>
                </a:cubicBezTo>
                <a:cubicBezTo>
                  <a:pt x="179" y="166"/>
                  <a:pt x="179" y="166"/>
                  <a:pt x="179" y="166"/>
                </a:cubicBezTo>
                <a:cubicBezTo>
                  <a:pt x="167" y="149"/>
                  <a:pt x="167" y="149"/>
                  <a:pt x="167" y="149"/>
                </a:cubicBezTo>
                <a:cubicBezTo>
                  <a:pt x="165" y="146"/>
                  <a:pt x="164" y="141"/>
                  <a:pt x="166" y="137"/>
                </a:cubicBezTo>
                <a:cubicBezTo>
                  <a:pt x="168" y="133"/>
                  <a:pt x="170" y="130"/>
                  <a:pt x="171" y="126"/>
                </a:cubicBezTo>
                <a:cubicBezTo>
                  <a:pt x="172" y="122"/>
                  <a:pt x="176" y="119"/>
                  <a:pt x="180" y="118"/>
                </a:cubicBezTo>
                <a:cubicBezTo>
                  <a:pt x="200" y="115"/>
                  <a:pt x="200" y="115"/>
                  <a:pt x="200" y="115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76" y="92"/>
                  <a:pt x="172" y="88"/>
                  <a:pt x="171" y="84"/>
                </a:cubicBezTo>
                <a:cubicBezTo>
                  <a:pt x="170" y="81"/>
                  <a:pt x="168" y="77"/>
                  <a:pt x="166" y="74"/>
                </a:cubicBezTo>
                <a:cubicBezTo>
                  <a:pt x="164" y="70"/>
                  <a:pt x="165" y="65"/>
                  <a:pt x="167" y="61"/>
                </a:cubicBezTo>
                <a:cubicBezTo>
                  <a:pt x="179" y="45"/>
                  <a:pt x="179" y="45"/>
                  <a:pt x="179" y="45"/>
                </a:cubicBezTo>
                <a:cubicBezTo>
                  <a:pt x="165" y="31"/>
                  <a:pt x="165" y="31"/>
                  <a:pt x="165" y="31"/>
                </a:cubicBezTo>
                <a:cubicBezTo>
                  <a:pt x="149" y="43"/>
                  <a:pt x="149" y="43"/>
                  <a:pt x="149" y="43"/>
                </a:cubicBezTo>
                <a:cubicBezTo>
                  <a:pt x="145" y="46"/>
                  <a:pt x="141" y="46"/>
                  <a:pt x="136" y="44"/>
                </a:cubicBezTo>
                <a:cubicBezTo>
                  <a:pt x="133" y="42"/>
                  <a:pt x="130" y="41"/>
                  <a:pt x="126" y="39"/>
                </a:cubicBezTo>
                <a:cubicBezTo>
                  <a:pt x="122" y="38"/>
                  <a:pt x="119" y="34"/>
                  <a:pt x="118" y="30"/>
                </a:cubicBezTo>
                <a:cubicBezTo>
                  <a:pt x="115" y="10"/>
                  <a:pt x="115" y="10"/>
                  <a:pt x="115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2" y="30"/>
                  <a:pt x="92" y="30"/>
                  <a:pt x="92" y="30"/>
                </a:cubicBezTo>
                <a:cubicBezTo>
                  <a:pt x="91" y="34"/>
                  <a:pt x="88" y="38"/>
                  <a:pt x="84" y="39"/>
                </a:cubicBezTo>
                <a:cubicBezTo>
                  <a:pt x="80" y="41"/>
                  <a:pt x="77" y="42"/>
                  <a:pt x="73" y="44"/>
                </a:cubicBezTo>
                <a:cubicBezTo>
                  <a:pt x="69" y="46"/>
                  <a:pt x="65" y="46"/>
                  <a:pt x="61" y="43"/>
                </a:cubicBezTo>
                <a:cubicBezTo>
                  <a:pt x="44" y="31"/>
                  <a:pt x="44" y="31"/>
                  <a:pt x="44" y="31"/>
                </a:cubicBezTo>
                <a:cubicBezTo>
                  <a:pt x="31" y="45"/>
                  <a:pt x="31" y="45"/>
                  <a:pt x="31" y="45"/>
                </a:cubicBezTo>
                <a:cubicBezTo>
                  <a:pt x="43" y="61"/>
                  <a:pt x="43" y="61"/>
                  <a:pt x="43" y="61"/>
                </a:cubicBezTo>
                <a:cubicBezTo>
                  <a:pt x="45" y="65"/>
                  <a:pt x="46" y="70"/>
                  <a:pt x="43" y="74"/>
                </a:cubicBezTo>
                <a:cubicBezTo>
                  <a:pt x="42" y="77"/>
                  <a:pt x="40" y="81"/>
                  <a:pt x="39" y="84"/>
                </a:cubicBezTo>
                <a:cubicBezTo>
                  <a:pt x="38" y="88"/>
                  <a:pt x="34" y="92"/>
                  <a:pt x="30" y="92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4" y="119"/>
                  <a:pt x="38" y="122"/>
                  <a:pt x="39" y="126"/>
                </a:cubicBezTo>
                <a:cubicBezTo>
                  <a:pt x="40" y="130"/>
                  <a:pt x="42" y="134"/>
                  <a:pt x="43" y="137"/>
                </a:cubicBezTo>
                <a:cubicBezTo>
                  <a:pt x="46" y="141"/>
                  <a:pt x="45" y="146"/>
                  <a:pt x="43" y="149"/>
                </a:cubicBezTo>
                <a:cubicBezTo>
                  <a:pt x="31" y="166"/>
                  <a:pt x="31" y="166"/>
                  <a:pt x="31" y="166"/>
                </a:cubicBezTo>
                <a:cubicBezTo>
                  <a:pt x="44" y="180"/>
                  <a:pt x="44" y="180"/>
                  <a:pt x="44" y="180"/>
                </a:cubicBezTo>
                <a:cubicBezTo>
                  <a:pt x="61" y="168"/>
                  <a:pt x="61" y="168"/>
                  <a:pt x="61" y="168"/>
                </a:cubicBezTo>
                <a:cubicBezTo>
                  <a:pt x="65" y="165"/>
                  <a:pt x="69" y="165"/>
                  <a:pt x="73" y="167"/>
                </a:cubicBezTo>
                <a:cubicBezTo>
                  <a:pt x="77" y="168"/>
                  <a:pt x="80" y="170"/>
                  <a:pt x="84" y="171"/>
                </a:cubicBezTo>
                <a:cubicBezTo>
                  <a:pt x="88" y="173"/>
                  <a:pt x="91" y="176"/>
                  <a:pt x="92" y="181"/>
                </a:cubicBezTo>
                <a:lnTo>
                  <a:pt x="95" y="201"/>
                </a:lnTo>
                <a:close/>
                <a:moveTo>
                  <a:pt x="30" y="166"/>
                </a:moveTo>
                <a:cubicBezTo>
                  <a:pt x="30" y="166"/>
                  <a:pt x="30" y="166"/>
                  <a:pt x="30" y="166"/>
                </a:cubicBezTo>
                <a:cubicBezTo>
                  <a:pt x="30" y="166"/>
                  <a:pt x="30" y="166"/>
                  <a:pt x="30" y="166"/>
                </a:cubicBezTo>
                <a:close/>
                <a:moveTo>
                  <a:pt x="180" y="166"/>
                </a:moveTo>
                <a:cubicBezTo>
                  <a:pt x="180" y="166"/>
                  <a:pt x="180" y="166"/>
                  <a:pt x="180" y="166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lose/>
                <a:moveTo>
                  <a:pt x="10" y="116"/>
                </a:moveTo>
                <a:cubicBezTo>
                  <a:pt x="10" y="116"/>
                  <a:pt x="10" y="116"/>
                  <a:pt x="10" y="116"/>
                </a:cubicBezTo>
                <a:cubicBezTo>
                  <a:pt x="10" y="116"/>
                  <a:pt x="10" y="116"/>
                  <a:pt x="10" y="116"/>
                </a:cubicBezTo>
                <a:close/>
                <a:moveTo>
                  <a:pt x="201" y="115"/>
                </a:moveTo>
                <a:cubicBezTo>
                  <a:pt x="201" y="115"/>
                  <a:pt x="201" y="115"/>
                  <a:pt x="201" y="115"/>
                </a:cubicBezTo>
                <a:close/>
                <a:moveTo>
                  <a:pt x="9" y="115"/>
                </a:move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9" y="115"/>
                  <a:pt x="9" y="115"/>
                </a:cubicBezTo>
                <a:close/>
                <a:moveTo>
                  <a:pt x="166" y="31"/>
                </a:moveTo>
                <a:cubicBezTo>
                  <a:pt x="166" y="31"/>
                  <a:pt x="166" y="31"/>
                  <a:pt x="166" y="31"/>
                </a:cubicBezTo>
                <a:cubicBezTo>
                  <a:pt x="166" y="31"/>
                  <a:pt x="166" y="31"/>
                  <a:pt x="166" y="31"/>
                </a:cubicBezTo>
                <a:close/>
                <a:moveTo>
                  <a:pt x="165" y="31"/>
                </a:moveTo>
                <a:cubicBezTo>
                  <a:pt x="165" y="31"/>
                  <a:pt x="165" y="31"/>
                  <a:pt x="165" y="31"/>
                </a:cubicBezTo>
                <a:close/>
                <a:moveTo>
                  <a:pt x="105" y="147"/>
                </a:moveTo>
                <a:cubicBezTo>
                  <a:pt x="94" y="147"/>
                  <a:pt x="83" y="143"/>
                  <a:pt x="75" y="135"/>
                </a:cubicBezTo>
                <a:cubicBezTo>
                  <a:pt x="65" y="125"/>
                  <a:pt x="61" y="110"/>
                  <a:pt x="64" y="96"/>
                </a:cubicBezTo>
                <a:cubicBezTo>
                  <a:pt x="68" y="80"/>
                  <a:pt x="80" y="68"/>
                  <a:pt x="96" y="65"/>
                </a:cubicBezTo>
                <a:cubicBezTo>
                  <a:pt x="110" y="61"/>
                  <a:pt x="124" y="66"/>
                  <a:pt x="134" y="76"/>
                </a:cubicBezTo>
                <a:cubicBezTo>
                  <a:pt x="145" y="86"/>
                  <a:pt x="149" y="100"/>
                  <a:pt x="146" y="115"/>
                </a:cubicBezTo>
                <a:cubicBezTo>
                  <a:pt x="142" y="130"/>
                  <a:pt x="130" y="142"/>
                  <a:pt x="115" y="146"/>
                </a:cubicBezTo>
                <a:cubicBezTo>
                  <a:pt x="111" y="147"/>
                  <a:pt x="108" y="147"/>
                  <a:pt x="105" y="147"/>
                </a:cubicBezTo>
                <a:close/>
                <a:moveTo>
                  <a:pt x="105" y="73"/>
                </a:moveTo>
                <a:cubicBezTo>
                  <a:pt x="102" y="73"/>
                  <a:pt x="100" y="73"/>
                  <a:pt x="98" y="74"/>
                </a:cubicBezTo>
                <a:cubicBezTo>
                  <a:pt x="86" y="76"/>
                  <a:pt x="76" y="86"/>
                  <a:pt x="74" y="98"/>
                </a:cubicBezTo>
                <a:cubicBezTo>
                  <a:pt x="71" y="109"/>
                  <a:pt x="74" y="120"/>
                  <a:pt x="82" y="128"/>
                </a:cubicBezTo>
                <a:cubicBezTo>
                  <a:pt x="90" y="136"/>
                  <a:pt x="101" y="139"/>
                  <a:pt x="112" y="137"/>
                </a:cubicBezTo>
                <a:cubicBezTo>
                  <a:pt x="112" y="137"/>
                  <a:pt x="112" y="137"/>
                  <a:pt x="112" y="137"/>
                </a:cubicBezTo>
                <a:cubicBezTo>
                  <a:pt x="124" y="134"/>
                  <a:pt x="134" y="124"/>
                  <a:pt x="136" y="113"/>
                </a:cubicBezTo>
                <a:cubicBezTo>
                  <a:pt x="139" y="102"/>
                  <a:pt x="135" y="90"/>
                  <a:pt x="128" y="83"/>
                </a:cubicBezTo>
                <a:cubicBezTo>
                  <a:pt x="122" y="76"/>
                  <a:pt x="113" y="73"/>
                  <a:pt x="105" y="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9"/>
          <p:cNvSpPr/>
          <p:nvPr/>
        </p:nvSpPr>
        <p:spPr>
          <a:xfrm>
            <a:off x="1979038" y="3863987"/>
            <a:ext cx="941388" cy="593715"/>
          </a:xfrm>
          <a:custGeom>
            <a:avLst/>
            <a:gdLst/>
            <a:ahLst/>
            <a:cxnLst/>
            <a:rect l="l" t="t" r="r" b="b"/>
            <a:pathLst>
              <a:path w="245" h="154" extrusionOk="0">
                <a:moveTo>
                  <a:pt x="214" y="154"/>
                </a:moveTo>
                <a:cubicBezTo>
                  <a:pt x="30" y="154"/>
                  <a:pt x="30" y="154"/>
                  <a:pt x="30" y="154"/>
                </a:cubicBezTo>
                <a:cubicBezTo>
                  <a:pt x="13" y="154"/>
                  <a:pt x="0" y="140"/>
                  <a:pt x="0" y="123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14"/>
                  <a:pt x="13" y="0"/>
                  <a:pt x="30" y="0"/>
                </a:cubicBezTo>
                <a:cubicBezTo>
                  <a:pt x="214" y="0"/>
                  <a:pt x="214" y="0"/>
                  <a:pt x="214" y="0"/>
                </a:cubicBezTo>
                <a:cubicBezTo>
                  <a:pt x="231" y="0"/>
                  <a:pt x="245" y="14"/>
                  <a:pt x="245" y="31"/>
                </a:cubicBezTo>
                <a:cubicBezTo>
                  <a:pt x="245" y="123"/>
                  <a:pt x="245" y="123"/>
                  <a:pt x="245" y="123"/>
                </a:cubicBezTo>
                <a:cubicBezTo>
                  <a:pt x="245" y="140"/>
                  <a:pt x="231" y="154"/>
                  <a:pt x="214" y="154"/>
                </a:cubicBezTo>
                <a:close/>
                <a:moveTo>
                  <a:pt x="30" y="10"/>
                </a:moveTo>
                <a:cubicBezTo>
                  <a:pt x="19" y="10"/>
                  <a:pt x="9" y="19"/>
                  <a:pt x="9" y="31"/>
                </a:cubicBezTo>
                <a:cubicBezTo>
                  <a:pt x="9" y="123"/>
                  <a:pt x="9" y="123"/>
                  <a:pt x="9" y="123"/>
                </a:cubicBezTo>
                <a:cubicBezTo>
                  <a:pt x="9" y="135"/>
                  <a:pt x="19" y="145"/>
                  <a:pt x="30" y="145"/>
                </a:cubicBezTo>
                <a:cubicBezTo>
                  <a:pt x="214" y="145"/>
                  <a:pt x="214" y="145"/>
                  <a:pt x="214" y="145"/>
                </a:cubicBezTo>
                <a:cubicBezTo>
                  <a:pt x="226" y="145"/>
                  <a:pt x="235" y="135"/>
                  <a:pt x="235" y="123"/>
                </a:cubicBezTo>
                <a:cubicBezTo>
                  <a:pt x="235" y="31"/>
                  <a:pt x="235" y="31"/>
                  <a:pt x="235" y="31"/>
                </a:cubicBezTo>
                <a:cubicBezTo>
                  <a:pt x="235" y="19"/>
                  <a:pt x="226" y="10"/>
                  <a:pt x="214" y="10"/>
                </a:cubicBezTo>
                <a:lnTo>
                  <a:pt x="30" y="10"/>
                </a:lnTo>
                <a:close/>
                <a:moveTo>
                  <a:pt x="210" y="130"/>
                </a:moveTo>
                <a:cubicBezTo>
                  <a:pt x="209" y="130"/>
                  <a:pt x="208" y="130"/>
                  <a:pt x="207" y="129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23" y="107"/>
                  <a:pt x="121" y="107"/>
                  <a:pt x="119" y="106"/>
                </a:cubicBezTo>
                <a:cubicBezTo>
                  <a:pt x="91" y="84"/>
                  <a:pt x="91" y="84"/>
                  <a:pt x="91" y="84"/>
                </a:cubicBezTo>
                <a:cubicBezTo>
                  <a:pt x="37" y="129"/>
                  <a:pt x="37" y="129"/>
                  <a:pt x="37" y="129"/>
                </a:cubicBezTo>
                <a:cubicBezTo>
                  <a:pt x="35" y="131"/>
                  <a:pt x="32" y="130"/>
                  <a:pt x="30" y="128"/>
                </a:cubicBezTo>
                <a:cubicBezTo>
                  <a:pt x="28" y="126"/>
                  <a:pt x="29" y="123"/>
                  <a:pt x="31" y="122"/>
                </a:cubicBezTo>
                <a:cubicBezTo>
                  <a:pt x="83" y="78"/>
                  <a:pt x="83" y="78"/>
                  <a:pt x="83" y="78"/>
                </a:cubicBezTo>
                <a:cubicBezTo>
                  <a:pt x="31" y="37"/>
                  <a:pt x="31" y="37"/>
                  <a:pt x="31" y="37"/>
                </a:cubicBezTo>
                <a:cubicBezTo>
                  <a:pt x="29" y="35"/>
                  <a:pt x="28" y="32"/>
                  <a:pt x="30" y="30"/>
                </a:cubicBezTo>
                <a:cubicBezTo>
                  <a:pt x="32" y="28"/>
                  <a:pt x="35" y="28"/>
                  <a:pt x="37" y="29"/>
                </a:cubicBezTo>
                <a:cubicBezTo>
                  <a:pt x="122" y="96"/>
                  <a:pt x="122" y="96"/>
                  <a:pt x="122" y="96"/>
                </a:cubicBezTo>
                <a:cubicBezTo>
                  <a:pt x="207" y="29"/>
                  <a:pt x="207" y="29"/>
                  <a:pt x="207" y="29"/>
                </a:cubicBezTo>
                <a:cubicBezTo>
                  <a:pt x="209" y="28"/>
                  <a:pt x="212" y="28"/>
                  <a:pt x="214" y="30"/>
                </a:cubicBezTo>
                <a:cubicBezTo>
                  <a:pt x="216" y="32"/>
                  <a:pt x="215" y="35"/>
                  <a:pt x="213" y="37"/>
                </a:cubicBezTo>
                <a:cubicBezTo>
                  <a:pt x="161" y="78"/>
                  <a:pt x="161" y="78"/>
                  <a:pt x="161" y="78"/>
                </a:cubicBezTo>
                <a:cubicBezTo>
                  <a:pt x="213" y="122"/>
                  <a:pt x="213" y="122"/>
                  <a:pt x="213" y="122"/>
                </a:cubicBezTo>
                <a:cubicBezTo>
                  <a:pt x="215" y="123"/>
                  <a:pt x="216" y="126"/>
                  <a:pt x="214" y="128"/>
                </a:cubicBezTo>
                <a:cubicBezTo>
                  <a:pt x="213" y="129"/>
                  <a:pt x="212" y="130"/>
                  <a:pt x="210" y="13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9"/>
          <p:cNvSpPr/>
          <p:nvPr/>
        </p:nvSpPr>
        <p:spPr>
          <a:xfrm>
            <a:off x="5686426" y="768339"/>
            <a:ext cx="846137" cy="730238"/>
          </a:xfrm>
          <a:custGeom>
            <a:avLst/>
            <a:gdLst/>
            <a:ahLst/>
            <a:cxnLst/>
            <a:rect l="l" t="t" r="r" b="b"/>
            <a:pathLst>
              <a:path w="220" h="190" extrusionOk="0">
                <a:moveTo>
                  <a:pt x="194" y="190"/>
                </a:moveTo>
                <a:cubicBezTo>
                  <a:pt x="26" y="190"/>
                  <a:pt x="26" y="190"/>
                  <a:pt x="26" y="190"/>
                </a:cubicBezTo>
                <a:cubicBezTo>
                  <a:pt x="12" y="190"/>
                  <a:pt x="0" y="179"/>
                  <a:pt x="0" y="165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0"/>
                  <a:pt x="2" y="118"/>
                  <a:pt x="5" y="118"/>
                </a:cubicBezTo>
                <a:cubicBezTo>
                  <a:pt x="8" y="118"/>
                  <a:pt x="10" y="120"/>
                  <a:pt x="10" y="123"/>
                </a:cubicBezTo>
                <a:cubicBezTo>
                  <a:pt x="10" y="165"/>
                  <a:pt x="10" y="165"/>
                  <a:pt x="10" y="165"/>
                </a:cubicBezTo>
                <a:cubicBezTo>
                  <a:pt x="10" y="174"/>
                  <a:pt x="17" y="181"/>
                  <a:pt x="26" y="181"/>
                </a:cubicBezTo>
                <a:cubicBezTo>
                  <a:pt x="194" y="181"/>
                  <a:pt x="194" y="181"/>
                  <a:pt x="194" y="181"/>
                </a:cubicBezTo>
                <a:cubicBezTo>
                  <a:pt x="203" y="181"/>
                  <a:pt x="210" y="174"/>
                  <a:pt x="210" y="165"/>
                </a:cubicBezTo>
                <a:cubicBezTo>
                  <a:pt x="210" y="124"/>
                  <a:pt x="210" y="124"/>
                  <a:pt x="210" y="124"/>
                </a:cubicBezTo>
                <a:cubicBezTo>
                  <a:pt x="210" y="121"/>
                  <a:pt x="212" y="119"/>
                  <a:pt x="215" y="119"/>
                </a:cubicBezTo>
                <a:cubicBezTo>
                  <a:pt x="218" y="119"/>
                  <a:pt x="220" y="121"/>
                  <a:pt x="220" y="124"/>
                </a:cubicBezTo>
                <a:cubicBezTo>
                  <a:pt x="220" y="165"/>
                  <a:pt x="220" y="165"/>
                  <a:pt x="220" y="165"/>
                </a:cubicBezTo>
                <a:cubicBezTo>
                  <a:pt x="220" y="179"/>
                  <a:pt x="208" y="190"/>
                  <a:pt x="194" y="190"/>
                </a:cubicBezTo>
                <a:close/>
                <a:moveTo>
                  <a:pt x="119" y="136"/>
                </a:moveTo>
                <a:cubicBezTo>
                  <a:pt x="101" y="136"/>
                  <a:pt x="101" y="136"/>
                  <a:pt x="101" y="136"/>
                </a:cubicBezTo>
                <a:cubicBezTo>
                  <a:pt x="94" y="136"/>
                  <a:pt x="89" y="130"/>
                  <a:pt x="89" y="12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89" y="94"/>
                  <a:pt x="94" y="88"/>
                  <a:pt x="101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26" y="88"/>
                  <a:pt x="131" y="94"/>
                  <a:pt x="131" y="102"/>
                </a:cubicBezTo>
                <a:cubicBezTo>
                  <a:pt x="131" y="122"/>
                  <a:pt x="131" y="122"/>
                  <a:pt x="131" y="122"/>
                </a:cubicBezTo>
                <a:cubicBezTo>
                  <a:pt x="131" y="130"/>
                  <a:pt x="126" y="136"/>
                  <a:pt x="119" y="136"/>
                </a:cubicBezTo>
                <a:close/>
                <a:moveTo>
                  <a:pt x="101" y="97"/>
                </a:moveTo>
                <a:cubicBezTo>
                  <a:pt x="100" y="97"/>
                  <a:pt x="98" y="99"/>
                  <a:pt x="98" y="102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5"/>
                  <a:pt x="100" y="127"/>
                  <a:pt x="101" y="127"/>
                </a:cubicBezTo>
                <a:cubicBezTo>
                  <a:pt x="119" y="127"/>
                  <a:pt x="119" y="127"/>
                  <a:pt x="119" y="127"/>
                </a:cubicBezTo>
                <a:cubicBezTo>
                  <a:pt x="120" y="127"/>
                  <a:pt x="122" y="125"/>
                  <a:pt x="122" y="122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99"/>
                  <a:pt x="120" y="97"/>
                  <a:pt x="119" y="97"/>
                </a:cubicBezTo>
                <a:lnTo>
                  <a:pt x="101" y="97"/>
                </a:lnTo>
                <a:close/>
                <a:moveTo>
                  <a:pt x="194" y="117"/>
                </a:moveTo>
                <a:cubicBezTo>
                  <a:pt x="145" y="117"/>
                  <a:pt x="145" y="117"/>
                  <a:pt x="145" y="117"/>
                </a:cubicBezTo>
                <a:cubicBezTo>
                  <a:pt x="142" y="117"/>
                  <a:pt x="140" y="115"/>
                  <a:pt x="140" y="112"/>
                </a:cubicBezTo>
                <a:cubicBezTo>
                  <a:pt x="140" y="109"/>
                  <a:pt x="142" y="107"/>
                  <a:pt x="145" y="107"/>
                </a:cubicBezTo>
                <a:cubicBezTo>
                  <a:pt x="194" y="107"/>
                  <a:pt x="194" y="107"/>
                  <a:pt x="194" y="107"/>
                </a:cubicBezTo>
                <a:cubicBezTo>
                  <a:pt x="203" y="107"/>
                  <a:pt x="210" y="100"/>
                  <a:pt x="210" y="91"/>
                </a:cubicBezTo>
                <a:cubicBezTo>
                  <a:pt x="210" y="59"/>
                  <a:pt x="210" y="59"/>
                  <a:pt x="210" y="59"/>
                </a:cubicBezTo>
                <a:cubicBezTo>
                  <a:pt x="210" y="50"/>
                  <a:pt x="203" y="43"/>
                  <a:pt x="194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17" y="43"/>
                  <a:pt x="10" y="50"/>
                  <a:pt x="10" y="59"/>
                </a:cubicBezTo>
                <a:cubicBezTo>
                  <a:pt x="10" y="91"/>
                  <a:pt x="10" y="91"/>
                  <a:pt x="10" y="91"/>
                </a:cubicBezTo>
                <a:cubicBezTo>
                  <a:pt x="10" y="100"/>
                  <a:pt x="17" y="107"/>
                  <a:pt x="26" y="107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78" y="107"/>
                  <a:pt x="80" y="109"/>
                  <a:pt x="80" y="112"/>
                </a:cubicBezTo>
                <a:cubicBezTo>
                  <a:pt x="80" y="115"/>
                  <a:pt x="78" y="117"/>
                  <a:pt x="76" y="117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12" y="117"/>
                  <a:pt x="0" y="105"/>
                  <a:pt x="0" y="91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5"/>
                  <a:pt x="12" y="33"/>
                  <a:pt x="26" y="33"/>
                </a:cubicBezTo>
                <a:cubicBezTo>
                  <a:pt x="194" y="33"/>
                  <a:pt x="194" y="33"/>
                  <a:pt x="194" y="33"/>
                </a:cubicBezTo>
                <a:cubicBezTo>
                  <a:pt x="208" y="33"/>
                  <a:pt x="220" y="45"/>
                  <a:pt x="220" y="59"/>
                </a:cubicBezTo>
                <a:cubicBezTo>
                  <a:pt x="220" y="95"/>
                  <a:pt x="220" y="95"/>
                  <a:pt x="220" y="95"/>
                </a:cubicBezTo>
                <a:cubicBezTo>
                  <a:pt x="220" y="96"/>
                  <a:pt x="220" y="97"/>
                  <a:pt x="219" y="97"/>
                </a:cubicBezTo>
                <a:cubicBezTo>
                  <a:pt x="216" y="108"/>
                  <a:pt x="206" y="117"/>
                  <a:pt x="194" y="117"/>
                </a:cubicBezTo>
                <a:close/>
                <a:moveTo>
                  <a:pt x="147" y="25"/>
                </a:moveTo>
                <a:cubicBezTo>
                  <a:pt x="144" y="25"/>
                  <a:pt x="142" y="23"/>
                  <a:pt x="142" y="20"/>
                </a:cubicBezTo>
                <a:cubicBezTo>
                  <a:pt x="142" y="14"/>
                  <a:pt x="136" y="9"/>
                  <a:pt x="128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84" y="9"/>
                  <a:pt x="78" y="14"/>
                  <a:pt x="78" y="20"/>
                </a:cubicBezTo>
                <a:cubicBezTo>
                  <a:pt x="78" y="23"/>
                  <a:pt x="76" y="25"/>
                  <a:pt x="74" y="25"/>
                </a:cubicBezTo>
                <a:cubicBezTo>
                  <a:pt x="71" y="25"/>
                  <a:pt x="69" y="23"/>
                  <a:pt x="69" y="20"/>
                </a:cubicBezTo>
                <a:cubicBezTo>
                  <a:pt x="69" y="9"/>
                  <a:pt x="79" y="0"/>
                  <a:pt x="92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41" y="0"/>
                  <a:pt x="151" y="9"/>
                  <a:pt x="151" y="20"/>
                </a:cubicBezTo>
                <a:cubicBezTo>
                  <a:pt x="151" y="23"/>
                  <a:pt x="149" y="25"/>
                  <a:pt x="147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5765226" y="3636978"/>
            <a:ext cx="842962" cy="985822"/>
          </a:xfrm>
          <a:custGeom>
            <a:avLst/>
            <a:gdLst/>
            <a:ahLst/>
            <a:cxnLst/>
            <a:rect l="l" t="t" r="r" b="b"/>
            <a:pathLst>
              <a:path w="219" h="256" extrusionOk="0">
                <a:moveTo>
                  <a:pt x="126" y="256"/>
                </a:moveTo>
                <a:cubicBezTo>
                  <a:pt x="90" y="256"/>
                  <a:pt x="90" y="256"/>
                  <a:pt x="90" y="256"/>
                </a:cubicBezTo>
                <a:cubicBezTo>
                  <a:pt x="87" y="256"/>
                  <a:pt x="85" y="254"/>
                  <a:pt x="85" y="251"/>
                </a:cubicBezTo>
                <a:cubicBezTo>
                  <a:pt x="85" y="249"/>
                  <a:pt x="87" y="247"/>
                  <a:pt x="90" y="247"/>
                </a:cubicBezTo>
                <a:cubicBezTo>
                  <a:pt x="126" y="247"/>
                  <a:pt x="126" y="247"/>
                  <a:pt x="126" y="247"/>
                </a:cubicBezTo>
                <a:cubicBezTo>
                  <a:pt x="128" y="247"/>
                  <a:pt x="130" y="249"/>
                  <a:pt x="130" y="251"/>
                </a:cubicBezTo>
                <a:cubicBezTo>
                  <a:pt x="130" y="254"/>
                  <a:pt x="128" y="256"/>
                  <a:pt x="126" y="256"/>
                </a:cubicBezTo>
                <a:close/>
                <a:moveTo>
                  <a:pt x="135" y="240"/>
                </a:moveTo>
                <a:cubicBezTo>
                  <a:pt x="80" y="240"/>
                  <a:pt x="80" y="240"/>
                  <a:pt x="80" y="240"/>
                </a:cubicBezTo>
                <a:cubicBezTo>
                  <a:pt x="77" y="240"/>
                  <a:pt x="75" y="238"/>
                  <a:pt x="75" y="235"/>
                </a:cubicBezTo>
                <a:cubicBezTo>
                  <a:pt x="75" y="232"/>
                  <a:pt x="77" y="230"/>
                  <a:pt x="80" y="230"/>
                </a:cubicBezTo>
                <a:cubicBezTo>
                  <a:pt x="135" y="230"/>
                  <a:pt x="135" y="230"/>
                  <a:pt x="135" y="230"/>
                </a:cubicBezTo>
                <a:cubicBezTo>
                  <a:pt x="138" y="230"/>
                  <a:pt x="140" y="232"/>
                  <a:pt x="140" y="235"/>
                </a:cubicBezTo>
                <a:cubicBezTo>
                  <a:pt x="140" y="238"/>
                  <a:pt x="138" y="240"/>
                  <a:pt x="135" y="240"/>
                </a:cubicBezTo>
                <a:close/>
                <a:moveTo>
                  <a:pt x="107" y="222"/>
                </a:moveTo>
                <a:cubicBezTo>
                  <a:pt x="97" y="222"/>
                  <a:pt x="87" y="222"/>
                  <a:pt x="86" y="222"/>
                </a:cubicBezTo>
                <a:cubicBezTo>
                  <a:pt x="86" y="222"/>
                  <a:pt x="86" y="222"/>
                  <a:pt x="86" y="222"/>
                </a:cubicBezTo>
                <a:cubicBezTo>
                  <a:pt x="76" y="222"/>
                  <a:pt x="72" y="218"/>
                  <a:pt x="70" y="210"/>
                </a:cubicBezTo>
                <a:cubicBezTo>
                  <a:pt x="69" y="206"/>
                  <a:pt x="69" y="202"/>
                  <a:pt x="69" y="199"/>
                </a:cubicBezTo>
                <a:cubicBezTo>
                  <a:pt x="69" y="194"/>
                  <a:pt x="68" y="189"/>
                  <a:pt x="66" y="185"/>
                </a:cubicBezTo>
                <a:cubicBezTo>
                  <a:pt x="59" y="172"/>
                  <a:pt x="54" y="162"/>
                  <a:pt x="47" y="149"/>
                </a:cubicBezTo>
                <a:cubicBezTo>
                  <a:pt x="40" y="135"/>
                  <a:pt x="32" y="114"/>
                  <a:pt x="37" y="95"/>
                </a:cubicBezTo>
                <a:cubicBezTo>
                  <a:pt x="43" y="71"/>
                  <a:pt x="69" y="46"/>
                  <a:pt x="107" y="46"/>
                </a:cubicBezTo>
                <a:cubicBezTo>
                  <a:pt x="145" y="46"/>
                  <a:pt x="171" y="71"/>
                  <a:pt x="177" y="95"/>
                </a:cubicBezTo>
                <a:cubicBezTo>
                  <a:pt x="182" y="114"/>
                  <a:pt x="175" y="135"/>
                  <a:pt x="167" y="149"/>
                </a:cubicBezTo>
                <a:cubicBezTo>
                  <a:pt x="160" y="162"/>
                  <a:pt x="155" y="172"/>
                  <a:pt x="148" y="185"/>
                </a:cubicBezTo>
                <a:cubicBezTo>
                  <a:pt x="146" y="189"/>
                  <a:pt x="146" y="194"/>
                  <a:pt x="145" y="199"/>
                </a:cubicBezTo>
                <a:cubicBezTo>
                  <a:pt x="145" y="202"/>
                  <a:pt x="145" y="206"/>
                  <a:pt x="144" y="210"/>
                </a:cubicBezTo>
                <a:cubicBezTo>
                  <a:pt x="142" y="218"/>
                  <a:pt x="138" y="222"/>
                  <a:pt x="128" y="222"/>
                </a:cubicBezTo>
                <a:cubicBezTo>
                  <a:pt x="128" y="222"/>
                  <a:pt x="118" y="222"/>
                  <a:pt x="107" y="222"/>
                </a:cubicBezTo>
                <a:close/>
                <a:moveTo>
                  <a:pt x="86" y="212"/>
                </a:moveTo>
                <a:cubicBezTo>
                  <a:pt x="87" y="212"/>
                  <a:pt x="127" y="212"/>
                  <a:pt x="128" y="212"/>
                </a:cubicBezTo>
                <a:cubicBezTo>
                  <a:pt x="134" y="212"/>
                  <a:pt x="134" y="211"/>
                  <a:pt x="135" y="207"/>
                </a:cubicBezTo>
                <a:cubicBezTo>
                  <a:pt x="136" y="205"/>
                  <a:pt x="136" y="202"/>
                  <a:pt x="136" y="198"/>
                </a:cubicBezTo>
                <a:cubicBezTo>
                  <a:pt x="136" y="192"/>
                  <a:pt x="136" y="186"/>
                  <a:pt x="139" y="181"/>
                </a:cubicBezTo>
                <a:cubicBezTo>
                  <a:pt x="147" y="167"/>
                  <a:pt x="152" y="158"/>
                  <a:pt x="159" y="144"/>
                </a:cubicBezTo>
                <a:cubicBezTo>
                  <a:pt x="164" y="134"/>
                  <a:pt x="172" y="115"/>
                  <a:pt x="168" y="97"/>
                </a:cubicBezTo>
                <a:cubicBezTo>
                  <a:pt x="163" y="77"/>
                  <a:pt x="140" y="55"/>
                  <a:pt x="107" y="55"/>
                </a:cubicBezTo>
                <a:cubicBezTo>
                  <a:pt x="75" y="55"/>
                  <a:pt x="51" y="77"/>
                  <a:pt x="46" y="97"/>
                </a:cubicBezTo>
                <a:cubicBezTo>
                  <a:pt x="42" y="115"/>
                  <a:pt x="50" y="134"/>
                  <a:pt x="55" y="144"/>
                </a:cubicBezTo>
                <a:cubicBezTo>
                  <a:pt x="62" y="158"/>
                  <a:pt x="67" y="167"/>
                  <a:pt x="75" y="181"/>
                </a:cubicBezTo>
                <a:cubicBezTo>
                  <a:pt x="78" y="186"/>
                  <a:pt x="78" y="192"/>
                  <a:pt x="78" y="198"/>
                </a:cubicBezTo>
                <a:cubicBezTo>
                  <a:pt x="78" y="202"/>
                  <a:pt x="79" y="205"/>
                  <a:pt x="79" y="207"/>
                </a:cubicBezTo>
                <a:cubicBezTo>
                  <a:pt x="80" y="211"/>
                  <a:pt x="80" y="212"/>
                  <a:pt x="86" y="212"/>
                </a:cubicBezTo>
                <a:cubicBezTo>
                  <a:pt x="86" y="212"/>
                  <a:pt x="86" y="212"/>
                  <a:pt x="86" y="212"/>
                </a:cubicBezTo>
                <a:close/>
                <a:moveTo>
                  <a:pt x="23" y="118"/>
                </a:moveTo>
                <a:cubicBezTo>
                  <a:pt x="5" y="118"/>
                  <a:pt x="5" y="118"/>
                  <a:pt x="5" y="118"/>
                </a:cubicBezTo>
                <a:cubicBezTo>
                  <a:pt x="2" y="118"/>
                  <a:pt x="0" y="116"/>
                  <a:pt x="0" y="113"/>
                </a:cubicBezTo>
                <a:cubicBezTo>
                  <a:pt x="0" y="110"/>
                  <a:pt x="2" y="108"/>
                  <a:pt x="5" y="108"/>
                </a:cubicBezTo>
                <a:cubicBezTo>
                  <a:pt x="23" y="108"/>
                  <a:pt x="23" y="108"/>
                  <a:pt x="23" y="108"/>
                </a:cubicBezTo>
                <a:cubicBezTo>
                  <a:pt x="26" y="108"/>
                  <a:pt x="28" y="110"/>
                  <a:pt x="28" y="113"/>
                </a:cubicBezTo>
                <a:cubicBezTo>
                  <a:pt x="28" y="116"/>
                  <a:pt x="26" y="118"/>
                  <a:pt x="23" y="118"/>
                </a:cubicBezTo>
                <a:close/>
                <a:moveTo>
                  <a:pt x="214" y="114"/>
                </a:moveTo>
                <a:cubicBezTo>
                  <a:pt x="191" y="114"/>
                  <a:pt x="191" y="114"/>
                  <a:pt x="191" y="114"/>
                </a:cubicBezTo>
                <a:cubicBezTo>
                  <a:pt x="188" y="114"/>
                  <a:pt x="186" y="112"/>
                  <a:pt x="186" y="110"/>
                </a:cubicBezTo>
                <a:cubicBezTo>
                  <a:pt x="186" y="107"/>
                  <a:pt x="188" y="105"/>
                  <a:pt x="191" y="105"/>
                </a:cubicBezTo>
                <a:cubicBezTo>
                  <a:pt x="214" y="105"/>
                  <a:pt x="214" y="105"/>
                  <a:pt x="214" y="105"/>
                </a:cubicBezTo>
                <a:cubicBezTo>
                  <a:pt x="216" y="105"/>
                  <a:pt x="219" y="107"/>
                  <a:pt x="219" y="110"/>
                </a:cubicBezTo>
                <a:cubicBezTo>
                  <a:pt x="219" y="112"/>
                  <a:pt x="216" y="114"/>
                  <a:pt x="214" y="114"/>
                </a:cubicBezTo>
                <a:close/>
                <a:moveTo>
                  <a:pt x="64" y="110"/>
                </a:moveTo>
                <a:cubicBezTo>
                  <a:pt x="64" y="110"/>
                  <a:pt x="63" y="110"/>
                  <a:pt x="63" y="110"/>
                </a:cubicBezTo>
                <a:cubicBezTo>
                  <a:pt x="60" y="110"/>
                  <a:pt x="59" y="107"/>
                  <a:pt x="59" y="104"/>
                </a:cubicBezTo>
                <a:cubicBezTo>
                  <a:pt x="64" y="87"/>
                  <a:pt x="83" y="69"/>
                  <a:pt x="110" y="69"/>
                </a:cubicBezTo>
                <a:cubicBezTo>
                  <a:pt x="110" y="69"/>
                  <a:pt x="110" y="69"/>
                  <a:pt x="110" y="69"/>
                </a:cubicBezTo>
                <a:cubicBezTo>
                  <a:pt x="112" y="69"/>
                  <a:pt x="114" y="71"/>
                  <a:pt x="114" y="74"/>
                </a:cubicBezTo>
                <a:cubicBezTo>
                  <a:pt x="114" y="77"/>
                  <a:pt x="112" y="79"/>
                  <a:pt x="110" y="79"/>
                </a:cubicBezTo>
                <a:cubicBezTo>
                  <a:pt x="88" y="79"/>
                  <a:pt x="72" y="93"/>
                  <a:pt x="69" y="107"/>
                </a:cubicBezTo>
                <a:cubicBezTo>
                  <a:pt x="68" y="109"/>
                  <a:pt x="66" y="110"/>
                  <a:pt x="64" y="110"/>
                </a:cubicBezTo>
                <a:close/>
                <a:moveTo>
                  <a:pt x="168" y="58"/>
                </a:moveTo>
                <a:cubicBezTo>
                  <a:pt x="167" y="58"/>
                  <a:pt x="166" y="58"/>
                  <a:pt x="165" y="57"/>
                </a:cubicBezTo>
                <a:cubicBezTo>
                  <a:pt x="163" y="55"/>
                  <a:pt x="163" y="52"/>
                  <a:pt x="165" y="50"/>
                </a:cubicBezTo>
                <a:cubicBezTo>
                  <a:pt x="181" y="34"/>
                  <a:pt x="181" y="34"/>
                  <a:pt x="181" y="34"/>
                </a:cubicBezTo>
                <a:cubicBezTo>
                  <a:pt x="183" y="32"/>
                  <a:pt x="186" y="32"/>
                  <a:pt x="188" y="34"/>
                </a:cubicBezTo>
                <a:cubicBezTo>
                  <a:pt x="190" y="36"/>
                  <a:pt x="190" y="39"/>
                  <a:pt x="188" y="41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71" y="58"/>
                  <a:pt x="169" y="58"/>
                  <a:pt x="168" y="58"/>
                </a:cubicBezTo>
                <a:close/>
                <a:moveTo>
                  <a:pt x="47" y="58"/>
                </a:moveTo>
                <a:cubicBezTo>
                  <a:pt x="46" y="58"/>
                  <a:pt x="45" y="58"/>
                  <a:pt x="44" y="57"/>
                </a:cubicBezTo>
                <a:cubicBezTo>
                  <a:pt x="28" y="41"/>
                  <a:pt x="28" y="41"/>
                  <a:pt x="28" y="41"/>
                </a:cubicBezTo>
                <a:cubicBezTo>
                  <a:pt x="26" y="39"/>
                  <a:pt x="26" y="36"/>
                  <a:pt x="28" y="34"/>
                </a:cubicBezTo>
                <a:cubicBezTo>
                  <a:pt x="30" y="32"/>
                  <a:pt x="33" y="32"/>
                  <a:pt x="34" y="34"/>
                </a:cubicBezTo>
                <a:cubicBezTo>
                  <a:pt x="51" y="50"/>
                  <a:pt x="51" y="50"/>
                  <a:pt x="51" y="50"/>
                </a:cubicBezTo>
                <a:cubicBezTo>
                  <a:pt x="52" y="52"/>
                  <a:pt x="52" y="55"/>
                  <a:pt x="51" y="57"/>
                </a:cubicBezTo>
                <a:cubicBezTo>
                  <a:pt x="50" y="58"/>
                  <a:pt x="48" y="58"/>
                  <a:pt x="47" y="58"/>
                </a:cubicBezTo>
                <a:close/>
                <a:moveTo>
                  <a:pt x="107" y="37"/>
                </a:moveTo>
                <a:cubicBezTo>
                  <a:pt x="104" y="37"/>
                  <a:pt x="102" y="35"/>
                  <a:pt x="102" y="32"/>
                </a:cubicBezTo>
                <a:cubicBezTo>
                  <a:pt x="102" y="5"/>
                  <a:pt x="102" y="5"/>
                  <a:pt x="102" y="5"/>
                </a:cubicBezTo>
                <a:cubicBezTo>
                  <a:pt x="102" y="2"/>
                  <a:pt x="104" y="0"/>
                  <a:pt x="107" y="0"/>
                </a:cubicBezTo>
                <a:cubicBezTo>
                  <a:pt x="110" y="0"/>
                  <a:pt x="112" y="2"/>
                  <a:pt x="112" y="5"/>
                </a:cubicBezTo>
                <a:cubicBezTo>
                  <a:pt x="112" y="32"/>
                  <a:pt x="112" y="32"/>
                  <a:pt x="112" y="32"/>
                </a:cubicBezTo>
                <a:cubicBezTo>
                  <a:pt x="112" y="35"/>
                  <a:pt x="110" y="37"/>
                  <a:pt x="107" y="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9"/>
          <p:cNvSpPr/>
          <p:nvPr/>
        </p:nvSpPr>
        <p:spPr>
          <a:xfrm>
            <a:off x="9112250" y="3698963"/>
            <a:ext cx="1406525" cy="711189"/>
          </a:xfrm>
          <a:custGeom>
            <a:avLst/>
            <a:gdLst/>
            <a:ahLst/>
            <a:cxnLst/>
            <a:rect l="l" t="t" r="r" b="b"/>
            <a:pathLst>
              <a:path w="366" h="185" extrusionOk="0">
                <a:moveTo>
                  <a:pt x="187" y="185"/>
                </a:moveTo>
                <a:cubicBezTo>
                  <a:pt x="166" y="185"/>
                  <a:pt x="148" y="184"/>
                  <a:pt x="131" y="180"/>
                </a:cubicBezTo>
                <a:cubicBezTo>
                  <a:pt x="125" y="178"/>
                  <a:pt x="120" y="176"/>
                  <a:pt x="115" y="174"/>
                </a:cubicBezTo>
                <a:cubicBezTo>
                  <a:pt x="104" y="169"/>
                  <a:pt x="101" y="162"/>
                  <a:pt x="100" y="158"/>
                </a:cubicBezTo>
                <a:cubicBezTo>
                  <a:pt x="99" y="151"/>
                  <a:pt x="102" y="145"/>
                  <a:pt x="107" y="139"/>
                </a:cubicBezTo>
                <a:cubicBezTo>
                  <a:pt x="115" y="131"/>
                  <a:pt x="125" y="125"/>
                  <a:pt x="140" y="118"/>
                </a:cubicBezTo>
                <a:cubicBezTo>
                  <a:pt x="144" y="116"/>
                  <a:pt x="148" y="114"/>
                  <a:pt x="152" y="113"/>
                </a:cubicBezTo>
                <a:cubicBezTo>
                  <a:pt x="155" y="111"/>
                  <a:pt x="155" y="111"/>
                  <a:pt x="155" y="111"/>
                </a:cubicBezTo>
                <a:cubicBezTo>
                  <a:pt x="159" y="110"/>
                  <a:pt x="161" y="108"/>
                  <a:pt x="161" y="105"/>
                </a:cubicBezTo>
                <a:cubicBezTo>
                  <a:pt x="162" y="103"/>
                  <a:pt x="161" y="101"/>
                  <a:pt x="159" y="99"/>
                </a:cubicBezTo>
                <a:cubicBezTo>
                  <a:pt x="144" y="84"/>
                  <a:pt x="137" y="66"/>
                  <a:pt x="138" y="43"/>
                </a:cubicBezTo>
                <a:cubicBezTo>
                  <a:pt x="139" y="21"/>
                  <a:pt x="151" y="7"/>
                  <a:pt x="174" y="2"/>
                </a:cubicBezTo>
                <a:cubicBezTo>
                  <a:pt x="178" y="1"/>
                  <a:pt x="183" y="0"/>
                  <a:pt x="187" y="0"/>
                </a:cubicBezTo>
                <a:cubicBezTo>
                  <a:pt x="192" y="0"/>
                  <a:pt x="196" y="1"/>
                  <a:pt x="201" y="2"/>
                </a:cubicBezTo>
                <a:cubicBezTo>
                  <a:pt x="224" y="7"/>
                  <a:pt x="236" y="21"/>
                  <a:pt x="237" y="43"/>
                </a:cubicBezTo>
                <a:cubicBezTo>
                  <a:pt x="237" y="66"/>
                  <a:pt x="230" y="84"/>
                  <a:pt x="216" y="99"/>
                </a:cubicBezTo>
                <a:cubicBezTo>
                  <a:pt x="214" y="101"/>
                  <a:pt x="213" y="103"/>
                  <a:pt x="213" y="105"/>
                </a:cubicBezTo>
                <a:cubicBezTo>
                  <a:pt x="214" y="108"/>
                  <a:pt x="216" y="110"/>
                  <a:pt x="219" y="111"/>
                </a:cubicBezTo>
                <a:cubicBezTo>
                  <a:pt x="222" y="113"/>
                  <a:pt x="222" y="113"/>
                  <a:pt x="222" y="113"/>
                </a:cubicBezTo>
                <a:cubicBezTo>
                  <a:pt x="227" y="114"/>
                  <a:pt x="231" y="116"/>
                  <a:pt x="235" y="118"/>
                </a:cubicBezTo>
                <a:cubicBezTo>
                  <a:pt x="249" y="125"/>
                  <a:pt x="259" y="131"/>
                  <a:pt x="268" y="139"/>
                </a:cubicBezTo>
                <a:cubicBezTo>
                  <a:pt x="272" y="144"/>
                  <a:pt x="274" y="151"/>
                  <a:pt x="273" y="158"/>
                </a:cubicBezTo>
                <a:cubicBezTo>
                  <a:pt x="272" y="165"/>
                  <a:pt x="267" y="171"/>
                  <a:pt x="260" y="174"/>
                </a:cubicBezTo>
                <a:cubicBezTo>
                  <a:pt x="260" y="174"/>
                  <a:pt x="260" y="174"/>
                  <a:pt x="260" y="174"/>
                </a:cubicBezTo>
                <a:cubicBezTo>
                  <a:pt x="255" y="176"/>
                  <a:pt x="250" y="178"/>
                  <a:pt x="244" y="180"/>
                </a:cubicBezTo>
                <a:cubicBezTo>
                  <a:pt x="226" y="184"/>
                  <a:pt x="209" y="185"/>
                  <a:pt x="187" y="185"/>
                </a:cubicBezTo>
                <a:close/>
                <a:moveTo>
                  <a:pt x="187" y="10"/>
                </a:moveTo>
                <a:cubicBezTo>
                  <a:pt x="184" y="10"/>
                  <a:pt x="180" y="11"/>
                  <a:pt x="176" y="11"/>
                </a:cubicBezTo>
                <a:cubicBezTo>
                  <a:pt x="158" y="16"/>
                  <a:pt x="149" y="26"/>
                  <a:pt x="148" y="43"/>
                </a:cubicBezTo>
                <a:cubicBezTo>
                  <a:pt x="147" y="63"/>
                  <a:pt x="153" y="79"/>
                  <a:pt x="166" y="92"/>
                </a:cubicBezTo>
                <a:cubicBezTo>
                  <a:pt x="170" y="96"/>
                  <a:pt x="172" y="102"/>
                  <a:pt x="171" y="108"/>
                </a:cubicBezTo>
                <a:cubicBezTo>
                  <a:pt x="170" y="113"/>
                  <a:pt x="165" y="118"/>
                  <a:pt x="159" y="121"/>
                </a:cubicBezTo>
                <a:cubicBezTo>
                  <a:pt x="156" y="122"/>
                  <a:pt x="156" y="122"/>
                  <a:pt x="156" y="122"/>
                </a:cubicBezTo>
                <a:cubicBezTo>
                  <a:pt x="152" y="124"/>
                  <a:pt x="148" y="125"/>
                  <a:pt x="144" y="127"/>
                </a:cubicBezTo>
                <a:cubicBezTo>
                  <a:pt x="131" y="133"/>
                  <a:pt x="121" y="139"/>
                  <a:pt x="114" y="147"/>
                </a:cubicBezTo>
                <a:cubicBezTo>
                  <a:pt x="111" y="150"/>
                  <a:pt x="110" y="153"/>
                  <a:pt x="110" y="156"/>
                </a:cubicBezTo>
                <a:cubicBezTo>
                  <a:pt x="111" y="159"/>
                  <a:pt x="114" y="163"/>
                  <a:pt x="119" y="165"/>
                </a:cubicBezTo>
                <a:cubicBezTo>
                  <a:pt x="123" y="167"/>
                  <a:pt x="128" y="169"/>
                  <a:pt x="133" y="170"/>
                </a:cubicBezTo>
                <a:cubicBezTo>
                  <a:pt x="150" y="174"/>
                  <a:pt x="167" y="174"/>
                  <a:pt x="187" y="175"/>
                </a:cubicBezTo>
                <a:cubicBezTo>
                  <a:pt x="208" y="174"/>
                  <a:pt x="225" y="174"/>
                  <a:pt x="241" y="170"/>
                </a:cubicBezTo>
                <a:cubicBezTo>
                  <a:pt x="247" y="169"/>
                  <a:pt x="251" y="167"/>
                  <a:pt x="255" y="165"/>
                </a:cubicBezTo>
                <a:cubicBezTo>
                  <a:pt x="260" y="163"/>
                  <a:pt x="263" y="160"/>
                  <a:pt x="263" y="156"/>
                </a:cubicBezTo>
                <a:cubicBezTo>
                  <a:pt x="264" y="152"/>
                  <a:pt x="262" y="148"/>
                  <a:pt x="261" y="147"/>
                </a:cubicBezTo>
                <a:cubicBezTo>
                  <a:pt x="253" y="139"/>
                  <a:pt x="244" y="133"/>
                  <a:pt x="231" y="127"/>
                </a:cubicBezTo>
                <a:cubicBezTo>
                  <a:pt x="227" y="125"/>
                  <a:pt x="223" y="124"/>
                  <a:pt x="219" y="122"/>
                </a:cubicBezTo>
                <a:cubicBezTo>
                  <a:pt x="216" y="121"/>
                  <a:pt x="216" y="121"/>
                  <a:pt x="216" y="121"/>
                </a:cubicBezTo>
                <a:cubicBezTo>
                  <a:pt x="209" y="118"/>
                  <a:pt x="205" y="113"/>
                  <a:pt x="203" y="107"/>
                </a:cubicBezTo>
                <a:cubicBezTo>
                  <a:pt x="202" y="102"/>
                  <a:pt x="204" y="96"/>
                  <a:pt x="209" y="92"/>
                </a:cubicBezTo>
                <a:cubicBezTo>
                  <a:pt x="221" y="79"/>
                  <a:pt x="227" y="63"/>
                  <a:pt x="226" y="43"/>
                </a:cubicBezTo>
                <a:cubicBezTo>
                  <a:pt x="226" y="26"/>
                  <a:pt x="217" y="16"/>
                  <a:pt x="198" y="11"/>
                </a:cubicBezTo>
                <a:cubicBezTo>
                  <a:pt x="195" y="11"/>
                  <a:pt x="191" y="10"/>
                  <a:pt x="187" y="10"/>
                </a:cubicBezTo>
                <a:close/>
                <a:moveTo>
                  <a:pt x="258" y="170"/>
                </a:moveTo>
                <a:cubicBezTo>
                  <a:pt x="258" y="170"/>
                  <a:pt x="258" y="170"/>
                  <a:pt x="258" y="170"/>
                </a:cubicBezTo>
                <a:close/>
                <a:moveTo>
                  <a:pt x="304" y="185"/>
                </a:moveTo>
                <a:cubicBezTo>
                  <a:pt x="301" y="185"/>
                  <a:pt x="301" y="185"/>
                  <a:pt x="301" y="185"/>
                </a:cubicBezTo>
                <a:cubicBezTo>
                  <a:pt x="291" y="185"/>
                  <a:pt x="288" y="185"/>
                  <a:pt x="277" y="183"/>
                </a:cubicBezTo>
                <a:cubicBezTo>
                  <a:pt x="275" y="183"/>
                  <a:pt x="273" y="181"/>
                  <a:pt x="273" y="178"/>
                </a:cubicBezTo>
                <a:cubicBezTo>
                  <a:pt x="273" y="175"/>
                  <a:pt x="276" y="173"/>
                  <a:pt x="279" y="173"/>
                </a:cubicBezTo>
                <a:cubicBezTo>
                  <a:pt x="289" y="175"/>
                  <a:pt x="292" y="175"/>
                  <a:pt x="301" y="175"/>
                </a:cubicBezTo>
                <a:cubicBezTo>
                  <a:pt x="304" y="175"/>
                  <a:pt x="304" y="175"/>
                  <a:pt x="304" y="175"/>
                </a:cubicBezTo>
                <a:cubicBezTo>
                  <a:pt x="318" y="175"/>
                  <a:pt x="330" y="174"/>
                  <a:pt x="342" y="171"/>
                </a:cubicBezTo>
                <a:cubicBezTo>
                  <a:pt x="345" y="171"/>
                  <a:pt x="348" y="170"/>
                  <a:pt x="351" y="168"/>
                </a:cubicBezTo>
                <a:cubicBezTo>
                  <a:pt x="354" y="167"/>
                  <a:pt x="355" y="165"/>
                  <a:pt x="356" y="163"/>
                </a:cubicBezTo>
                <a:cubicBezTo>
                  <a:pt x="356" y="161"/>
                  <a:pt x="355" y="159"/>
                  <a:pt x="354" y="158"/>
                </a:cubicBezTo>
                <a:cubicBezTo>
                  <a:pt x="349" y="153"/>
                  <a:pt x="343" y="149"/>
                  <a:pt x="334" y="145"/>
                </a:cubicBezTo>
                <a:cubicBezTo>
                  <a:pt x="331" y="143"/>
                  <a:pt x="328" y="142"/>
                  <a:pt x="326" y="141"/>
                </a:cubicBezTo>
                <a:cubicBezTo>
                  <a:pt x="323" y="140"/>
                  <a:pt x="323" y="140"/>
                  <a:pt x="323" y="140"/>
                </a:cubicBezTo>
                <a:cubicBezTo>
                  <a:pt x="318" y="138"/>
                  <a:pt x="315" y="134"/>
                  <a:pt x="314" y="130"/>
                </a:cubicBezTo>
                <a:cubicBezTo>
                  <a:pt x="313" y="125"/>
                  <a:pt x="315" y="121"/>
                  <a:pt x="318" y="117"/>
                </a:cubicBezTo>
                <a:cubicBezTo>
                  <a:pt x="327" y="109"/>
                  <a:pt x="331" y="98"/>
                  <a:pt x="330" y="85"/>
                </a:cubicBezTo>
                <a:cubicBezTo>
                  <a:pt x="330" y="74"/>
                  <a:pt x="324" y="67"/>
                  <a:pt x="312" y="64"/>
                </a:cubicBezTo>
                <a:cubicBezTo>
                  <a:pt x="309" y="64"/>
                  <a:pt x="307" y="63"/>
                  <a:pt x="304" y="63"/>
                </a:cubicBezTo>
                <a:cubicBezTo>
                  <a:pt x="302" y="63"/>
                  <a:pt x="300" y="64"/>
                  <a:pt x="297" y="64"/>
                </a:cubicBezTo>
                <a:cubicBezTo>
                  <a:pt x="285" y="67"/>
                  <a:pt x="279" y="74"/>
                  <a:pt x="279" y="85"/>
                </a:cubicBezTo>
                <a:cubicBezTo>
                  <a:pt x="278" y="98"/>
                  <a:pt x="282" y="109"/>
                  <a:pt x="291" y="118"/>
                </a:cubicBezTo>
                <a:cubicBezTo>
                  <a:pt x="295" y="121"/>
                  <a:pt x="296" y="126"/>
                  <a:pt x="295" y="130"/>
                </a:cubicBezTo>
                <a:cubicBezTo>
                  <a:pt x="295" y="134"/>
                  <a:pt x="292" y="138"/>
                  <a:pt x="287" y="139"/>
                </a:cubicBezTo>
                <a:cubicBezTo>
                  <a:pt x="286" y="140"/>
                  <a:pt x="286" y="140"/>
                  <a:pt x="286" y="140"/>
                </a:cubicBezTo>
                <a:cubicBezTo>
                  <a:pt x="284" y="141"/>
                  <a:pt x="281" y="139"/>
                  <a:pt x="280" y="137"/>
                </a:cubicBezTo>
                <a:cubicBezTo>
                  <a:pt x="279" y="134"/>
                  <a:pt x="280" y="131"/>
                  <a:pt x="283" y="130"/>
                </a:cubicBezTo>
                <a:cubicBezTo>
                  <a:pt x="283" y="130"/>
                  <a:pt x="283" y="130"/>
                  <a:pt x="283" y="130"/>
                </a:cubicBezTo>
                <a:cubicBezTo>
                  <a:pt x="285" y="130"/>
                  <a:pt x="285" y="129"/>
                  <a:pt x="285" y="128"/>
                </a:cubicBezTo>
                <a:cubicBezTo>
                  <a:pt x="286" y="128"/>
                  <a:pt x="285" y="126"/>
                  <a:pt x="283" y="125"/>
                </a:cubicBezTo>
                <a:cubicBezTo>
                  <a:pt x="273" y="114"/>
                  <a:pt x="268" y="101"/>
                  <a:pt x="269" y="85"/>
                </a:cubicBezTo>
                <a:cubicBezTo>
                  <a:pt x="269" y="74"/>
                  <a:pt x="274" y="60"/>
                  <a:pt x="295" y="54"/>
                </a:cubicBezTo>
                <a:cubicBezTo>
                  <a:pt x="298" y="54"/>
                  <a:pt x="301" y="53"/>
                  <a:pt x="304" y="53"/>
                </a:cubicBezTo>
                <a:cubicBezTo>
                  <a:pt x="308" y="53"/>
                  <a:pt x="311" y="54"/>
                  <a:pt x="314" y="54"/>
                </a:cubicBezTo>
                <a:cubicBezTo>
                  <a:pt x="335" y="60"/>
                  <a:pt x="340" y="74"/>
                  <a:pt x="340" y="85"/>
                </a:cubicBezTo>
                <a:cubicBezTo>
                  <a:pt x="341" y="101"/>
                  <a:pt x="336" y="114"/>
                  <a:pt x="325" y="125"/>
                </a:cubicBezTo>
                <a:cubicBezTo>
                  <a:pt x="324" y="125"/>
                  <a:pt x="324" y="126"/>
                  <a:pt x="324" y="128"/>
                </a:cubicBezTo>
                <a:cubicBezTo>
                  <a:pt x="324" y="129"/>
                  <a:pt x="325" y="130"/>
                  <a:pt x="327" y="131"/>
                </a:cubicBezTo>
                <a:cubicBezTo>
                  <a:pt x="329" y="132"/>
                  <a:pt x="329" y="132"/>
                  <a:pt x="329" y="132"/>
                </a:cubicBezTo>
                <a:cubicBezTo>
                  <a:pt x="332" y="133"/>
                  <a:pt x="335" y="134"/>
                  <a:pt x="338" y="135"/>
                </a:cubicBezTo>
                <a:cubicBezTo>
                  <a:pt x="348" y="140"/>
                  <a:pt x="356" y="145"/>
                  <a:pt x="361" y="151"/>
                </a:cubicBezTo>
                <a:cubicBezTo>
                  <a:pt x="365" y="154"/>
                  <a:pt x="366" y="160"/>
                  <a:pt x="366" y="165"/>
                </a:cubicBezTo>
                <a:cubicBezTo>
                  <a:pt x="365" y="170"/>
                  <a:pt x="361" y="175"/>
                  <a:pt x="355" y="177"/>
                </a:cubicBezTo>
                <a:cubicBezTo>
                  <a:pt x="352" y="179"/>
                  <a:pt x="348" y="180"/>
                  <a:pt x="344" y="181"/>
                </a:cubicBezTo>
                <a:cubicBezTo>
                  <a:pt x="332" y="184"/>
                  <a:pt x="319" y="185"/>
                  <a:pt x="304" y="185"/>
                </a:cubicBezTo>
                <a:close/>
                <a:moveTo>
                  <a:pt x="70" y="185"/>
                </a:moveTo>
                <a:cubicBezTo>
                  <a:pt x="53" y="185"/>
                  <a:pt x="39" y="184"/>
                  <a:pt x="26" y="181"/>
                </a:cubicBezTo>
                <a:cubicBezTo>
                  <a:pt x="21" y="180"/>
                  <a:pt x="17" y="178"/>
                  <a:pt x="13" y="177"/>
                </a:cubicBezTo>
                <a:cubicBezTo>
                  <a:pt x="7" y="173"/>
                  <a:pt x="2" y="169"/>
                  <a:pt x="1" y="163"/>
                </a:cubicBezTo>
                <a:cubicBezTo>
                  <a:pt x="0" y="158"/>
                  <a:pt x="2" y="152"/>
                  <a:pt x="7" y="148"/>
                </a:cubicBezTo>
                <a:cubicBezTo>
                  <a:pt x="13" y="141"/>
                  <a:pt x="21" y="136"/>
                  <a:pt x="32" y="131"/>
                </a:cubicBezTo>
                <a:cubicBezTo>
                  <a:pt x="35" y="130"/>
                  <a:pt x="39" y="128"/>
                  <a:pt x="42" y="127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47" y="125"/>
                  <a:pt x="48" y="124"/>
                  <a:pt x="48" y="122"/>
                </a:cubicBezTo>
                <a:cubicBezTo>
                  <a:pt x="49" y="121"/>
                  <a:pt x="48" y="119"/>
                  <a:pt x="47" y="118"/>
                </a:cubicBezTo>
                <a:cubicBezTo>
                  <a:pt x="35" y="107"/>
                  <a:pt x="30" y="92"/>
                  <a:pt x="30" y="74"/>
                </a:cubicBezTo>
                <a:cubicBezTo>
                  <a:pt x="31" y="62"/>
                  <a:pt x="36" y="47"/>
                  <a:pt x="59" y="41"/>
                </a:cubicBezTo>
                <a:cubicBezTo>
                  <a:pt x="62" y="41"/>
                  <a:pt x="66" y="40"/>
                  <a:pt x="69" y="40"/>
                </a:cubicBezTo>
                <a:cubicBezTo>
                  <a:pt x="73" y="40"/>
                  <a:pt x="77" y="41"/>
                  <a:pt x="80" y="41"/>
                </a:cubicBezTo>
                <a:cubicBezTo>
                  <a:pt x="103" y="47"/>
                  <a:pt x="108" y="62"/>
                  <a:pt x="109" y="74"/>
                </a:cubicBezTo>
                <a:cubicBezTo>
                  <a:pt x="109" y="92"/>
                  <a:pt x="104" y="107"/>
                  <a:pt x="92" y="118"/>
                </a:cubicBezTo>
                <a:cubicBezTo>
                  <a:pt x="91" y="119"/>
                  <a:pt x="90" y="121"/>
                  <a:pt x="91" y="122"/>
                </a:cubicBezTo>
                <a:cubicBezTo>
                  <a:pt x="91" y="124"/>
                  <a:pt x="92" y="125"/>
                  <a:pt x="95" y="126"/>
                </a:cubicBezTo>
                <a:cubicBezTo>
                  <a:pt x="97" y="127"/>
                  <a:pt x="97" y="127"/>
                  <a:pt x="97" y="127"/>
                </a:cubicBezTo>
                <a:cubicBezTo>
                  <a:pt x="100" y="128"/>
                  <a:pt x="101" y="131"/>
                  <a:pt x="100" y="134"/>
                </a:cubicBezTo>
                <a:cubicBezTo>
                  <a:pt x="99" y="136"/>
                  <a:pt x="96" y="138"/>
                  <a:pt x="93" y="136"/>
                </a:cubicBezTo>
                <a:cubicBezTo>
                  <a:pt x="91" y="136"/>
                  <a:pt x="91" y="136"/>
                  <a:pt x="91" y="136"/>
                </a:cubicBezTo>
                <a:cubicBezTo>
                  <a:pt x="85" y="133"/>
                  <a:pt x="82" y="129"/>
                  <a:pt x="81" y="124"/>
                </a:cubicBezTo>
                <a:cubicBezTo>
                  <a:pt x="80" y="120"/>
                  <a:pt x="81" y="115"/>
                  <a:pt x="85" y="111"/>
                </a:cubicBezTo>
                <a:cubicBezTo>
                  <a:pt x="95" y="102"/>
                  <a:pt x="99" y="90"/>
                  <a:pt x="99" y="75"/>
                </a:cubicBezTo>
                <a:cubicBezTo>
                  <a:pt x="98" y="62"/>
                  <a:pt x="91" y="55"/>
                  <a:pt x="78" y="51"/>
                </a:cubicBezTo>
                <a:cubicBezTo>
                  <a:pt x="75" y="51"/>
                  <a:pt x="72" y="50"/>
                  <a:pt x="69" y="50"/>
                </a:cubicBezTo>
                <a:cubicBezTo>
                  <a:pt x="67" y="50"/>
                  <a:pt x="64" y="51"/>
                  <a:pt x="61" y="51"/>
                </a:cubicBezTo>
                <a:cubicBezTo>
                  <a:pt x="48" y="55"/>
                  <a:pt x="41" y="62"/>
                  <a:pt x="40" y="75"/>
                </a:cubicBezTo>
                <a:cubicBezTo>
                  <a:pt x="40" y="90"/>
                  <a:pt x="44" y="101"/>
                  <a:pt x="54" y="111"/>
                </a:cubicBezTo>
                <a:cubicBezTo>
                  <a:pt x="58" y="115"/>
                  <a:pt x="59" y="120"/>
                  <a:pt x="58" y="124"/>
                </a:cubicBezTo>
                <a:cubicBezTo>
                  <a:pt x="57" y="129"/>
                  <a:pt x="53" y="133"/>
                  <a:pt x="48" y="136"/>
                </a:cubicBezTo>
                <a:cubicBezTo>
                  <a:pt x="46" y="136"/>
                  <a:pt x="46" y="136"/>
                  <a:pt x="46" y="136"/>
                </a:cubicBezTo>
                <a:cubicBezTo>
                  <a:pt x="43" y="138"/>
                  <a:pt x="39" y="139"/>
                  <a:pt x="36" y="140"/>
                </a:cubicBezTo>
                <a:cubicBezTo>
                  <a:pt x="26" y="145"/>
                  <a:pt x="19" y="149"/>
                  <a:pt x="14" y="155"/>
                </a:cubicBezTo>
                <a:cubicBezTo>
                  <a:pt x="12" y="157"/>
                  <a:pt x="11" y="159"/>
                  <a:pt x="11" y="161"/>
                </a:cubicBezTo>
                <a:cubicBezTo>
                  <a:pt x="12" y="164"/>
                  <a:pt x="14" y="166"/>
                  <a:pt x="17" y="167"/>
                </a:cubicBezTo>
                <a:cubicBezTo>
                  <a:pt x="21" y="169"/>
                  <a:pt x="24" y="170"/>
                  <a:pt x="28" y="171"/>
                </a:cubicBezTo>
                <a:cubicBezTo>
                  <a:pt x="41" y="174"/>
                  <a:pt x="54" y="175"/>
                  <a:pt x="70" y="175"/>
                </a:cubicBezTo>
                <a:cubicBezTo>
                  <a:pt x="79" y="175"/>
                  <a:pt x="87" y="174"/>
                  <a:pt x="94" y="174"/>
                </a:cubicBezTo>
                <a:cubicBezTo>
                  <a:pt x="97" y="173"/>
                  <a:pt x="99" y="175"/>
                  <a:pt x="100" y="178"/>
                </a:cubicBezTo>
                <a:cubicBezTo>
                  <a:pt x="100" y="181"/>
                  <a:pt x="98" y="183"/>
                  <a:pt x="95" y="184"/>
                </a:cubicBezTo>
                <a:cubicBezTo>
                  <a:pt x="87" y="184"/>
                  <a:pt x="79" y="185"/>
                  <a:pt x="70" y="1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9"/>
          <p:cNvSpPr/>
          <p:nvPr/>
        </p:nvSpPr>
        <p:spPr>
          <a:xfrm>
            <a:off x="9377362" y="715963"/>
            <a:ext cx="906463" cy="815962"/>
          </a:xfrm>
          <a:custGeom>
            <a:avLst/>
            <a:gdLst/>
            <a:ahLst/>
            <a:cxnLst/>
            <a:rect l="l" t="t" r="r" b="b"/>
            <a:pathLst>
              <a:path w="236" h="212" extrusionOk="0">
                <a:moveTo>
                  <a:pt x="51" y="96"/>
                </a:moveTo>
                <a:cubicBezTo>
                  <a:pt x="44" y="96"/>
                  <a:pt x="38" y="102"/>
                  <a:pt x="38" y="109"/>
                </a:cubicBezTo>
                <a:cubicBezTo>
                  <a:pt x="38" y="163"/>
                  <a:pt x="38" y="163"/>
                  <a:pt x="38" y="163"/>
                </a:cubicBezTo>
                <a:cubicBezTo>
                  <a:pt x="38" y="171"/>
                  <a:pt x="44" y="176"/>
                  <a:pt x="51" y="176"/>
                </a:cubicBezTo>
                <a:cubicBezTo>
                  <a:pt x="65" y="176"/>
                  <a:pt x="65" y="176"/>
                  <a:pt x="65" y="176"/>
                </a:cubicBezTo>
                <a:cubicBezTo>
                  <a:pt x="72" y="176"/>
                  <a:pt x="77" y="171"/>
                  <a:pt x="77" y="163"/>
                </a:cubicBezTo>
                <a:cubicBezTo>
                  <a:pt x="77" y="109"/>
                  <a:pt x="77" y="109"/>
                  <a:pt x="77" y="109"/>
                </a:cubicBezTo>
                <a:cubicBezTo>
                  <a:pt x="77" y="102"/>
                  <a:pt x="72" y="96"/>
                  <a:pt x="65" y="96"/>
                </a:cubicBezTo>
                <a:lnTo>
                  <a:pt x="51" y="96"/>
                </a:lnTo>
                <a:close/>
                <a:moveTo>
                  <a:pt x="67" y="109"/>
                </a:moveTo>
                <a:cubicBezTo>
                  <a:pt x="67" y="163"/>
                  <a:pt x="67" y="163"/>
                  <a:pt x="67" y="163"/>
                </a:cubicBezTo>
                <a:cubicBezTo>
                  <a:pt x="67" y="165"/>
                  <a:pt x="66" y="166"/>
                  <a:pt x="65" y="166"/>
                </a:cubicBezTo>
                <a:cubicBezTo>
                  <a:pt x="51" y="166"/>
                  <a:pt x="51" y="166"/>
                  <a:pt x="51" y="166"/>
                </a:cubicBezTo>
                <a:cubicBezTo>
                  <a:pt x="50" y="166"/>
                  <a:pt x="49" y="165"/>
                  <a:pt x="49" y="163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49" y="108"/>
                  <a:pt x="50" y="106"/>
                  <a:pt x="51" y="106"/>
                </a:cubicBezTo>
                <a:cubicBezTo>
                  <a:pt x="65" y="106"/>
                  <a:pt x="65" y="106"/>
                  <a:pt x="65" y="106"/>
                </a:cubicBezTo>
                <a:cubicBezTo>
                  <a:pt x="66" y="106"/>
                  <a:pt x="67" y="108"/>
                  <a:pt x="67" y="109"/>
                </a:cubicBezTo>
                <a:close/>
                <a:moveTo>
                  <a:pt x="99" y="77"/>
                </a:moveTo>
                <a:cubicBezTo>
                  <a:pt x="92" y="77"/>
                  <a:pt x="86" y="83"/>
                  <a:pt x="86" y="90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86" y="171"/>
                  <a:pt x="92" y="176"/>
                  <a:pt x="99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0" y="176"/>
                  <a:pt x="125" y="171"/>
                  <a:pt x="125" y="163"/>
                </a:cubicBezTo>
                <a:cubicBezTo>
                  <a:pt x="125" y="90"/>
                  <a:pt x="125" y="90"/>
                  <a:pt x="125" y="90"/>
                </a:cubicBezTo>
                <a:cubicBezTo>
                  <a:pt x="125" y="83"/>
                  <a:pt x="120" y="77"/>
                  <a:pt x="112" y="77"/>
                </a:cubicBezTo>
                <a:lnTo>
                  <a:pt x="99" y="77"/>
                </a:lnTo>
                <a:close/>
                <a:moveTo>
                  <a:pt x="115" y="90"/>
                </a:moveTo>
                <a:cubicBezTo>
                  <a:pt x="115" y="163"/>
                  <a:pt x="115" y="163"/>
                  <a:pt x="115" y="163"/>
                </a:cubicBezTo>
                <a:cubicBezTo>
                  <a:pt x="115" y="165"/>
                  <a:pt x="114" y="166"/>
                  <a:pt x="112" y="166"/>
                </a:cubicBezTo>
                <a:cubicBezTo>
                  <a:pt x="99" y="166"/>
                  <a:pt x="99" y="166"/>
                  <a:pt x="99" y="166"/>
                </a:cubicBezTo>
                <a:cubicBezTo>
                  <a:pt x="98" y="166"/>
                  <a:pt x="96" y="165"/>
                  <a:pt x="96" y="163"/>
                </a:cubicBezTo>
                <a:cubicBezTo>
                  <a:pt x="96" y="90"/>
                  <a:pt x="96" y="90"/>
                  <a:pt x="96" y="90"/>
                </a:cubicBezTo>
                <a:cubicBezTo>
                  <a:pt x="96" y="89"/>
                  <a:pt x="98" y="87"/>
                  <a:pt x="99" y="87"/>
                </a:cubicBezTo>
                <a:cubicBezTo>
                  <a:pt x="112" y="87"/>
                  <a:pt x="112" y="87"/>
                  <a:pt x="112" y="87"/>
                </a:cubicBezTo>
                <a:cubicBezTo>
                  <a:pt x="114" y="87"/>
                  <a:pt x="115" y="89"/>
                  <a:pt x="115" y="90"/>
                </a:cubicBezTo>
                <a:close/>
                <a:moveTo>
                  <a:pt x="147" y="61"/>
                </a:moveTo>
                <a:cubicBezTo>
                  <a:pt x="140" y="61"/>
                  <a:pt x="134" y="67"/>
                  <a:pt x="134" y="74"/>
                </a:cubicBezTo>
                <a:cubicBezTo>
                  <a:pt x="134" y="163"/>
                  <a:pt x="134" y="163"/>
                  <a:pt x="134" y="163"/>
                </a:cubicBezTo>
                <a:cubicBezTo>
                  <a:pt x="134" y="171"/>
                  <a:pt x="140" y="176"/>
                  <a:pt x="147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7" y="176"/>
                  <a:pt x="173" y="171"/>
                  <a:pt x="173" y="163"/>
                </a:cubicBezTo>
                <a:cubicBezTo>
                  <a:pt x="173" y="74"/>
                  <a:pt x="173" y="74"/>
                  <a:pt x="173" y="74"/>
                </a:cubicBezTo>
                <a:cubicBezTo>
                  <a:pt x="173" y="67"/>
                  <a:pt x="167" y="61"/>
                  <a:pt x="160" y="61"/>
                </a:cubicBezTo>
                <a:lnTo>
                  <a:pt x="147" y="61"/>
                </a:lnTo>
                <a:close/>
                <a:moveTo>
                  <a:pt x="163" y="74"/>
                </a:moveTo>
                <a:cubicBezTo>
                  <a:pt x="163" y="163"/>
                  <a:pt x="163" y="163"/>
                  <a:pt x="163" y="163"/>
                </a:cubicBezTo>
                <a:cubicBezTo>
                  <a:pt x="163" y="165"/>
                  <a:pt x="162" y="166"/>
                  <a:pt x="160" y="166"/>
                </a:cubicBezTo>
                <a:cubicBezTo>
                  <a:pt x="147" y="166"/>
                  <a:pt x="147" y="166"/>
                  <a:pt x="147" y="166"/>
                </a:cubicBezTo>
                <a:cubicBezTo>
                  <a:pt x="146" y="166"/>
                  <a:pt x="144" y="165"/>
                  <a:pt x="144" y="163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4" y="72"/>
                  <a:pt x="146" y="71"/>
                  <a:pt x="147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2" y="71"/>
                  <a:pt x="163" y="72"/>
                  <a:pt x="163" y="74"/>
                </a:cubicBezTo>
                <a:close/>
                <a:moveTo>
                  <a:pt x="182" y="57"/>
                </a:moveTo>
                <a:cubicBezTo>
                  <a:pt x="182" y="163"/>
                  <a:pt x="182" y="163"/>
                  <a:pt x="182" y="163"/>
                </a:cubicBezTo>
                <a:cubicBezTo>
                  <a:pt x="182" y="171"/>
                  <a:pt x="188" y="176"/>
                  <a:pt x="195" y="176"/>
                </a:cubicBezTo>
                <a:cubicBezTo>
                  <a:pt x="208" y="176"/>
                  <a:pt x="208" y="176"/>
                  <a:pt x="208" y="176"/>
                </a:cubicBezTo>
                <a:cubicBezTo>
                  <a:pt x="215" y="176"/>
                  <a:pt x="221" y="171"/>
                  <a:pt x="221" y="163"/>
                </a:cubicBezTo>
                <a:cubicBezTo>
                  <a:pt x="221" y="57"/>
                  <a:pt x="221" y="57"/>
                  <a:pt x="221" y="57"/>
                </a:cubicBezTo>
                <a:cubicBezTo>
                  <a:pt x="221" y="50"/>
                  <a:pt x="215" y="44"/>
                  <a:pt x="208" y="44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188" y="44"/>
                  <a:pt x="182" y="50"/>
                  <a:pt x="182" y="57"/>
                </a:cubicBezTo>
                <a:close/>
                <a:moveTo>
                  <a:pt x="211" y="57"/>
                </a:moveTo>
                <a:cubicBezTo>
                  <a:pt x="211" y="163"/>
                  <a:pt x="211" y="163"/>
                  <a:pt x="211" y="163"/>
                </a:cubicBezTo>
                <a:cubicBezTo>
                  <a:pt x="211" y="165"/>
                  <a:pt x="210" y="166"/>
                  <a:pt x="208" y="166"/>
                </a:cubicBezTo>
                <a:cubicBezTo>
                  <a:pt x="195" y="166"/>
                  <a:pt x="195" y="166"/>
                  <a:pt x="195" y="166"/>
                </a:cubicBezTo>
                <a:cubicBezTo>
                  <a:pt x="194" y="166"/>
                  <a:pt x="192" y="165"/>
                  <a:pt x="192" y="163"/>
                </a:cubicBezTo>
                <a:cubicBezTo>
                  <a:pt x="192" y="57"/>
                  <a:pt x="192" y="57"/>
                  <a:pt x="192" y="57"/>
                </a:cubicBezTo>
                <a:cubicBezTo>
                  <a:pt x="192" y="55"/>
                  <a:pt x="194" y="54"/>
                  <a:pt x="195" y="54"/>
                </a:cubicBezTo>
                <a:cubicBezTo>
                  <a:pt x="208" y="54"/>
                  <a:pt x="208" y="54"/>
                  <a:pt x="208" y="54"/>
                </a:cubicBezTo>
                <a:cubicBezTo>
                  <a:pt x="210" y="54"/>
                  <a:pt x="211" y="55"/>
                  <a:pt x="211" y="57"/>
                </a:cubicBezTo>
                <a:close/>
                <a:moveTo>
                  <a:pt x="122" y="42"/>
                </a:moveTo>
                <a:cubicBezTo>
                  <a:pt x="153" y="30"/>
                  <a:pt x="184" y="12"/>
                  <a:pt x="185" y="12"/>
                </a:cubicBezTo>
                <a:cubicBezTo>
                  <a:pt x="179" y="0"/>
                  <a:pt x="179" y="0"/>
                  <a:pt x="179" y="0"/>
                </a:cubicBezTo>
                <a:cubicBezTo>
                  <a:pt x="190" y="5"/>
                  <a:pt x="190" y="5"/>
                  <a:pt x="190" y="5"/>
                </a:cubicBezTo>
                <a:cubicBezTo>
                  <a:pt x="201" y="9"/>
                  <a:pt x="201" y="9"/>
                  <a:pt x="201" y="9"/>
                </a:cubicBezTo>
                <a:cubicBezTo>
                  <a:pt x="198" y="21"/>
                  <a:pt x="198" y="21"/>
                  <a:pt x="198" y="21"/>
                </a:cubicBezTo>
                <a:cubicBezTo>
                  <a:pt x="195" y="32"/>
                  <a:pt x="195" y="32"/>
                  <a:pt x="195" y="32"/>
                </a:cubicBezTo>
                <a:cubicBezTo>
                  <a:pt x="189" y="21"/>
                  <a:pt x="189" y="21"/>
                  <a:pt x="189" y="21"/>
                </a:cubicBezTo>
                <a:cubicBezTo>
                  <a:pt x="184" y="24"/>
                  <a:pt x="156" y="40"/>
                  <a:pt x="126" y="52"/>
                </a:cubicBezTo>
                <a:cubicBezTo>
                  <a:pt x="91" y="65"/>
                  <a:pt x="46" y="74"/>
                  <a:pt x="46" y="74"/>
                </a:cubicBezTo>
                <a:cubicBezTo>
                  <a:pt x="45" y="74"/>
                  <a:pt x="45" y="75"/>
                  <a:pt x="45" y="75"/>
                </a:cubicBezTo>
                <a:cubicBezTo>
                  <a:pt x="42" y="75"/>
                  <a:pt x="40" y="73"/>
                  <a:pt x="40" y="70"/>
                </a:cubicBezTo>
                <a:cubicBezTo>
                  <a:pt x="39" y="68"/>
                  <a:pt x="41" y="65"/>
                  <a:pt x="44" y="65"/>
                </a:cubicBezTo>
                <a:cubicBezTo>
                  <a:pt x="44" y="64"/>
                  <a:pt x="88" y="56"/>
                  <a:pt x="122" y="42"/>
                </a:cubicBezTo>
                <a:close/>
                <a:moveTo>
                  <a:pt x="236" y="195"/>
                </a:moveTo>
                <a:cubicBezTo>
                  <a:pt x="228" y="203"/>
                  <a:pt x="228" y="203"/>
                  <a:pt x="228" y="203"/>
                </a:cubicBezTo>
                <a:cubicBezTo>
                  <a:pt x="221" y="212"/>
                  <a:pt x="221" y="212"/>
                  <a:pt x="221" y="212"/>
                </a:cubicBezTo>
                <a:cubicBezTo>
                  <a:pt x="221" y="200"/>
                  <a:pt x="221" y="200"/>
                  <a:pt x="221" y="200"/>
                </a:cubicBezTo>
                <a:cubicBezTo>
                  <a:pt x="20" y="200"/>
                  <a:pt x="20" y="200"/>
                  <a:pt x="20" y="200"/>
                </a:cubicBezTo>
                <a:cubicBezTo>
                  <a:pt x="17" y="200"/>
                  <a:pt x="15" y="197"/>
                  <a:pt x="15" y="195"/>
                </a:cubicBezTo>
                <a:cubicBezTo>
                  <a:pt x="15" y="34"/>
                  <a:pt x="15" y="34"/>
                  <a:pt x="15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10" y="25"/>
                  <a:pt x="10" y="25"/>
                  <a:pt x="10" y="25"/>
                </a:cubicBezTo>
                <a:cubicBezTo>
                  <a:pt x="20" y="17"/>
                  <a:pt x="20" y="17"/>
                  <a:pt x="20" y="17"/>
                </a:cubicBezTo>
                <a:cubicBezTo>
                  <a:pt x="30" y="25"/>
                  <a:pt x="30" y="25"/>
                  <a:pt x="30" y="25"/>
                </a:cubicBezTo>
                <a:cubicBezTo>
                  <a:pt x="40" y="34"/>
                  <a:pt x="40" y="34"/>
                  <a:pt x="40" y="34"/>
                </a:cubicBezTo>
                <a:cubicBezTo>
                  <a:pt x="25" y="34"/>
                  <a:pt x="25" y="34"/>
                  <a:pt x="25" y="34"/>
                </a:cubicBezTo>
                <a:cubicBezTo>
                  <a:pt x="25" y="190"/>
                  <a:pt x="25" y="190"/>
                  <a:pt x="25" y="190"/>
                </a:cubicBezTo>
                <a:cubicBezTo>
                  <a:pt x="221" y="190"/>
                  <a:pt x="221" y="190"/>
                  <a:pt x="221" y="190"/>
                </a:cubicBezTo>
                <a:cubicBezTo>
                  <a:pt x="221" y="177"/>
                  <a:pt x="221" y="177"/>
                  <a:pt x="221" y="177"/>
                </a:cubicBezTo>
                <a:cubicBezTo>
                  <a:pt x="228" y="186"/>
                  <a:pt x="228" y="186"/>
                  <a:pt x="228" y="186"/>
                </a:cubicBezTo>
                <a:lnTo>
                  <a:pt x="236" y="19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695C0D-61A8-1148-8F53-95679BC5523F}"/>
              </a:ext>
            </a:extLst>
          </p:cNvPr>
          <p:cNvGrpSpPr/>
          <p:nvPr/>
        </p:nvGrpSpPr>
        <p:grpSpPr>
          <a:xfrm>
            <a:off x="931863" y="2166938"/>
            <a:ext cx="2967037" cy="812800"/>
            <a:chOff x="931863" y="2166938"/>
            <a:chExt cx="2967037" cy="812800"/>
          </a:xfrm>
        </p:grpSpPr>
        <p:sp>
          <p:nvSpPr>
            <p:cNvPr id="517" name="Google Shape;517;p39"/>
            <p:cNvSpPr/>
            <p:nvPr/>
          </p:nvSpPr>
          <p:spPr>
            <a:xfrm>
              <a:off x="1214438" y="2166938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9"/>
            <p:cNvSpPr txBox="1"/>
            <p:nvPr/>
          </p:nvSpPr>
          <p:spPr>
            <a:xfrm>
              <a:off x="931863" y="2486025"/>
              <a:ext cx="2967037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F0FF7B5-2A7F-AD42-9753-C4BBAFBBF9EA}"/>
              </a:ext>
            </a:extLst>
          </p:cNvPr>
          <p:cNvGrpSpPr/>
          <p:nvPr/>
        </p:nvGrpSpPr>
        <p:grpSpPr>
          <a:xfrm>
            <a:off x="4606925" y="2166938"/>
            <a:ext cx="2968625" cy="812800"/>
            <a:chOff x="4606925" y="2166938"/>
            <a:chExt cx="2968625" cy="812800"/>
          </a:xfrm>
        </p:grpSpPr>
        <p:sp>
          <p:nvSpPr>
            <p:cNvPr id="518" name="Google Shape;518;p39"/>
            <p:cNvSpPr/>
            <p:nvPr/>
          </p:nvSpPr>
          <p:spPr>
            <a:xfrm>
              <a:off x="4921250" y="2166938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39"/>
            <p:cNvSpPr txBox="1"/>
            <p:nvPr/>
          </p:nvSpPr>
          <p:spPr>
            <a:xfrm>
              <a:off x="4606925" y="2486025"/>
              <a:ext cx="2968625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AEF8616-65DF-A745-A865-8A7D1B46DFD5}"/>
              </a:ext>
            </a:extLst>
          </p:cNvPr>
          <p:cNvGrpSpPr/>
          <p:nvPr/>
        </p:nvGrpSpPr>
        <p:grpSpPr>
          <a:xfrm>
            <a:off x="8364538" y="2166938"/>
            <a:ext cx="2968625" cy="812800"/>
            <a:chOff x="8364538" y="2166938"/>
            <a:chExt cx="2968625" cy="812800"/>
          </a:xfrm>
        </p:grpSpPr>
        <p:sp>
          <p:nvSpPr>
            <p:cNvPr id="521" name="Google Shape;521;p39"/>
            <p:cNvSpPr/>
            <p:nvPr/>
          </p:nvSpPr>
          <p:spPr>
            <a:xfrm>
              <a:off x="8634413" y="2166938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9"/>
            <p:cNvSpPr txBox="1"/>
            <p:nvPr/>
          </p:nvSpPr>
          <p:spPr>
            <a:xfrm>
              <a:off x="8364538" y="2486025"/>
              <a:ext cx="2968625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B21F820-BD07-C046-B1E5-CE1A9AED390B}"/>
              </a:ext>
            </a:extLst>
          </p:cNvPr>
          <p:cNvGrpSpPr/>
          <p:nvPr/>
        </p:nvGrpSpPr>
        <p:grpSpPr>
          <a:xfrm>
            <a:off x="936625" y="5203825"/>
            <a:ext cx="2968625" cy="814388"/>
            <a:chOff x="936625" y="5203825"/>
            <a:chExt cx="2968625" cy="814388"/>
          </a:xfrm>
        </p:grpSpPr>
        <p:sp>
          <p:nvSpPr>
            <p:cNvPr id="520" name="Google Shape;520;p39"/>
            <p:cNvSpPr/>
            <p:nvPr/>
          </p:nvSpPr>
          <p:spPr>
            <a:xfrm>
              <a:off x="1192213" y="5203825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9"/>
            <p:cNvSpPr txBox="1"/>
            <p:nvPr/>
          </p:nvSpPr>
          <p:spPr>
            <a:xfrm>
              <a:off x="936625" y="5524500"/>
              <a:ext cx="2968625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D50490E-AA9D-A644-BF74-DE4E19F391CD}"/>
              </a:ext>
            </a:extLst>
          </p:cNvPr>
          <p:cNvGrpSpPr/>
          <p:nvPr/>
        </p:nvGrpSpPr>
        <p:grpSpPr>
          <a:xfrm>
            <a:off x="4613275" y="5203825"/>
            <a:ext cx="2967038" cy="814388"/>
            <a:chOff x="4613275" y="5203825"/>
            <a:chExt cx="2967038" cy="814388"/>
          </a:xfrm>
        </p:grpSpPr>
        <p:sp>
          <p:nvSpPr>
            <p:cNvPr id="519" name="Google Shape;519;p39"/>
            <p:cNvSpPr/>
            <p:nvPr/>
          </p:nvSpPr>
          <p:spPr>
            <a:xfrm>
              <a:off x="4943475" y="5203825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9"/>
            <p:cNvSpPr txBox="1"/>
            <p:nvPr/>
          </p:nvSpPr>
          <p:spPr>
            <a:xfrm>
              <a:off x="4613275" y="5524500"/>
              <a:ext cx="2967038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EB50137-836C-8842-BCEB-99E524E7819A}"/>
              </a:ext>
            </a:extLst>
          </p:cNvPr>
          <p:cNvGrpSpPr/>
          <p:nvPr/>
        </p:nvGrpSpPr>
        <p:grpSpPr>
          <a:xfrm>
            <a:off x="8370888" y="5203825"/>
            <a:ext cx="2968625" cy="814388"/>
            <a:chOff x="8370888" y="5203825"/>
            <a:chExt cx="2968625" cy="814388"/>
          </a:xfrm>
        </p:grpSpPr>
        <p:sp>
          <p:nvSpPr>
            <p:cNvPr id="522" name="Google Shape;522;p39"/>
            <p:cNvSpPr/>
            <p:nvPr/>
          </p:nvSpPr>
          <p:spPr>
            <a:xfrm>
              <a:off x="8658225" y="5203825"/>
              <a:ext cx="2305050" cy="323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1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9"/>
            <p:cNvSpPr txBox="1"/>
            <p:nvPr/>
          </p:nvSpPr>
          <p:spPr>
            <a:xfrm>
              <a:off x="8370888" y="5524500"/>
              <a:ext cx="2968625" cy="4937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063" y="2392363"/>
            <a:ext cx="7907337" cy="3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0"/>
          <p:cNvSpPr/>
          <p:nvPr/>
        </p:nvSpPr>
        <p:spPr>
          <a:xfrm>
            <a:off x="2871788" y="706438"/>
            <a:ext cx="6448425" cy="82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AWESOME </a:t>
            </a:r>
            <a:r>
              <a:rPr lang="ar-EG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endParaRPr sz="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0"/>
          <p:cNvSpPr/>
          <p:nvPr/>
        </p:nvSpPr>
        <p:spPr>
          <a:xfrm>
            <a:off x="6816725" y="2776538"/>
            <a:ext cx="665163" cy="665162"/>
          </a:xfrm>
          <a:custGeom>
            <a:avLst/>
            <a:gdLst/>
            <a:ahLst/>
            <a:cxnLst/>
            <a:rect l="l" t="t" r="r" b="b"/>
            <a:pathLst>
              <a:path w="155" h="155" extrusionOk="0">
                <a:moveTo>
                  <a:pt x="85" y="155"/>
                </a:moveTo>
                <a:cubicBezTo>
                  <a:pt x="70" y="155"/>
                  <a:pt x="70" y="155"/>
                  <a:pt x="70" y="155"/>
                </a:cubicBezTo>
                <a:cubicBezTo>
                  <a:pt x="67" y="155"/>
                  <a:pt x="64" y="153"/>
                  <a:pt x="64" y="149"/>
                </a:cubicBezTo>
                <a:cubicBezTo>
                  <a:pt x="61" y="134"/>
                  <a:pt x="61" y="134"/>
                  <a:pt x="61" y="134"/>
                </a:cubicBezTo>
                <a:cubicBezTo>
                  <a:pt x="61" y="134"/>
                  <a:pt x="61" y="133"/>
                  <a:pt x="60" y="133"/>
                </a:cubicBezTo>
                <a:cubicBezTo>
                  <a:pt x="57" y="132"/>
                  <a:pt x="54" y="131"/>
                  <a:pt x="51" y="129"/>
                </a:cubicBezTo>
                <a:cubicBezTo>
                  <a:pt x="51" y="129"/>
                  <a:pt x="50" y="129"/>
                  <a:pt x="50" y="129"/>
                </a:cubicBezTo>
                <a:cubicBezTo>
                  <a:pt x="37" y="138"/>
                  <a:pt x="37" y="138"/>
                  <a:pt x="37" y="138"/>
                </a:cubicBezTo>
                <a:cubicBezTo>
                  <a:pt x="34" y="140"/>
                  <a:pt x="31" y="140"/>
                  <a:pt x="28" y="138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5" y="125"/>
                  <a:pt x="15" y="121"/>
                  <a:pt x="17" y="118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6" y="105"/>
                  <a:pt x="26" y="105"/>
                  <a:pt x="26" y="104"/>
                </a:cubicBezTo>
                <a:cubicBezTo>
                  <a:pt x="25" y="101"/>
                  <a:pt x="24" y="98"/>
                  <a:pt x="23" y="95"/>
                </a:cubicBezTo>
                <a:cubicBezTo>
                  <a:pt x="22" y="95"/>
                  <a:pt x="22" y="94"/>
                  <a:pt x="21" y="94"/>
                </a:cubicBezTo>
                <a:cubicBezTo>
                  <a:pt x="6" y="92"/>
                  <a:pt x="6" y="92"/>
                  <a:pt x="6" y="92"/>
                </a:cubicBezTo>
                <a:cubicBezTo>
                  <a:pt x="3" y="91"/>
                  <a:pt x="0" y="88"/>
                  <a:pt x="0" y="85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7"/>
                  <a:pt x="3" y="64"/>
                  <a:pt x="6" y="63"/>
                </a:cubicBezTo>
                <a:cubicBezTo>
                  <a:pt x="21" y="61"/>
                  <a:pt x="21" y="61"/>
                  <a:pt x="21" y="61"/>
                </a:cubicBezTo>
                <a:cubicBezTo>
                  <a:pt x="22" y="61"/>
                  <a:pt x="22" y="60"/>
                  <a:pt x="23" y="60"/>
                </a:cubicBezTo>
                <a:cubicBezTo>
                  <a:pt x="24" y="57"/>
                  <a:pt x="25" y="54"/>
                  <a:pt x="26" y="51"/>
                </a:cubicBezTo>
                <a:cubicBezTo>
                  <a:pt x="26" y="50"/>
                  <a:pt x="26" y="50"/>
                  <a:pt x="26" y="49"/>
                </a:cubicBezTo>
                <a:cubicBezTo>
                  <a:pt x="17" y="37"/>
                  <a:pt x="17" y="37"/>
                  <a:pt x="17" y="37"/>
                </a:cubicBezTo>
                <a:cubicBezTo>
                  <a:pt x="15" y="34"/>
                  <a:pt x="15" y="30"/>
                  <a:pt x="18" y="28"/>
                </a:cubicBezTo>
                <a:cubicBezTo>
                  <a:pt x="28" y="17"/>
                  <a:pt x="28" y="17"/>
                  <a:pt x="28" y="17"/>
                </a:cubicBezTo>
                <a:cubicBezTo>
                  <a:pt x="31" y="15"/>
                  <a:pt x="34" y="15"/>
                  <a:pt x="37" y="17"/>
                </a:cubicBezTo>
                <a:cubicBezTo>
                  <a:pt x="50" y="26"/>
                  <a:pt x="50" y="26"/>
                  <a:pt x="50" y="26"/>
                </a:cubicBezTo>
                <a:cubicBezTo>
                  <a:pt x="50" y="26"/>
                  <a:pt x="51" y="26"/>
                  <a:pt x="51" y="26"/>
                </a:cubicBezTo>
                <a:cubicBezTo>
                  <a:pt x="54" y="24"/>
                  <a:pt x="57" y="23"/>
                  <a:pt x="60" y="22"/>
                </a:cubicBezTo>
                <a:cubicBezTo>
                  <a:pt x="61" y="22"/>
                  <a:pt x="61" y="21"/>
                  <a:pt x="61" y="21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2"/>
                  <a:pt x="67" y="0"/>
                  <a:pt x="70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9" y="0"/>
                  <a:pt x="92" y="2"/>
                  <a:pt x="92" y="6"/>
                </a:cubicBezTo>
                <a:cubicBezTo>
                  <a:pt x="94" y="21"/>
                  <a:pt x="94" y="21"/>
                  <a:pt x="94" y="21"/>
                </a:cubicBezTo>
                <a:cubicBezTo>
                  <a:pt x="95" y="21"/>
                  <a:pt x="95" y="22"/>
                  <a:pt x="96" y="22"/>
                </a:cubicBezTo>
                <a:cubicBezTo>
                  <a:pt x="99" y="23"/>
                  <a:pt x="102" y="24"/>
                  <a:pt x="104" y="26"/>
                </a:cubicBezTo>
                <a:cubicBezTo>
                  <a:pt x="105" y="26"/>
                  <a:pt x="106" y="26"/>
                  <a:pt x="106" y="26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21" y="15"/>
                  <a:pt x="125" y="15"/>
                  <a:pt x="127" y="17"/>
                </a:cubicBezTo>
                <a:cubicBezTo>
                  <a:pt x="138" y="28"/>
                  <a:pt x="138" y="28"/>
                  <a:pt x="138" y="28"/>
                </a:cubicBezTo>
                <a:cubicBezTo>
                  <a:pt x="140" y="30"/>
                  <a:pt x="141" y="34"/>
                  <a:pt x="139" y="37"/>
                </a:cubicBezTo>
                <a:cubicBezTo>
                  <a:pt x="130" y="49"/>
                  <a:pt x="130" y="49"/>
                  <a:pt x="130" y="49"/>
                </a:cubicBezTo>
                <a:cubicBezTo>
                  <a:pt x="129" y="50"/>
                  <a:pt x="129" y="50"/>
                  <a:pt x="130" y="51"/>
                </a:cubicBezTo>
                <a:cubicBezTo>
                  <a:pt x="131" y="54"/>
                  <a:pt x="132" y="57"/>
                  <a:pt x="133" y="60"/>
                </a:cubicBezTo>
                <a:cubicBezTo>
                  <a:pt x="133" y="60"/>
                  <a:pt x="134" y="61"/>
                  <a:pt x="135" y="61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50" y="63"/>
                  <a:pt x="150" y="63"/>
                  <a:pt x="150" y="63"/>
                </a:cubicBezTo>
                <a:cubicBezTo>
                  <a:pt x="153" y="64"/>
                  <a:pt x="155" y="67"/>
                  <a:pt x="155" y="70"/>
                </a:cubicBezTo>
                <a:cubicBezTo>
                  <a:pt x="155" y="85"/>
                  <a:pt x="155" y="85"/>
                  <a:pt x="155" y="85"/>
                </a:cubicBezTo>
                <a:cubicBezTo>
                  <a:pt x="155" y="88"/>
                  <a:pt x="153" y="91"/>
                  <a:pt x="150" y="92"/>
                </a:cubicBezTo>
                <a:cubicBezTo>
                  <a:pt x="135" y="94"/>
                  <a:pt x="135" y="94"/>
                  <a:pt x="135" y="94"/>
                </a:cubicBezTo>
                <a:cubicBezTo>
                  <a:pt x="134" y="94"/>
                  <a:pt x="133" y="95"/>
                  <a:pt x="133" y="95"/>
                </a:cubicBezTo>
                <a:cubicBezTo>
                  <a:pt x="132" y="98"/>
                  <a:pt x="131" y="101"/>
                  <a:pt x="130" y="104"/>
                </a:cubicBezTo>
                <a:cubicBezTo>
                  <a:pt x="129" y="105"/>
                  <a:pt x="129" y="105"/>
                  <a:pt x="130" y="106"/>
                </a:cubicBezTo>
                <a:cubicBezTo>
                  <a:pt x="139" y="118"/>
                  <a:pt x="139" y="118"/>
                  <a:pt x="139" y="118"/>
                </a:cubicBezTo>
                <a:cubicBezTo>
                  <a:pt x="141" y="121"/>
                  <a:pt x="140" y="125"/>
                  <a:pt x="138" y="127"/>
                </a:cubicBezTo>
                <a:cubicBezTo>
                  <a:pt x="127" y="138"/>
                  <a:pt x="127" y="138"/>
                  <a:pt x="127" y="138"/>
                </a:cubicBezTo>
                <a:cubicBezTo>
                  <a:pt x="125" y="140"/>
                  <a:pt x="121" y="140"/>
                  <a:pt x="119" y="138"/>
                </a:cubicBezTo>
                <a:cubicBezTo>
                  <a:pt x="106" y="129"/>
                  <a:pt x="106" y="129"/>
                  <a:pt x="106" y="129"/>
                </a:cubicBezTo>
                <a:cubicBezTo>
                  <a:pt x="106" y="129"/>
                  <a:pt x="105" y="129"/>
                  <a:pt x="104" y="129"/>
                </a:cubicBezTo>
                <a:cubicBezTo>
                  <a:pt x="102" y="131"/>
                  <a:pt x="99" y="132"/>
                  <a:pt x="96" y="133"/>
                </a:cubicBezTo>
                <a:cubicBezTo>
                  <a:pt x="95" y="133"/>
                  <a:pt x="95" y="134"/>
                  <a:pt x="94" y="134"/>
                </a:cubicBezTo>
                <a:cubicBezTo>
                  <a:pt x="92" y="149"/>
                  <a:pt x="92" y="149"/>
                  <a:pt x="92" y="149"/>
                </a:cubicBezTo>
                <a:cubicBezTo>
                  <a:pt x="92" y="153"/>
                  <a:pt x="89" y="155"/>
                  <a:pt x="85" y="155"/>
                </a:cubicBezTo>
                <a:close/>
                <a:moveTo>
                  <a:pt x="71" y="148"/>
                </a:moveTo>
                <a:cubicBezTo>
                  <a:pt x="85" y="148"/>
                  <a:pt x="85" y="148"/>
                  <a:pt x="85" y="148"/>
                </a:cubicBezTo>
                <a:cubicBezTo>
                  <a:pt x="87" y="133"/>
                  <a:pt x="87" y="133"/>
                  <a:pt x="87" y="133"/>
                </a:cubicBezTo>
                <a:cubicBezTo>
                  <a:pt x="88" y="130"/>
                  <a:pt x="90" y="127"/>
                  <a:pt x="94" y="126"/>
                </a:cubicBezTo>
                <a:cubicBezTo>
                  <a:pt x="96" y="125"/>
                  <a:pt x="99" y="124"/>
                  <a:pt x="101" y="123"/>
                </a:cubicBezTo>
                <a:cubicBezTo>
                  <a:pt x="104" y="121"/>
                  <a:pt x="108" y="122"/>
                  <a:pt x="110" y="124"/>
                </a:cubicBezTo>
                <a:cubicBezTo>
                  <a:pt x="123" y="133"/>
                  <a:pt x="123" y="133"/>
                  <a:pt x="123" y="133"/>
                </a:cubicBezTo>
                <a:cubicBezTo>
                  <a:pt x="133" y="122"/>
                  <a:pt x="133" y="122"/>
                  <a:pt x="133" y="122"/>
                </a:cubicBezTo>
                <a:cubicBezTo>
                  <a:pt x="124" y="110"/>
                  <a:pt x="124" y="110"/>
                  <a:pt x="124" y="110"/>
                </a:cubicBezTo>
                <a:cubicBezTo>
                  <a:pt x="122" y="107"/>
                  <a:pt x="122" y="104"/>
                  <a:pt x="123" y="101"/>
                </a:cubicBezTo>
                <a:cubicBezTo>
                  <a:pt x="125" y="98"/>
                  <a:pt x="126" y="96"/>
                  <a:pt x="127" y="93"/>
                </a:cubicBezTo>
                <a:cubicBezTo>
                  <a:pt x="128" y="90"/>
                  <a:pt x="130" y="88"/>
                  <a:pt x="133" y="87"/>
                </a:cubicBezTo>
                <a:cubicBezTo>
                  <a:pt x="148" y="85"/>
                  <a:pt x="148" y="85"/>
                  <a:pt x="148" y="85"/>
                </a:cubicBezTo>
                <a:cubicBezTo>
                  <a:pt x="148" y="70"/>
                  <a:pt x="148" y="70"/>
                  <a:pt x="148" y="70"/>
                </a:cubicBezTo>
                <a:cubicBezTo>
                  <a:pt x="133" y="68"/>
                  <a:pt x="133" y="68"/>
                  <a:pt x="133" y="68"/>
                </a:cubicBezTo>
                <a:cubicBezTo>
                  <a:pt x="130" y="67"/>
                  <a:pt x="128" y="65"/>
                  <a:pt x="127" y="62"/>
                </a:cubicBezTo>
                <a:cubicBezTo>
                  <a:pt x="126" y="59"/>
                  <a:pt x="125" y="57"/>
                  <a:pt x="123" y="54"/>
                </a:cubicBezTo>
                <a:cubicBezTo>
                  <a:pt x="122" y="51"/>
                  <a:pt x="122" y="48"/>
                  <a:pt x="124" y="45"/>
                </a:cubicBezTo>
                <a:cubicBezTo>
                  <a:pt x="133" y="33"/>
                  <a:pt x="133" y="33"/>
                  <a:pt x="133" y="33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10" y="31"/>
                  <a:pt x="110" y="31"/>
                  <a:pt x="110" y="31"/>
                </a:cubicBezTo>
                <a:cubicBezTo>
                  <a:pt x="108" y="33"/>
                  <a:pt x="104" y="34"/>
                  <a:pt x="101" y="32"/>
                </a:cubicBezTo>
                <a:cubicBezTo>
                  <a:pt x="99" y="31"/>
                  <a:pt x="96" y="30"/>
                  <a:pt x="94" y="29"/>
                </a:cubicBezTo>
                <a:cubicBezTo>
                  <a:pt x="90" y="28"/>
                  <a:pt x="88" y="25"/>
                  <a:pt x="87" y="22"/>
                </a:cubicBezTo>
                <a:cubicBezTo>
                  <a:pt x="85" y="7"/>
                  <a:pt x="85" y="7"/>
                  <a:pt x="85" y="7"/>
                </a:cubicBezTo>
                <a:cubicBezTo>
                  <a:pt x="71" y="7"/>
                  <a:pt x="71" y="7"/>
                  <a:pt x="71" y="7"/>
                </a:cubicBezTo>
                <a:cubicBezTo>
                  <a:pt x="68" y="22"/>
                  <a:pt x="68" y="22"/>
                  <a:pt x="68" y="22"/>
                </a:cubicBezTo>
                <a:cubicBezTo>
                  <a:pt x="68" y="25"/>
                  <a:pt x="65" y="28"/>
                  <a:pt x="62" y="29"/>
                </a:cubicBezTo>
                <a:cubicBezTo>
                  <a:pt x="60" y="30"/>
                  <a:pt x="57" y="31"/>
                  <a:pt x="55" y="32"/>
                </a:cubicBezTo>
                <a:cubicBezTo>
                  <a:pt x="52" y="34"/>
                  <a:pt x="48" y="33"/>
                  <a:pt x="45" y="31"/>
                </a:cubicBezTo>
                <a:cubicBezTo>
                  <a:pt x="33" y="23"/>
                  <a:pt x="33" y="23"/>
                  <a:pt x="33" y="23"/>
                </a:cubicBezTo>
                <a:cubicBezTo>
                  <a:pt x="23" y="33"/>
                  <a:pt x="23" y="33"/>
                  <a:pt x="23" y="33"/>
                </a:cubicBezTo>
                <a:cubicBezTo>
                  <a:pt x="32" y="45"/>
                  <a:pt x="32" y="45"/>
                  <a:pt x="32" y="45"/>
                </a:cubicBezTo>
                <a:cubicBezTo>
                  <a:pt x="34" y="48"/>
                  <a:pt x="34" y="51"/>
                  <a:pt x="32" y="54"/>
                </a:cubicBezTo>
                <a:cubicBezTo>
                  <a:pt x="31" y="57"/>
                  <a:pt x="30" y="59"/>
                  <a:pt x="29" y="62"/>
                </a:cubicBezTo>
                <a:cubicBezTo>
                  <a:pt x="28" y="65"/>
                  <a:pt x="26" y="67"/>
                  <a:pt x="22" y="68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85"/>
                  <a:pt x="7" y="85"/>
                  <a:pt x="7" y="85"/>
                </a:cubicBezTo>
                <a:cubicBezTo>
                  <a:pt x="22" y="87"/>
                  <a:pt x="22" y="87"/>
                  <a:pt x="22" y="87"/>
                </a:cubicBezTo>
                <a:cubicBezTo>
                  <a:pt x="26" y="88"/>
                  <a:pt x="28" y="90"/>
                  <a:pt x="29" y="93"/>
                </a:cubicBezTo>
                <a:cubicBezTo>
                  <a:pt x="30" y="96"/>
                  <a:pt x="31" y="98"/>
                  <a:pt x="32" y="101"/>
                </a:cubicBezTo>
                <a:cubicBezTo>
                  <a:pt x="34" y="104"/>
                  <a:pt x="34" y="107"/>
                  <a:pt x="32" y="110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33" y="133"/>
                  <a:pt x="33" y="133"/>
                  <a:pt x="33" y="133"/>
                </a:cubicBezTo>
                <a:cubicBezTo>
                  <a:pt x="45" y="124"/>
                  <a:pt x="45" y="124"/>
                  <a:pt x="45" y="124"/>
                </a:cubicBezTo>
                <a:cubicBezTo>
                  <a:pt x="48" y="122"/>
                  <a:pt x="52" y="121"/>
                  <a:pt x="55" y="123"/>
                </a:cubicBezTo>
                <a:cubicBezTo>
                  <a:pt x="57" y="124"/>
                  <a:pt x="60" y="125"/>
                  <a:pt x="62" y="126"/>
                </a:cubicBezTo>
                <a:cubicBezTo>
                  <a:pt x="66" y="127"/>
                  <a:pt x="68" y="130"/>
                  <a:pt x="68" y="133"/>
                </a:cubicBezTo>
                <a:lnTo>
                  <a:pt x="71" y="148"/>
                </a:lnTo>
                <a:close/>
                <a:moveTo>
                  <a:pt x="23" y="123"/>
                </a:moveTo>
                <a:cubicBezTo>
                  <a:pt x="23" y="123"/>
                  <a:pt x="23" y="123"/>
                  <a:pt x="23" y="123"/>
                </a:cubicBezTo>
                <a:cubicBezTo>
                  <a:pt x="23" y="123"/>
                  <a:pt x="23" y="123"/>
                  <a:pt x="23" y="123"/>
                </a:cubicBezTo>
                <a:close/>
                <a:moveTo>
                  <a:pt x="133" y="122"/>
                </a:moveTo>
                <a:cubicBezTo>
                  <a:pt x="133" y="122"/>
                  <a:pt x="133" y="122"/>
                  <a:pt x="133" y="122"/>
                </a:cubicBezTo>
                <a:close/>
                <a:moveTo>
                  <a:pt x="148" y="85"/>
                </a:moveTo>
                <a:cubicBezTo>
                  <a:pt x="148" y="85"/>
                  <a:pt x="148" y="85"/>
                  <a:pt x="148" y="85"/>
                </a:cubicBezTo>
                <a:close/>
                <a:moveTo>
                  <a:pt x="7" y="85"/>
                </a:moveTo>
                <a:cubicBezTo>
                  <a:pt x="7" y="85"/>
                  <a:pt x="7" y="85"/>
                  <a:pt x="7" y="85"/>
                </a:cubicBezTo>
                <a:cubicBezTo>
                  <a:pt x="7" y="85"/>
                  <a:pt x="7" y="85"/>
                  <a:pt x="7" y="85"/>
                </a:cubicBezTo>
                <a:close/>
                <a:moveTo>
                  <a:pt x="149" y="85"/>
                </a:moveTo>
                <a:cubicBezTo>
                  <a:pt x="149" y="85"/>
                  <a:pt x="149" y="85"/>
                  <a:pt x="149" y="85"/>
                </a:cubicBezTo>
                <a:close/>
                <a:moveTo>
                  <a:pt x="7" y="85"/>
                </a:moveTo>
                <a:cubicBezTo>
                  <a:pt x="7" y="85"/>
                  <a:pt x="7" y="85"/>
                  <a:pt x="7" y="85"/>
                </a:cubicBezTo>
                <a:cubicBezTo>
                  <a:pt x="7" y="85"/>
                  <a:pt x="7" y="85"/>
                  <a:pt x="7" y="85"/>
                </a:cubicBezTo>
                <a:close/>
                <a:moveTo>
                  <a:pt x="123" y="22"/>
                </a:moveTo>
                <a:cubicBezTo>
                  <a:pt x="123" y="22"/>
                  <a:pt x="123" y="22"/>
                  <a:pt x="123" y="22"/>
                </a:cubicBezTo>
                <a:cubicBezTo>
                  <a:pt x="123" y="22"/>
                  <a:pt x="123" y="22"/>
                  <a:pt x="123" y="22"/>
                </a:cubicBezTo>
                <a:close/>
                <a:moveTo>
                  <a:pt x="122" y="22"/>
                </a:moveTo>
                <a:cubicBezTo>
                  <a:pt x="122" y="22"/>
                  <a:pt x="122" y="22"/>
                  <a:pt x="122" y="22"/>
                </a:cubicBezTo>
                <a:close/>
                <a:moveTo>
                  <a:pt x="78" y="108"/>
                </a:moveTo>
                <a:cubicBezTo>
                  <a:pt x="70" y="108"/>
                  <a:pt x="62" y="105"/>
                  <a:pt x="56" y="99"/>
                </a:cubicBezTo>
                <a:cubicBezTo>
                  <a:pt x="49" y="92"/>
                  <a:pt x="45" y="81"/>
                  <a:pt x="48" y="70"/>
                </a:cubicBezTo>
                <a:cubicBezTo>
                  <a:pt x="50" y="59"/>
                  <a:pt x="60" y="50"/>
                  <a:pt x="71" y="47"/>
                </a:cubicBezTo>
                <a:cubicBezTo>
                  <a:pt x="81" y="45"/>
                  <a:pt x="92" y="48"/>
                  <a:pt x="100" y="56"/>
                </a:cubicBezTo>
                <a:cubicBezTo>
                  <a:pt x="107" y="63"/>
                  <a:pt x="110" y="74"/>
                  <a:pt x="108" y="85"/>
                </a:cubicBezTo>
                <a:cubicBezTo>
                  <a:pt x="105" y="96"/>
                  <a:pt x="96" y="105"/>
                  <a:pt x="85" y="108"/>
                </a:cubicBezTo>
                <a:cubicBezTo>
                  <a:pt x="83" y="108"/>
                  <a:pt x="80" y="108"/>
                  <a:pt x="78" y="108"/>
                </a:cubicBezTo>
                <a:close/>
                <a:moveTo>
                  <a:pt x="78" y="54"/>
                </a:moveTo>
                <a:cubicBezTo>
                  <a:pt x="76" y="54"/>
                  <a:pt x="74" y="54"/>
                  <a:pt x="72" y="54"/>
                </a:cubicBezTo>
                <a:cubicBezTo>
                  <a:pt x="64" y="56"/>
                  <a:pt x="57" y="63"/>
                  <a:pt x="55" y="72"/>
                </a:cubicBezTo>
                <a:cubicBezTo>
                  <a:pt x="53" y="80"/>
                  <a:pt x="55" y="89"/>
                  <a:pt x="61" y="94"/>
                </a:cubicBezTo>
                <a:cubicBezTo>
                  <a:pt x="67" y="100"/>
                  <a:pt x="75" y="103"/>
                  <a:pt x="83" y="101"/>
                </a:cubicBezTo>
                <a:cubicBezTo>
                  <a:pt x="83" y="101"/>
                  <a:pt x="83" y="101"/>
                  <a:pt x="83" y="101"/>
                </a:cubicBezTo>
                <a:cubicBezTo>
                  <a:pt x="92" y="99"/>
                  <a:pt x="99" y="92"/>
                  <a:pt x="101" y="83"/>
                </a:cubicBezTo>
                <a:cubicBezTo>
                  <a:pt x="103" y="75"/>
                  <a:pt x="100" y="67"/>
                  <a:pt x="95" y="61"/>
                </a:cubicBezTo>
                <a:cubicBezTo>
                  <a:pt x="90" y="56"/>
                  <a:pt x="84" y="54"/>
                  <a:pt x="78" y="5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0"/>
          <p:cNvSpPr/>
          <p:nvPr/>
        </p:nvSpPr>
        <p:spPr>
          <a:xfrm>
            <a:off x="1035050" y="2773363"/>
            <a:ext cx="693738" cy="604837"/>
          </a:xfrm>
          <a:custGeom>
            <a:avLst/>
            <a:gdLst/>
            <a:ahLst/>
            <a:cxnLst/>
            <a:rect l="l" t="t" r="r" b="b"/>
            <a:pathLst>
              <a:path w="162" h="141" extrusionOk="0">
                <a:moveTo>
                  <a:pt x="143" y="141"/>
                </a:moveTo>
                <a:cubicBezTo>
                  <a:pt x="19" y="141"/>
                  <a:pt x="19" y="141"/>
                  <a:pt x="19" y="141"/>
                </a:cubicBezTo>
                <a:cubicBezTo>
                  <a:pt x="8" y="141"/>
                  <a:pt x="0" y="133"/>
                  <a:pt x="0" y="12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89"/>
                  <a:pt x="1" y="88"/>
                  <a:pt x="3" y="88"/>
                </a:cubicBezTo>
                <a:cubicBezTo>
                  <a:pt x="5" y="88"/>
                  <a:pt x="7" y="89"/>
                  <a:pt x="7" y="91"/>
                </a:cubicBezTo>
                <a:cubicBezTo>
                  <a:pt x="7" y="122"/>
                  <a:pt x="7" y="122"/>
                  <a:pt x="7" y="122"/>
                </a:cubicBezTo>
                <a:cubicBezTo>
                  <a:pt x="7" y="129"/>
                  <a:pt x="12" y="134"/>
                  <a:pt x="19" y="134"/>
                </a:cubicBezTo>
                <a:cubicBezTo>
                  <a:pt x="143" y="134"/>
                  <a:pt x="143" y="134"/>
                  <a:pt x="143" y="134"/>
                </a:cubicBezTo>
                <a:cubicBezTo>
                  <a:pt x="150" y="134"/>
                  <a:pt x="155" y="129"/>
                  <a:pt x="155" y="122"/>
                </a:cubicBezTo>
                <a:cubicBezTo>
                  <a:pt x="155" y="92"/>
                  <a:pt x="155" y="92"/>
                  <a:pt x="155" y="92"/>
                </a:cubicBezTo>
                <a:cubicBezTo>
                  <a:pt x="155" y="90"/>
                  <a:pt x="157" y="88"/>
                  <a:pt x="158" y="88"/>
                </a:cubicBezTo>
                <a:cubicBezTo>
                  <a:pt x="160" y="88"/>
                  <a:pt x="162" y="90"/>
                  <a:pt x="162" y="92"/>
                </a:cubicBezTo>
                <a:cubicBezTo>
                  <a:pt x="162" y="122"/>
                  <a:pt x="162" y="122"/>
                  <a:pt x="162" y="122"/>
                </a:cubicBezTo>
                <a:cubicBezTo>
                  <a:pt x="162" y="133"/>
                  <a:pt x="154" y="141"/>
                  <a:pt x="143" y="141"/>
                </a:cubicBezTo>
                <a:close/>
                <a:moveTo>
                  <a:pt x="87" y="101"/>
                </a:moveTo>
                <a:cubicBezTo>
                  <a:pt x="74" y="101"/>
                  <a:pt x="74" y="101"/>
                  <a:pt x="74" y="101"/>
                </a:cubicBezTo>
                <a:cubicBezTo>
                  <a:pt x="69" y="101"/>
                  <a:pt x="65" y="96"/>
                  <a:pt x="65" y="91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0"/>
                  <a:pt x="69" y="65"/>
                  <a:pt x="74" y="65"/>
                </a:cubicBezTo>
                <a:cubicBezTo>
                  <a:pt x="87" y="65"/>
                  <a:pt x="87" y="65"/>
                  <a:pt x="87" y="65"/>
                </a:cubicBezTo>
                <a:cubicBezTo>
                  <a:pt x="93" y="65"/>
                  <a:pt x="97" y="70"/>
                  <a:pt x="97" y="75"/>
                </a:cubicBezTo>
                <a:cubicBezTo>
                  <a:pt x="97" y="91"/>
                  <a:pt x="97" y="91"/>
                  <a:pt x="97" y="91"/>
                </a:cubicBezTo>
                <a:cubicBezTo>
                  <a:pt x="97" y="96"/>
                  <a:pt x="93" y="101"/>
                  <a:pt x="87" y="101"/>
                </a:cubicBezTo>
                <a:close/>
                <a:moveTo>
                  <a:pt x="74" y="72"/>
                </a:moveTo>
                <a:cubicBezTo>
                  <a:pt x="73" y="72"/>
                  <a:pt x="72" y="74"/>
                  <a:pt x="72" y="75"/>
                </a:cubicBezTo>
                <a:cubicBezTo>
                  <a:pt x="72" y="91"/>
                  <a:pt x="72" y="91"/>
                  <a:pt x="72" y="91"/>
                </a:cubicBezTo>
                <a:cubicBezTo>
                  <a:pt x="72" y="93"/>
                  <a:pt x="73" y="94"/>
                  <a:pt x="74" y="94"/>
                </a:cubicBezTo>
                <a:cubicBezTo>
                  <a:pt x="87" y="94"/>
                  <a:pt x="87" y="94"/>
                  <a:pt x="87" y="94"/>
                </a:cubicBezTo>
                <a:cubicBezTo>
                  <a:pt x="88" y="94"/>
                  <a:pt x="90" y="93"/>
                  <a:pt x="90" y="91"/>
                </a:cubicBezTo>
                <a:cubicBezTo>
                  <a:pt x="90" y="75"/>
                  <a:pt x="90" y="75"/>
                  <a:pt x="90" y="75"/>
                </a:cubicBezTo>
                <a:cubicBezTo>
                  <a:pt x="90" y="74"/>
                  <a:pt x="88" y="72"/>
                  <a:pt x="87" y="72"/>
                </a:cubicBezTo>
                <a:lnTo>
                  <a:pt x="74" y="72"/>
                </a:lnTo>
                <a:close/>
                <a:moveTo>
                  <a:pt x="143" y="87"/>
                </a:moveTo>
                <a:cubicBezTo>
                  <a:pt x="107" y="87"/>
                  <a:pt x="107" y="87"/>
                  <a:pt x="107" y="87"/>
                </a:cubicBezTo>
                <a:cubicBezTo>
                  <a:pt x="105" y="87"/>
                  <a:pt x="103" y="85"/>
                  <a:pt x="103" y="83"/>
                </a:cubicBezTo>
                <a:cubicBezTo>
                  <a:pt x="103" y="81"/>
                  <a:pt x="105" y="80"/>
                  <a:pt x="107" y="80"/>
                </a:cubicBezTo>
                <a:cubicBezTo>
                  <a:pt x="143" y="80"/>
                  <a:pt x="143" y="80"/>
                  <a:pt x="143" y="80"/>
                </a:cubicBezTo>
                <a:cubicBezTo>
                  <a:pt x="150" y="80"/>
                  <a:pt x="155" y="74"/>
                  <a:pt x="155" y="68"/>
                </a:cubicBezTo>
                <a:cubicBezTo>
                  <a:pt x="155" y="44"/>
                  <a:pt x="155" y="44"/>
                  <a:pt x="155" y="44"/>
                </a:cubicBezTo>
                <a:cubicBezTo>
                  <a:pt x="155" y="37"/>
                  <a:pt x="150" y="32"/>
                  <a:pt x="143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2" y="32"/>
                  <a:pt x="7" y="37"/>
                  <a:pt x="7" y="44"/>
                </a:cubicBezTo>
                <a:cubicBezTo>
                  <a:pt x="7" y="68"/>
                  <a:pt x="7" y="68"/>
                  <a:pt x="7" y="68"/>
                </a:cubicBezTo>
                <a:cubicBezTo>
                  <a:pt x="7" y="74"/>
                  <a:pt x="12" y="80"/>
                  <a:pt x="19" y="80"/>
                </a:cubicBezTo>
                <a:cubicBezTo>
                  <a:pt x="55" y="80"/>
                  <a:pt x="55" y="80"/>
                  <a:pt x="55" y="80"/>
                </a:cubicBezTo>
                <a:cubicBezTo>
                  <a:pt x="57" y="80"/>
                  <a:pt x="59" y="81"/>
                  <a:pt x="59" y="83"/>
                </a:cubicBezTo>
                <a:cubicBezTo>
                  <a:pt x="59" y="85"/>
                  <a:pt x="57" y="87"/>
                  <a:pt x="55" y="87"/>
                </a:cubicBezTo>
                <a:cubicBezTo>
                  <a:pt x="19" y="87"/>
                  <a:pt x="19" y="87"/>
                  <a:pt x="19" y="87"/>
                </a:cubicBezTo>
                <a:cubicBezTo>
                  <a:pt x="8" y="87"/>
                  <a:pt x="0" y="78"/>
                  <a:pt x="0" y="68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34"/>
                  <a:pt x="8" y="25"/>
                  <a:pt x="19" y="25"/>
                </a:cubicBezTo>
                <a:cubicBezTo>
                  <a:pt x="143" y="25"/>
                  <a:pt x="143" y="25"/>
                  <a:pt x="143" y="25"/>
                </a:cubicBezTo>
                <a:cubicBezTo>
                  <a:pt x="154" y="25"/>
                  <a:pt x="162" y="34"/>
                  <a:pt x="162" y="44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62" y="71"/>
                  <a:pt x="162" y="72"/>
                  <a:pt x="161" y="72"/>
                </a:cubicBezTo>
                <a:cubicBezTo>
                  <a:pt x="159" y="81"/>
                  <a:pt x="152" y="87"/>
                  <a:pt x="143" y="87"/>
                </a:cubicBezTo>
                <a:close/>
                <a:moveTo>
                  <a:pt x="108" y="19"/>
                </a:moveTo>
                <a:cubicBezTo>
                  <a:pt x="106" y="19"/>
                  <a:pt x="104" y="18"/>
                  <a:pt x="104" y="16"/>
                </a:cubicBezTo>
                <a:cubicBezTo>
                  <a:pt x="104" y="11"/>
                  <a:pt x="100" y="7"/>
                  <a:pt x="94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2" y="7"/>
                  <a:pt x="58" y="11"/>
                  <a:pt x="58" y="16"/>
                </a:cubicBezTo>
                <a:cubicBezTo>
                  <a:pt x="58" y="18"/>
                  <a:pt x="56" y="19"/>
                  <a:pt x="54" y="19"/>
                </a:cubicBezTo>
                <a:cubicBezTo>
                  <a:pt x="52" y="19"/>
                  <a:pt x="50" y="18"/>
                  <a:pt x="50" y="16"/>
                </a:cubicBezTo>
                <a:cubicBezTo>
                  <a:pt x="50" y="7"/>
                  <a:pt x="58" y="0"/>
                  <a:pt x="67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0"/>
                  <a:pt x="111" y="7"/>
                  <a:pt x="111" y="16"/>
                </a:cubicBezTo>
                <a:cubicBezTo>
                  <a:pt x="111" y="18"/>
                  <a:pt x="110" y="19"/>
                  <a:pt x="108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6781800" y="4900613"/>
            <a:ext cx="708025" cy="635000"/>
          </a:xfrm>
          <a:custGeom>
            <a:avLst/>
            <a:gdLst/>
            <a:ahLst/>
            <a:cxnLst/>
            <a:rect l="l" t="t" r="r" b="b"/>
            <a:pathLst>
              <a:path w="165" h="148" extrusionOk="0">
                <a:moveTo>
                  <a:pt x="36" y="67"/>
                </a:moveTo>
                <a:cubicBezTo>
                  <a:pt x="31" y="67"/>
                  <a:pt x="27" y="71"/>
                  <a:pt x="27" y="76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27" y="119"/>
                  <a:pt x="31" y="123"/>
                  <a:pt x="36" y="123"/>
                </a:cubicBezTo>
                <a:cubicBezTo>
                  <a:pt x="45" y="123"/>
                  <a:pt x="45" y="123"/>
                  <a:pt x="45" y="123"/>
                </a:cubicBezTo>
                <a:cubicBezTo>
                  <a:pt x="50" y="123"/>
                  <a:pt x="54" y="119"/>
                  <a:pt x="54" y="114"/>
                </a:cubicBezTo>
                <a:cubicBezTo>
                  <a:pt x="54" y="76"/>
                  <a:pt x="54" y="76"/>
                  <a:pt x="54" y="76"/>
                </a:cubicBezTo>
                <a:cubicBezTo>
                  <a:pt x="54" y="71"/>
                  <a:pt x="50" y="67"/>
                  <a:pt x="45" y="67"/>
                </a:cubicBezTo>
                <a:lnTo>
                  <a:pt x="36" y="67"/>
                </a:lnTo>
                <a:close/>
                <a:moveTo>
                  <a:pt x="47" y="76"/>
                </a:moveTo>
                <a:cubicBezTo>
                  <a:pt x="47" y="114"/>
                  <a:pt x="47" y="114"/>
                  <a:pt x="47" y="114"/>
                </a:cubicBezTo>
                <a:cubicBezTo>
                  <a:pt x="47" y="115"/>
                  <a:pt x="46" y="116"/>
                  <a:pt x="45" y="116"/>
                </a:cubicBezTo>
                <a:cubicBezTo>
                  <a:pt x="36" y="116"/>
                  <a:pt x="36" y="116"/>
                  <a:pt x="36" y="116"/>
                </a:cubicBezTo>
                <a:cubicBezTo>
                  <a:pt x="35" y="116"/>
                  <a:pt x="34" y="115"/>
                  <a:pt x="34" y="114"/>
                </a:cubicBezTo>
                <a:cubicBezTo>
                  <a:pt x="34" y="76"/>
                  <a:pt x="34" y="76"/>
                  <a:pt x="34" y="76"/>
                </a:cubicBezTo>
                <a:cubicBezTo>
                  <a:pt x="34" y="75"/>
                  <a:pt x="35" y="74"/>
                  <a:pt x="36" y="74"/>
                </a:cubicBezTo>
                <a:cubicBezTo>
                  <a:pt x="45" y="74"/>
                  <a:pt x="45" y="74"/>
                  <a:pt x="45" y="74"/>
                </a:cubicBezTo>
                <a:cubicBezTo>
                  <a:pt x="46" y="74"/>
                  <a:pt x="47" y="75"/>
                  <a:pt x="47" y="76"/>
                </a:cubicBezTo>
                <a:close/>
                <a:moveTo>
                  <a:pt x="70" y="54"/>
                </a:moveTo>
                <a:cubicBezTo>
                  <a:pt x="65" y="54"/>
                  <a:pt x="60" y="58"/>
                  <a:pt x="60" y="63"/>
                </a:cubicBezTo>
                <a:cubicBezTo>
                  <a:pt x="60" y="114"/>
                  <a:pt x="60" y="114"/>
                  <a:pt x="60" y="114"/>
                </a:cubicBezTo>
                <a:cubicBezTo>
                  <a:pt x="60" y="119"/>
                  <a:pt x="65" y="123"/>
                  <a:pt x="70" y="123"/>
                </a:cubicBezTo>
                <a:cubicBezTo>
                  <a:pt x="79" y="123"/>
                  <a:pt x="79" y="123"/>
                  <a:pt x="79" y="123"/>
                </a:cubicBezTo>
                <a:cubicBezTo>
                  <a:pt x="84" y="123"/>
                  <a:pt x="88" y="119"/>
                  <a:pt x="88" y="114"/>
                </a:cubicBezTo>
                <a:cubicBezTo>
                  <a:pt x="88" y="63"/>
                  <a:pt x="88" y="63"/>
                  <a:pt x="88" y="63"/>
                </a:cubicBezTo>
                <a:cubicBezTo>
                  <a:pt x="88" y="58"/>
                  <a:pt x="84" y="54"/>
                  <a:pt x="79" y="54"/>
                </a:cubicBezTo>
                <a:lnTo>
                  <a:pt x="70" y="54"/>
                </a:lnTo>
                <a:close/>
                <a:moveTo>
                  <a:pt x="81" y="63"/>
                </a:moveTo>
                <a:cubicBezTo>
                  <a:pt x="81" y="114"/>
                  <a:pt x="81" y="114"/>
                  <a:pt x="81" y="114"/>
                </a:cubicBezTo>
                <a:cubicBezTo>
                  <a:pt x="81" y="115"/>
                  <a:pt x="80" y="116"/>
                  <a:pt x="79" y="116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8" y="116"/>
                  <a:pt x="68" y="115"/>
                  <a:pt x="68" y="114"/>
                </a:cubicBezTo>
                <a:cubicBezTo>
                  <a:pt x="68" y="63"/>
                  <a:pt x="68" y="63"/>
                  <a:pt x="68" y="63"/>
                </a:cubicBezTo>
                <a:cubicBezTo>
                  <a:pt x="68" y="62"/>
                  <a:pt x="68" y="61"/>
                  <a:pt x="70" y="61"/>
                </a:cubicBezTo>
                <a:cubicBezTo>
                  <a:pt x="79" y="61"/>
                  <a:pt x="79" y="61"/>
                  <a:pt x="79" y="61"/>
                </a:cubicBezTo>
                <a:cubicBezTo>
                  <a:pt x="80" y="61"/>
                  <a:pt x="81" y="62"/>
                  <a:pt x="81" y="63"/>
                </a:cubicBezTo>
                <a:close/>
                <a:moveTo>
                  <a:pt x="103" y="42"/>
                </a:moveTo>
                <a:cubicBezTo>
                  <a:pt x="98" y="42"/>
                  <a:pt x="94" y="46"/>
                  <a:pt x="94" y="51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4" y="119"/>
                  <a:pt x="98" y="123"/>
                  <a:pt x="103" y="123"/>
                </a:cubicBezTo>
                <a:cubicBezTo>
                  <a:pt x="112" y="123"/>
                  <a:pt x="112" y="123"/>
                  <a:pt x="112" y="123"/>
                </a:cubicBezTo>
                <a:cubicBezTo>
                  <a:pt x="117" y="123"/>
                  <a:pt x="121" y="119"/>
                  <a:pt x="121" y="114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46"/>
                  <a:pt x="117" y="42"/>
                  <a:pt x="112" y="42"/>
                </a:cubicBezTo>
                <a:lnTo>
                  <a:pt x="103" y="42"/>
                </a:lnTo>
                <a:close/>
                <a:moveTo>
                  <a:pt x="114" y="51"/>
                </a:moveTo>
                <a:cubicBezTo>
                  <a:pt x="114" y="114"/>
                  <a:pt x="114" y="114"/>
                  <a:pt x="114" y="114"/>
                </a:cubicBezTo>
                <a:cubicBezTo>
                  <a:pt x="114" y="115"/>
                  <a:pt x="113" y="116"/>
                  <a:pt x="112" y="116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2" y="116"/>
                  <a:pt x="101" y="115"/>
                  <a:pt x="101" y="114"/>
                </a:cubicBezTo>
                <a:cubicBezTo>
                  <a:pt x="101" y="51"/>
                  <a:pt x="101" y="51"/>
                  <a:pt x="101" y="51"/>
                </a:cubicBezTo>
                <a:cubicBezTo>
                  <a:pt x="101" y="50"/>
                  <a:pt x="102" y="49"/>
                  <a:pt x="103" y="49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3" y="49"/>
                  <a:pt x="114" y="50"/>
                  <a:pt x="114" y="51"/>
                </a:cubicBezTo>
                <a:close/>
                <a:moveTo>
                  <a:pt x="128" y="40"/>
                </a:moveTo>
                <a:cubicBezTo>
                  <a:pt x="128" y="114"/>
                  <a:pt x="128" y="114"/>
                  <a:pt x="128" y="114"/>
                </a:cubicBezTo>
                <a:cubicBezTo>
                  <a:pt x="128" y="119"/>
                  <a:pt x="132" y="123"/>
                  <a:pt x="137" y="123"/>
                </a:cubicBezTo>
                <a:cubicBezTo>
                  <a:pt x="146" y="123"/>
                  <a:pt x="146" y="123"/>
                  <a:pt x="146" y="123"/>
                </a:cubicBezTo>
                <a:cubicBezTo>
                  <a:pt x="151" y="123"/>
                  <a:pt x="155" y="119"/>
                  <a:pt x="155" y="114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5" y="35"/>
                  <a:pt x="151" y="30"/>
                  <a:pt x="146" y="30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132" y="30"/>
                  <a:pt x="128" y="35"/>
                  <a:pt x="128" y="40"/>
                </a:cubicBezTo>
                <a:close/>
                <a:moveTo>
                  <a:pt x="148" y="40"/>
                </a:moveTo>
                <a:cubicBezTo>
                  <a:pt x="148" y="114"/>
                  <a:pt x="148" y="114"/>
                  <a:pt x="148" y="114"/>
                </a:cubicBezTo>
                <a:cubicBezTo>
                  <a:pt x="148" y="115"/>
                  <a:pt x="147" y="116"/>
                  <a:pt x="146" y="116"/>
                </a:cubicBezTo>
                <a:cubicBezTo>
                  <a:pt x="137" y="116"/>
                  <a:pt x="137" y="116"/>
                  <a:pt x="137" y="116"/>
                </a:cubicBezTo>
                <a:cubicBezTo>
                  <a:pt x="136" y="116"/>
                  <a:pt x="135" y="115"/>
                  <a:pt x="135" y="114"/>
                </a:cubicBezTo>
                <a:cubicBezTo>
                  <a:pt x="135" y="40"/>
                  <a:pt x="135" y="40"/>
                  <a:pt x="135" y="40"/>
                </a:cubicBezTo>
                <a:cubicBezTo>
                  <a:pt x="135" y="38"/>
                  <a:pt x="136" y="38"/>
                  <a:pt x="137" y="38"/>
                </a:cubicBezTo>
                <a:cubicBezTo>
                  <a:pt x="146" y="38"/>
                  <a:pt x="146" y="38"/>
                  <a:pt x="146" y="38"/>
                </a:cubicBezTo>
                <a:cubicBezTo>
                  <a:pt x="147" y="38"/>
                  <a:pt x="148" y="38"/>
                  <a:pt x="148" y="40"/>
                </a:cubicBezTo>
                <a:close/>
                <a:moveTo>
                  <a:pt x="86" y="30"/>
                </a:moveTo>
                <a:cubicBezTo>
                  <a:pt x="108" y="21"/>
                  <a:pt x="129" y="8"/>
                  <a:pt x="129" y="8"/>
                </a:cubicBezTo>
                <a:cubicBezTo>
                  <a:pt x="125" y="0"/>
                  <a:pt x="125" y="0"/>
                  <a:pt x="125" y="0"/>
                </a:cubicBezTo>
                <a:cubicBezTo>
                  <a:pt x="133" y="3"/>
                  <a:pt x="133" y="3"/>
                  <a:pt x="133" y="3"/>
                </a:cubicBezTo>
                <a:cubicBezTo>
                  <a:pt x="141" y="6"/>
                  <a:pt x="141" y="6"/>
                  <a:pt x="141" y="6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37" y="22"/>
                  <a:pt x="137" y="22"/>
                  <a:pt x="137" y="22"/>
                </a:cubicBezTo>
                <a:cubicBezTo>
                  <a:pt x="133" y="14"/>
                  <a:pt x="133" y="14"/>
                  <a:pt x="133" y="14"/>
                </a:cubicBezTo>
                <a:cubicBezTo>
                  <a:pt x="129" y="16"/>
                  <a:pt x="109" y="28"/>
                  <a:pt x="88" y="36"/>
                </a:cubicBezTo>
                <a:cubicBezTo>
                  <a:pt x="63" y="46"/>
                  <a:pt x="32" y="52"/>
                  <a:pt x="32" y="52"/>
                </a:cubicBezTo>
                <a:cubicBezTo>
                  <a:pt x="32" y="52"/>
                  <a:pt x="32" y="52"/>
                  <a:pt x="31" y="52"/>
                </a:cubicBezTo>
                <a:cubicBezTo>
                  <a:pt x="30" y="52"/>
                  <a:pt x="28" y="51"/>
                  <a:pt x="28" y="49"/>
                </a:cubicBezTo>
                <a:cubicBezTo>
                  <a:pt x="28" y="47"/>
                  <a:pt x="29" y="45"/>
                  <a:pt x="31" y="45"/>
                </a:cubicBezTo>
                <a:cubicBezTo>
                  <a:pt x="31" y="45"/>
                  <a:pt x="61" y="39"/>
                  <a:pt x="86" y="30"/>
                </a:cubicBezTo>
                <a:close/>
                <a:moveTo>
                  <a:pt x="165" y="136"/>
                </a:moveTo>
                <a:cubicBezTo>
                  <a:pt x="160" y="142"/>
                  <a:pt x="160" y="142"/>
                  <a:pt x="160" y="142"/>
                </a:cubicBezTo>
                <a:cubicBezTo>
                  <a:pt x="155" y="148"/>
                  <a:pt x="155" y="148"/>
                  <a:pt x="155" y="148"/>
                </a:cubicBezTo>
                <a:cubicBezTo>
                  <a:pt x="155" y="140"/>
                  <a:pt x="155" y="140"/>
                  <a:pt x="155" y="140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2" y="140"/>
                  <a:pt x="11" y="138"/>
                  <a:pt x="11" y="136"/>
                </a:cubicBezTo>
                <a:cubicBezTo>
                  <a:pt x="11" y="23"/>
                  <a:pt x="11" y="23"/>
                  <a:pt x="11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7" y="17"/>
                  <a:pt x="7" y="17"/>
                  <a:pt x="7" y="17"/>
                </a:cubicBezTo>
                <a:cubicBezTo>
                  <a:pt x="14" y="11"/>
                  <a:pt x="14" y="11"/>
                  <a:pt x="14" y="11"/>
                </a:cubicBezTo>
                <a:cubicBezTo>
                  <a:pt x="21" y="17"/>
                  <a:pt x="21" y="17"/>
                  <a:pt x="21" y="17"/>
                </a:cubicBezTo>
                <a:cubicBezTo>
                  <a:pt x="28" y="23"/>
                  <a:pt x="28" y="23"/>
                  <a:pt x="28" y="23"/>
                </a:cubicBezTo>
                <a:cubicBezTo>
                  <a:pt x="18" y="23"/>
                  <a:pt x="18" y="23"/>
                  <a:pt x="18" y="23"/>
                </a:cubicBezTo>
                <a:cubicBezTo>
                  <a:pt x="18" y="133"/>
                  <a:pt x="18" y="133"/>
                  <a:pt x="18" y="133"/>
                </a:cubicBezTo>
                <a:cubicBezTo>
                  <a:pt x="155" y="133"/>
                  <a:pt x="155" y="133"/>
                  <a:pt x="155" y="133"/>
                </a:cubicBezTo>
                <a:cubicBezTo>
                  <a:pt x="155" y="124"/>
                  <a:pt x="155" y="124"/>
                  <a:pt x="155" y="124"/>
                </a:cubicBezTo>
                <a:cubicBezTo>
                  <a:pt x="160" y="130"/>
                  <a:pt x="160" y="130"/>
                  <a:pt x="160" y="130"/>
                </a:cubicBezTo>
                <a:lnTo>
                  <a:pt x="165" y="13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1035050" y="4832350"/>
            <a:ext cx="693738" cy="809625"/>
          </a:xfrm>
          <a:custGeom>
            <a:avLst/>
            <a:gdLst/>
            <a:ahLst/>
            <a:cxnLst/>
            <a:rect l="l" t="t" r="r" b="b"/>
            <a:pathLst>
              <a:path w="162" h="189" extrusionOk="0">
                <a:moveTo>
                  <a:pt x="93" y="189"/>
                </a:moveTo>
                <a:cubicBezTo>
                  <a:pt x="67" y="189"/>
                  <a:pt x="67" y="189"/>
                  <a:pt x="67" y="189"/>
                </a:cubicBezTo>
                <a:cubicBezTo>
                  <a:pt x="65" y="189"/>
                  <a:pt x="63" y="188"/>
                  <a:pt x="63" y="186"/>
                </a:cubicBezTo>
                <a:cubicBezTo>
                  <a:pt x="63" y="184"/>
                  <a:pt x="65" y="182"/>
                  <a:pt x="67" y="182"/>
                </a:cubicBezTo>
                <a:cubicBezTo>
                  <a:pt x="93" y="182"/>
                  <a:pt x="93" y="182"/>
                  <a:pt x="93" y="182"/>
                </a:cubicBezTo>
                <a:cubicBezTo>
                  <a:pt x="95" y="182"/>
                  <a:pt x="97" y="184"/>
                  <a:pt x="97" y="186"/>
                </a:cubicBezTo>
                <a:cubicBezTo>
                  <a:pt x="97" y="188"/>
                  <a:pt x="95" y="189"/>
                  <a:pt x="93" y="189"/>
                </a:cubicBezTo>
                <a:close/>
                <a:moveTo>
                  <a:pt x="101" y="177"/>
                </a:moveTo>
                <a:cubicBezTo>
                  <a:pt x="60" y="177"/>
                  <a:pt x="60" y="177"/>
                  <a:pt x="60" y="177"/>
                </a:cubicBezTo>
                <a:cubicBezTo>
                  <a:pt x="58" y="177"/>
                  <a:pt x="56" y="176"/>
                  <a:pt x="56" y="174"/>
                </a:cubicBezTo>
                <a:cubicBezTo>
                  <a:pt x="56" y="172"/>
                  <a:pt x="58" y="170"/>
                  <a:pt x="60" y="170"/>
                </a:cubicBezTo>
                <a:cubicBezTo>
                  <a:pt x="101" y="170"/>
                  <a:pt x="101" y="170"/>
                  <a:pt x="101" y="170"/>
                </a:cubicBezTo>
                <a:cubicBezTo>
                  <a:pt x="103" y="170"/>
                  <a:pt x="104" y="172"/>
                  <a:pt x="104" y="174"/>
                </a:cubicBezTo>
                <a:cubicBezTo>
                  <a:pt x="104" y="176"/>
                  <a:pt x="103" y="177"/>
                  <a:pt x="101" y="177"/>
                </a:cubicBezTo>
                <a:close/>
                <a:moveTo>
                  <a:pt x="80" y="164"/>
                </a:moveTo>
                <a:cubicBezTo>
                  <a:pt x="72" y="164"/>
                  <a:pt x="65" y="164"/>
                  <a:pt x="64" y="164"/>
                </a:cubicBezTo>
                <a:cubicBezTo>
                  <a:pt x="64" y="164"/>
                  <a:pt x="64" y="164"/>
                  <a:pt x="64" y="164"/>
                </a:cubicBezTo>
                <a:cubicBezTo>
                  <a:pt x="57" y="164"/>
                  <a:pt x="54" y="161"/>
                  <a:pt x="52" y="155"/>
                </a:cubicBezTo>
                <a:cubicBezTo>
                  <a:pt x="51" y="152"/>
                  <a:pt x="51" y="149"/>
                  <a:pt x="51" y="147"/>
                </a:cubicBezTo>
                <a:cubicBezTo>
                  <a:pt x="51" y="143"/>
                  <a:pt x="51" y="139"/>
                  <a:pt x="50" y="137"/>
                </a:cubicBezTo>
                <a:cubicBezTo>
                  <a:pt x="44" y="127"/>
                  <a:pt x="40" y="120"/>
                  <a:pt x="35" y="110"/>
                </a:cubicBezTo>
                <a:cubicBezTo>
                  <a:pt x="30" y="100"/>
                  <a:pt x="24" y="85"/>
                  <a:pt x="28" y="70"/>
                </a:cubicBezTo>
                <a:cubicBezTo>
                  <a:pt x="32" y="52"/>
                  <a:pt x="52" y="34"/>
                  <a:pt x="80" y="34"/>
                </a:cubicBezTo>
                <a:cubicBezTo>
                  <a:pt x="108" y="34"/>
                  <a:pt x="127" y="52"/>
                  <a:pt x="131" y="70"/>
                </a:cubicBezTo>
                <a:cubicBezTo>
                  <a:pt x="135" y="85"/>
                  <a:pt x="129" y="100"/>
                  <a:pt x="124" y="110"/>
                </a:cubicBezTo>
                <a:cubicBezTo>
                  <a:pt x="119" y="120"/>
                  <a:pt x="115" y="127"/>
                  <a:pt x="110" y="137"/>
                </a:cubicBezTo>
                <a:cubicBezTo>
                  <a:pt x="108" y="139"/>
                  <a:pt x="108" y="143"/>
                  <a:pt x="108" y="147"/>
                </a:cubicBezTo>
                <a:cubicBezTo>
                  <a:pt x="108" y="149"/>
                  <a:pt x="108" y="152"/>
                  <a:pt x="107" y="155"/>
                </a:cubicBezTo>
                <a:cubicBezTo>
                  <a:pt x="106" y="161"/>
                  <a:pt x="102" y="164"/>
                  <a:pt x="95" y="164"/>
                </a:cubicBezTo>
                <a:cubicBezTo>
                  <a:pt x="95" y="164"/>
                  <a:pt x="87" y="164"/>
                  <a:pt x="80" y="164"/>
                </a:cubicBezTo>
                <a:close/>
                <a:moveTo>
                  <a:pt x="64" y="157"/>
                </a:moveTo>
                <a:cubicBezTo>
                  <a:pt x="65" y="157"/>
                  <a:pt x="94" y="157"/>
                  <a:pt x="95" y="157"/>
                </a:cubicBezTo>
                <a:cubicBezTo>
                  <a:pt x="99" y="157"/>
                  <a:pt x="100" y="156"/>
                  <a:pt x="100" y="153"/>
                </a:cubicBezTo>
                <a:cubicBezTo>
                  <a:pt x="101" y="151"/>
                  <a:pt x="101" y="149"/>
                  <a:pt x="101" y="146"/>
                </a:cubicBezTo>
                <a:cubicBezTo>
                  <a:pt x="101" y="142"/>
                  <a:pt x="101" y="137"/>
                  <a:pt x="103" y="133"/>
                </a:cubicBezTo>
                <a:cubicBezTo>
                  <a:pt x="109" y="124"/>
                  <a:pt x="113" y="117"/>
                  <a:pt x="118" y="106"/>
                </a:cubicBezTo>
                <a:cubicBezTo>
                  <a:pt x="122" y="99"/>
                  <a:pt x="128" y="85"/>
                  <a:pt x="124" y="72"/>
                </a:cubicBezTo>
                <a:cubicBezTo>
                  <a:pt x="121" y="57"/>
                  <a:pt x="104" y="41"/>
                  <a:pt x="80" y="41"/>
                </a:cubicBezTo>
                <a:cubicBezTo>
                  <a:pt x="56" y="41"/>
                  <a:pt x="39" y="57"/>
                  <a:pt x="35" y="72"/>
                </a:cubicBezTo>
                <a:cubicBezTo>
                  <a:pt x="31" y="85"/>
                  <a:pt x="37" y="99"/>
                  <a:pt x="41" y="106"/>
                </a:cubicBezTo>
                <a:cubicBezTo>
                  <a:pt x="47" y="117"/>
                  <a:pt x="50" y="124"/>
                  <a:pt x="56" y="133"/>
                </a:cubicBezTo>
                <a:cubicBezTo>
                  <a:pt x="58" y="137"/>
                  <a:pt x="58" y="142"/>
                  <a:pt x="58" y="146"/>
                </a:cubicBezTo>
                <a:cubicBezTo>
                  <a:pt x="58" y="149"/>
                  <a:pt x="59" y="151"/>
                  <a:pt x="59" y="153"/>
                </a:cubicBezTo>
                <a:cubicBezTo>
                  <a:pt x="60" y="156"/>
                  <a:pt x="60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lose/>
                <a:moveTo>
                  <a:pt x="18" y="87"/>
                </a:moveTo>
                <a:cubicBezTo>
                  <a:pt x="4" y="87"/>
                  <a:pt x="4" y="87"/>
                  <a:pt x="4" y="87"/>
                </a:cubicBezTo>
                <a:cubicBezTo>
                  <a:pt x="2" y="87"/>
                  <a:pt x="0" y="85"/>
                  <a:pt x="0" y="83"/>
                </a:cubicBezTo>
                <a:cubicBezTo>
                  <a:pt x="0" y="82"/>
                  <a:pt x="2" y="80"/>
                  <a:pt x="4" y="80"/>
                </a:cubicBezTo>
                <a:cubicBezTo>
                  <a:pt x="18" y="80"/>
                  <a:pt x="18" y="80"/>
                  <a:pt x="18" y="80"/>
                </a:cubicBezTo>
                <a:cubicBezTo>
                  <a:pt x="20" y="80"/>
                  <a:pt x="21" y="82"/>
                  <a:pt x="21" y="83"/>
                </a:cubicBezTo>
                <a:cubicBezTo>
                  <a:pt x="21" y="85"/>
                  <a:pt x="20" y="87"/>
                  <a:pt x="18" y="87"/>
                </a:cubicBezTo>
                <a:close/>
                <a:moveTo>
                  <a:pt x="158" y="84"/>
                </a:moveTo>
                <a:cubicBezTo>
                  <a:pt x="142" y="84"/>
                  <a:pt x="142" y="84"/>
                  <a:pt x="142" y="84"/>
                </a:cubicBezTo>
                <a:cubicBezTo>
                  <a:pt x="140" y="84"/>
                  <a:pt x="138" y="83"/>
                  <a:pt x="138" y="81"/>
                </a:cubicBezTo>
                <a:cubicBezTo>
                  <a:pt x="138" y="79"/>
                  <a:pt x="140" y="77"/>
                  <a:pt x="142" y="77"/>
                </a:cubicBezTo>
                <a:cubicBezTo>
                  <a:pt x="158" y="77"/>
                  <a:pt x="158" y="77"/>
                  <a:pt x="158" y="77"/>
                </a:cubicBezTo>
                <a:cubicBezTo>
                  <a:pt x="160" y="77"/>
                  <a:pt x="162" y="79"/>
                  <a:pt x="162" y="81"/>
                </a:cubicBezTo>
                <a:cubicBezTo>
                  <a:pt x="162" y="83"/>
                  <a:pt x="160" y="84"/>
                  <a:pt x="158" y="84"/>
                </a:cubicBezTo>
                <a:close/>
                <a:moveTo>
                  <a:pt x="48" y="82"/>
                </a:moveTo>
                <a:cubicBezTo>
                  <a:pt x="48" y="82"/>
                  <a:pt x="47" y="82"/>
                  <a:pt x="47" y="81"/>
                </a:cubicBezTo>
                <a:cubicBezTo>
                  <a:pt x="45" y="81"/>
                  <a:pt x="44" y="79"/>
                  <a:pt x="44" y="77"/>
                </a:cubicBezTo>
                <a:cubicBezTo>
                  <a:pt x="48" y="64"/>
                  <a:pt x="62" y="51"/>
                  <a:pt x="82" y="51"/>
                </a:cubicBezTo>
                <a:cubicBezTo>
                  <a:pt x="82" y="51"/>
                  <a:pt x="82" y="51"/>
                  <a:pt x="82" y="51"/>
                </a:cubicBezTo>
                <a:cubicBezTo>
                  <a:pt x="83" y="51"/>
                  <a:pt x="85" y="53"/>
                  <a:pt x="85" y="55"/>
                </a:cubicBezTo>
                <a:cubicBezTo>
                  <a:pt x="85" y="57"/>
                  <a:pt x="83" y="58"/>
                  <a:pt x="82" y="58"/>
                </a:cubicBezTo>
                <a:cubicBezTo>
                  <a:pt x="65" y="58"/>
                  <a:pt x="54" y="69"/>
                  <a:pt x="51" y="79"/>
                </a:cubicBezTo>
                <a:cubicBezTo>
                  <a:pt x="51" y="80"/>
                  <a:pt x="49" y="82"/>
                  <a:pt x="48" y="82"/>
                </a:cubicBezTo>
                <a:close/>
                <a:moveTo>
                  <a:pt x="125" y="43"/>
                </a:moveTo>
                <a:cubicBezTo>
                  <a:pt x="124" y="43"/>
                  <a:pt x="123" y="43"/>
                  <a:pt x="122" y="42"/>
                </a:cubicBezTo>
                <a:cubicBezTo>
                  <a:pt x="121" y="41"/>
                  <a:pt x="121" y="38"/>
                  <a:pt x="122" y="37"/>
                </a:cubicBezTo>
                <a:cubicBezTo>
                  <a:pt x="134" y="25"/>
                  <a:pt x="134" y="25"/>
                  <a:pt x="134" y="25"/>
                </a:cubicBezTo>
                <a:cubicBezTo>
                  <a:pt x="136" y="24"/>
                  <a:pt x="138" y="24"/>
                  <a:pt x="139" y="25"/>
                </a:cubicBezTo>
                <a:cubicBezTo>
                  <a:pt x="141" y="26"/>
                  <a:pt x="141" y="29"/>
                  <a:pt x="139" y="30"/>
                </a:cubicBezTo>
                <a:cubicBezTo>
                  <a:pt x="127" y="42"/>
                  <a:pt x="127" y="42"/>
                  <a:pt x="127" y="42"/>
                </a:cubicBezTo>
                <a:cubicBezTo>
                  <a:pt x="127" y="43"/>
                  <a:pt x="126" y="43"/>
                  <a:pt x="125" y="43"/>
                </a:cubicBezTo>
                <a:close/>
                <a:moveTo>
                  <a:pt x="35" y="43"/>
                </a:moveTo>
                <a:cubicBezTo>
                  <a:pt x="34" y="43"/>
                  <a:pt x="34" y="43"/>
                  <a:pt x="33" y="42"/>
                </a:cubicBezTo>
                <a:cubicBezTo>
                  <a:pt x="21" y="30"/>
                  <a:pt x="21" y="30"/>
                  <a:pt x="21" y="30"/>
                </a:cubicBezTo>
                <a:cubicBezTo>
                  <a:pt x="20" y="29"/>
                  <a:pt x="20" y="26"/>
                  <a:pt x="21" y="25"/>
                </a:cubicBezTo>
                <a:cubicBezTo>
                  <a:pt x="22" y="24"/>
                  <a:pt x="25" y="24"/>
                  <a:pt x="26" y="25"/>
                </a:cubicBezTo>
                <a:cubicBezTo>
                  <a:pt x="38" y="37"/>
                  <a:pt x="38" y="37"/>
                  <a:pt x="38" y="37"/>
                </a:cubicBezTo>
                <a:cubicBezTo>
                  <a:pt x="39" y="38"/>
                  <a:pt x="39" y="41"/>
                  <a:pt x="38" y="42"/>
                </a:cubicBezTo>
                <a:cubicBezTo>
                  <a:pt x="37" y="43"/>
                  <a:pt x="36" y="43"/>
                  <a:pt x="35" y="43"/>
                </a:cubicBezTo>
                <a:close/>
                <a:moveTo>
                  <a:pt x="80" y="27"/>
                </a:moveTo>
                <a:cubicBezTo>
                  <a:pt x="78" y="27"/>
                  <a:pt x="76" y="25"/>
                  <a:pt x="76" y="24"/>
                </a:cubicBezTo>
                <a:cubicBezTo>
                  <a:pt x="76" y="4"/>
                  <a:pt x="76" y="4"/>
                  <a:pt x="76" y="4"/>
                </a:cubicBezTo>
                <a:cubicBezTo>
                  <a:pt x="76" y="2"/>
                  <a:pt x="78" y="0"/>
                  <a:pt x="80" y="0"/>
                </a:cubicBezTo>
                <a:cubicBezTo>
                  <a:pt x="82" y="0"/>
                  <a:pt x="83" y="2"/>
                  <a:pt x="83" y="4"/>
                </a:cubicBezTo>
                <a:cubicBezTo>
                  <a:pt x="83" y="24"/>
                  <a:pt x="83" y="24"/>
                  <a:pt x="83" y="24"/>
                </a:cubicBezTo>
                <a:cubicBezTo>
                  <a:pt x="83" y="25"/>
                  <a:pt x="82" y="27"/>
                  <a:pt x="80" y="2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C0DF40-5B01-0049-B795-48E8E5BF4B3E}"/>
              </a:ext>
            </a:extLst>
          </p:cNvPr>
          <p:cNvGrpSpPr/>
          <p:nvPr/>
        </p:nvGrpSpPr>
        <p:grpSpPr>
          <a:xfrm>
            <a:off x="2286000" y="2633663"/>
            <a:ext cx="3101975" cy="1012825"/>
            <a:chOff x="2286000" y="2633663"/>
            <a:chExt cx="3101975" cy="1012825"/>
          </a:xfrm>
        </p:grpSpPr>
        <p:sp>
          <p:nvSpPr>
            <p:cNvPr id="542" name="Google Shape;542;p40"/>
            <p:cNvSpPr/>
            <p:nvPr/>
          </p:nvSpPr>
          <p:spPr>
            <a:xfrm>
              <a:off x="2403475" y="2633663"/>
              <a:ext cx="22002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40"/>
            <p:cNvSpPr txBox="1"/>
            <p:nvPr/>
          </p:nvSpPr>
          <p:spPr>
            <a:xfrm>
              <a:off x="2286000" y="3032125"/>
              <a:ext cx="3101975" cy="614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7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FCD1D99-9499-774A-B86E-934A38A4FBB0}"/>
              </a:ext>
            </a:extLst>
          </p:cNvPr>
          <p:cNvGrpSpPr/>
          <p:nvPr/>
        </p:nvGrpSpPr>
        <p:grpSpPr>
          <a:xfrm>
            <a:off x="2286000" y="4757738"/>
            <a:ext cx="3101975" cy="1001712"/>
            <a:chOff x="2286000" y="4757738"/>
            <a:chExt cx="3101975" cy="1001712"/>
          </a:xfrm>
        </p:grpSpPr>
        <p:sp>
          <p:nvSpPr>
            <p:cNvPr id="543" name="Google Shape;543;p40"/>
            <p:cNvSpPr/>
            <p:nvPr/>
          </p:nvSpPr>
          <p:spPr>
            <a:xfrm>
              <a:off x="2403475" y="4757738"/>
              <a:ext cx="22002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0"/>
            <p:cNvSpPr txBox="1"/>
            <p:nvPr/>
          </p:nvSpPr>
          <p:spPr>
            <a:xfrm>
              <a:off x="2286000" y="5143500"/>
              <a:ext cx="3101975" cy="615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7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41B1BCA-565E-6744-86D4-238DD79FA9D5}"/>
              </a:ext>
            </a:extLst>
          </p:cNvPr>
          <p:cNvGrpSpPr/>
          <p:nvPr/>
        </p:nvGrpSpPr>
        <p:grpSpPr>
          <a:xfrm>
            <a:off x="8216900" y="2633663"/>
            <a:ext cx="3101975" cy="1012825"/>
            <a:chOff x="8216900" y="2633663"/>
            <a:chExt cx="3101975" cy="1012825"/>
          </a:xfrm>
        </p:grpSpPr>
        <p:sp>
          <p:nvSpPr>
            <p:cNvPr id="544" name="Google Shape;544;p40"/>
            <p:cNvSpPr/>
            <p:nvPr/>
          </p:nvSpPr>
          <p:spPr>
            <a:xfrm>
              <a:off x="8320088" y="2633663"/>
              <a:ext cx="22002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0"/>
            <p:cNvSpPr txBox="1"/>
            <p:nvPr/>
          </p:nvSpPr>
          <p:spPr>
            <a:xfrm>
              <a:off x="8216900" y="3032125"/>
              <a:ext cx="3101975" cy="614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7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344464B-7BE1-484E-8E01-D7554A358ED7}"/>
              </a:ext>
            </a:extLst>
          </p:cNvPr>
          <p:cNvGrpSpPr/>
          <p:nvPr/>
        </p:nvGrpSpPr>
        <p:grpSpPr>
          <a:xfrm>
            <a:off x="8216900" y="4757738"/>
            <a:ext cx="3101975" cy="1001712"/>
            <a:chOff x="8216900" y="4757738"/>
            <a:chExt cx="3101975" cy="1001712"/>
          </a:xfrm>
        </p:grpSpPr>
        <p:sp>
          <p:nvSpPr>
            <p:cNvPr id="545" name="Google Shape;545;p40"/>
            <p:cNvSpPr/>
            <p:nvPr/>
          </p:nvSpPr>
          <p:spPr>
            <a:xfrm>
              <a:off x="8320088" y="4757738"/>
              <a:ext cx="22002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20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0"/>
            <p:cNvSpPr txBox="1"/>
            <p:nvPr/>
          </p:nvSpPr>
          <p:spPr>
            <a:xfrm>
              <a:off x="8216900" y="5143500"/>
              <a:ext cx="3101975" cy="615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7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1" grpId="0"/>
          <p:bldP spid="546" grpId="0" animBg="1"/>
          <p:bldP spid="547" grpId="0" animBg="1"/>
          <p:bldP spid="548" grpId="0" animBg="1"/>
          <p:bldP spid="5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41" grpId="0"/>
          <p:bldP spid="546" grpId="0" animBg="1"/>
          <p:bldP spid="547" grpId="0" animBg="1"/>
          <p:bldP spid="548" grpId="0" animBg="1"/>
          <p:bldP spid="549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00" y="1963738"/>
            <a:ext cx="9221788" cy="4503737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1"/>
          <p:cNvSpPr/>
          <p:nvPr/>
        </p:nvSpPr>
        <p:spPr>
          <a:xfrm>
            <a:off x="2871788" y="487363"/>
            <a:ext cx="6448425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AWESOME </a:t>
            </a:r>
            <a:r>
              <a:rPr lang="ar-EG" sz="5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endParaRPr sz="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1"/>
          <p:cNvSpPr/>
          <p:nvPr/>
        </p:nvSpPr>
        <p:spPr>
          <a:xfrm>
            <a:off x="757238" y="2366963"/>
            <a:ext cx="561975" cy="673100"/>
          </a:xfrm>
          <a:custGeom>
            <a:avLst/>
            <a:gdLst/>
            <a:ahLst/>
            <a:cxnLst/>
            <a:rect l="l" t="t" r="r" b="b"/>
            <a:pathLst>
              <a:path w="131" h="157" extrusionOk="0">
                <a:moveTo>
                  <a:pt x="88" y="152"/>
                </a:moveTo>
                <a:cubicBezTo>
                  <a:pt x="88" y="155"/>
                  <a:pt x="86" y="157"/>
                  <a:pt x="83" y="157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47" y="157"/>
                  <a:pt x="44" y="155"/>
                  <a:pt x="44" y="152"/>
                </a:cubicBezTo>
                <a:cubicBezTo>
                  <a:pt x="44" y="152"/>
                  <a:pt x="44" y="152"/>
                  <a:pt x="44" y="152"/>
                </a:cubicBezTo>
                <a:cubicBezTo>
                  <a:pt x="44" y="149"/>
                  <a:pt x="47" y="146"/>
                  <a:pt x="50" y="146"/>
                </a:cubicBezTo>
                <a:cubicBezTo>
                  <a:pt x="83" y="146"/>
                  <a:pt x="83" y="146"/>
                  <a:pt x="83" y="146"/>
                </a:cubicBezTo>
                <a:cubicBezTo>
                  <a:pt x="86" y="146"/>
                  <a:pt x="88" y="149"/>
                  <a:pt x="88" y="152"/>
                </a:cubicBezTo>
                <a:close/>
                <a:moveTo>
                  <a:pt x="88" y="137"/>
                </a:moveTo>
                <a:cubicBezTo>
                  <a:pt x="88" y="134"/>
                  <a:pt x="86" y="132"/>
                  <a:pt x="83" y="132"/>
                </a:cubicBezTo>
                <a:cubicBezTo>
                  <a:pt x="50" y="132"/>
                  <a:pt x="50" y="132"/>
                  <a:pt x="50" y="132"/>
                </a:cubicBezTo>
                <a:cubicBezTo>
                  <a:pt x="47" y="132"/>
                  <a:pt x="44" y="134"/>
                  <a:pt x="44" y="137"/>
                </a:cubicBezTo>
                <a:cubicBezTo>
                  <a:pt x="44" y="137"/>
                  <a:pt x="44" y="137"/>
                  <a:pt x="44" y="137"/>
                </a:cubicBezTo>
                <a:cubicBezTo>
                  <a:pt x="44" y="141"/>
                  <a:pt x="47" y="143"/>
                  <a:pt x="50" y="143"/>
                </a:cubicBezTo>
                <a:cubicBezTo>
                  <a:pt x="83" y="143"/>
                  <a:pt x="83" y="143"/>
                  <a:pt x="83" y="143"/>
                </a:cubicBezTo>
                <a:cubicBezTo>
                  <a:pt x="86" y="143"/>
                  <a:pt x="88" y="141"/>
                  <a:pt x="88" y="137"/>
                </a:cubicBezTo>
                <a:close/>
                <a:moveTo>
                  <a:pt x="71" y="78"/>
                </a:moveTo>
                <a:cubicBezTo>
                  <a:pt x="64" y="78"/>
                  <a:pt x="64" y="78"/>
                  <a:pt x="64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3" y="129"/>
                  <a:pt x="64" y="129"/>
                  <a:pt x="66" y="129"/>
                </a:cubicBezTo>
                <a:cubicBezTo>
                  <a:pt x="66" y="129"/>
                  <a:pt x="66" y="129"/>
                  <a:pt x="66" y="129"/>
                </a:cubicBezTo>
                <a:cubicBezTo>
                  <a:pt x="66" y="129"/>
                  <a:pt x="66" y="129"/>
                  <a:pt x="66" y="129"/>
                </a:cubicBezTo>
                <a:cubicBezTo>
                  <a:pt x="66" y="129"/>
                  <a:pt x="66" y="129"/>
                  <a:pt x="66" y="129"/>
                </a:cubicBezTo>
                <a:cubicBezTo>
                  <a:pt x="66" y="129"/>
                  <a:pt x="66" y="129"/>
                  <a:pt x="66" y="129"/>
                </a:cubicBezTo>
                <a:cubicBezTo>
                  <a:pt x="68" y="129"/>
                  <a:pt x="70" y="129"/>
                  <a:pt x="71" y="129"/>
                </a:cubicBezTo>
                <a:lnTo>
                  <a:pt x="71" y="78"/>
                </a:lnTo>
                <a:close/>
                <a:moveTo>
                  <a:pt x="48" y="57"/>
                </a:moveTo>
                <a:cubicBezTo>
                  <a:pt x="44" y="57"/>
                  <a:pt x="40" y="60"/>
                  <a:pt x="40" y="65"/>
                </a:cubicBezTo>
                <a:cubicBezTo>
                  <a:pt x="40" y="69"/>
                  <a:pt x="44" y="73"/>
                  <a:pt x="48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6" y="65"/>
                  <a:pt x="56" y="65"/>
                  <a:pt x="56" y="65"/>
                </a:cubicBezTo>
                <a:cubicBezTo>
                  <a:pt x="56" y="60"/>
                  <a:pt x="52" y="57"/>
                  <a:pt x="48" y="57"/>
                </a:cubicBezTo>
                <a:close/>
                <a:moveTo>
                  <a:pt x="92" y="65"/>
                </a:moveTo>
                <a:cubicBezTo>
                  <a:pt x="92" y="60"/>
                  <a:pt x="89" y="57"/>
                  <a:pt x="84" y="57"/>
                </a:cubicBezTo>
                <a:cubicBezTo>
                  <a:pt x="80" y="57"/>
                  <a:pt x="76" y="60"/>
                  <a:pt x="76" y="65"/>
                </a:cubicBezTo>
                <a:cubicBezTo>
                  <a:pt x="76" y="73"/>
                  <a:pt x="76" y="73"/>
                  <a:pt x="76" y="73"/>
                </a:cubicBezTo>
                <a:cubicBezTo>
                  <a:pt x="84" y="73"/>
                  <a:pt x="84" y="73"/>
                  <a:pt x="84" y="73"/>
                </a:cubicBezTo>
                <a:cubicBezTo>
                  <a:pt x="89" y="73"/>
                  <a:pt x="92" y="69"/>
                  <a:pt x="92" y="65"/>
                </a:cubicBezTo>
                <a:close/>
                <a:moveTo>
                  <a:pt x="109" y="50"/>
                </a:moveTo>
                <a:cubicBezTo>
                  <a:pt x="106" y="37"/>
                  <a:pt x="89" y="21"/>
                  <a:pt x="66" y="21"/>
                </a:cubicBezTo>
                <a:cubicBezTo>
                  <a:pt x="43" y="21"/>
                  <a:pt x="26" y="37"/>
                  <a:pt x="23" y="50"/>
                </a:cubicBezTo>
                <a:cubicBezTo>
                  <a:pt x="20" y="61"/>
                  <a:pt x="22" y="71"/>
                  <a:pt x="28" y="81"/>
                </a:cubicBezTo>
                <a:cubicBezTo>
                  <a:pt x="32" y="90"/>
                  <a:pt x="37" y="97"/>
                  <a:pt x="41" y="106"/>
                </a:cubicBezTo>
                <a:cubicBezTo>
                  <a:pt x="43" y="111"/>
                  <a:pt x="44" y="118"/>
                  <a:pt x="45" y="123"/>
                </a:cubicBezTo>
                <a:cubicBezTo>
                  <a:pt x="46" y="127"/>
                  <a:pt x="48" y="129"/>
                  <a:pt x="53" y="129"/>
                </a:cubicBezTo>
                <a:cubicBezTo>
                  <a:pt x="54" y="129"/>
                  <a:pt x="55" y="129"/>
                  <a:pt x="56" y="129"/>
                </a:cubicBezTo>
                <a:cubicBezTo>
                  <a:pt x="56" y="78"/>
                  <a:pt x="56" y="78"/>
                  <a:pt x="56" y="78"/>
                </a:cubicBezTo>
                <a:cubicBezTo>
                  <a:pt x="48" y="78"/>
                  <a:pt x="48" y="78"/>
                  <a:pt x="48" y="78"/>
                </a:cubicBezTo>
                <a:cubicBezTo>
                  <a:pt x="44" y="78"/>
                  <a:pt x="41" y="76"/>
                  <a:pt x="39" y="74"/>
                </a:cubicBezTo>
                <a:cubicBezTo>
                  <a:pt x="36" y="71"/>
                  <a:pt x="35" y="68"/>
                  <a:pt x="35" y="65"/>
                </a:cubicBezTo>
                <a:cubicBezTo>
                  <a:pt x="35" y="61"/>
                  <a:pt x="36" y="58"/>
                  <a:pt x="39" y="56"/>
                </a:cubicBezTo>
                <a:cubicBezTo>
                  <a:pt x="41" y="53"/>
                  <a:pt x="44" y="52"/>
                  <a:pt x="48" y="52"/>
                </a:cubicBezTo>
                <a:cubicBezTo>
                  <a:pt x="55" y="52"/>
                  <a:pt x="61" y="57"/>
                  <a:pt x="61" y="65"/>
                </a:cubicBezTo>
                <a:cubicBezTo>
                  <a:pt x="61" y="65"/>
                  <a:pt x="61" y="65"/>
                  <a:pt x="61" y="65"/>
                </a:cubicBezTo>
                <a:cubicBezTo>
                  <a:pt x="61" y="73"/>
                  <a:pt x="61" y="73"/>
                  <a:pt x="61" y="73"/>
                </a:cubicBezTo>
                <a:cubicBezTo>
                  <a:pt x="64" y="73"/>
                  <a:pt x="64" y="73"/>
                  <a:pt x="64" y="73"/>
                </a:cubicBezTo>
                <a:cubicBezTo>
                  <a:pt x="71" y="73"/>
                  <a:pt x="71" y="73"/>
                  <a:pt x="71" y="73"/>
                </a:cubicBezTo>
                <a:cubicBezTo>
                  <a:pt x="71" y="65"/>
                  <a:pt x="71" y="65"/>
                  <a:pt x="71" y="65"/>
                </a:cubicBezTo>
                <a:cubicBezTo>
                  <a:pt x="71" y="65"/>
                  <a:pt x="71" y="65"/>
                  <a:pt x="71" y="65"/>
                </a:cubicBezTo>
                <a:cubicBezTo>
                  <a:pt x="71" y="61"/>
                  <a:pt x="73" y="58"/>
                  <a:pt x="75" y="56"/>
                </a:cubicBezTo>
                <a:cubicBezTo>
                  <a:pt x="78" y="53"/>
                  <a:pt x="81" y="52"/>
                  <a:pt x="84" y="52"/>
                </a:cubicBezTo>
                <a:cubicBezTo>
                  <a:pt x="88" y="52"/>
                  <a:pt x="91" y="53"/>
                  <a:pt x="93" y="56"/>
                </a:cubicBezTo>
                <a:cubicBezTo>
                  <a:pt x="96" y="58"/>
                  <a:pt x="97" y="61"/>
                  <a:pt x="97" y="65"/>
                </a:cubicBezTo>
                <a:cubicBezTo>
                  <a:pt x="97" y="68"/>
                  <a:pt x="96" y="71"/>
                  <a:pt x="93" y="74"/>
                </a:cubicBezTo>
                <a:cubicBezTo>
                  <a:pt x="91" y="76"/>
                  <a:pt x="88" y="78"/>
                  <a:pt x="84" y="78"/>
                </a:cubicBezTo>
                <a:cubicBezTo>
                  <a:pt x="76" y="78"/>
                  <a:pt x="76" y="78"/>
                  <a:pt x="76" y="78"/>
                </a:cubicBezTo>
                <a:cubicBezTo>
                  <a:pt x="76" y="129"/>
                  <a:pt x="76" y="129"/>
                  <a:pt x="76" y="129"/>
                </a:cubicBezTo>
                <a:cubicBezTo>
                  <a:pt x="77" y="129"/>
                  <a:pt x="78" y="129"/>
                  <a:pt x="80" y="129"/>
                </a:cubicBezTo>
                <a:cubicBezTo>
                  <a:pt x="85" y="129"/>
                  <a:pt x="86" y="127"/>
                  <a:pt x="87" y="123"/>
                </a:cubicBezTo>
                <a:cubicBezTo>
                  <a:pt x="88" y="118"/>
                  <a:pt x="89" y="111"/>
                  <a:pt x="91" y="106"/>
                </a:cubicBezTo>
                <a:cubicBezTo>
                  <a:pt x="95" y="97"/>
                  <a:pt x="100" y="90"/>
                  <a:pt x="105" y="81"/>
                </a:cubicBezTo>
                <a:cubicBezTo>
                  <a:pt x="110" y="71"/>
                  <a:pt x="112" y="61"/>
                  <a:pt x="109" y="50"/>
                </a:cubicBezTo>
                <a:close/>
                <a:moveTo>
                  <a:pt x="71" y="5"/>
                </a:moveTo>
                <a:cubicBezTo>
                  <a:pt x="71" y="3"/>
                  <a:pt x="69" y="0"/>
                  <a:pt x="6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3" y="0"/>
                  <a:pt x="61" y="3"/>
                  <a:pt x="61" y="5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7"/>
                  <a:pt x="63" y="19"/>
                  <a:pt x="66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9" y="19"/>
                  <a:pt x="71" y="17"/>
                  <a:pt x="71" y="14"/>
                </a:cubicBezTo>
                <a:lnTo>
                  <a:pt x="71" y="5"/>
                </a:lnTo>
                <a:close/>
                <a:moveTo>
                  <a:pt x="97" y="13"/>
                </a:moveTo>
                <a:cubicBezTo>
                  <a:pt x="99" y="11"/>
                  <a:pt x="98" y="8"/>
                  <a:pt x="95" y="7"/>
                </a:cubicBezTo>
                <a:cubicBezTo>
                  <a:pt x="95" y="7"/>
                  <a:pt x="95" y="7"/>
                  <a:pt x="95" y="7"/>
                </a:cubicBezTo>
                <a:cubicBezTo>
                  <a:pt x="93" y="5"/>
                  <a:pt x="90" y="6"/>
                  <a:pt x="89" y="8"/>
                </a:cubicBezTo>
                <a:cubicBezTo>
                  <a:pt x="85" y="16"/>
                  <a:pt x="85" y="16"/>
                  <a:pt x="85" y="16"/>
                </a:cubicBezTo>
                <a:cubicBezTo>
                  <a:pt x="83" y="19"/>
                  <a:pt x="84" y="21"/>
                  <a:pt x="87" y="23"/>
                </a:cubicBezTo>
                <a:cubicBezTo>
                  <a:pt x="87" y="23"/>
                  <a:pt x="87" y="23"/>
                  <a:pt x="87" y="23"/>
                </a:cubicBezTo>
                <a:cubicBezTo>
                  <a:pt x="89" y="24"/>
                  <a:pt x="92" y="23"/>
                  <a:pt x="93" y="21"/>
                </a:cubicBezTo>
                <a:lnTo>
                  <a:pt x="97" y="13"/>
                </a:lnTo>
                <a:close/>
                <a:moveTo>
                  <a:pt x="117" y="28"/>
                </a:moveTo>
                <a:cubicBezTo>
                  <a:pt x="119" y="27"/>
                  <a:pt x="119" y="24"/>
                  <a:pt x="117" y="22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15" y="20"/>
                  <a:pt x="112" y="20"/>
                  <a:pt x="110" y="21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2" y="29"/>
                  <a:pt x="102" y="32"/>
                  <a:pt x="103" y="34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5" y="36"/>
                  <a:pt x="108" y="36"/>
                  <a:pt x="110" y="34"/>
                </a:cubicBezTo>
                <a:lnTo>
                  <a:pt x="117" y="28"/>
                </a:lnTo>
                <a:close/>
                <a:moveTo>
                  <a:pt x="127" y="52"/>
                </a:moveTo>
                <a:cubicBezTo>
                  <a:pt x="130" y="51"/>
                  <a:pt x="131" y="49"/>
                  <a:pt x="131" y="46"/>
                </a:cubicBezTo>
                <a:cubicBezTo>
                  <a:pt x="131" y="46"/>
                  <a:pt x="131" y="46"/>
                  <a:pt x="131" y="46"/>
                </a:cubicBezTo>
                <a:cubicBezTo>
                  <a:pt x="130" y="44"/>
                  <a:pt x="128" y="42"/>
                  <a:pt x="125" y="42"/>
                </a:cubicBezTo>
                <a:cubicBezTo>
                  <a:pt x="117" y="44"/>
                  <a:pt x="117" y="44"/>
                  <a:pt x="117" y="44"/>
                </a:cubicBezTo>
                <a:cubicBezTo>
                  <a:pt x="114" y="45"/>
                  <a:pt x="112" y="47"/>
                  <a:pt x="113" y="50"/>
                </a:cubicBezTo>
                <a:cubicBezTo>
                  <a:pt x="113" y="50"/>
                  <a:pt x="113" y="50"/>
                  <a:pt x="113" y="50"/>
                </a:cubicBezTo>
                <a:cubicBezTo>
                  <a:pt x="113" y="52"/>
                  <a:pt x="116" y="54"/>
                  <a:pt x="118" y="53"/>
                </a:cubicBezTo>
                <a:lnTo>
                  <a:pt x="127" y="52"/>
                </a:lnTo>
                <a:close/>
                <a:moveTo>
                  <a:pt x="125" y="77"/>
                </a:moveTo>
                <a:cubicBezTo>
                  <a:pt x="128" y="78"/>
                  <a:pt x="130" y="76"/>
                  <a:pt x="131" y="74"/>
                </a:cubicBezTo>
                <a:cubicBezTo>
                  <a:pt x="131" y="74"/>
                  <a:pt x="131" y="74"/>
                  <a:pt x="131" y="74"/>
                </a:cubicBezTo>
                <a:cubicBezTo>
                  <a:pt x="131" y="71"/>
                  <a:pt x="129" y="69"/>
                  <a:pt x="127" y="68"/>
                </a:cubicBezTo>
                <a:cubicBezTo>
                  <a:pt x="118" y="66"/>
                  <a:pt x="118" y="66"/>
                  <a:pt x="118" y="66"/>
                </a:cubicBezTo>
                <a:cubicBezTo>
                  <a:pt x="116" y="66"/>
                  <a:pt x="113" y="67"/>
                  <a:pt x="113" y="70"/>
                </a:cubicBezTo>
                <a:cubicBezTo>
                  <a:pt x="113" y="70"/>
                  <a:pt x="113" y="70"/>
                  <a:pt x="113" y="70"/>
                </a:cubicBezTo>
                <a:cubicBezTo>
                  <a:pt x="112" y="73"/>
                  <a:pt x="114" y="75"/>
                  <a:pt x="116" y="76"/>
                </a:cubicBezTo>
                <a:lnTo>
                  <a:pt x="125" y="77"/>
                </a:lnTo>
                <a:close/>
                <a:moveTo>
                  <a:pt x="38" y="21"/>
                </a:moveTo>
                <a:cubicBezTo>
                  <a:pt x="40" y="23"/>
                  <a:pt x="43" y="24"/>
                  <a:pt x="45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7" y="21"/>
                  <a:pt x="48" y="19"/>
                  <a:pt x="47" y="16"/>
                </a:cubicBezTo>
                <a:cubicBezTo>
                  <a:pt x="43" y="8"/>
                  <a:pt x="43" y="8"/>
                  <a:pt x="43" y="8"/>
                </a:cubicBezTo>
                <a:cubicBezTo>
                  <a:pt x="41" y="6"/>
                  <a:pt x="38" y="5"/>
                  <a:pt x="36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34" y="8"/>
                  <a:pt x="33" y="11"/>
                  <a:pt x="34" y="13"/>
                </a:cubicBezTo>
                <a:lnTo>
                  <a:pt x="38" y="21"/>
                </a:lnTo>
                <a:close/>
                <a:moveTo>
                  <a:pt x="21" y="34"/>
                </a:moveTo>
                <a:cubicBezTo>
                  <a:pt x="23" y="36"/>
                  <a:pt x="26" y="36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30" y="32"/>
                  <a:pt x="30" y="29"/>
                  <a:pt x="28" y="27"/>
                </a:cubicBezTo>
                <a:cubicBezTo>
                  <a:pt x="21" y="21"/>
                  <a:pt x="21" y="21"/>
                  <a:pt x="21" y="21"/>
                </a:cubicBezTo>
                <a:cubicBezTo>
                  <a:pt x="19" y="20"/>
                  <a:pt x="16" y="20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4"/>
                  <a:pt x="13" y="27"/>
                  <a:pt x="15" y="28"/>
                </a:cubicBezTo>
                <a:lnTo>
                  <a:pt x="21" y="34"/>
                </a:lnTo>
                <a:close/>
                <a:moveTo>
                  <a:pt x="13" y="53"/>
                </a:moveTo>
                <a:cubicBezTo>
                  <a:pt x="16" y="54"/>
                  <a:pt x="18" y="52"/>
                  <a:pt x="19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19" y="47"/>
                  <a:pt x="17" y="45"/>
                  <a:pt x="15" y="44"/>
                </a:cubicBezTo>
                <a:cubicBezTo>
                  <a:pt x="6" y="42"/>
                  <a:pt x="6" y="42"/>
                  <a:pt x="6" y="42"/>
                </a:cubicBezTo>
                <a:cubicBezTo>
                  <a:pt x="4" y="42"/>
                  <a:pt x="1" y="44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9"/>
                  <a:pt x="2" y="51"/>
                  <a:pt x="4" y="52"/>
                </a:cubicBezTo>
                <a:lnTo>
                  <a:pt x="13" y="53"/>
                </a:lnTo>
                <a:close/>
                <a:moveTo>
                  <a:pt x="15" y="76"/>
                </a:moveTo>
                <a:cubicBezTo>
                  <a:pt x="18" y="75"/>
                  <a:pt x="19" y="73"/>
                  <a:pt x="19" y="70"/>
                </a:cubicBezTo>
                <a:cubicBezTo>
                  <a:pt x="19" y="70"/>
                  <a:pt x="19" y="70"/>
                  <a:pt x="19" y="70"/>
                </a:cubicBezTo>
                <a:cubicBezTo>
                  <a:pt x="18" y="67"/>
                  <a:pt x="16" y="66"/>
                  <a:pt x="13" y="66"/>
                </a:cubicBezTo>
                <a:cubicBezTo>
                  <a:pt x="5" y="68"/>
                  <a:pt x="5" y="68"/>
                  <a:pt x="5" y="68"/>
                </a:cubicBezTo>
                <a:cubicBezTo>
                  <a:pt x="2" y="69"/>
                  <a:pt x="0" y="71"/>
                  <a:pt x="1" y="74"/>
                </a:cubicBezTo>
                <a:cubicBezTo>
                  <a:pt x="1" y="74"/>
                  <a:pt x="1" y="74"/>
                  <a:pt x="1" y="74"/>
                </a:cubicBezTo>
                <a:cubicBezTo>
                  <a:pt x="1" y="76"/>
                  <a:pt x="4" y="78"/>
                  <a:pt x="7" y="77"/>
                </a:cubicBezTo>
                <a:lnTo>
                  <a:pt x="15" y="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1"/>
          <p:cNvSpPr/>
          <p:nvPr/>
        </p:nvSpPr>
        <p:spPr>
          <a:xfrm>
            <a:off x="8377238" y="5522913"/>
            <a:ext cx="788987" cy="528637"/>
          </a:xfrm>
          <a:custGeom>
            <a:avLst/>
            <a:gdLst/>
            <a:ahLst/>
            <a:cxnLst/>
            <a:rect l="l" t="t" r="r" b="b"/>
            <a:pathLst>
              <a:path w="184" h="123" extrusionOk="0">
                <a:moveTo>
                  <a:pt x="146" y="12"/>
                </a:moveTo>
                <a:cubicBezTo>
                  <a:pt x="163" y="55"/>
                  <a:pt x="163" y="55"/>
                  <a:pt x="163" y="55"/>
                </a:cubicBezTo>
                <a:cubicBezTo>
                  <a:pt x="142" y="64"/>
                  <a:pt x="142" y="64"/>
                  <a:pt x="142" y="64"/>
                </a:cubicBezTo>
                <a:cubicBezTo>
                  <a:pt x="131" y="54"/>
                  <a:pt x="96" y="24"/>
                  <a:pt x="93" y="24"/>
                </a:cubicBezTo>
                <a:cubicBezTo>
                  <a:pt x="91" y="24"/>
                  <a:pt x="80" y="28"/>
                  <a:pt x="79" y="28"/>
                </a:cubicBezTo>
                <a:cubicBezTo>
                  <a:pt x="79" y="28"/>
                  <a:pt x="73" y="30"/>
                  <a:pt x="67" y="30"/>
                </a:cubicBezTo>
                <a:cubicBezTo>
                  <a:pt x="64" y="30"/>
                  <a:pt x="62" y="30"/>
                  <a:pt x="61" y="29"/>
                </a:cubicBezTo>
                <a:cubicBezTo>
                  <a:pt x="59" y="28"/>
                  <a:pt x="59" y="27"/>
                  <a:pt x="59" y="26"/>
                </a:cubicBezTo>
                <a:cubicBezTo>
                  <a:pt x="59" y="24"/>
                  <a:pt x="61" y="21"/>
                  <a:pt x="63" y="21"/>
                </a:cubicBezTo>
                <a:cubicBezTo>
                  <a:pt x="72" y="16"/>
                  <a:pt x="96" y="7"/>
                  <a:pt x="98" y="7"/>
                </a:cubicBezTo>
                <a:cubicBezTo>
                  <a:pt x="99" y="7"/>
                  <a:pt x="99" y="7"/>
                  <a:pt x="99" y="7"/>
                </a:cubicBezTo>
                <a:cubicBezTo>
                  <a:pt x="105" y="7"/>
                  <a:pt x="142" y="12"/>
                  <a:pt x="146" y="12"/>
                </a:cubicBezTo>
                <a:close/>
                <a:moveTo>
                  <a:pt x="161" y="0"/>
                </a:moveTo>
                <a:cubicBezTo>
                  <a:pt x="161" y="0"/>
                  <a:pt x="160" y="0"/>
                  <a:pt x="159" y="1"/>
                </a:cubicBezTo>
                <a:cubicBezTo>
                  <a:pt x="152" y="3"/>
                  <a:pt x="152" y="3"/>
                  <a:pt x="152" y="3"/>
                </a:cubicBezTo>
                <a:cubicBezTo>
                  <a:pt x="151" y="4"/>
                  <a:pt x="150" y="5"/>
                  <a:pt x="150" y="6"/>
                </a:cubicBezTo>
                <a:cubicBezTo>
                  <a:pt x="149" y="7"/>
                  <a:pt x="149" y="8"/>
                  <a:pt x="150" y="10"/>
                </a:cubicBezTo>
                <a:cubicBezTo>
                  <a:pt x="167" y="54"/>
                  <a:pt x="167" y="54"/>
                  <a:pt x="167" y="54"/>
                </a:cubicBezTo>
                <a:cubicBezTo>
                  <a:pt x="168" y="56"/>
                  <a:pt x="171" y="58"/>
                  <a:pt x="174" y="57"/>
                </a:cubicBezTo>
                <a:cubicBezTo>
                  <a:pt x="181" y="54"/>
                  <a:pt x="181" y="54"/>
                  <a:pt x="181" y="54"/>
                </a:cubicBezTo>
                <a:cubicBezTo>
                  <a:pt x="182" y="54"/>
                  <a:pt x="183" y="53"/>
                  <a:pt x="183" y="51"/>
                </a:cubicBezTo>
                <a:cubicBezTo>
                  <a:pt x="184" y="50"/>
                  <a:pt x="184" y="49"/>
                  <a:pt x="183" y="48"/>
                </a:cubicBezTo>
                <a:cubicBezTo>
                  <a:pt x="166" y="3"/>
                  <a:pt x="166" y="3"/>
                  <a:pt x="166" y="3"/>
                </a:cubicBezTo>
                <a:cubicBezTo>
                  <a:pt x="165" y="1"/>
                  <a:pt x="163" y="0"/>
                  <a:pt x="161" y="0"/>
                </a:cubicBezTo>
                <a:close/>
                <a:moveTo>
                  <a:pt x="0" y="61"/>
                </a:moveTo>
                <a:cubicBezTo>
                  <a:pt x="0" y="63"/>
                  <a:pt x="1" y="64"/>
                  <a:pt x="2" y="65"/>
                </a:cubicBezTo>
                <a:cubicBezTo>
                  <a:pt x="2" y="66"/>
                  <a:pt x="4" y="66"/>
                  <a:pt x="5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5" y="67"/>
                  <a:pt x="17" y="65"/>
                  <a:pt x="17" y="63"/>
                </a:cubicBezTo>
                <a:cubicBezTo>
                  <a:pt x="21" y="13"/>
                  <a:pt x="21" y="13"/>
                  <a:pt x="21" y="13"/>
                </a:cubicBezTo>
                <a:cubicBezTo>
                  <a:pt x="21" y="11"/>
                  <a:pt x="21" y="10"/>
                  <a:pt x="20" y="9"/>
                </a:cubicBezTo>
                <a:cubicBezTo>
                  <a:pt x="19" y="8"/>
                  <a:pt x="18" y="8"/>
                  <a:pt x="17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6" y="7"/>
                  <a:pt x="4" y="9"/>
                  <a:pt x="4" y="11"/>
                </a:cubicBezTo>
                <a:lnTo>
                  <a:pt x="0" y="61"/>
                </a:lnTo>
                <a:close/>
                <a:moveTo>
                  <a:pt x="76" y="106"/>
                </a:moveTo>
                <a:cubicBezTo>
                  <a:pt x="75" y="104"/>
                  <a:pt x="74" y="103"/>
                  <a:pt x="73" y="102"/>
                </a:cubicBezTo>
                <a:cubicBezTo>
                  <a:pt x="70" y="99"/>
                  <a:pt x="66" y="99"/>
                  <a:pt x="64" y="103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57" y="111"/>
                  <a:pt x="57" y="111"/>
                  <a:pt x="57" y="111"/>
                </a:cubicBezTo>
                <a:cubicBezTo>
                  <a:pt x="53" y="116"/>
                  <a:pt x="57" y="120"/>
                  <a:pt x="58" y="121"/>
                </a:cubicBezTo>
                <a:cubicBezTo>
                  <a:pt x="59" y="122"/>
                  <a:pt x="61" y="123"/>
                  <a:pt x="62" y="123"/>
                </a:cubicBezTo>
                <a:cubicBezTo>
                  <a:pt x="64" y="123"/>
                  <a:pt x="66" y="122"/>
                  <a:pt x="67" y="120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4" y="111"/>
                  <a:pt x="74" y="111"/>
                  <a:pt x="74" y="111"/>
                </a:cubicBezTo>
                <a:cubicBezTo>
                  <a:pt x="75" y="110"/>
                  <a:pt x="76" y="108"/>
                  <a:pt x="76" y="106"/>
                </a:cubicBezTo>
                <a:close/>
                <a:moveTo>
                  <a:pt x="40" y="103"/>
                </a:moveTo>
                <a:cubicBezTo>
                  <a:pt x="38" y="106"/>
                  <a:pt x="38" y="109"/>
                  <a:pt x="42" y="112"/>
                </a:cubicBezTo>
                <a:cubicBezTo>
                  <a:pt x="45" y="115"/>
                  <a:pt x="49" y="114"/>
                  <a:pt x="51" y="111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95"/>
                  <a:pt x="60" y="92"/>
                  <a:pt x="59" y="91"/>
                </a:cubicBezTo>
                <a:cubicBezTo>
                  <a:pt x="56" y="88"/>
                  <a:pt x="52" y="88"/>
                  <a:pt x="50" y="92"/>
                </a:cubicBezTo>
                <a:cubicBezTo>
                  <a:pt x="45" y="98"/>
                  <a:pt x="45" y="98"/>
                  <a:pt x="45" y="98"/>
                </a:cubicBezTo>
                <a:cubicBezTo>
                  <a:pt x="45" y="98"/>
                  <a:pt x="45" y="98"/>
                  <a:pt x="45" y="98"/>
                </a:cubicBezTo>
                <a:cubicBezTo>
                  <a:pt x="44" y="98"/>
                  <a:pt x="44" y="98"/>
                  <a:pt x="44" y="98"/>
                </a:cubicBezTo>
                <a:lnTo>
                  <a:pt x="40" y="103"/>
                </a:lnTo>
                <a:close/>
                <a:moveTo>
                  <a:pt x="27" y="91"/>
                </a:moveTo>
                <a:cubicBezTo>
                  <a:pt x="26" y="92"/>
                  <a:pt x="25" y="94"/>
                  <a:pt x="26" y="96"/>
                </a:cubicBezTo>
                <a:cubicBezTo>
                  <a:pt x="26" y="98"/>
                  <a:pt x="27" y="99"/>
                  <a:pt x="29" y="100"/>
                </a:cubicBezTo>
                <a:cubicBezTo>
                  <a:pt x="32" y="103"/>
                  <a:pt x="35" y="103"/>
                  <a:pt x="38" y="99"/>
                </a:cubicBezTo>
                <a:cubicBezTo>
                  <a:pt x="47" y="88"/>
                  <a:pt x="47" y="88"/>
                  <a:pt x="47" y="88"/>
                </a:cubicBezTo>
                <a:cubicBezTo>
                  <a:pt x="49" y="86"/>
                  <a:pt x="49" y="84"/>
                  <a:pt x="49" y="82"/>
                </a:cubicBezTo>
                <a:cubicBezTo>
                  <a:pt x="49" y="81"/>
                  <a:pt x="48" y="79"/>
                  <a:pt x="46" y="78"/>
                </a:cubicBezTo>
                <a:cubicBezTo>
                  <a:pt x="43" y="75"/>
                  <a:pt x="40" y="76"/>
                  <a:pt x="37" y="79"/>
                </a:cubicBezTo>
                <a:cubicBezTo>
                  <a:pt x="32" y="85"/>
                  <a:pt x="32" y="85"/>
                  <a:pt x="32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2" y="86"/>
                  <a:pt x="32" y="86"/>
                  <a:pt x="32" y="86"/>
                </a:cubicBezTo>
                <a:lnTo>
                  <a:pt x="27" y="91"/>
                </a:lnTo>
                <a:close/>
                <a:moveTo>
                  <a:pt x="25" y="86"/>
                </a:moveTo>
                <a:cubicBezTo>
                  <a:pt x="35" y="75"/>
                  <a:pt x="35" y="75"/>
                  <a:pt x="35" y="75"/>
                </a:cubicBezTo>
                <a:cubicBezTo>
                  <a:pt x="39" y="70"/>
                  <a:pt x="35" y="66"/>
                  <a:pt x="34" y="65"/>
                </a:cubicBezTo>
                <a:cubicBezTo>
                  <a:pt x="30" y="63"/>
                  <a:pt x="27" y="63"/>
                  <a:pt x="24" y="67"/>
                </a:cubicBezTo>
                <a:cubicBezTo>
                  <a:pt x="21" y="71"/>
                  <a:pt x="21" y="71"/>
                  <a:pt x="21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21" y="71"/>
                  <a:pt x="21" y="71"/>
                  <a:pt x="21" y="71"/>
                </a:cubicBezTo>
                <a:cubicBezTo>
                  <a:pt x="16" y="76"/>
                  <a:pt x="16" y="76"/>
                  <a:pt x="16" y="76"/>
                </a:cubicBezTo>
                <a:cubicBezTo>
                  <a:pt x="15" y="78"/>
                  <a:pt x="14" y="80"/>
                  <a:pt x="14" y="82"/>
                </a:cubicBezTo>
                <a:cubicBezTo>
                  <a:pt x="14" y="83"/>
                  <a:pt x="16" y="85"/>
                  <a:pt x="16" y="85"/>
                </a:cubicBezTo>
                <a:cubicBezTo>
                  <a:pt x="18" y="87"/>
                  <a:pt x="20" y="88"/>
                  <a:pt x="22" y="88"/>
                </a:cubicBezTo>
                <a:cubicBezTo>
                  <a:pt x="23" y="88"/>
                  <a:pt x="24" y="87"/>
                  <a:pt x="25" y="86"/>
                </a:cubicBezTo>
                <a:close/>
                <a:moveTo>
                  <a:pt x="139" y="77"/>
                </a:moveTo>
                <a:cubicBezTo>
                  <a:pt x="141" y="74"/>
                  <a:pt x="143" y="70"/>
                  <a:pt x="138" y="67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18" y="49"/>
                  <a:pt x="97" y="32"/>
                  <a:pt x="93" y="29"/>
                </a:cubicBezTo>
                <a:cubicBezTo>
                  <a:pt x="91" y="29"/>
                  <a:pt x="85" y="31"/>
                  <a:pt x="81" y="32"/>
                </a:cubicBezTo>
                <a:cubicBezTo>
                  <a:pt x="80" y="33"/>
                  <a:pt x="80" y="33"/>
                  <a:pt x="80" y="33"/>
                </a:cubicBezTo>
                <a:cubicBezTo>
                  <a:pt x="80" y="33"/>
                  <a:pt x="73" y="35"/>
                  <a:pt x="67" y="35"/>
                </a:cubicBezTo>
                <a:cubicBezTo>
                  <a:pt x="63" y="35"/>
                  <a:pt x="61" y="34"/>
                  <a:pt x="58" y="33"/>
                </a:cubicBezTo>
                <a:cubicBezTo>
                  <a:pt x="55" y="30"/>
                  <a:pt x="54" y="27"/>
                  <a:pt x="54" y="26"/>
                </a:cubicBezTo>
                <a:cubicBezTo>
                  <a:pt x="55" y="22"/>
                  <a:pt x="58" y="18"/>
                  <a:pt x="60" y="17"/>
                </a:cubicBezTo>
                <a:cubicBezTo>
                  <a:pt x="25" y="13"/>
                  <a:pt x="25" y="13"/>
                  <a:pt x="25" y="13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0"/>
                  <a:pt x="28" y="59"/>
                  <a:pt x="30" y="59"/>
                </a:cubicBezTo>
                <a:cubicBezTo>
                  <a:pt x="32" y="59"/>
                  <a:pt x="34" y="60"/>
                  <a:pt x="36" y="62"/>
                </a:cubicBezTo>
                <a:cubicBezTo>
                  <a:pt x="40" y="65"/>
                  <a:pt x="41" y="68"/>
                  <a:pt x="41" y="72"/>
                </a:cubicBezTo>
                <a:cubicBezTo>
                  <a:pt x="44" y="72"/>
                  <a:pt x="46" y="73"/>
                  <a:pt x="49" y="75"/>
                </a:cubicBezTo>
                <a:cubicBezTo>
                  <a:pt x="52" y="77"/>
                  <a:pt x="54" y="81"/>
                  <a:pt x="53" y="85"/>
                </a:cubicBezTo>
                <a:cubicBezTo>
                  <a:pt x="56" y="84"/>
                  <a:pt x="59" y="85"/>
                  <a:pt x="62" y="87"/>
                </a:cubicBezTo>
                <a:cubicBezTo>
                  <a:pt x="65" y="90"/>
                  <a:pt x="66" y="93"/>
                  <a:pt x="66" y="96"/>
                </a:cubicBezTo>
                <a:cubicBezTo>
                  <a:pt x="69" y="95"/>
                  <a:pt x="73" y="96"/>
                  <a:pt x="76" y="98"/>
                </a:cubicBezTo>
                <a:cubicBezTo>
                  <a:pt x="80" y="102"/>
                  <a:pt x="81" y="106"/>
                  <a:pt x="79" y="110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3" y="113"/>
                  <a:pt x="83" y="113"/>
                  <a:pt x="83" y="113"/>
                </a:cubicBezTo>
                <a:cubicBezTo>
                  <a:pt x="83" y="114"/>
                  <a:pt x="83" y="114"/>
                  <a:pt x="83" y="114"/>
                </a:cubicBezTo>
                <a:cubicBezTo>
                  <a:pt x="84" y="114"/>
                  <a:pt x="86" y="115"/>
                  <a:pt x="87" y="115"/>
                </a:cubicBezTo>
                <a:cubicBezTo>
                  <a:pt x="89" y="115"/>
                  <a:pt x="91" y="113"/>
                  <a:pt x="92" y="112"/>
                </a:cubicBezTo>
                <a:cubicBezTo>
                  <a:pt x="94" y="110"/>
                  <a:pt x="95" y="108"/>
                  <a:pt x="92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77" y="92"/>
                  <a:pt x="77" y="92"/>
                  <a:pt x="77" y="92"/>
                </a:cubicBezTo>
                <a:cubicBezTo>
                  <a:pt x="76" y="91"/>
                  <a:pt x="76" y="90"/>
                  <a:pt x="76" y="90"/>
                </a:cubicBezTo>
                <a:cubicBezTo>
                  <a:pt x="76" y="89"/>
                  <a:pt x="76" y="89"/>
                  <a:pt x="76" y="88"/>
                </a:cubicBezTo>
                <a:cubicBezTo>
                  <a:pt x="77" y="87"/>
                  <a:pt x="79" y="87"/>
                  <a:pt x="80" y="88"/>
                </a:cubicBezTo>
                <a:cubicBezTo>
                  <a:pt x="100" y="105"/>
                  <a:pt x="100" y="105"/>
                  <a:pt x="100" y="105"/>
                </a:cubicBezTo>
                <a:cubicBezTo>
                  <a:pt x="101" y="106"/>
                  <a:pt x="102" y="106"/>
                  <a:pt x="104" y="106"/>
                </a:cubicBezTo>
                <a:cubicBezTo>
                  <a:pt x="106" y="106"/>
                  <a:pt x="108" y="105"/>
                  <a:pt x="109" y="103"/>
                </a:cubicBezTo>
                <a:cubicBezTo>
                  <a:pt x="110" y="101"/>
                  <a:pt x="111" y="100"/>
                  <a:pt x="111" y="98"/>
                </a:cubicBezTo>
                <a:cubicBezTo>
                  <a:pt x="111" y="96"/>
                  <a:pt x="110" y="95"/>
                  <a:pt x="108" y="93"/>
                </a:cubicBezTo>
                <a:cubicBezTo>
                  <a:pt x="105" y="91"/>
                  <a:pt x="105" y="91"/>
                  <a:pt x="105" y="91"/>
                </a:cubicBezTo>
                <a:cubicBezTo>
                  <a:pt x="105" y="91"/>
                  <a:pt x="105" y="91"/>
                  <a:pt x="105" y="91"/>
                </a:cubicBezTo>
                <a:cubicBezTo>
                  <a:pt x="94" y="82"/>
                  <a:pt x="94" y="82"/>
                  <a:pt x="94" y="82"/>
                </a:cubicBezTo>
                <a:cubicBezTo>
                  <a:pt x="94" y="82"/>
                  <a:pt x="93" y="81"/>
                  <a:pt x="93" y="80"/>
                </a:cubicBezTo>
                <a:cubicBezTo>
                  <a:pt x="93" y="80"/>
                  <a:pt x="93" y="79"/>
                  <a:pt x="94" y="79"/>
                </a:cubicBezTo>
                <a:cubicBezTo>
                  <a:pt x="95" y="77"/>
                  <a:pt x="96" y="77"/>
                  <a:pt x="97" y="78"/>
                </a:cubicBezTo>
                <a:cubicBezTo>
                  <a:pt x="116" y="93"/>
                  <a:pt x="116" y="93"/>
                  <a:pt x="116" y="93"/>
                </a:cubicBezTo>
                <a:cubicBezTo>
                  <a:pt x="117" y="94"/>
                  <a:pt x="119" y="95"/>
                  <a:pt x="120" y="95"/>
                </a:cubicBezTo>
                <a:cubicBezTo>
                  <a:pt x="122" y="95"/>
                  <a:pt x="125" y="94"/>
                  <a:pt x="126" y="92"/>
                </a:cubicBezTo>
                <a:cubicBezTo>
                  <a:pt x="128" y="90"/>
                  <a:pt x="128" y="88"/>
                  <a:pt x="128" y="87"/>
                </a:cubicBezTo>
                <a:cubicBezTo>
                  <a:pt x="128" y="85"/>
                  <a:pt x="127" y="83"/>
                  <a:pt x="125" y="82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20" y="77"/>
                  <a:pt x="120" y="77"/>
                  <a:pt x="120" y="77"/>
                </a:cubicBezTo>
                <a:cubicBezTo>
                  <a:pt x="110" y="69"/>
                  <a:pt x="110" y="69"/>
                  <a:pt x="110" y="69"/>
                </a:cubicBezTo>
                <a:cubicBezTo>
                  <a:pt x="109" y="69"/>
                  <a:pt x="109" y="67"/>
                  <a:pt x="110" y="66"/>
                </a:cubicBezTo>
                <a:cubicBezTo>
                  <a:pt x="111" y="65"/>
                  <a:pt x="112" y="65"/>
                  <a:pt x="113" y="66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32" y="81"/>
                  <a:pt x="136" y="80"/>
                  <a:pt x="139" y="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1"/>
          <p:cNvSpPr/>
          <p:nvPr/>
        </p:nvSpPr>
        <p:spPr>
          <a:xfrm>
            <a:off x="8501063" y="2382838"/>
            <a:ext cx="676275" cy="569912"/>
          </a:xfrm>
          <a:custGeom>
            <a:avLst/>
            <a:gdLst/>
            <a:ahLst/>
            <a:cxnLst/>
            <a:rect l="l" t="t" r="r" b="b"/>
            <a:pathLst>
              <a:path w="158" h="133" extrusionOk="0">
                <a:moveTo>
                  <a:pt x="21" y="108"/>
                </a:moveTo>
                <a:cubicBezTo>
                  <a:pt x="21" y="72"/>
                  <a:pt x="21" y="72"/>
                  <a:pt x="21" y="72"/>
                </a:cubicBezTo>
                <a:cubicBezTo>
                  <a:pt x="21" y="70"/>
                  <a:pt x="24" y="67"/>
                  <a:pt x="27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40" y="70"/>
                  <a:pt x="40" y="72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0" y="111"/>
                  <a:pt x="38" y="113"/>
                  <a:pt x="35" y="113"/>
                </a:cubicBezTo>
                <a:cubicBezTo>
                  <a:pt x="27" y="113"/>
                  <a:pt x="27" y="113"/>
                  <a:pt x="27" y="113"/>
                </a:cubicBezTo>
                <a:cubicBezTo>
                  <a:pt x="24" y="113"/>
                  <a:pt x="21" y="111"/>
                  <a:pt x="21" y="108"/>
                </a:cubicBezTo>
                <a:close/>
                <a:moveTo>
                  <a:pt x="58" y="55"/>
                </a:moveTo>
                <a:cubicBezTo>
                  <a:pt x="55" y="55"/>
                  <a:pt x="53" y="57"/>
                  <a:pt x="53" y="60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53" y="111"/>
                  <a:pt x="55" y="113"/>
                  <a:pt x="58" y="113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70" y="113"/>
                  <a:pt x="72" y="111"/>
                  <a:pt x="72" y="108"/>
                </a:cubicBezTo>
                <a:cubicBezTo>
                  <a:pt x="72" y="60"/>
                  <a:pt x="72" y="60"/>
                  <a:pt x="72" y="60"/>
                </a:cubicBezTo>
                <a:cubicBezTo>
                  <a:pt x="72" y="57"/>
                  <a:pt x="70" y="55"/>
                  <a:pt x="67" y="55"/>
                </a:cubicBezTo>
                <a:lnTo>
                  <a:pt x="58" y="55"/>
                </a:lnTo>
                <a:close/>
                <a:moveTo>
                  <a:pt x="90" y="44"/>
                </a:moveTo>
                <a:cubicBezTo>
                  <a:pt x="87" y="44"/>
                  <a:pt x="85" y="46"/>
                  <a:pt x="85" y="49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5" y="111"/>
                  <a:pt x="87" y="113"/>
                  <a:pt x="90" y="113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101" y="113"/>
                  <a:pt x="104" y="111"/>
                  <a:pt x="104" y="108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6"/>
                  <a:pt x="101" y="44"/>
                  <a:pt x="99" y="44"/>
                </a:cubicBezTo>
                <a:lnTo>
                  <a:pt x="90" y="44"/>
                </a:lnTo>
                <a:close/>
                <a:moveTo>
                  <a:pt x="122" y="32"/>
                </a:moveTo>
                <a:cubicBezTo>
                  <a:pt x="119" y="32"/>
                  <a:pt x="116" y="35"/>
                  <a:pt x="116" y="38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16" y="111"/>
                  <a:pt x="119" y="113"/>
                  <a:pt x="122" y="113"/>
                </a:cubicBezTo>
                <a:cubicBezTo>
                  <a:pt x="130" y="113"/>
                  <a:pt x="130" y="113"/>
                  <a:pt x="130" y="113"/>
                </a:cubicBezTo>
                <a:cubicBezTo>
                  <a:pt x="133" y="113"/>
                  <a:pt x="136" y="111"/>
                  <a:pt x="136" y="10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6" y="35"/>
                  <a:pt x="133" y="32"/>
                  <a:pt x="130" y="32"/>
                </a:cubicBezTo>
                <a:lnTo>
                  <a:pt x="122" y="32"/>
                </a:lnTo>
                <a:close/>
                <a:moveTo>
                  <a:pt x="24" y="53"/>
                </a:moveTo>
                <a:cubicBezTo>
                  <a:pt x="58" y="47"/>
                  <a:pt x="89" y="35"/>
                  <a:pt x="118" y="18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30" y="7"/>
                  <a:pt x="130" y="7"/>
                  <a:pt x="130" y="7"/>
                </a:cubicBezTo>
                <a:cubicBezTo>
                  <a:pt x="112" y="6"/>
                  <a:pt x="112" y="6"/>
                  <a:pt x="112" y="6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87" y="28"/>
                  <a:pt x="56" y="40"/>
                  <a:pt x="23" y="46"/>
                </a:cubicBezTo>
                <a:lnTo>
                  <a:pt x="24" y="53"/>
                </a:lnTo>
                <a:close/>
                <a:moveTo>
                  <a:pt x="158" y="124"/>
                </a:moveTo>
                <a:cubicBezTo>
                  <a:pt x="142" y="114"/>
                  <a:pt x="142" y="114"/>
                  <a:pt x="142" y="114"/>
                </a:cubicBezTo>
                <a:cubicBezTo>
                  <a:pt x="142" y="120"/>
                  <a:pt x="142" y="120"/>
                  <a:pt x="142" y="120"/>
                </a:cubicBezTo>
                <a:cubicBezTo>
                  <a:pt x="13" y="120"/>
                  <a:pt x="13" y="120"/>
                  <a:pt x="13" y="120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9" y="0"/>
                  <a:pt x="9" y="0"/>
                  <a:pt x="9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20"/>
                  <a:pt x="6" y="120"/>
                  <a:pt x="6" y="120"/>
                </a:cubicBezTo>
                <a:cubicBezTo>
                  <a:pt x="6" y="124"/>
                  <a:pt x="6" y="124"/>
                  <a:pt x="6" y="124"/>
                </a:cubicBezTo>
                <a:cubicBezTo>
                  <a:pt x="6" y="127"/>
                  <a:pt x="6" y="127"/>
                  <a:pt x="6" y="127"/>
                </a:cubicBezTo>
                <a:cubicBezTo>
                  <a:pt x="142" y="127"/>
                  <a:pt x="142" y="127"/>
                  <a:pt x="142" y="127"/>
                </a:cubicBezTo>
                <a:cubicBezTo>
                  <a:pt x="142" y="133"/>
                  <a:pt x="142" y="133"/>
                  <a:pt x="142" y="133"/>
                </a:cubicBezTo>
                <a:lnTo>
                  <a:pt x="158" y="1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1"/>
          <p:cNvSpPr/>
          <p:nvPr/>
        </p:nvSpPr>
        <p:spPr>
          <a:xfrm>
            <a:off x="4427538" y="5540375"/>
            <a:ext cx="915987" cy="476250"/>
          </a:xfrm>
          <a:custGeom>
            <a:avLst/>
            <a:gdLst/>
            <a:ahLst/>
            <a:cxnLst/>
            <a:rect l="l" t="t" r="r" b="b"/>
            <a:pathLst>
              <a:path w="214" h="111" extrusionOk="0">
                <a:moveTo>
                  <a:pt x="155" y="105"/>
                </a:moveTo>
                <a:cubicBezTo>
                  <a:pt x="152" y="106"/>
                  <a:pt x="148" y="107"/>
                  <a:pt x="145" y="108"/>
                </a:cubicBezTo>
                <a:cubicBezTo>
                  <a:pt x="134" y="111"/>
                  <a:pt x="123" y="111"/>
                  <a:pt x="110" y="111"/>
                </a:cubicBezTo>
                <a:cubicBezTo>
                  <a:pt x="96" y="111"/>
                  <a:pt x="85" y="111"/>
                  <a:pt x="75" y="108"/>
                </a:cubicBezTo>
                <a:cubicBezTo>
                  <a:pt x="71" y="107"/>
                  <a:pt x="68" y="106"/>
                  <a:pt x="65" y="105"/>
                </a:cubicBezTo>
                <a:cubicBezTo>
                  <a:pt x="56" y="100"/>
                  <a:pt x="56" y="93"/>
                  <a:pt x="61" y="88"/>
                </a:cubicBezTo>
                <a:cubicBezTo>
                  <a:pt x="67" y="82"/>
                  <a:pt x="74" y="78"/>
                  <a:pt x="81" y="75"/>
                </a:cubicBezTo>
                <a:cubicBezTo>
                  <a:pt x="84" y="73"/>
                  <a:pt x="87" y="72"/>
                  <a:pt x="91" y="71"/>
                </a:cubicBezTo>
                <a:cubicBezTo>
                  <a:pt x="97" y="68"/>
                  <a:pt x="99" y="62"/>
                  <a:pt x="94" y="57"/>
                </a:cubicBezTo>
                <a:cubicBezTo>
                  <a:pt x="85" y="48"/>
                  <a:pt x="81" y="37"/>
                  <a:pt x="82" y="24"/>
                </a:cubicBezTo>
                <a:cubicBezTo>
                  <a:pt x="82" y="11"/>
                  <a:pt x="90" y="4"/>
                  <a:pt x="102" y="1"/>
                </a:cubicBezTo>
                <a:cubicBezTo>
                  <a:pt x="105" y="0"/>
                  <a:pt x="107" y="0"/>
                  <a:pt x="110" y="0"/>
                </a:cubicBezTo>
                <a:cubicBezTo>
                  <a:pt x="112" y="0"/>
                  <a:pt x="115" y="0"/>
                  <a:pt x="118" y="1"/>
                </a:cubicBezTo>
                <a:cubicBezTo>
                  <a:pt x="130" y="4"/>
                  <a:pt x="138" y="11"/>
                  <a:pt x="138" y="24"/>
                </a:cubicBezTo>
                <a:cubicBezTo>
                  <a:pt x="138" y="37"/>
                  <a:pt x="135" y="48"/>
                  <a:pt x="126" y="57"/>
                </a:cubicBezTo>
                <a:cubicBezTo>
                  <a:pt x="121" y="62"/>
                  <a:pt x="123" y="68"/>
                  <a:pt x="129" y="71"/>
                </a:cubicBezTo>
                <a:cubicBezTo>
                  <a:pt x="132" y="72"/>
                  <a:pt x="136" y="73"/>
                  <a:pt x="139" y="75"/>
                </a:cubicBezTo>
                <a:cubicBezTo>
                  <a:pt x="146" y="78"/>
                  <a:pt x="153" y="82"/>
                  <a:pt x="159" y="88"/>
                </a:cubicBezTo>
                <a:cubicBezTo>
                  <a:pt x="162" y="91"/>
                  <a:pt x="164" y="100"/>
                  <a:pt x="155" y="105"/>
                </a:cubicBezTo>
                <a:close/>
                <a:moveTo>
                  <a:pt x="211" y="95"/>
                </a:moveTo>
                <a:cubicBezTo>
                  <a:pt x="207" y="91"/>
                  <a:pt x="202" y="88"/>
                  <a:pt x="197" y="86"/>
                </a:cubicBezTo>
                <a:cubicBezTo>
                  <a:pt x="195" y="85"/>
                  <a:pt x="192" y="84"/>
                  <a:pt x="190" y="83"/>
                </a:cubicBezTo>
                <a:cubicBezTo>
                  <a:pt x="186" y="81"/>
                  <a:pt x="184" y="77"/>
                  <a:pt x="188" y="74"/>
                </a:cubicBezTo>
                <a:cubicBezTo>
                  <a:pt x="194" y="67"/>
                  <a:pt x="197" y="60"/>
                  <a:pt x="196" y="51"/>
                </a:cubicBezTo>
                <a:cubicBezTo>
                  <a:pt x="196" y="42"/>
                  <a:pt x="190" y="37"/>
                  <a:pt x="182" y="35"/>
                </a:cubicBezTo>
                <a:cubicBezTo>
                  <a:pt x="180" y="34"/>
                  <a:pt x="178" y="34"/>
                  <a:pt x="177" y="34"/>
                </a:cubicBezTo>
                <a:cubicBezTo>
                  <a:pt x="175" y="34"/>
                  <a:pt x="173" y="34"/>
                  <a:pt x="171" y="35"/>
                </a:cubicBezTo>
                <a:cubicBezTo>
                  <a:pt x="163" y="37"/>
                  <a:pt x="157" y="42"/>
                  <a:pt x="157" y="51"/>
                </a:cubicBezTo>
                <a:cubicBezTo>
                  <a:pt x="157" y="60"/>
                  <a:pt x="159" y="67"/>
                  <a:pt x="166" y="74"/>
                </a:cubicBezTo>
                <a:cubicBezTo>
                  <a:pt x="169" y="77"/>
                  <a:pt x="168" y="81"/>
                  <a:pt x="163" y="83"/>
                </a:cubicBezTo>
                <a:cubicBezTo>
                  <a:pt x="163" y="83"/>
                  <a:pt x="163" y="83"/>
                  <a:pt x="163" y="83"/>
                </a:cubicBezTo>
                <a:cubicBezTo>
                  <a:pt x="163" y="84"/>
                  <a:pt x="164" y="85"/>
                  <a:pt x="165" y="85"/>
                </a:cubicBezTo>
                <a:cubicBezTo>
                  <a:pt x="168" y="88"/>
                  <a:pt x="169" y="93"/>
                  <a:pt x="168" y="97"/>
                </a:cubicBezTo>
                <a:cubicBezTo>
                  <a:pt x="168" y="102"/>
                  <a:pt x="164" y="106"/>
                  <a:pt x="160" y="108"/>
                </a:cubicBezTo>
                <a:cubicBezTo>
                  <a:pt x="158" y="109"/>
                  <a:pt x="157" y="109"/>
                  <a:pt x="156" y="110"/>
                </a:cubicBezTo>
                <a:cubicBezTo>
                  <a:pt x="162" y="111"/>
                  <a:pt x="169" y="111"/>
                  <a:pt x="177" y="111"/>
                </a:cubicBezTo>
                <a:cubicBezTo>
                  <a:pt x="186" y="111"/>
                  <a:pt x="194" y="111"/>
                  <a:pt x="201" y="109"/>
                </a:cubicBezTo>
                <a:cubicBezTo>
                  <a:pt x="203" y="109"/>
                  <a:pt x="206" y="108"/>
                  <a:pt x="208" y="107"/>
                </a:cubicBezTo>
                <a:cubicBezTo>
                  <a:pt x="214" y="104"/>
                  <a:pt x="213" y="97"/>
                  <a:pt x="211" y="95"/>
                </a:cubicBezTo>
                <a:close/>
                <a:moveTo>
                  <a:pt x="51" y="97"/>
                </a:moveTo>
                <a:cubicBezTo>
                  <a:pt x="50" y="93"/>
                  <a:pt x="51" y="89"/>
                  <a:pt x="55" y="85"/>
                </a:cubicBezTo>
                <a:cubicBezTo>
                  <a:pt x="56" y="84"/>
                  <a:pt x="58" y="82"/>
                  <a:pt x="59" y="81"/>
                </a:cubicBezTo>
                <a:cubicBezTo>
                  <a:pt x="59" y="81"/>
                  <a:pt x="58" y="80"/>
                  <a:pt x="57" y="80"/>
                </a:cubicBezTo>
                <a:cubicBezTo>
                  <a:pt x="52" y="78"/>
                  <a:pt x="51" y="73"/>
                  <a:pt x="54" y="70"/>
                </a:cubicBezTo>
                <a:cubicBezTo>
                  <a:pt x="61" y="63"/>
                  <a:pt x="64" y="54"/>
                  <a:pt x="64" y="44"/>
                </a:cubicBezTo>
                <a:cubicBezTo>
                  <a:pt x="63" y="34"/>
                  <a:pt x="57" y="29"/>
                  <a:pt x="48" y="26"/>
                </a:cubicBezTo>
                <a:cubicBezTo>
                  <a:pt x="46" y="26"/>
                  <a:pt x="44" y="26"/>
                  <a:pt x="42" y="26"/>
                </a:cubicBezTo>
                <a:cubicBezTo>
                  <a:pt x="40" y="26"/>
                  <a:pt x="38" y="26"/>
                  <a:pt x="36" y="26"/>
                </a:cubicBezTo>
                <a:cubicBezTo>
                  <a:pt x="27" y="29"/>
                  <a:pt x="21" y="34"/>
                  <a:pt x="20" y="44"/>
                </a:cubicBezTo>
                <a:cubicBezTo>
                  <a:pt x="20" y="54"/>
                  <a:pt x="23" y="63"/>
                  <a:pt x="30" y="70"/>
                </a:cubicBezTo>
                <a:cubicBezTo>
                  <a:pt x="33" y="73"/>
                  <a:pt x="32" y="78"/>
                  <a:pt x="27" y="80"/>
                </a:cubicBezTo>
                <a:cubicBezTo>
                  <a:pt x="25" y="81"/>
                  <a:pt x="22" y="82"/>
                  <a:pt x="20" y="83"/>
                </a:cubicBezTo>
                <a:cubicBezTo>
                  <a:pt x="14" y="86"/>
                  <a:pt x="9" y="89"/>
                  <a:pt x="4" y="93"/>
                </a:cubicBezTo>
                <a:cubicBezTo>
                  <a:pt x="0" y="97"/>
                  <a:pt x="0" y="103"/>
                  <a:pt x="7" y="106"/>
                </a:cubicBezTo>
                <a:cubicBezTo>
                  <a:pt x="10" y="107"/>
                  <a:pt x="12" y="108"/>
                  <a:pt x="15" y="109"/>
                </a:cubicBezTo>
                <a:cubicBezTo>
                  <a:pt x="23" y="111"/>
                  <a:pt x="31" y="111"/>
                  <a:pt x="42" y="111"/>
                </a:cubicBezTo>
                <a:cubicBezTo>
                  <a:pt x="50" y="111"/>
                  <a:pt x="57" y="111"/>
                  <a:pt x="64" y="110"/>
                </a:cubicBezTo>
                <a:cubicBezTo>
                  <a:pt x="63" y="109"/>
                  <a:pt x="61" y="109"/>
                  <a:pt x="60" y="108"/>
                </a:cubicBezTo>
                <a:cubicBezTo>
                  <a:pt x="55" y="106"/>
                  <a:pt x="51" y="102"/>
                  <a:pt x="51" y="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1"/>
          <p:cNvSpPr/>
          <p:nvPr/>
        </p:nvSpPr>
        <p:spPr>
          <a:xfrm>
            <a:off x="701675" y="3957638"/>
            <a:ext cx="604838" cy="544512"/>
          </a:xfrm>
          <a:custGeom>
            <a:avLst/>
            <a:gdLst/>
            <a:ahLst/>
            <a:cxnLst/>
            <a:rect l="l" t="t" r="r" b="b"/>
            <a:pathLst>
              <a:path w="141" h="127" extrusionOk="0">
                <a:moveTo>
                  <a:pt x="96" y="17"/>
                </a:moveTo>
                <a:cubicBezTo>
                  <a:pt x="87" y="17"/>
                  <a:pt x="87" y="17"/>
                  <a:pt x="87" y="17"/>
                </a:cubicBezTo>
                <a:cubicBezTo>
                  <a:pt x="87" y="12"/>
                  <a:pt x="83" y="8"/>
                  <a:pt x="78" y="8"/>
                </a:cubicBezTo>
                <a:cubicBezTo>
                  <a:pt x="62" y="8"/>
                  <a:pt x="62" y="8"/>
                  <a:pt x="62" y="8"/>
                </a:cubicBezTo>
                <a:cubicBezTo>
                  <a:pt x="58" y="8"/>
                  <a:pt x="54" y="12"/>
                  <a:pt x="53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5" y="7"/>
                  <a:pt x="52" y="0"/>
                  <a:pt x="60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9" y="0"/>
                  <a:pt x="95" y="7"/>
                  <a:pt x="96" y="17"/>
                </a:cubicBezTo>
                <a:close/>
                <a:moveTo>
                  <a:pt x="21" y="71"/>
                </a:moveTo>
                <a:cubicBezTo>
                  <a:pt x="57" y="71"/>
                  <a:pt x="57" y="71"/>
                  <a:pt x="57" y="71"/>
                </a:cubicBezTo>
                <a:cubicBezTo>
                  <a:pt x="57" y="65"/>
                  <a:pt x="57" y="65"/>
                  <a:pt x="57" y="65"/>
                </a:cubicBezTo>
                <a:cubicBezTo>
                  <a:pt x="57" y="62"/>
                  <a:pt x="60" y="58"/>
                  <a:pt x="63" y="58"/>
                </a:cubicBezTo>
                <a:cubicBezTo>
                  <a:pt x="77" y="58"/>
                  <a:pt x="77" y="58"/>
                  <a:pt x="77" y="58"/>
                </a:cubicBezTo>
                <a:cubicBezTo>
                  <a:pt x="81" y="58"/>
                  <a:pt x="84" y="62"/>
                  <a:pt x="84" y="65"/>
                </a:cubicBezTo>
                <a:cubicBezTo>
                  <a:pt x="84" y="71"/>
                  <a:pt x="84" y="71"/>
                  <a:pt x="84" y="71"/>
                </a:cubicBezTo>
                <a:cubicBezTo>
                  <a:pt x="120" y="71"/>
                  <a:pt x="120" y="71"/>
                  <a:pt x="120" y="71"/>
                </a:cubicBezTo>
                <a:cubicBezTo>
                  <a:pt x="130" y="71"/>
                  <a:pt x="139" y="62"/>
                  <a:pt x="141" y="50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1" y="29"/>
                  <a:pt x="134" y="20"/>
                  <a:pt x="124" y="20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13" y="20"/>
                  <a:pt x="113" y="20"/>
                  <a:pt x="113" y="20"/>
                </a:cubicBezTo>
                <a:cubicBezTo>
                  <a:pt x="107" y="20"/>
                  <a:pt x="107" y="20"/>
                  <a:pt x="107" y="20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96" y="20"/>
                  <a:pt x="96" y="20"/>
                  <a:pt x="96" y="20"/>
                </a:cubicBezTo>
                <a:cubicBezTo>
                  <a:pt x="87" y="20"/>
                  <a:pt x="87" y="20"/>
                  <a:pt x="87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44" y="20"/>
                  <a:pt x="44" y="20"/>
                  <a:pt x="44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9"/>
                  <a:pt x="0" y="39"/>
                </a:cubicBezTo>
                <a:cubicBezTo>
                  <a:pt x="0" y="50"/>
                  <a:pt x="0" y="50"/>
                  <a:pt x="0" y="50"/>
                </a:cubicBezTo>
                <a:cubicBezTo>
                  <a:pt x="1" y="62"/>
                  <a:pt x="10" y="71"/>
                  <a:pt x="21" y="71"/>
                </a:cubicBezTo>
                <a:close/>
                <a:moveTo>
                  <a:pt x="120" y="76"/>
                </a:moveTo>
                <a:cubicBezTo>
                  <a:pt x="84" y="76"/>
                  <a:pt x="84" y="76"/>
                  <a:pt x="84" y="76"/>
                </a:cubicBezTo>
                <a:cubicBezTo>
                  <a:pt x="84" y="82"/>
                  <a:pt x="84" y="82"/>
                  <a:pt x="84" y="82"/>
                </a:cubicBezTo>
                <a:cubicBezTo>
                  <a:pt x="84" y="85"/>
                  <a:pt x="81" y="88"/>
                  <a:pt x="77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60" y="88"/>
                  <a:pt x="57" y="85"/>
                  <a:pt x="57" y="82"/>
                </a:cubicBezTo>
                <a:cubicBezTo>
                  <a:pt x="57" y="76"/>
                  <a:pt x="57" y="76"/>
                  <a:pt x="57" y="76"/>
                </a:cubicBezTo>
                <a:cubicBezTo>
                  <a:pt x="21" y="76"/>
                  <a:pt x="21" y="76"/>
                  <a:pt x="21" y="76"/>
                </a:cubicBezTo>
                <a:cubicBezTo>
                  <a:pt x="12" y="76"/>
                  <a:pt x="4" y="72"/>
                  <a:pt x="0" y="64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8"/>
                  <a:pt x="7" y="127"/>
                  <a:pt x="16" y="127"/>
                </a:cubicBezTo>
                <a:cubicBezTo>
                  <a:pt x="22" y="127"/>
                  <a:pt x="22" y="127"/>
                  <a:pt x="22" y="127"/>
                </a:cubicBezTo>
                <a:cubicBezTo>
                  <a:pt x="27" y="127"/>
                  <a:pt x="27" y="127"/>
                  <a:pt x="27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6" y="127"/>
                  <a:pt x="116" y="127"/>
                  <a:pt x="116" y="127"/>
                </a:cubicBezTo>
                <a:cubicBezTo>
                  <a:pt x="124" y="127"/>
                  <a:pt x="124" y="127"/>
                  <a:pt x="124" y="127"/>
                </a:cubicBezTo>
                <a:cubicBezTo>
                  <a:pt x="134" y="127"/>
                  <a:pt x="141" y="118"/>
                  <a:pt x="141" y="108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36" y="72"/>
                  <a:pt x="128" y="76"/>
                  <a:pt x="120" y="76"/>
                </a:cubicBezTo>
                <a:close/>
                <a:moveTo>
                  <a:pt x="77" y="64"/>
                </a:moveTo>
                <a:cubicBezTo>
                  <a:pt x="64" y="64"/>
                  <a:pt x="64" y="64"/>
                  <a:pt x="64" y="64"/>
                </a:cubicBezTo>
                <a:cubicBezTo>
                  <a:pt x="62" y="64"/>
                  <a:pt x="61" y="65"/>
                  <a:pt x="61" y="66"/>
                </a:cubicBezTo>
                <a:cubicBezTo>
                  <a:pt x="61" y="70"/>
                  <a:pt x="61" y="70"/>
                  <a:pt x="61" y="70"/>
                </a:cubicBezTo>
                <a:cubicBezTo>
                  <a:pt x="61" y="72"/>
                  <a:pt x="61" y="72"/>
                  <a:pt x="61" y="72"/>
                </a:cubicBezTo>
                <a:cubicBezTo>
                  <a:pt x="61" y="76"/>
                  <a:pt x="61" y="76"/>
                  <a:pt x="61" y="76"/>
                </a:cubicBezTo>
                <a:cubicBezTo>
                  <a:pt x="61" y="78"/>
                  <a:pt x="61" y="78"/>
                  <a:pt x="61" y="78"/>
                </a:cubicBezTo>
                <a:cubicBezTo>
                  <a:pt x="61" y="81"/>
                  <a:pt x="61" y="81"/>
                  <a:pt x="61" y="81"/>
                </a:cubicBezTo>
                <a:cubicBezTo>
                  <a:pt x="61" y="82"/>
                  <a:pt x="62" y="84"/>
                  <a:pt x="64" y="84"/>
                </a:cubicBezTo>
                <a:cubicBezTo>
                  <a:pt x="77" y="84"/>
                  <a:pt x="77" y="84"/>
                  <a:pt x="77" y="84"/>
                </a:cubicBezTo>
                <a:cubicBezTo>
                  <a:pt x="78" y="84"/>
                  <a:pt x="79" y="82"/>
                  <a:pt x="79" y="81"/>
                </a:cubicBezTo>
                <a:cubicBezTo>
                  <a:pt x="79" y="78"/>
                  <a:pt x="79" y="78"/>
                  <a:pt x="79" y="78"/>
                </a:cubicBezTo>
                <a:cubicBezTo>
                  <a:pt x="79" y="76"/>
                  <a:pt x="79" y="76"/>
                  <a:pt x="79" y="76"/>
                </a:cubicBezTo>
                <a:cubicBezTo>
                  <a:pt x="79" y="72"/>
                  <a:pt x="79" y="72"/>
                  <a:pt x="79" y="72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66"/>
                  <a:pt x="79" y="66"/>
                  <a:pt x="79" y="66"/>
                </a:cubicBezTo>
                <a:cubicBezTo>
                  <a:pt x="79" y="65"/>
                  <a:pt x="78" y="64"/>
                  <a:pt x="77" y="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1"/>
          <p:cNvSpPr/>
          <p:nvPr/>
        </p:nvSpPr>
        <p:spPr>
          <a:xfrm>
            <a:off x="4570413" y="4041775"/>
            <a:ext cx="635000" cy="390525"/>
          </a:xfrm>
          <a:custGeom>
            <a:avLst/>
            <a:gdLst/>
            <a:ahLst/>
            <a:cxnLst/>
            <a:rect l="l" t="t" r="r" b="b"/>
            <a:pathLst>
              <a:path w="148" h="91" extrusionOk="0">
                <a:moveTo>
                  <a:pt x="13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7" y="91"/>
                  <a:pt x="16" y="91"/>
                </a:cubicBezTo>
                <a:cubicBezTo>
                  <a:pt x="132" y="91"/>
                  <a:pt x="132" y="91"/>
                  <a:pt x="132" y="91"/>
                </a:cubicBezTo>
                <a:cubicBezTo>
                  <a:pt x="141" y="91"/>
                  <a:pt x="148" y="84"/>
                  <a:pt x="148" y="75"/>
                </a:cubicBezTo>
                <a:cubicBezTo>
                  <a:pt x="148" y="17"/>
                  <a:pt x="148" y="17"/>
                  <a:pt x="148" y="17"/>
                </a:cubicBezTo>
                <a:cubicBezTo>
                  <a:pt x="148" y="8"/>
                  <a:pt x="141" y="0"/>
                  <a:pt x="132" y="0"/>
                </a:cubicBezTo>
                <a:close/>
                <a:moveTo>
                  <a:pt x="141" y="81"/>
                </a:moveTo>
                <a:cubicBezTo>
                  <a:pt x="140" y="82"/>
                  <a:pt x="140" y="82"/>
                  <a:pt x="140" y="82"/>
                </a:cubicBezTo>
                <a:cubicBezTo>
                  <a:pt x="139" y="83"/>
                  <a:pt x="137" y="83"/>
                  <a:pt x="136" y="82"/>
                </a:cubicBezTo>
                <a:cubicBezTo>
                  <a:pt x="97" y="50"/>
                  <a:pt x="97" y="50"/>
                  <a:pt x="97" y="50"/>
                </a:cubicBezTo>
                <a:cubicBezTo>
                  <a:pt x="77" y="66"/>
                  <a:pt x="77" y="66"/>
                  <a:pt x="77" y="66"/>
                </a:cubicBezTo>
                <a:cubicBezTo>
                  <a:pt x="76" y="67"/>
                  <a:pt x="75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2" y="67"/>
                  <a:pt x="71" y="66"/>
                </a:cubicBezTo>
                <a:cubicBezTo>
                  <a:pt x="51" y="50"/>
                  <a:pt x="51" y="50"/>
                  <a:pt x="51" y="50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3"/>
                  <a:pt x="9" y="83"/>
                  <a:pt x="8" y="82"/>
                </a:cubicBezTo>
                <a:cubicBezTo>
                  <a:pt x="7" y="81"/>
                  <a:pt x="7" y="81"/>
                  <a:pt x="7" y="81"/>
                </a:cubicBezTo>
                <a:cubicBezTo>
                  <a:pt x="6" y="80"/>
                  <a:pt x="7" y="78"/>
                  <a:pt x="8" y="77"/>
                </a:cubicBezTo>
                <a:cubicBezTo>
                  <a:pt x="45" y="46"/>
                  <a:pt x="45" y="46"/>
                  <a:pt x="45" y="46"/>
                </a:cubicBezTo>
                <a:cubicBezTo>
                  <a:pt x="10" y="18"/>
                  <a:pt x="10" y="18"/>
                  <a:pt x="10" y="18"/>
                </a:cubicBezTo>
                <a:cubicBezTo>
                  <a:pt x="8" y="17"/>
                  <a:pt x="8" y="15"/>
                  <a:pt x="9" y="14"/>
                </a:cubicBezTo>
                <a:cubicBezTo>
                  <a:pt x="9" y="13"/>
                  <a:pt x="9" y="13"/>
                  <a:pt x="9" y="13"/>
                </a:cubicBezTo>
                <a:cubicBezTo>
                  <a:pt x="10" y="12"/>
                  <a:pt x="12" y="12"/>
                  <a:pt x="14" y="13"/>
                </a:cubicBezTo>
                <a:cubicBezTo>
                  <a:pt x="74" y="60"/>
                  <a:pt x="74" y="60"/>
                  <a:pt x="74" y="60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6" y="12"/>
                  <a:pt x="138" y="12"/>
                  <a:pt x="139" y="13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40" y="15"/>
                  <a:pt x="140" y="17"/>
                  <a:pt x="138" y="18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41" y="78"/>
                  <a:pt x="142" y="80"/>
                  <a:pt x="141" y="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1"/>
          <p:cNvSpPr/>
          <p:nvPr/>
        </p:nvSpPr>
        <p:spPr>
          <a:xfrm>
            <a:off x="736600" y="5480050"/>
            <a:ext cx="552450" cy="547688"/>
          </a:xfrm>
          <a:custGeom>
            <a:avLst/>
            <a:gdLst/>
            <a:ahLst/>
            <a:cxnLst/>
            <a:rect l="l" t="t" r="r" b="b"/>
            <a:pathLst>
              <a:path w="129" h="128" extrusionOk="0">
                <a:moveTo>
                  <a:pt x="61" y="68"/>
                </a:moveTo>
                <a:cubicBezTo>
                  <a:pt x="121" y="68"/>
                  <a:pt x="121" y="68"/>
                  <a:pt x="121" y="68"/>
                </a:cubicBezTo>
                <a:cubicBezTo>
                  <a:pt x="121" y="101"/>
                  <a:pt x="94" y="128"/>
                  <a:pt x="61" y="128"/>
                </a:cubicBezTo>
                <a:cubicBezTo>
                  <a:pt x="27" y="128"/>
                  <a:pt x="0" y="101"/>
                  <a:pt x="0" y="68"/>
                </a:cubicBezTo>
                <a:cubicBezTo>
                  <a:pt x="0" y="34"/>
                  <a:pt x="27" y="7"/>
                  <a:pt x="61" y="7"/>
                </a:cubicBezTo>
                <a:lnTo>
                  <a:pt x="61" y="68"/>
                </a:lnTo>
                <a:close/>
                <a:moveTo>
                  <a:pt x="68" y="0"/>
                </a:moveTo>
                <a:cubicBezTo>
                  <a:pt x="68" y="60"/>
                  <a:pt x="68" y="60"/>
                  <a:pt x="68" y="60"/>
                </a:cubicBezTo>
                <a:cubicBezTo>
                  <a:pt x="129" y="60"/>
                  <a:pt x="129" y="60"/>
                  <a:pt x="129" y="60"/>
                </a:cubicBezTo>
                <a:cubicBezTo>
                  <a:pt x="129" y="27"/>
                  <a:pt x="102" y="0"/>
                  <a:pt x="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1"/>
          <p:cNvSpPr/>
          <p:nvPr/>
        </p:nvSpPr>
        <p:spPr>
          <a:xfrm>
            <a:off x="4718050" y="2306638"/>
            <a:ext cx="450850" cy="650875"/>
          </a:xfrm>
          <a:custGeom>
            <a:avLst/>
            <a:gdLst/>
            <a:ahLst/>
            <a:cxnLst/>
            <a:rect l="l" t="t" r="r" b="b"/>
            <a:pathLst>
              <a:path w="105" h="152" extrusionOk="0">
                <a:moveTo>
                  <a:pt x="105" y="101"/>
                </a:moveTo>
                <a:cubicBezTo>
                  <a:pt x="105" y="85"/>
                  <a:pt x="93" y="73"/>
                  <a:pt x="68" y="67"/>
                </a:cubicBezTo>
                <a:cubicBezTo>
                  <a:pt x="65" y="66"/>
                  <a:pt x="52" y="63"/>
                  <a:pt x="49" y="62"/>
                </a:cubicBezTo>
                <a:cubicBezTo>
                  <a:pt x="30" y="57"/>
                  <a:pt x="25" y="54"/>
                  <a:pt x="25" y="49"/>
                </a:cubicBezTo>
                <a:cubicBezTo>
                  <a:pt x="25" y="44"/>
                  <a:pt x="32" y="38"/>
                  <a:pt x="51" y="38"/>
                </a:cubicBezTo>
                <a:cubicBezTo>
                  <a:pt x="65" y="38"/>
                  <a:pt x="78" y="48"/>
                  <a:pt x="78" y="48"/>
                </a:cubicBezTo>
                <a:cubicBezTo>
                  <a:pt x="83" y="51"/>
                  <a:pt x="87" y="51"/>
                  <a:pt x="91" y="47"/>
                </a:cubicBezTo>
                <a:cubicBezTo>
                  <a:pt x="91" y="47"/>
                  <a:pt x="97" y="42"/>
                  <a:pt x="97" y="38"/>
                </a:cubicBezTo>
                <a:cubicBezTo>
                  <a:pt x="97" y="31"/>
                  <a:pt x="81" y="21"/>
                  <a:pt x="63" y="17"/>
                </a:cubicBezTo>
                <a:cubicBezTo>
                  <a:pt x="63" y="5"/>
                  <a:pt x="63" y="5"/>
                  <a:pt x="63" y="5"/>
                </a:cubicBezTo>
                <a:cubicBezTo>
                  <a:pt x="63" y="2"/>
                  <a:pt x="60" y="0"/>
                  <a:pt x="56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5" y="0"/>
                  <a:pt x="42" y="2"/>
                  <a:pt x="42" y="5"/>
                </a:cubicBezTo>
                <a:cubicBezTo>
                  <a:pt x="42" y="16"/>
                  <a:pt x="42" y="16"/>
                  <a:pt x="42" y="16"/>
                </a:cubicBezTo>
                <a:cubicBezTo>
                  <a:pt x="14" y="19"/>
                  <a:pt x="0" y="33"/>
                  <a:pt x="0" y="50"/>
                </a:cubicBezTo>
                <a:cubicBezTo>
                  <a:pt x="0" y="70"/>
                  <a:pt x="19" y="77"/>
                  <a:pt x="39" y="83"/>
                </a:cubicBezTo>
                <a:cubicBezTo>
                  <a:pt x="42" y="83"/>
                  <a:pt x="58" y="88"/>
                  <a:pt x="61" y="88"/>
                </a:cubicBezTo>
                <a:cubicBezTo>
                  <a:pt x="76" y="92"/>
                  <a:pt x="80" y="98"/>
                  <a:pt x="80" y="101"/>
                </a:cubicBezTo>
                <a:cubicBezTo>
                  <a:pt x="80" y="108"/>
                  <a:pt x="73" y="114"/>
                  <a:pt x="54" y="114"/>
                </a:cubicBezTo>
                <a:cubicBezTo>
                  <a:pt x="40" y="114"/>
                  <a:pt x="22" y="103"/>
                  <a:pt x="22" y="103"/>
                </a:cubicBezTo>
                <a:cubicBezTo>
                  <a:pt x="16" y="99"/>
                  <a:pt x="12" y="100"/>
                  <a:pt x="7" y="105"/>
                </a:cubicBezTo>
                <a:cubicBezTo>
                  <a:pt x="7" y="105"/>
                  <a:pt x="4" y="109"/>
                  <a:pt x="4" y="114"/>
                </a:cubicBezTo>
                <a:cubicBezTo>
                  <a:pt x="4" y="121"/>
                  <a:pt x="23" y="131"/>
                  <a:pt x="42" y="135"/>
                </a:cubicBezTo>
                <a:cubicBezTo>
                  <a:pt x="42" y="147"/>
                  <a:pt x="42" y="147"/>
                  <a:pt x="42" y="147"/>
                </a:cubicBezTo>
                <a:cubicBezTo>
                  <a:pt x="42" y="150"/>
                  <a:pt x="45" y="152"/>
                  <a:pt x="48" y="152"/>
                </a:cubicBezTo>
                <a:cubicBezTo>
                  <a:pt x="56" y="152"/>
                  <a:pt x="56" y="152"/>
                  <a:pt x="56" y="152"/>
                </a:cubicBezTo>
                <a:cubicBezTo>
                  <a:pt x="60" y="152"/>
                  <a:pt x="63" y="150"/>
                  <a:pt x="63" y="147"/>
                </a:cubicBezTo>
                <a:cubicBezTo>
                  <a:pt x="63" y="135"/>
                  <a:pt x="63" y="135"/>
                  <a:pt x="63" y="135"/>
                </a:cubicBezTo>
                <a:cubicBezTo>
                  <a:pt x="92" y="132"/>
                  <a:pt x="105" y="117"/>
                  <a:pt x="105" y="1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41"/>
          <p:cNvSpPr/>
          <p:nvPr/>
        </p:nvSpPr>
        <p:spPr>
          <a:xfrm>
            <a:off x="8469313" y="3894138"/>
            <a:ext cx="625475" cy="627062"/>
          </a:xfrm>
          <a:custGeom>
            <a:avLst/>
            <a:gdLst/>
            <a:ahLst/>
            <a:cxnLst/>
            <a:rect l="l" t="t" r="r" b="b"/>
            <a:pathLst>
              <a:path w="146" h="146" extrusionOk="0">
                <a:moveTo>
                  <a:pt x="143" y="62"/>
                </a:moveTo>
                <a:cubicBezTo>
                  <a:pt x="125" y="59"/>
                  <a:pt x="125" y="59"/>
                  <a:pt x="125" y="59"/>
                </a:cubicBezTo>
                <a:cubicBezTo>
                  <a:pt x="124" y="54"/>
                  <a:pt x="122" y="50"/>
                  <a:pt x="119" y="45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31" y="29"/>
                  <a:pt x="131" y="27"/>
                  <a:pt x="130" y="26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8" y="15"/>
                  <a:pt x="116" y="15"/>
                  <a:pt x="115" y="15"/>
                </a:cubicBezTo>
                <a:cubicBezTo>
                  <a:pt x="100" y="26"/>
                  <a:pt x="100" y="26"/>
                  <a:pt x="100" y="26"/>
                </a:cubicBezTo>
                <a:cubicBezTo>
                  <a:pt x="96" y="24"/>
                  <a:pt x="91" y="22"/>
                  <a:pt x="86" y="20"/>
                </a:cubicBezTo>
                <a:cubicBezTo>
                  <a:pt x="84" y="2"/>
                  <a:pt x="84" y="2"/>
                  <a:pt x="84" y="2"/>
                </a:cubicBezTo>
                <a:cubicBezTo>
                  <a:pt x="83" y="1"/>
                  <a:pt x="82" y="0"/>
                  <a:pt x="80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4" y="0"/>
                  <a:pt x="63" y="1"/>
                  <a:pt x="62" y="2"/>
                </a:cubicBezTo>
                <a:cubicBezTo>
                  <a:pt x="60" y="20"/>
                  <a:pt x="60" y="20"/>
                  <a:pt x="60" y="20"/>
                </a:cubicBezTo>
                <a:cubicBezTo>
                  <a:pt x="55" y="22"/>
                  <a:pt x="50" y="24"/>
                  <a:pt x="46" y="26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5"/>
                  <a:pt x="28" y="15"/>
                  <a:pt x="27" y="1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7"/>
                  <a:pt x="15" y="29"/>
                  <a:pt x="16" y="30"/>
                </a:cubicBezTo>
                <a:cubicBezTo>
                  <a:pt x="27" y="45"/>
                  <a:pt x="27" y="45"/>
                  <a:pt x="27" y="45"/>
                </a:cubicBezTo>
                <a:cubicBezTo>
                  <a:pt x="24" y="50"/>
                  <a:pt x="22" y="54"/>
                  <a:pt x="21" y="59"/>
                </a:cubicBezTo>
                <a:cubicBezTo>
                  <a:pt x="3" y="62"/>
                  <a:pt x="3" y="62"/>
                  <a:pt x="3" y="62"/>
                </a:cubicBezTo>
                <a:cubicBezTo>
                  <a:pt x="1" y="62"/>
                  <a:pt x="0" y="64"/>
                  <a:pt x="0" y="65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2"/>
                  <a:pt x="1" y="83"/>
                  <a:pt x="3" y="83"/>
                </a:cubicBezTo>
                <a:cubicBezTo>
                  <a:pt x="21" y="86"/>
                  <a:pt x="21" y="86"/>
                  <a:pt x="21" y="86"/>
                </a:cubicBezTo>
                <a:cubicBezTo>
                  <a:pt x="22" y="91"/>
                  <a:pt x="24" y="96"/>
                  <a:pt x="27" y="100"/>
                </a:cubicBezTo>
                <a:cubicBezTo>
                  <a:pt x="16" y="115"/>
                  <a:pt x="16" y="115"/>
                  <a:pt x="16" y="115"/>
                </a:cubicBezTo>
                <a:cubicBezTo>
                  <a:pt x="15" y="116"/>
                  <a:pt x="15" y="118"/>
                  <a:pt x="16" y="119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28" y="131"/>
                  <a:pt x="30" y="131"/>
                  <a:pt x="31" y="130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50" y="122"/>
                  <a:pt x="55" y="123"/>
                  <a:pt x="60" y="125"/>
                </a:cubicBezTo>
                <a:cubicBezTo>
                  <a:pt x="62" y="143"/>
                  <a:pt x="62" y="143"/>
                  <a:pt x="62" y="143"/>
                </a:cubicBezTo>
                <a:cubicBezTo>
                  <a:pt x="63" y="144"/>
                  <a:pt x="64" y="146"/>
                  <a:pt x="66" y="146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82" y="146"/>
                  <a:pt x="83" y="144"/>
                  <a:pt x="84" y="143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91" y="123"/>
                  <a:pt x="96" y="122"/>
                  <a:pt x="100" y="119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6" y="131"/>
                  <a:pt x="118" y="131"/>
                  <a:pt x="119" y="130"/>
                </a:cubicBezTo>
                <a:cubicBezTo>
                  <a:pt x="130" y="119"/>
                  <a:pt x="130" y="119"/>
                  <a:pt x="130" y="119"/>
                </a:cubicBezTo>
                <a:cubicBezTo>
                  <a:pt x="131" y="118"/>
                  <a:pt x="131" y="116"/>
                  <a:pt x="130" y="115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122" y="96"/>
                  <a:pt x="124" y="91"/>
                  <a:pt x="125" y="86"/>
                </a:cubicBezTo>
                <a:cubicBezTo>
                  <a:pt x="143" y="83"/>
                  <a:pt x="143" y="83"/>
                  <a:pt x="143" y="83"/>
                </a:cubicBezTo>
                <a:cubicBezTo>
                  <a:pt x="145" y="83"/>
                  <a:pt x="146" y="82"/>
                  <a:pt x="146" y="80"/>
                </a:cubicBezTo>
                <a:cubicBezTo>
                  <a:pt x="146" y="65"/>
                  <a:pt x="146" y="65"/>
                  <a:pt x="146" y="65"/>
                </a:cubicBezTo>
                <a:cubicBezTo>
                  <a:pt x="146" y="64"/>
                  <a:pt x="145" y="62"/>
                  <a:pt x="143" y="62"/>
                </a:cubicBezTo>
                <a:close/>
                <a:moveTo>
                  <a:pt x="73" y="100"/>
                </a:moveTo>
                <a:cubicBezTo>
                  <a:pt x="58" y="100"/>
                  <a:pt x="46" y="87"/>
                  <a:pt x="46" y="73"/>
                </a:cubicBezTo>
                <a:cubicBezTo>
                  <a:pt x="46" y="58"/>
                  <a:pt x="58" y="46"/>
                  <a:pt x="73" y="46"/>
                </a:cubicBezTo>
                <a:cubicBezTo>
                  <a:pt x="88" y="46"/>
                  <a:pt x="100" y="58"/>
                  <a:pt x="100" y="73"/>
                </a:cubicBezTo>
                <a:cubicBezTo>
                  <a:pt x="100" y="87"/>
                  <a:pt x="88" y="100"/>
                  <a:pt x="73" y="10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E3C6D55-4EFB-9C41-A85E-F46BB4C237E3}"/>
              </a:ext>
            </a:extLst>
          </p:cNvPr>
          <p:cNvGrpSpPr/>
          <p:nvPr/>
        </p:nvGrpSpPr>
        <p:grpSpPr>
          <a:xfrm>
            <a:off x="1576388" y="2195513"/>
            <a:ext cx="2405062" cy="808037"/>
            <a:chOff x="1576388" y="2195513"/>
            <a:chExt cx="2405062" cy="808037"/>
          </a:xfrm>
        </p:grpSpPr>
        <p:sp>
          <p:nvSpPr>
            <p:cNvPr id="560" name="Google Shape;560;p41"/>
            <p:cNvSpPr/>
            <p:nvPr/>
          </p:nvSpPr>
          <p:spPr>
            <a:xfrm>
              <a:off x="1689100" y="219551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41"/>
            <p:cNvSpPr txBox="1"/>
            <p:nvPr/>
          </p:nvSpPr>
          <p:spPr>
            <a:xfrm>
              <a:off x="1576388" y="2511425"/>
              <a:ext cx="2405062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25394D7-CBC5-2344-B07B-D721E2224145}"/>
              </a:ext>
            </a:extLst>
          </p:cNvPr>
          <p:cNvGrpSpPr/>
          <p:nvPr/>
        </p:nvGrpSpPr>
        <p:grpSpPr>
          <a:xfrm>
            <a:off x="1576388" y="3730625"/>
            <a:ext cx="2405062" cy="809625"/>
            <a:chOff x="1576388" y="3730625"/>
            <a:chExt cx="2405062" cy="809625"/>
          </a:xfrm>
        </p:grpSpPr>
        <p:sp>
          <p:nvSpPr>
            <p:cNvPr id="561" name="Google Shape;561;p41"/>
            <p:cNvSpPr/>
            <p:nvPr/>
          </p:nvSpPr>
          <p:spPr>
            <a:xfrm>
              <a:off x="1689100" y="3730625"/>
              <a:ext cx="1758950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41"/>
            <p:cNvSpPr txBox="1"/>
            <p:nvPr/>
          </p:nvSpPr>
          <p:spPr>
            <a:xfrm>
              <a:off x="1576388" y="4048125"/>
              <a:ext cx="2405062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401B167-42C5-7F48-969C-A7C2FA870991}"/>
              </a:ext>
            </a:extLst>
          </p:cNvPr>
          <p:cNvGrpSpPr/>
          <p:nvPr/>
        </p:nvGrpSpPr>
        <p:grpSpPr>
          <a:xfrm>
            <a:off x="1576388" y="5262563"/>
            <a:ext cx="2405062" cy="814387"/>
            <a:chOff x="1576388" y="5262563"/>
            <a:chExt cx="2405062" cy="814387"/>
          </a:xfrm>
        </p:grpSpPr>
        <p:sp>
          <p:nvSpPr>
            <p:cNvPr id="562" name="Google Shape;562;p41"/>
            <p:cNvSpPr/>
            <p:nvPr/>
          </p:nvSpPr>
          <p:spPr>
            <a:xfrm>
              <a:off x="1689100" y="526256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41"/>
            <p:cNvSpPr txBox="1"/>
            <p:nvPr/>
          </p:nvSpPr>
          <p:spPr>
            <a:xfrm>
              <a:off x="1576388" y="5584825"/>
              <a:ext cx="2405062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983711-01A1-D647-8DB2-F73646397E71}"/>
              </a:ext>
            </a:extLst>
          </p:cNvPr>
          <p:cNvGrpSpPr/>
          <p:nvPr/>
        </p:nvGrpSpPr>
        <p:grpSpPr>
          <a:xfrm>
            <a:off x="5467350" y="2195513"/>
            <a:ext cx="2405063" cy="808037"/>
            <a:chOff x="5467350" y="2195513"/>
            <a:chExt cx="2405063" cy="808037"/>
          </a:xfrm>
        </p:grpSpPr>
        <p:sp>
          <p:nvSpPr>
            <p:cNvPr id="563" name="Google Shape;563;p41"/>
            <p:cNvSpPr/>
            <p:nvPr/>
          </p:nvSpPr>
          <p:spPr>
            <a:xfrm>
              <a:off x="5573713" y="219551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41"/>
            <p:cNvSpPr txBox="1"/>
            <p:nvPr/>
          </p:nvSpPr>
          <p:spPr>
            <a:xfrm>
              <a:off x="5467350" y="2511425"/>
              <a:ext cx="2405063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7D2CA22-08F7-164E-8773-37D2E2BA9091}"/>
              </a:ext>
            </a:extLst>
          </p:cNvPr>
          <p:cNvGrpSpPr/>
          <p:nvPr/>
        </p:nvGrpSpPr>
        <p:grpSpPr>
          <a:xfrm>
            <a:off x="5467350" y="3730625"/>
            <a:ext cx="2405063" cy="809625"/>
            <a:chOff x="5467350" y="3730625"/>
            <a:chExt cx="2405063" cy="809625"/>
          </a:xfrm>
        </p:grpSpPr>
        <p:sp>
          <p:nvSpPr>
            <p:cNvPr id="564" name="Google Shape;564;p41"/>
            <p:cNvSpPr/>
            <p:nvPr/>
          </p:nvSpPr>
          <p:spPr>
            <a:xfrm>
              <a:off x="5573713" y="3730625"/>
              <a:ext cx="1758950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41"/>
            <p:cNvSpPr txBox="1"/>
            <p:nvPr/>
          </p:nvSpPr>
          <p:spPr>
            <a:xfrm>
              <a:off x="5467350" y="4048125"/>
              <a:ext cx="2405063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5A719F7-7A6C-F846-956D-6C35CA6FC111}"/>
              </a:ext>
            </a:extLst>
          </p:cNvPr>
          <p:cNvGrpSpPr/>
          <p:nvPr/>
        </p:nvGrpSpPr>
        <p:grpSpPr>
          <a:xfrm>
            <a:off x="5467350" y="5262563"/>
            <a:ext cx="2405063" cy="814387"/>
            <a:chOff x="5467350" y="5262563"/>
            <a:chExt cx="2405063" cy="814387"/>
          </a:xfrm>
        </p:grpSpPr>
        <p:sp>
          <p:nvSpPr>
            <p:cNvPr id="565" name="Google Shape;565;p41"/>
            <p:cNvSpPr/>
            <p:nvPr/>
          </p:nvSpPr>
          <p:spPr>
            <a:xfrm>
              <a:off x="5573713" y="526256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41"/>
            <p:cNvSpPr txBox="1"/>
            <p:nvPr/>
          </p:nvSpPr>
          <p:spPr>
            <a:xfrm>
              <a:off x="5467350" y="5584825"/>
              <a:ext cx="2405063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C2456F1-9246-C142-B2EA-DC87F962FD9E}"/>
              </a:ext>
            </a:extLst>
          </p:cNvPr>
          <p:cNvGrpSpPr/>
          <p:nvPr/>
        </p:nvGrpSpPr>
        <p:grpSpPr>
          <a:xfrm>
            <a:off x="9358313" y="2195513"/>
            <a:ext cx="2403475" cy="808037"/>
            <a:chOff x="9358313" y="2195513"/>
            <a:chExt cx="2403475" cy="808037"/>
          </a:xfrm>
        </p:grpSpPr>
        <p:sp>
          <p:nvSpPr>
            <p:cNvPr id="566" name="Google Shape;566;p41"/>
            <p:cNvSpPr/>
            <p:nvPr/>
          </p:nvSpPr>
          <p:spPr>
            <a:xfrm>
              <a:off x="9459913" y="219551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41"/>
            <p:cNvSpPr txBox="1"/>
            <p:nvPr/>
          </p:nvSpPr>
          <p:spPr>
            <a:xfrm>
              <a:off x="9358313" y="2511425"/>
              <a:ext cx="2403475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460BC56-9975-0648-A90D-17D6DDB2355A}"/>
              </a:ext>
            </a:extLst>
          </p:cNvPr>
          <p:cNvGrpSpPr/>
          <p:nvPr/>
        </p:nvGrpSpPr>
        <p:grpSpPr>
          <a:xfrm>
            <a:off x="9358313" y="3730625"/>
            <a:ext cx="2403475" cy="809625"/>
            <a:chOff x="9358313" y="3730625"/>
            <a:chExt cx="2403475" cy="809625"/>
          </a:xfrm>
        </p:grpSpPr>
        <p:sp>
          <p:nvSpPr>
            <p:cNvPr id="567" name="Google Shape;567;p41"/>
            <p:cNvSpPr/>
            <p:nvPr/>
          </p:nvSpPr>
          <p:spPr>
            <a:xfrm>
              <a:off x="9459913" y="3730625"/>
              <a:ext cx="1758950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41"/>
            <p:cNvSpPr txBox="1"/>
            <p:nvPr/>
          </p:nvSpPr>
          <p:spPr>
            <a:xfrm>
              <a:off x="9358313" y="4048125"/>
              <a:ext cx="2403475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C813CBC-B150-574E-AA02-4F2D83D4895D}"/>
              </a:ext>
            </a:extLst>
          </p:cNvPr>
          <p:cNvGrpSpPr/>
          <p:nvPr/>
        </p:nvGrpSpPr>
        <p:grpSpPr>
          <a:xfrm>
            <a:off x="9358313" y="5262563"/>
            <a:ext cx="2403475" cy="814387"/>
            <a:chOff x="9358313" y="5262563"/>
            <a:chExt cx="2403475" cy="814387"/>
          </a:xfrm>
        </p:grpSpPr>
        <p:sp>
          <p:nvSpPr>
            <p:cNvPr id="568" name="Google Shape;568;p41"/>
            <p:cNvSpPr/>
            <p:nvPr/>
          </p:nvSpPr>
          <p:spPr>
            <a:xfrm>
              <a:off x="9459913" y="5262563"/>
              <a:ext cx="1758950" cy="246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AWESOME </a:t>
              </a:r>
              <a:r>
                <a:rPr lang="ar-EG" sz="16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عنوان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41"/>
            <p:cNvSpPr txBox="1"/>
            <p:nvPr/>
          </p:nvSpPr>
          <p:spPr>
            <a:xfrm>
              <a:off x="9358313" y="5584825"/>
              <a:ext cx="2403475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3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4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0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/>
          <p:nvPr/>
        </p:nvSpPr>
        <p:spPr>
          <a:xfrm>
            <a:off x="4418013" y="1757363"/>
            <a:ext cx="3355975" cy="3357562"/>
          </a:xfrm>
          <a:prstGeom prst="rect">
            <a:avLst/>
          </a:prstGeom>
          <a:noFill/>
          <a:ln w="396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4768850" y="1951038"/>
            <a:ext cx="2654300" cy="309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67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عنوان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00" b="1" i="0" u="none" strike="noStrike" cap="none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/>
          <p:nvPr/>
        </p:nvSpPr>
        <p:spPr>
          <a:xfrm>
            <a:off x="1836738" y="1028700"/>
            <a:ext cx="205581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1. Learn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5"/>
          <p:cNvSpPr/>
          <p:nvPr/>
        </p:nvSpPr>
        <p:spPr>
          <a:xfrm>
            <a:off x="1296988" y="3173413"/>
            <a:ext cx="2301875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2. Startup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1765300" y="5313363"/>
            <a:ext cx="2132013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3.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>
            <a:off x="8534400" y="1028700"/>
            <a:ext cx="1543050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4. Idea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/>
          <p:nvPr/>
        </p:nvSpPr>
        <p:spPr>
          <a:xfrm>
            <a:off x="8534400" y="3173413"/>
            <a:ext cx="2579688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5. Business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/>
          <p:nvPr/>
        </p:nvSpPr>
        <p:spPr>
          <a:xfrm>
            <a:off x="8534400" y="5313363"/>
            <a:ext cx="1865313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6.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9" grpId="0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9" grpId="0" animBg="1"/>
          <p:bldP spid="100" grpId="0"/>
          <p:bldP spid="101" grpId="0"/>
          <p:bldP spid="102" grpId="0"/>
          <p:bldP spid="103" grpId="0"/>
          <p:bldP spid="104" grpId="0"/>
          <p:bldP spid="105" grpId="0"/>
          <p:bldP spid="106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838" y="1720850"/>
            <a:ext cx="10914062" cy="2414588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2"/>
          <p:cNvSpPr txBox="1"/>
          <p:nvPr/>
        </p:nvSpPr>
        <p:spPr>
          <a:xfrm>
            <a:off x="788988" y="4465638"/>
            <a:ext cx="1692275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2"/>
          <p:cNvSpPr txBox="1"/>
          <p:nvPr/>
        </p:nvSpPr>
        <p:spPr>
          <a:xfrm>
            <a:off x="1349829" y="577665"/>
            <a:ext cx="9492342" cy="75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Montserrat"/>
              <a:buNone/>
            </a:pPr>
            <a:r>
              <a:rPr lang="en-US" sz="45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SIMPLE ICONS INFOGRAPHIC</a:t>
            </a:r>
            <a:endParaRPr sz="45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595" name="Google Shape;595;p42"/>
          <p:cNvSpPr/>
          <p:nvPr/>
        </p:nvSpPr>
        <p:spPr>
          <a:xfrm>
            <a:off x="7864475" y="2381250"/>
            <a:ext cx="935038" cy="936625"/>
          </a:xfrm>
          <a:custGeom>
            <a:avLst/>
            <a:gdLst/>
            <a:ahLst/>
            <a:cxnLst/>
            <a:rect l="l" t="t" r="r" b="b"/>
            <a:pathLst>
              <a:path w="247" h="247" extrusionOk="0">
                <a:moveTo>
                  <a:pt x="135" y="247"/>
                </a:moveTo>
                <a:cubicBezTo>
                  <a:pt x="111" y="247"/>
                  <a:pt x="111" y="247"/>
                  <a:pt x="111" y="247"/>
                </a:cubicBezTo>
                <a:cubicBezTo>
                  <a:pt x="106" y="247"/>
                  <a:pt x="101" y="243"/>
                  <a:pt x="101" y="238"/>
                </a:cubicBezTo>
                <a:cubicBezTo>
                  <a:pt x="97" y="213"/>
                  <a:pt x="97" y="213"/>
                  <a:pt x="97" y="213"/>
                </a:cubicBezTo>
                <a:cubicBezTo>
                  <a:pt x="97" y="212"/>
                  <a:pt x="96" y="212"/>
                  <a:pt x="95" y="211"/>
                </a:cubicBezTo>
                <a:cubicBezTo>
                  <a:pt x="90" y="210"/>
                  <a:pt x="86" y="208"/>
                  <a:pt x="81" y="206"/>
                </a:cubicBezTo>
                <a:cubicBezTo>
                  <a:pt x="80" y="205"/>
                  <a:pt x="79" y="205"/>
                  <a:pt x="78" y="206"/>
                </a:cubicBezTo>
                <a:cubicBezTo>
                  <a:pt x="58" y="220"/>
                  <a:pt x="58" y="220"/>
                  <a:pt x="58" y="220"/>
                </a:cubicBezTo>
                <a:cubicBezTo>
                  <a:pt x="54" y="223"/>
                  <a:pt x="48" y="223"/>
                  <a:pt x="45" y="219"/>
                </a:cubicBezTo>
                <a:cubicBezTo>
                  <a:pt x="28" y="202"/>
                  <a:pt x="28" y="202"/>
                  <a:pt x="28" y="202"/>
                </a:cubicBezTo>
                <a:cubicBezTo>
                  <a:pt x="24" y="198"/>
                  <a:pt x="24" y="192"/>
                  <a:pt x="27" y="188"/>
                </a:cubicBezTo>
                <a:cubicBezTo>
                  <a:pt x="41" y="168"/>
                  <a:pt x="41" y="168"/>
                  <a:pt x="41" y="168"/>
                </a:cubicBezTo>
                <a:cubicBezTo>
                  <a:pt x="42" y="168"/>
                  <a:pt x="42" y="167"/>
                  <a:pt x="41" y="166"/>
                </a:cubicBezTo>
                <a:cubicBezTo>
                  <a:pt x="39" y="161"/>
                  <a:pt x="37" y="156"/>
                  <a:pt x="35" y="152"/>
                </a:cubicBezTo>
                <a:cubicBezTo>
                  <a:pt x="35" y="151"/>
                  <a:pt x="34" y="150"/>
                  <a:pt x="33" y="150"/>
                </a:cubicBezTo>
                <a:cubicBezTo>
                  <a:pt x="9" y="146"/>
                  <a:pt x="9" y="146"/>
                  <a:pt x="9" y="146"/>
                </a:cubicBezTo>
                <a:cubicBezTo>
                  <a:pt x="4" y="145"/>
                  <a:pt x="0" y="141"/>
                  <a:pt x="0" y="135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06"/>
                  <a:pt x="4" y="102"/>
                  <a:pt x="9" y="101"/>
                </a:cubicBezTo>
                <a:cubicBezTo>
                  <a:pt x="33" y="97"/>
                  <a:pt x="33" y="97"/>
                  <a:pt x="33" y="97"/>
                </a:cubicBezTo>
                <a:cubicBezTo>
                  <a:pt x="34" y="97"/>
                  <a:pt x="35" y="96"/>
                  <a:pt x="35" y="95"/>
                </a:cubicBezTo>
                <a:cubicBezTo>
                  <a:pt x="37" y="90"/>
                  <a:pt x="39" y="86"/>
                  <a:pt x="41" y="81"/>
                </a:cubicBezTo>
                <a:cubicBezTo>
                  <a:pt x="42" y="80"/>
                  <a:pt x="42" y="79"/>
                  <a:pt x="41" y="78"/>
                </a:cubicBezTo>
                <a:cubicBezTo>
                  <a:pt x="27" y="59"/>
                  <a:pt x="27" y="59"/>
                  <a:pt x="27" y="59"/>
                </a:cubicBezTo>
                <a:cubicBezTo>
                  <a:pt x="23" y="54"/>
                  <a:pt x="24" y="48"/>
                  <a:pt x="28" y="45"/>
                </a:cubicBezTo>
                <a:cubicBezTo>
                  <a:pt x="45" y="28"/>
                  <a:pt x="45" y="28"/>
                  <a:pt x="45" y="28"/>
                </a:cubicBezTo>
                <a:cubicBezTo>
                  <a:pt x="48" y="24"/>
                  <a:pt x="54" y="24"/>
                  <a:pt x="58" y="27"/>
                </a:cubicBezTo>
                <a:cubicBezTo>
                  <a:pt x="78" y="41"/>
                  <a:pt x="78" y="41"/>
                  <a:pt x="78" y="41"/>
                </a:cubicBezTo>
                <a:cubicBezTo>
                  <a:pt x="79" y="42"/>
                  <a:pt x="80" y="42"/>
                  <a:pt x="81" y="41"/>
                </a:cubicBezTo>
                <a:cubicBezTo>
                  <a:pt x="86" y="39"/>
                  <a:pt x="90" y="37"/>
                  <a:pt x="95" y="35"/>
                </a:cubicBezTo>
                <a:cubicBezTo>
                  <a:pt x="96" y="35"/>
                  <a:pt x="97" y="34"/>
                  <a:pt x="97" y="33"/>
                </a:cubicBezTo>
                <a:cubicBezTo>
                  <a:pt x="101" y="9"/>
                  <a:pt x="101" y="9"/>
                  <a:pt x="101" y="9"/>
                </a:cubicBezTo>
                <a:cubicBezTo>
                  <a:pt x="101" y="4"/>
                  <a:pt x="106" y="0"/>
                  <a:pt x="111" y="0"/>
                </a:cubicBezTo>
                <a:cubicBezTo>
                  <a:pt x="135" y="0"/>
                  <a:pt x="135" y="0"/>
                  <a:pt x="135" y="0"/>
                </a:cubicBezTo>
                <a:cubicBezTo>
                  <a:pt x="140" y="0"/>
                  <a:pt x="145" y="4"/>
                  <a:pt x="146" y="9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4"/>
                  <a:pt x="150" y="35"/>
                  <a:pt x="152" y="35"/>
                </a:cubicBezTo>
                <a:cubicBezTo>
                  <a:pt x="156" y="37"/>
                  <a:pt x="161" y="39"/>
                  <a:pt x="165" y="41"/>
                </a:cubicBezTo>
                <a:cubicBezTo>
                  <a:pt x="166" y="42"/>
                  <a:pt x="168" y="42"/>
                  <a:pt x="168" y="41"/>
                </a:cubicBezTo>
                <a:cubicBezTo>
                  <a:pt x="188" y="27"/>
                  <a:pt x="188" y="27"/>
                  <a:pt x="188" y="27"/>
                </a:cubicBezTo>
                <a:cubicBezTo>
                  <a:pt x="192" y="24"/>
                  <a:pt x="198" y="24"/>
                  <a:pt x="202" y="28"/>
                </a:cubicBezTo>
                <a:cubicBezTo>
                  <a:pt x="219" y="45"/>
                  <a:pt x="219" y="45"/>
                  <a:pt x="219" y="45"/>
                </a:cubicBezTo>
                <a:cubicBezTo>
                  <a:pt x="223" y="48"/>
                  <a:pt x="223" y="54"/>
                  <a:pt x="220" y="59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05" y="79"/>
                  <a:pt x="205" y="80"/>
                  <a:pt x="205" y="81"/>
                </a:cubicBezTo>
                <a:cubicBezTo>
                  <a:pt x="208" y="86"/>
                  <a:pt x="210" y="90"/>
                  <a:pt x="211" y="95"/>
                </a:cubicBezTo>
                <a:cubicBezTo>
                  <a:pt x="212" y="96"/>
                  <a:pt x="212" y="97"/>
                  <a:pt x="213" y="97"/>
                </a:cubicBezTo>
                <a:cubicBezTo>
                  <a:pt x="238" y="101"/>
                  <a:pt x="238" y="101"/>
                  <a:pt x="238" y="101"/>
                </a:cubicBezTo>
                <a:cubicBezTo>
                  <a:pt x="238" y="101"/>
                  <a:pt x="238" y="101"/>
                  <a:pt x="238" y="101"/>
                </a:cubicBezTo>
                <a:cubicBezTo>
                  <a:pt x="243" y="102"/>
                  <a:pt x="247" y="106"/>
                  <a:pt x="247" y="111"/>
                </a:cubicBezTo>
                <a:cubicBezTo>
                  <a:pt x="247" y="135"/>
                  <a:pt x="247" y="135"/>
                  <a:pt x="247" y="135"/>
                </a:cubicBezTo>
                <a:cubicBezTo>
                  <a:pt x="247" y="141"/>
                  <a:pt x="243" y="145"/>
                  <a:pt x="237" y="146"/>
                </a:cubicBezTo>
                <a:cubicBezTo>
                  <a:pt x="213" y="150"/>
                  <a:pt x="213" y="150"/>
                  <a:pt x="213" y="150"/>
                </a:cubicBezTo>
                <a:cubicBezTo>
                  <a:pt x="212" y="150"/>
                  <a:pt x="211" y="151"/>
                  <a:pt x="211" y="152"/>
                </a:cubicBezTo>
                <a:cubicBezTo>
                  <a:pt x="210" y="156"/>
                  <a:pt x="208" y="161"/>
                  <a:pt x="205" y="166"/>
                </a:cubicBezTo>
                <a:cubicBezTo>
                  <a:pt x="205" y="167"/>
                  <a:pt x="205" y="168"/>
                  <a:pt x="206" y="168"/>
                </a:cubicBezTo>
                <a:cubicBezTo>
                  <a:pt x="220" y="188"/>
                  <a:pt x="220" y="188"/>
                  <a:pt x="220" y="188"/>
                </a:cubicBezTo>
                <a:cubicBezTo>
                  <a:pt x="223" y="192"/>
                  <a:pt x="223" y="199"/>
                  <a:pt x="219" y="202"/>
                </a:cubicBezTo>
                <a:cubicBezTo>
                  <a:pt x="202" y="219"/>
                  <a:pt x="202" y="219"/>
                  <a:pt x="202" y="219"/>
                </a:cubicBezTo>
                <a:cubicBezTo>
                  <a:pt x="198" y="223"/>
                  <a:pt x="192" y="223"/>
                  <a:pt x="188" y="220"/>
                </a:cubicBezTo>
                <a:cubicBezTo>
                  <a:pt x="168" y="206"/>
                  <a:pt x="168" y="206"/>
                  <a:pt x="168" y="206"/>
                </a:cubicBezTo>
                <a:cubicBezTo>
                  <a:pt x="168" y="205"/>
                  <a:pt x="166" y="205"/>
                  <a:pt x="165" y="206"/>
                </a:cubicBezTo>
                <a:cubicBezTo>
                  <a:pt x="161" y="208"/>
                  <a:pt x="156" y="210"/>
                  <a:pt x="152" y="211"/>
                </a:cubicBezTo>
                <a:cubicBezTo>
                  <a:pt x="150" y="212"/>
                  <a:pt x="150" y="213"/>
                  <a:pt x="150" y="213"/>
                </a:cubicBezTo>
                <a:cubicBezTo>
                  <a:pt x="146" y="238"/>
                  <a:pt x="146" y="238"/>
                  <a:pt x="146" y="238"/>
                </a:cubicBezTo>
                <a:cubicBezTo>
                  <a:pt x="145" y="243"/>
                  <a:pt x="140" y="247"/>
                  <a:pt x="135" y="247"/>
                </a:cubicBezTo>
                <a:close/>
                <a:moveTo>
                  <a:pt x="112" y="235"/>
                </a:moveTo>
                <a:cubicBezTo>
                  <a:pt x="135" y="235"/>
                  <a:pt x="135" y="235"/>
                  <a:pt x="135" y="235"/>
                </a:cubicBezTo>
                <a:cubicBezTo>
                  <a:pt x="138" y="212"/>
                  <a:pt x="138" y="212"/>
                  <a:pt x="138" y="212"/>
                </a:cubicBezTo>
                <a:cubicBezTo>
                  <a:pt x="139" y="207"/>
                  <a:pt x="143" y="202"/>
                  <a:pt x="148" y="201"/>
                </a:cubicBezTo>
                <a:cubicBezTo>
                  <a:pt x="152" y="199"/>
                  <a:pt x="156" y="198"/>
                  <a:pt x="160" y="196"/>
                </a:cubicBezTo>
                <a:cubicBezTo>
                  <a:pt x="165" y="193"/>
                  <a:pt x="171" y="194"/>
                  <a:pt x="175" y="197"/>
                </a:cubicBezTo>
                <a:cubicBezTo>
                  <a:pt x="194" y="211"/>
                  <a:pt x="194" y="211"/>
                  <a:pt x="194" y="211"/>
                </a:cubicBezTo>
                <a:cubicBezTo>
                  <a:pt x="211" y="194"/>
                  <a:pt x="211" y="194"/>
                  <a:pt x="211" y="194"/>
                </a:cubicBezTo>
                <a:cubicBezTo>
                  <a:pt x="196" y="175"/>
                  <a:pt x="196" y="175"/>
                  <a:pt x="196" y="175"/>
                </a:cubicBezTo>
                <a:cubicBezTo>
                  <a:pt x="193" y="171"/>
                  <a:pt x="193" y="165"/>
                  <a:pt x="195" y="160"/>
                </a:cubicBezTo>
                <a:cubicBezTo>
                  <a:pt x="197" y="156"/>
                  <a:pt x="199" y="152"/>
                  <a:pt x="201" y="148"/>
                </a:cubicBezTo>
                <a:cubicBezTo>
                  <a:pt x="202" y="143"/>
                  <a:pt x="206" y="139"/>
                  <a:pt x="212" y="139"/>
                </a:cubicBezTo>
                <a:cubicBezTo>
                  <a:pt x="235" y="135"/>
                  <a:pt x="235" y="135"/>
                  <a:pt x="235" y="135"/>
                </a:cubicBezTo>
                <a:cubicBezTo>
                  <a:pt x="235" y="112"/>
                  <a:pt x="235" y="112"/>
                  <a:pt x="235" y="112"/>
                </a:cubicBezTo>
                <a:cubicBezTo>
                  <a:pt x="212" y="108"/>
                  <a:pt x="212" y="108"/>
                  <a:pt x="212" y="108"/>
                </a:cubicBezTo>
                <a:cubicBezTo>
                  <a:pt x="206" y="107"/>
                  <a:pt x="202" y="104"/>
                  <a:pt x="201" y="99"/>
                </a:cubicBezTo>
                <a:cubicBezTo>
                  <a:pt x="199" y="94"/>
                  <a:pt x="197" y="90"/>
                  <a:pt x="195" y="86"/>
                </a:cubicBezTo>
                <a:cubicBezTo>
                  <a:pt x="193" y="82"/>
                  <a:pt x="193" y="76"/>
                  <a:pt x="196" y="72"/>
                </a:cubicBezTo>
                <a:cubicBezTo>
                  <a:pt x="211" y="52"/>
                  <a:pt x="211" y="52"/>
                  <a:pt x="211" y="5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75" y="50"/>
                  <a:pt x="175" y="50"/>
                  <a:pt x="175" y="50"/>
                </a:cubicBezTo>
                <a:cubicBezTo>
                  <a:pt x="171" y="53"/>
                  <a:pt x="165" y="54"/>
                  <a:pt x="160" y="51"/>
                </a:cubicBezTo>
                <a:cubicBezTo>
                  <a:pt x="156" y="49"/>
                  <a:pt x="152" y="47"/>
                  <a:pt x="148" y="46"/>
                </a:cubicBezTo>
                <a:cubicBezTo>
                  <a:pt x="143" y="44"/>
                  <a:pt x="139" y="40"/>
                  <a:pt x="138" y="35"/>
                </a:cubicBezTo>
                <a:cubicBezTo>
                  <a:pt x="135" y="11"/>
                  <a:pt x="135" y="11"/>
                  <a:pt x="135" y="11"/>
                </a:cubicBezTo>
                <a:cubicBezTo>
                  <a:pt x="112" y="11"/>
                  <a:pt x="112" y="11"/>
                  <a:pt x="112" y="11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07" y="40"/>
                  <a:pt x="104" y="44"/>
                  <a:pt x="98" y="46"/>
                </a:cubicBezTo>
                <a:cubicBezTo>
                  <a:pt x="94" y="47"/>
                  <a:pt x="90" y="49"/>
                  <a:pt x="86" y="51"/>
                </a:cubicBezTo>
                <a:cubicBezTo>
                  <a:pt x="81" y="54"/>
                  <a:pt x="76" y="53"/>
                  <a:pt x="72" y="50"/>
                </a:cubicBezTo>
                <a:cubicBezTo>
                  <a:pt x="52" y="36"/>
                  <a:pt x="52" y="36"/>
                  <a:pt x="52" y="36"/>
                </a:cubicBezTo>
                <a:cubicBezTo>
                  <a:pt x="36" y="52"/>
                  <a:pt x="36" y="52"/>
                  <a:pt x="36" y="52"/>
                </a:cubicBezTo>
                <a:cubicBezTo>
                  <a:pt x="50" y="72"/>
                  <a:pt x="50" y="72"/>
                  <a:pt x="50" y="72"/>
                </a:cubicBezTo>
                <a:cubicBezTo>
                  <a:pt x="53" y="76"/>
                  <a:pt x="54" y="82"/>
                  <a:pt x="51" y="86"/>
                </a:cubicBezTo>
                <a:cubicBezTo>
                  <a:pt x="49" y="90"/>
                  <a:pt x="47" y="94"/>
                  <a:pt x="46" y="99"/>
                </a:cubicBezTo>
                <a:cubicBezTo>
                  <a:pt x="44" y="104"/>
                  <a:pt x="40" y="107"/>
                  <a:pt x="35" y="108"/>
                </a:cubicBezTo>
                <a:cubicBezTo>
                  <a:pt x="11" y="112"/>
                  <a:pt x="11" y="112"/>
                  <a:pt x="11" y="112"/>
                </a:cubicBezTo>
                <a:cubicBezTo>
                  <a:pt x="11" y="135"/>
                  <a:pt x="11" y="135"/>
                  <a:pt x="11" y="135"/>
                </a:cubicBezTo>
                <a:cubicBezTo>
                  <a:pt x="35" y="139"/>
                  <a:pt x="35" y="139"/>
                  <a:pt x="35" y="139"/>
                </a:cubicBezTo>
                <a:cubicBezTo>
                  <a:pt x="40" y="139"/>
                  <a:pt x="44" y="143"/>
                  <a:pt x="46" y="148"/>
                </a:cubicBezTo>
                <a:cubicBezTo>
                  <a:pt x="47" y="152"/>
                  <a:pt x="49" y="157"/>
                  <a:pt x="51" y="160"/>
                </a:cubicBezTo>
                <a:cubicBezTo>
                  <a:pt x="54" y="165"/>
                  <a:pt x="53" y="171"/>
                  <a:pt x="50" y="175"/>
                </a:cubicBezTo>
                <a:cubicBezTo>
                  <a:pt x="36" y="194"/>
                  <a:pt x="36" y="194"/>
                  <a:pt x="36" y="194"/>
                </a:cubicBezTo>
                <a:cubicBezTo>
                  <a:pt x="52" y="211"/>
                  <a:pt x="52" y="211"/>
                  <a:pt x="52" y="211"/>
                </a:cubicBezTo>
                <a:cubicBezTo>
                  <a:pt x="72" y="197"/>
                  <a:pt x="72" y="197"/>
                  <a:pt x="72" y="197"/>
                </a:cubicBezTo>
                <a:cubicBezTo>
                  <a:pt x="76" y="194"/>
                  <a:pt x="81" y="193"/>
                  <a:pt x="86" y="196"/>
                </a:cubicBezTo>
                <a:cubicBezTo>
                  <a:pt x="90" y="198"/>
                  <a:pt x="94" y="199"/>
                  <a:pt x="98" y="201"/>
                </a:cubicBezTo>
                <a:cubicBezTo>
                  <a:pt x="104" y="202"/>
                  <a:pt x="107" y="207"/>
                  <a:pt x="108" y="212"/>
                </a:cubicBezTo>
                <a:lnTo>
                  <a:pt x="112" y="235"/>
                </a:lnTo>
                <a:close/>
                <a:moveTo>
                  <a:pt x="36" y="195"/>
                </a:moveTo>
                <a:cubicBezTo>
                  <a:pt x="36" y="195"/>
                  <a:pt x="36" y="195"/>
                  <a:pt x="36" y="195"/>
                </a:cubicBezTo>
                <a:cubicBezTo>
                  <a:pt x="36" y="195"/>
                  <a:pt x="36" y="195"/>
                  <a:pt x="36" y="195"/>
                </a:cubicBezTo>
                <a:close/>
                <a:moveTo>
                  <a:pt x="211" y="194"/>
                </a:moveTo>
                <a:cubicBezTo>
                  <a:pt x="211" y="194"/>
                  <a:pt x="211" y="194"/>
                  <a:pt x="211" y="194"/>
                </a:cubicBezTo>
                <a:close/>
                <a:moveTo>
                  <a:pt x="235" y="135"/>
                </a:moveTo>
                <a:cubicBezTo>
                  <a:pt x="235" y="135"/>
                  <a:pt x="235" y="135"/>
                  <a:pt x="235" y="135"/>
                </a:cubicBezTo>
                <a:close/>
                <a:moveTo>
                  <a:pt x="11" y="135"/>
                </a:moveTo>
                <a:cubicBezTo>
                  <a:pt x="11" y="135"/>
                  <a:pt x="11" y="135"/>
                  <a:pt x="11" y="135"/>
                </a:cubicBezTo>
                <a:cubicBezTo>
                  <a:pt x="11" y="135"/>
                  <a:pt x="11" y="135"/>
                  <a:pt x="11" y="135"/>
                </a:cubicBezTo>
                <a:close/>
                <a:moveTo>
                  <a:pt x="236" y="135"/>
                </a:moveTo>
                <a:cubicBezTo>
                  <a:pt x="236" y="135"/>
                  <a:pt x="236" y="135"/>
                  <a:pt x="236" y="135"/>
                </a:cubicBezTo>
                <a:close/>
                <a:moveTo>
                  <a:pt x="11" y="135"/>
                </a:moveTo>
                <a:cubicBezTo>
                  <a:pt x="11" y="135"/>
                  <a:pt x="11" y="135"/>
                  <a:pt x="11" y="135"/>
                </a:cubicBezTo>
                <a:cubicBezTo>
                  <a:pt x="11" y="135"/>
                  <a:pt x="11" y="135"/>
                  <a:pt x="11" y="135"/>
                </a:cubicBezTo>
                <a:close/>
                <a:moveTo>
                  <a:pt x="195" y="36"/>
                </a:moveTo>
                <a:cubicBezTo>
                  <a:pt x="195" y="36"/>
                  <a:pt x="195" y="36"/>
                  <a:pt x="195" y="36"/>
                </a:cubicBezTo>
                <a:cubicBezTo>
                  <a:pt x="195" y="36"/>
                  <a:pt x="195" y="36"/>
                  <a:pt x="195" y="36"/>
                </a:cubicBezTo>
                <a:close/>
                <a:moveTo>
                  <a:pt x="194" y="36"/>
                </a:moveTo>
                <a:cubicBezTo>
                  <a:pt x="194" y="36"/>
                  <a:pt x="194" y="36"/>
                  <a:pt x="194" y="36"/>
                </a:cubicBezTo>
                <a:close/>
                <a:moveTo>
                  <a:pt x="123" y="172"/>
                </a:moveTo>
                <a:cubicBezTo>
                  <a:pt x="110" y="172"/>
                  <a:pt x="98" y="167"/>
                  <a:pt x="89" y="158"/>
                </a:cubicBezTo>
                <a:cubicBezTo>
                  <a:pt x="77" y="146"/>
                  <a:pt x="72" y="129"/>
                  <a:pt x="76" y="112"/>
                </a:cubicBezTo>
                <a:cubicBezTo>
                  <a:pt x="80" y="94"/>
                  <a:pt x="94" y="80"/>
                  <a:pt x="112" y="76"/>
                </a:cubicBezTo>
                <a:cubicBezTo>
                  <a:pt x="129" y="72"/>
                  <a:pt x="146" y="77"/>
                  <a:pt x="158" y="89"/>
                </a:cubicBezTo>
                <a:cubicBezTo>
                  <a:pt x="170" y="101"/>
                  <a:pt x="175" y="118"/>
                  <a:pt x="171" y="134"/>
                </a:cubicBezTo>
                <a:cubicBezTo>
                  <a:pt x="167" y="153"/>
                  <a:pt x="153" y="167"/>
                  <a:pt x="135" y="171"/>
                </a:cubicBezTo>
                <a:cubicBezTo>
                  <a:pt x="131" y="172"/>
                  <a:pt x="127" y="172"/>
                  <a:pt x="123" y="172"/>
                </a:cubicBezTo>
                <a:close/>
                <a:moveTo>
                  <a:pt x="123" y="86"/>
                </a:moveTo>
                <a:cubicBezTo>
                  <a:pt x="120" y="86"/>
                  <a:pt x="117" y="86"/>
                  <a:pt x="115" y="87"/>
                </a:cubicBezTo>
                <a:cubicBezTo>
                  <a:pt x="101" y="90"/>
                  <a:pt x="90" y="101"/>
                  <a:pt x="87" y="115"/>
                </a:cubicBezTo>
                <a:cubicBezTo>
                  <a:pt x="84" y="128"/>
                  <a:pt x="87" y="141"/>
                  <a:pt x="97" y="150"/>
                </a:cubicBezTo>
                <a:cubicBezTo>
                  <a:pt x="106" y="159"/>
                  <a:pt x="119" y="163"/>
                  <a:pt x="132" y="160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46" y="157"/>
                  <a:pt x="157" y="146"/>
                  <a:pt x="160" y="132"/>
                </a:cubicBezTo>
                <a:cubicBezTo>
                  <a:pt x="163" y="119"/>
                  <a:pt x="159" y="106"/>
                  <a:pt x="150" y="97"/>
                </a:cubicBezTo>
                <a:cubicBezTo>
                  <a:pt x="143" y="90"/>
                  <a:pt x="133" y="86"/>
                  <a:pt x="123" y="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2"/>
          <p:cNvSpPr/>
          <p:nvPr/>
        </p:nvSpPr>
        <p:spPr>
          <a:xfrm>
            <a:off x="3119438" y="2563813"/>
            <a:ext cx="1500187" cy="757237"/>
          </a:xfrm>
          <a:custGeom>
            <a:avLst/>
            <a:gdLst/>
            <a:ahLst/>
            <a:cxnLst/>
            <a:rect l="l" t="t" r="r" b="b"/>
            <a:pathLst>
              <a:path w="396" h="200" extrusionOk="0">
                <a:moveTo>
                  <a:pt x="202" y="200"/>
                </a:moveTo>
                <a:cubicBezTo>
                  <a:pt x="179" y="200"/>
                  <a:pt x="160" y="199"/>
                  <a:pt x="141" y="194"/>
                </a:cubicBezTo>
                <a:cubicBezTo>
                  <a:pt x="134" y="193"/>
                  <a:pt x="128" y="191"/>
                  <a:pt x="123" y="189"/>
                </a:cubicBezTo>
                <a:cubicBezTo>
                  <a:pt x="112" y="183"/>
                  <a:pt x="109" y="176"/>
                  <a:pt x="108" y="171"/>
                </a:cubicBezTo>
                <a:cubicBezTo>
                  <a:pt x="106" y="164"/>
                  <a:pt x="109" y="157"/>
                  <a:pt x="115" y="151"/>
                </a:cubicBezTo>
                <a:cubicBezTo>
                  <a:pt x="124" y="142"/>
                  <a:pt x="135" y="135"/>
                  <a:pt x="150" y="128"/>
                </a:cubicBezTo>
                <a:cubicBezTo>
                  <a:pt x="155" y="126"/>
                  <a:pt x="159" y="124"/>
                  <a:pt x="164" y="122"/>
                </a:cubicBezTo>
                <a:cubicBezTo>
                  <a:pt x="167" y="121"/>
                  <a:pt x="167" y="121"/>
                  <a:pt x="167" y="121"/>
                </a:cubicBezTo>
                <a:cubicBezTo>
                  <a:pt x="171" y="119"/>
                  <a:pt x="173" y="117"/>
                  <a:pt x="174" y="114"/>
                </a:cubicBezTo>
                <a:cubicBezTo>
                  <a:pt x="174" y="112"/>
                  <a:pt x="173" y="109"/>
                  <a:pt x="171" y="107"/>
                </a:cubicBezTo>
                <a:cubicBezTo>
                  <a:pt x="155" y="91"/>
                  <a:pt x="148" y="71"/>
                  <a:pt x="148" y="46"/>
                </a:cubicBezTo>
                <a:cubicBezTo>
                  <a:pt x="149" y="23"/>
                  <a:pt x="162" y="8"/>
                  <a:pt x="187" y="2"/>
                </a:cubicBezTo>
                <a:cubicBezTo>
                  <a:pt x="192" y="1"/>
                  <a:pt x="197" y="0"/>
                  <a:pt x="202" y="0"/>
                </a:cubicBezTo>
                <a:cubicBezTo>
                  <a:pt x="207" y="0"/>
                  <a:pt x="211" y="1"/>
                  <a:pt x="216" y="2"/>
                </a:cubicBezTo>
                <a:cubicBezTo>
                  <a:pt x="241" y="8"/>
                  <a:pt x="254" y="23"/>
                  <a:pt x="255" y="46"/>
                </a:cubicBezTo>
                <a:cubicBezTo>
                  <a:pt x="256" y="71"/>
                  <a:pt x="248" y="91"/>
                  <a:pt x="233" y="107"/>
                </a:cubicBezTo>
                <a:cubicBezTo>
                  <a:pt x="230" y="109"/>
                  <a:pt x="229" y="112"/>
                  <a:pt x="230" y="114"/>
                </a:cubicBezTo>
                <a:cubicBezTo>
                  <a:pt x="230" y="117"/>
                  <a:pt x="233" y="119"/>
                  <a:pt x="236" y="121"/>
                </a:cubicBezTo>
                <a:cubicBezTo>
                  <a:pt x="240" y="122"/>
                  <a:pt x="240" y="122"/>
                  <a:pt x="240" y="122"/>
                </a:cubicBezTo>
                <a:cubicBezTo>
                  <a:pt x="244" y="124"/>
                  <a:pt x="249" y="126"/>
                  <a:pt x="253" y="128"/>
                </a:cubicBezTo>
                <a:cubicBezTo>
                  <a:pt x="269" y="135"/>
                  <a:pt x="280" y="142"/>
                  <a:pt x="289" y="151"/>
                </a:cubicBezTo>
                <a:cubicBezTo>
                  <a:pt x="294" y="156"/>
                  <a:pt x="296" y="164"/>
                  <a:pt x="295" y="171"/>
                </a:cubicBezTo>
                <a:cubicBezTo>
                  <a:pt x="293" y="178"/>
                  <a:pt x="288" y="185"/>
                  <a:pt x="280" y="189"/>
                </a:cubicBezTo>
                <a:cubicBezTo>
                  <a:pt x="280" y="189"/>
                  <a:pt x="280" y="189"/>
                  <a:pt x="280" y="189"/>
                </a:cubicBezTo>
                <a:cubicBezTo>
                  <a:pt x="275" y="191"/>
                  <a:pt x="269" y="193"/>
                  <a:pt x="263" y="194"/>
                </a:cubicBezTo>
                <a:cubicBezTo>
                  <a:pt x="244" y="199"/>
                  <a:pt x="225" y="200"/>
                  <a:pt x="202" y="200"/>
                </a:cubicBezTo>
                <a:close/>
                <a:moveTo>
                  <a:pt x="202" y="11"/>
                </a:moveTo>
                <a:cubicBezTo>
                  <a:pt x="198" y="11"/>
                  <a:pt x="194" y="11"/>
                  <a:pt x="190" y="12"/>
                </a:cubicBezTo>
                <a:cubicBezTo>
                  <a:pt x="170" y="17"/>
                  <a:pt x="160" y="28"/>
                  <a:pt x="159" y="47"/>
                </a:cubicBezTo>
                <a:cubicBezTo>
                  <a:pt x="159" y="68"/>
                  <a:pt x="165" y="85"/>
                  <a:pt x="179" y="99"/>
                </a:cubicBezTo>
                <a:cubicBezTo>
                  <a:pt x="184" y="104"/>
                  <a:pt x="186" y="110"/>
                  <a:pt x="184" y="116"/>
                </a:cubicBezTo>
                <a:cubicBezTo>
                  <a:pt x="183" y="123"/>
                  <a:pt x="178" y="128"/>
                  <a:pt x="171" y="131"/>
                </a:cubicBezTo>
                <a:cubicBezTo>
                  <a:pt x="168" y="132"/>
                  <a:pt x="168" y="132"/>
                  <a:pt x="168" y="132"/>
                </a:cubicBezTo>
                <a:cubicBezTo>
                  <a:pt x="163" y="134"/>
                  <a:pt x="159" y="136"/>
                  <a:pt x="155" y="137"/>
                </a:cubicBezTo>
                <a:cubicBezTo>
                  <a:pt x="140" y="144"/>
                  <a:pt x="130" y="151"/>
                  <a:pt x="123" y="159"/>
                </a:cubicBezTo>
                <a:cubicBezTo>
                  <a:pt x="119" y="162"/>
                  <a:pt x="118" y="165"/>
                  <a:pt x="118" y="169"/>
                </a:cubicBezTo>
                <a:cubicBezTo>
                  <a:pt x="119" y="173"/>
                  <a:pt x="122" y="176"/>
                  <a:pt x="128" y="179"/>
                </a:cubicBezTo>
                <a:cubicBezTo>
                  <a:pt x="132" y="181"/>
                  <a:pt x="138" y="183"/>
                  <a:pt x="143" y="184"/>
                </a:cubicBezTo>
                <a:cubicBezTo>
                  <a:pt x="161" y="188"/>
                  <a:pt x="180" y="189"/>
                  <a:pt x="202" y="189"/>
                </a:cubicBezTo>
                <a:cubicBezTo>
                  <a:pt x="224" y="189"/>
                  <a:pt x="242" y="188"/>
                  <a:pt x="260" y="184"/>
                </a:cubicBezTo>
                <a:cubicBezTo>
                  <a:pt x="266" y="183"/>
                  <a:pt x="271" y="181"/>
                  <a:pt x="276" y="179"/>
                </a:cubicBezTo>
                <a:cubicBezTo>
                  <a:pt x="280" y="176"/>
                  <a:pt x="283" y="173"/>
                  <a:pt x="284" y="169"/>
                </a:cubicBezTo>
                <a:cubicBezTo>
                  <a:pt x="285" y="165"/>
                  <a:pt x="283" y="161"/>
                  <a:pt x="281" y="159"/>
                </a:cubicBezTo>
                <a:cubicBezTo>
                  <a:pt x="273" y="151"/>
                  <a:pt x="263" y="144"/>
                  <a:pt x="249" y="137"/>
                </a:cubicBezTo>
                <a:cubicBezTo>
                  <a:pt x="245" y="136"/>
                  <a:pt x="240" y="134"/>
                  <a:pt x="236" y="132"/>
                </a:cubicBezTo>
                <a:cubicBezTo>
                  <a:pt x="232" y="131"/>
                  <a:pt x="232" y="131"/>
                  <a:pt x="232" y="131"/>
                </a:cubicBezTo>
                <a:cubicBezTo>
                  <a:pt x="225" y="128"/>
                  <a:pt x="220" y="123"/>
                  <a:pt x="219" y="116"/>
                </a:cubicBezTo>
                <a:cubicBezTo>
                  <a:pt x="218" y="110"/>
                  <a:pt x="220" y="104"/>
                  <a:pt x="225" y="99"/>
                </a:cubicBezTo>
                <a:cubicBezTo>
                  <a:pt x="239" y="86"/>
                  <a:pt x="245" y="68"/>
                  <a:pt x="244" y="47"/>
                </a:cubicBezTo>
                <a:cubicBezTo>
                  <a:pt x="244" y="28"/>
                  <a:pt x="234" y="17"/>
                  <a:pt x="214" y="12"/>
                </a:cubicBezTo>
                <a:cubicBezTo>
                  <a:pt x="210" y="11"/>
                  <a:pt x="206" y="11"/>
                  <a:pt x="202" y="11"/>
                </a:cubicBezTo>
                <a:close/>
                <a:moveTo>
                  <a:pt x="278" y="184"/>
                </a:moveTo>
                <a:cubicBezTo>
                  <a:pt x="278" y="184"/>
                  <a:pt x="278" y="184"/>
                  <a:pt x="278" y="184"/>
                </a:cubicBezTo>
                <a:close/>
                <a:moveTo>
                  <a:pt x="329" y="200"/>
                </a:moveTo>
                <a:cubicBezTo>
                  <a:pt x="325" y="200"/>
                  <a:pt x="325" y="200"/>
                  <a:pt x="325" y="200"/>
                </a:cubicBezTo>
                <a:cubicBezTo>
                  <a:pt x="314" y="200"/>
                  <a:pt x="311" y="200"/>
                  <a:pt x="299" y="199"/>
                </a:cubicBezTo>
                <a:cubicBezTo>
                  <a:pt x="296" y="198"/>
                  <a:pt x="294" y="195"/>
                  <a:pt x="295" y="192"/>
                </a:cubicBezTo>
                <a:cubicBezTo>
                  <a:pt x="295" y="189"/>
                  <a:pt x="298" y="187"/>
                  <a:pt x="301" y="188"/>
                </a:cubicBezTo>
                <a:cubicBezTo>
                  <a:pt x="311" y="189"/>
                  <a:pt x="315" y="189"/>
                  <a:pt x="325" y="189"/>
                </a:cubicBezTo>
                <a:cubicBezTo>
                  <a:pt x="329" y="189"/>
                  <a:pt x="329" y="189"/>
                  <a:pt x="329" y="189"/>
                </a:cubicBezTo>
                <a:cubicBezTo>
                  <a:pt x="344" y="189"/>
                  <a:pt x="357" y="188"/>
                  <a:pt x="369" y="186"/>
                </a:cubicBezTo>
                <a:cubicBezTo>
                  <a:pt x="373" y="185"/>
                  <a:pt x="376" y="183"/>
                  <a:pt x="379" y="182"/>
                </a:cubicBezTo>
                <a:cubicBezTo>
                  <a:pt x="382" y="181"/>
                  <a:pt x="384" y="179"/>
                  <a:pt x="384" y="177"/>
                </a:cubicBezTo>
                <a:cubicBezTo>
                  <a:pt x="384" y="174"/>
                  <a:pt x="384" y="172"/>
                  <a:pt x="382" y="171"/>
                </a:cubicBezTo>
                <a:cubicBezTo>
                  <a:pt x="377" y="165"/>
                  <a:pt x="370" y="161"/>
                  <a:pt x="361" y="156"/>
                </a:cubicBezTo>
                <a:cubicBezTo>
                  <a:pt x="358" y="155"/>
                  <a:pt x="355" y="154"/>
                  <a:pt x="351" y="153"/>
                </a:cubicBezTo>
                <a:cubicBezTo>
                  <a:pt x="349" y="152"/>
                  <a:pt x="349" y="152"/>
                  <a:pt x="349" y="152"/>
                </a:cubicBezTo>
                <a:cubicBezTo>
                  <a:pt x="344" y="150"/>
                  <a:pt x="340" y="145"/>
                  <a:pt x="339" y="140"/>
                </a:cubicBezTo>
                <a:cubicBezTo>
                  <a:pt x="338" y="136"/>
                  <a:pt x="340" y="131"/>
                  <a:pt x="343" y="127"/>
                </a:cubicBezTo>
                <a:cubicBezTo>
                  <a:pt x="353" y="118"/>
                  <a:pt x="357" y="106"/>
                  <a:pt x="356" y="92"/>
                </a:cubicBezTo>
                <a:cubicBezTo>
                  <a:pt x="356" y="80"/>
                  <a:pt x="350" y="73"/>
                  <a:pt x="336" y="69"/>
                </a:cubicBezTo>
                <a:cubicBezTo>
                  <a:pt x="334" y="69"/>
                  <a:pt x="331" y="68"/>
                  <a:pt x="328" y="68"/>
                </a:cubicBezTo>
                <a:cubicBezTo>
                  <a:pt x="326" y="68"/>
                  <a:pt x="323" y="69"/>
                  <a:pt x="321" y="69"/>
                </a:cubicBezTo>
                <a:cubicBezTo>
                  <a:pt x="307" y="73"/>
                  <a:pt x="301" y="80"/>
                  <a:pt x="301" y="92"/>
                </a:cubicBezTo>
                <a:cubicBezTo>
                  <a:pt x="300" y="106"/>
                  <a:pt x="304" y="118"/>
                  <a:pt x="314" y="127"/>
                </a:cubicBezTo>
                <a:cubicBezTo>
                  <a:pt x="318" y="131"/>
                  <a:pt x="320" y="136"/>
                  <a:pt x="319" y="141"/>
                </a:cubicBezTo>
                <a:cubicBezTo>
                  <a:pt x="318" y="145"/>
                  <a:pt x="315" y="149"/>
                  <a:pt x="310" y="151"/>
                </a:cubicBezTo>
                <a:cubicBezTo>
                  <a:pt x="309" y="151"/>
                  <a:pt x="309" y="151"/>
                  <a:pt x="309" y="151"/>
                </a:cubicBezTo>
                <a:cubicBezTo>
                  <a:pt x="306" y="152"/>
                  <a:pt x="303" y="151"/>
                  <a:pt x="302" y="148"/>
                </a:cubicBezTo>
                <a:cubicBezTo>
                  <a:pt x="301" y="145"/>
                  <a:pt x="302" y="142"/>
                  <a:pt x="305" y="141"/>
                </a:cubicBezTo>
                <a:cubicBezTo>
                  <a:pt x="306" y="141"/>
                  <a:pt x="306" y="141"/>
                  <a:pt x="306" y="141"/>
                </a:cubicBezTo>
                <a:cubicBezTo>
                  <a:pt x="307" y="140"/>
                  <a:pt x="308" y="139"/>
                  <a:pt x="308" y="139"/>
                </a:cubicBezTo>
                <a:cubicBezTo>
                  <a:pt x="308" y="138"/>
                  <a:pt x="308" y="137"/>
                  <a:pt x="306" y="135"/>
                </a:cubicBezTo>
                <a:cubicBezTo>
                  <a:pt x="295" y="123"/>
                  <a:pt x="289" y="109"/>
                  <a:pt x="290" y="91"/>
                </a:cubicBezTo>
                <a:cubicBezTo>
                  <a:pt x="290" y="80"/>
                  <a:pt x="295" y="64"/>
                  <a:pt x="318" y="59"/>
                </a:cubicBezTo>
                <a:cubicBezTo>
                  <a:pt x="321" y="58"/>
                  <a:pt x="325" y="58"/>
                  <a:pt x="328" y="58"/>
                </a:cubicBezTo>
                <a:cubicBezTo>
                  <a:pt x="332" y="58"/>
                  <a:pt x="336" y="58"/>
                  <a:pt x="339" y="59"/>
                </a:cubicBezTo>
                <a:cubicBezTo>
                  <a:pt x="362" y="64"/>
                  <a:pt x="367" y="80"/>
                  <a:pt x="367" y="92"/>
                </a:cubicBezTo>
                <a:cubicBezTo>
                  <a:pt x="368" y="109"/>
                  <a:pt x="362" y="124"/>
                  <a:pt x="351" y="135"/>
                </a:cubicBezTo>
                <a:cubicBezTo>
                  <a:pt x="350" y="136"/>
                  <a:pt x="349" y="137"/>
                  <a:pt x="350" y="138"/>
                </a:cubicBezTo>
                <a:cubicBezTo>
                  <a:pt x="350" y="140"/>
                  <a:pt x="351" y="141"/>
                  <a:pt x="353" y="142"/>
                </a:cubicBezTo>
                <a:cubicBezTo>
                  <a:pt x="355" y="142"/>
                  <a:pt x="355" y="142"/>
                  <a:pt x="355" y="142"/>
                </a:cubicBezTo>
                <a:cubicBezTo>
                  <a:pt x="359" y="144"/>
                  <a:pt x="362" y="145"/>
                  <a:pt x="365" y="147"/>
                </a:cubicBezTo>
                <a:cubicBezTo>
                  <a:pt x="376" y="152"/>
                  <a:pt x="384" y="157"/>
                  <a:pt x="390" y="163"/>
                </a:cubicBezTo>
                <a:cubicBezTo>
                  <a:pt x="394" y="167"/>
                  <a:pt x="396" y="173"/>
                  <a:pt x="395" y="178"/>
                </a:cubicBezTo>
                <a:cubicBezTo>
                  <a:pt x="394" y="184"/>
                  <a:pt x="390" y="189"/>
                  <a:pt x="384" y="192"/>
                </a:cubicBezTo>
                <a:cubicBezTo>
                  <a:pt x="380" y="194"/>
                  <a:pt x="376" y="195"/>
                  <a:pt x="371" y="196"/>
                </a:cubicBezTo>
                <a:cubicBezTo>
                  <a:pt x="358" y="199"/>
                  <a:pt x="345" y="200"/>
                  <a:pt x="329" y="200"/>
                </a:cubicBezTo>
                <a:close/>
                <a:moveTo>
                  <a:pt x="74" y="200"/>
                </a:moveTo>
                <a:cubicBezTo>
                  <a:pt x="56" y="200"/>
                  <a:pt x="42" y="199"/>
                  <a:pt x="27" y="196"/>
                </a:cubicBezTo>
                <a:cubicBezTo>
                  <a:pt x="22" y="195"/>
                  <a:pt x="17" y="193"/>
                  <a:pt x="13" y="191"/>
                </a:cubicBezTo>
                <a:cubicBezTo>
                  <a:pt x="6" y="188"/>
                  <a:pt x="2" y="182"/>
                  <a:pt x="1" y="176"/>
                </a:cubicBezTo>
                <a:cubicBezTo>
                  <a:pt x="0" y="171"/>
                  <a:pt x="2" y="165"/>
                  <a:pt x="6" y="160"/>
                </a:cubicBezTo>
                <a:cubicBezTo>
                  <a:pt x="13" y="153"/>
                  <a:pt x="22" y="147"/>
                  <a:pt x="34" y="142"/>
                </a:cubicBezTo>
                <a:cubicBezTo>
                  <a:pt x="37" y="140"/>
                  <a:pt x="41" y="139"/>
                  <a:pt x="45" y="138"/>
                </a:cubicBezTo>
                <a:cubicBezTo>
                  <a:pt x="47" y="136"/>
                  <a:pt x="47" y="136"/>
                  <a:pt x="47" y="136"/>
                </a:cubicBezTo>
                <a:cubicBezTo>
                  <a:pt x="50" y="136"/>
                  <a:pt x="51" y="134"/>
                  <a:pt x="51" y="132"/>
                </a:cubicBezTo>
                <a:cubicBezTo>
                  <a:pt x="52" y="131"/>
                  <a:pt x="51" y="129"/>
                  <a:pt x="50" y="128"/>
                </a:cubicBezTo>
                <a:cubicBezTo>
                  <a:pt x="37" y="115"/>
                  <a:pt x="31" y="99"/>
                  <a:pt x="32" y="80"/>
                </a:cubicBezTo>
                <a:cubicBezTo>
                  <a:pt x="33" y="68"/>
                  <a:pt x="38" y="51"/>
                  <a:pt x="63" y="45"/>
                </a:cubicBezTo>
                <a:cubicBezTo>
                  <a:pt x="67" y="44"/>
                  <a:pt x="71" y="43"/>
                  <a:pt x="74" y="43"/>
                </a:cubicBezTo>
                <a:cubicBezTo>
                  <a:pt x="78" y="43"/>
                  <a:pt x="82" y="44"/>
                  <a:pt x="86" y="45"/>
                </a:cubicBezTo>
                <a:cubicBezTo>
                  <a:pt x="110" y="51"/>
                  <a:pt x="116" y="68"/>
                  <a:pt x="117" y="80"/>
                </a:cubicBezTo>
                <a:cubicBezTo>
                  <a:pt x="117" y="100"/>
                  <a:pt x="111" y="116"/>
                  <a:pt x="99" y="128"/>
                </a:cubicBezTo>
                <a:cubicBezTo>
                  <a:pt x="98" y="129"/>
                  <a:pt x="97" y="131"/>
                  <a:pt x="97" y="132"/>
                </a:cubicBezTo>
                <a:cubicBezTo>
                  <a:pt x="98" y="134"/>
                  <a:pt x="99" y="136"/>
                  <a:pt x="101" y="136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7" y="139"/>
                  <a:pt x="108" y="142"/>
                  <a:pt x="107" y="145"/>
                </a:cubicBezTo>
                <a:cubicBezTo>
                  <a:pt x="106" y="147"/>
                  <a:pt x="103" y="149"/>
                  <a:pt x="100" y="148"/>
                </a:cubicBezTo>
                <a:cubicBezTo>
                  <a:pt x="97" y="147"/>
                  <a:pt x="97" y="147"/>
                  <a:pt x="97" y="147"/>
                </a:cubicBezTo>
                <a:cubicBezTo>
                  <a:pt x="92" y="144"/>
                  <a:pt x="88" y="140"/>
                  <a:pt x="86" y="135"/>
                </a:cubicBezTo>
                <a:cubicBezTo>
                  <a:pt x="85" y="129"/>
                  <a:pt x="87" y="124"/>
                  <a:pt x="91" y="120"/>
                </a:cubicBezTo>
                <a:cubicBezTo>
                  <a:pt x="102" y="110"/>
                  <a:pt x="106" y="97"/>
                  <a:pt x="106" y="81"/>
                </a:cubicBezTo>
                <a:cubicBezTo>
                  <a:pt x="105" y="67"/>
                  <a:pt x="98" y="59"/>
                  <a:pt x="83" y="55"/>
                </a:cubicBezTo>
                <a:cubicBezTo>
                  <a:pt x="80" y="55"/>
                  <a:pt x="77" y="54"/>
                  <a:pt x="74" y="54"/>
                </a:cubicBezTo>
                <a:cubicBezTo>
                  <a:pt x="71" y="54"/>
                  <a:pt x="69" y="55"/>
                  <a:pt x="66" y="55"/>
                </a:cubicBezTo>
                <a:cubicBezTo>
                  <a:pt x="51" y="59"/>
                  <a:pt x="43" y="67"/>
                  <a:pt x="43" y="81"/>
                </a:cubicBezTo>
                <a:cubicBezTo>
                  <a:pt x="42" y="97"/>
                  <a:pt x="47" y="110"/>
                  <a:pt x="58" y="120"/>
                </a:cubicBezTo>
                <a:cubicBezTo>
                  <a:pt x="62" y="124"/>
                  <a:pt x="63" y="130"/>
                  <a:pt x="62" y="135"/>
                </a:cubicBezTo>
                <a:cubicBezTo>
                  <a:pt x="61" y="140"/>
                  <a:pt x="57" y="144"/>
                  <a:pt x="51" y="147"/>
                </a:cubicBezTo>
                <a:cubicBezTo>
                  <a:pt x="49" y="148"/>
                  <a:pt x="49" y="148"/>
                  <a:pt x="49" y="148"/>
                </a:cubicBezTo>
                <a:cubicBezTo>
                  <a:pt x="45" y="149"/>
                  <a:pt x="42" y="150"/>
                  <a:pt x="39" y="152"/>
                </a:cubicBezTo>
                <a:cubicBezTo>
                  <a:pt x="28" y="157"/>
                  <a:pt x="20" y="162"/>
                  <a:pt x="14" y="168"/>
                </a:cubicBezTo>
                <a:cubicBezTo>
                  <a:pt x="12" y="170"/>
                  <a:pt x="11" y="172"/>
                  <a:pt x="11" y="174"/>
                </a:cubicBezTo>
                <a:cubicBezTo>
                  <a:pt x="12" y="177"/>
                  <a:pt x="14" y="179"/>
                  <a:pt x="18" y="181"/>
                </a:cubicBezTo>
                <a:cubicBezTo>
                  <a:pt x="21" y="183"/>
                  <a:pt x="25" y="184"/>
                  <a:pt x="30" y="185"/>
                </a:cubicBezTo>
                <a:cubicBezTo>
                  <a:pt x="43" y="188"/>
                  <a:pt x="57" y="189"/>
                  <a:pt x="74" y="189"/>
                </a:cubicBezTo>
                <a:cubicBezTo>
                  <a:pt x="85" y="189"/>
                  <a:pt x="93" y="189"/>
                  <a:pt x="101" y="188"/>
                </a:cubicBezTo>
                <a:cubicBezTo>
                  <a:pt x="104" y="188"/>
                  <a:pt x="107" y="190"/>
                  <a:pt x="107" y="193"/>
                </a:cubicBezTo>
                <a:cubicBezTo>
                  <a:pt x="107" y="196"/>
                  <a:pt x="105" y="199"/>
                  <a:pt x="102" y="199"/>
                </a:cubicBezTo>
                <a:cubicBezTo>
                  <a:pt x="94" y="200"/>
                  <a:pt x="85" y="200"/>
                  <a:pt x="74" y="20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2"/>
          <p:cNvSpPr/>
          <p:nvPr/>
        </p:nvSpPr>
        <p:spPr>
          <a:xfrm>
            <a:off x="5630863" y="2484438"/>
            <a:ext cx="938212" cy="819150"/>
          </a:xfrm>
          <a:custGeom>
            <a:avLst/>
            <a:gdLst/>
            <a:ahLst/>
            <a:cxnLst/>
            <a:rect l="l" t="t" r="r" b="b"/>
            <a:pathLst>
              <a:path w="248" h="216" extrusionOk="0">
                <a:moveTo>
                  <a:pt x="220" y="216"/>
                </a:moveTo>
                <a:cubicBezTo>
                  <a:pt x="28" y="216"/>
                  <a:pt x="28" y="216"/>
                  <a:pt x="28" y="216"/>
                </a:cubicBezTo>
                <a:cubicBezTo>
                  <a:pt x="13" y="216"/>
                  <a:pt x="0" y="204"/>
                  <a:pt x="0" y="188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37"/>
                  <a:pt x="2" y="135"/>
                  <a:pt x="5" y="135"/>
                </a:cubicBezTo>
                <a:cubicBezTo>
                  <a:pt x="8" y="135"/>
                  <a:pt x="11" y="137"/>
                  <a:pt x="11" y="140"/>
                </a:cubicBezTo>
                <a:cubicBezTo>
                  <a:pt x="11" y="188"/>
                  <a:pt x="11" y="188"/>
                  <a:pt x="11" y="188"/>
                </a:cubicBezTo>
                <a:cubicBezTo>
                  <a:pt x="11" y="198"/>
                  <a:pt x="19" y="206"/>
                  <a:pt x="28" y="206"/>
                </a:cubicBezTo>
                <a:cubicBezTo>
                  <a:pt x="220" y="206"/>
                  <a:pt x="220" y="206"/>
                  <a:pt x="220" y="206"/>
                </a:cubicBezTo>
                <a:cubicBezTo>
                  <a:pt x="229" y="206"/>
                  <a:pt x="237" y="198"/>
                  <a:pt x="237" y="188"/>
                </a:cubicBezTo>
                <a:cubicBezTo>
                  <a:pt x="237" y="141"/>
                  <a:pt x="237" y="141"/>
                  <a:pt x="237" y="141"/>
                </a:cubicBezTo>
                <a:cubicBezTo>
                  <a:pt x="237" y="138"/>
                  <a:pt x="240" y="135"/>
                  <a:pt x="243" y="135"/>
                </a:cubicBezTo>
                <a:cubicBezTo>
                  <a:pt x="246" y="135"/>
                  <a:pt x="248" y="138"/>
                  <a:pt x="248" y="141"/>
                </a:cubicBezTo>
                <a:cubicBezTo>
                  <a:pt x="248" y="188"/>
                  <a:pt x="248" y="188"/>
                  <a:pt x="248" y="188"/>
                </a:cubicBezTo>
                <a:cubicBezTo>
                  <a:pt x="248" y="204"/>
                  <a:pt x="235" y="216"/>
                  <a:pt x="220" y="216"/>
                </a:cubicBezTo>
                <a:close/>
                <a:moveTo>
                  <a:pt x="134" y="155"/>
                </a:moveTo>
                <a:cubicBezTo>
                  <a:pt x="114" y="155"/>
                  <a:pt x="114" y="155"/>
                  <a:pt x="114" y="155"/>
                </a:cubicBezTo>
                <a:cubicBezTo>
                  <a:pt x="106" y="155"/>
                  <a:pt x="100" y="148"/>
                  <a:pt x="100" y="139"/>
                </a:cubicBezTo>
                <a:cubicBezTo>
                  <a:pt x="100" y="116"/>
                  <a:pt x="100" y="116"/>
                  <a:pt x="100" y="116"/>
                </a:cubicBezTo>
                <a:cubicBezTo>
                  <a:pt x="100" y="107"/>
                  <a:pt x="106" y="100"/>
                  <a:pt x="114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42" y="100"/>
                  <a:pt x="148" y="107"/>
                  <a:pt x="148" y="116"/>
                </a:cubicBezTo>
                <a:cubicBezTo>
                  <a:pt x="148" y="139"/>
                  <a:pt x="148" y="139"/>
                  <a:pt x="148" y="139"/>
                </a:cubicBezTo>
                <a:cubicBezTo>
                  <a:pt x="148" y="148"/>
                  <a:pt x="142" y="155"/>
                  <a:pt x="134" y="155"/>
                </a:cubicBezTo>
                <a:close/>
                <a:moveTo>
                  <a:pt x="114" y="111"/>
                </a:moveTo>
                <a:cubicBezTo>
                  <a:pt x="112" y="111"/>
                  <a:pt x="111" y="113"/>
                  <a:pt x="111" y="116"/>
                </a:cubicBezTo>
                <a:cubicBezTo>
                  <a:pt x="111" y="139"/>
                  <a:pt x="111" y="139"/>
                  <a:pt x="111" y="139"/>
                </a:cubicBezTo>
                <a:cubicBezTo>
                  <a:pt x="111" y="142"/>
                  <a:pt x="112" y="144"/>
                  <a:pt x="114" y="144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6" y="144"/>
                  <a:pt x="137" y="142"/>
                  <a:pt x="137" y="139"/>
                </a:cubicBezTo>
                <a:cubicBezTo>
                  <a:pt x="137" y="116"/>
                  <a:pt x="137" y="116"/>
                  <a:pt x="137" y="116"/>
                </a:cubicBezTo>
                <a:cubicBezTo>
                  <a:pt x="137" y="113"/>
                  <a:pt x="136" y="111"/>
                  <a:pt x="134" y="111"/>
                </a:cubicBezTo>
                <a:lnTo>
                  <a:pt x="114" y="111"/>
                </a:lnTo>
                <a:close/>
                <a:moveTo>
                  <a:pt x="220" y="133"/>
                </a:moveTo>
                <a:cubicBezTo>
                  <a:pt x="163" y="133"/>
                  <a:pt x="163" y="133"/>
                  <a:pt x="163" y="133"/>
                </a:cubicBezTo>
                <a:cubicBezTo>
                  <a:pt x="160" y="133"/>
                  <a:pt x="158" y="131"/>
                  <a:pt x="158" y="128"/>
                </a:cubicBezTo>
                <a:cubicBezTo>
                  <a:pt x="158" y="125"/>
                  <a:pt x="160" y="122"/>
                  <a:pt x="163" y="122"/>
                </a:cubicBezTo>
                <a:cubicBezTo>
                  <a:pt x="220" y="122"/>
                  <a:pt x="220" y="122"/>
                  <a:pt x="220" y="122"/>
                </a:cubicBezTo>
                <a:cubicBezTo>
                  <a:pt x="229" y="122"/>
                  <a:pt x="237" y="114"/>
                  <a:pt x="237" y="104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237" y="58"/>
                  <a:pt x="229" y="50"/>
                  <a:pt x="220" y="50"/>
                </a:cubicBezTo>
                <a:cubicBezTo>
                  <a:pt x="28" y="50"/>
                  <a:pt x="28" y="50"/>
                  <a:pt x="28" y="50"/>
                </a:cubicBezTo>
                <a:cubicBezTo>
                  <a:pt x="19" y="50"/>
                  <a:pt x="11" y="58"/>
                  <a:pt x="11" y="67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11" y="114"/>
                  <a:pt x="19" y="122"/>
                  <a:pt x="28" y="122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8" y="122"/>
                  <a:pt x="90" y="125"/>
                  <a:pt x="90" y="128"/>
                </a:cubicBezTo>
                <a:cubicBezTo>
                  <a:pt x="90" y="131"/>
                  <a:pt x="88" y="133"/>
                  <a:pt x="85" y="133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13" y="133"/>
                  <a:pt x="0" y="120"/>
                  <a:pt x="0" y="104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52"/>
                  <a:pt x="13" y="39"/>
                  <a:pt x="28" y="39"/>
                </a:cubicBezTo>
                <a:cubicBezTo>
                  <a:pt x="220" y="39"/>
                  <a:pt x="220" y="39"/>
                  <a:pt x="220" y="39"/>
                </a:cubicBezTo>
                <a:cubicBezTo>
                  <a:pt x="235" y="39"/>
                  <a:pt x="248" y="52"/>
                  <a:pt x="248" y="67"/>
                </a:cubicBezTo>
                <a:cubicBezTo>
                  <a:pt x="248" y="108"/>
                  <a:pt x="248" y="108"/>
                  <a:pt x="248" y="108"/>
                </a:cubicBezTo>
                <a:cubicBezTo>
                  <a:pt x="248" y="109"/>
                  <a:pt x="248" y="110"/>
                  <a:pt x="247" y="111"/>
                </a:cubicBezTo>
                <a:cubicBezTo>
                  <a:pt x="244" y="124"/>
                  <a:pt x="233" y="133"/>
                  <a:pt x="220" y="133"/>
                </a:cubicBezTo>
                <a:close/>
                <a:moveTo>
                  <a:pt x="165" y="30"/>
                </a:moveTo>
                <a:cubicBezTo>
                  <a:pt x="162" y="30"/>
                  <a:pt x="160" y="27"/>
                  <a:pt x="160" y="24"/>
                </a:cubicBezTo>
                <a:cubicBezTo>
                  <a:pt x="160" y="17"/>
                  <a:pt x="153" y="11"/>
                  <a:pt x="145" y="11"/>
                </a:cubicBezTo>
                <a:cubicBezTo>
                  <a:pt x="103" y="11"/>
                  <a:pt x="103" y="11"/>
                  <a:pt x="103" y="11"/>
                </a:cubicBezTo>
                <a:cubicBezTo>
                  <a:pt x="95" y="11"/>
                  <a:pt x="88" y="17"/>
                  <a:pt x="88" y="24"/>
                </a:cubicBezTo>
                <a:cubicBezTo>
                  <a:pt x="88" y="27"/>
                  <a:pt x="86" y="30"/>
                  <a:pt x="83" y="30"/>
                </a:cubicBezTo>
                <a:cubicBezTo>
                  <a:pt x="80" y="30"/>
                  <a:pt x="77" y="27"/>
                  <a:pt x="77" y="24"/>
                </a:cubicBezTo>
                <a:cubicBezTo>
                  <a:pt x="77" y="11"/>
                  <a:pt x="89" y="0"/>
                  <a:pt x="103" y="0"/>
                </a:cubicBezTo>
                <a:cubicBezTo>
                  <a:pt x="145" y="0"/>
                  <a:pt x="145" y="0"/>
                  <a:pt x="145" y="0"/>
                </a:cubicBezTo>
                <a:cubicBezTo>
                  <a:pt x="159" y="0"/>
                  <a:pt x="171" y="11"/>
                  <a:pt x="171" y="24"/>
                </a:cubicBezTo>
                <a:cubicBezTo>
                  <a:pt x="171" y="27"/>
                  <a:pt x="168" y="30"/>
                  <a:pt x="165" y="3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2"/>
          <p:cNvSpPr/>
          <p:nvPr/>
        </p:nvSpPr>
        <p:spPr>
          <a:xfrm>
            <a:off x="10048875" y="2424113"/>
            <a:ext cx="1027113" cy="920750"/>
          </a:xfrm>
          <a:custGeom>
            <a:avLst/>
            <a:gdLst/>
            <a:ahLst/>
            <a:cxnLst/>
            <a:rect l="l" t="t" r="r" b="b"/>
            <a:pathLst>
              <a:path w="271" h="243" extrusionOk="0">
                <a:moveTo>
                  <a:pt x="59" y="110"/>
                </a:moveTo>
                <a:cubicBezTo>
                  <a:pt x="51" y="110"/>
                  <a:pt x="44" y="117"/>
                  <a:pt x="44" y="125"/>
                </a:cubicBezTo>
                <a:cubicBezTo>
                  <a:pt x="44" y="187"/>
                  <a:pt x="44" y="187"/>
                  <a:pt x="44" y="187"/>
                </a:cubicBezTo>
                <a:cubicBezTo>
                  <a:pt x="44" y="195"/>
                  <a:pt x="51" y="202"/>
                  <a:pt x="59" y="202"/>
                </a:cubicBezTo>
                <a:cubicBezTo>
                  <a:pt x="74" y="202"/>
                  <a:pt x="74" y="202"/>
                  <a:pt x="74" y="202"/>
                </a:cubicBezTo>
                <a:cubicBezTo>
                  <a:pt x="82" y="202"/>
                  <a:pt x="89" y="195"/>
                  <a:pt x="89" y="187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9" y="117"/>
                  <a:pt x="82" y="110"/>
                  <a:pt x="74" y="110"/>
                </a:cubicBezTo>
                <a:lnTo>
                  <a:pt x="59" y="110"/>
                </a:lnTo>
                <a:close/>
                <a:moveTo>
                  <a:pt x="77" y="125"/>
                </a:moveTo>
                <a:cubicBezTo>
                  <a:pt x="77" y="187"/>
                  <a:pt x="77" y="187"/>
                  <a:pt x="77" y="187"/>
                </a:cubicBezTo>
                <a:cubicBezTo>
                  <a:pt x="77" y="189"/>
                  <a:pt x="76" y="190"/>
                  <a:pt x="74" y="190"/>
                </a:cubicBezTo>
                <a:cubicBezTo>
                  <a:pt x="59" y="190"/>
                  <a:pt x="59" y="190"/>
                  <a:pt x="59" y="190"/>
                </a:cubicBezTo>
                <a:cubicBezTo>
                  <a:pt x="57" y="190"/>
                  <a:pt x="56" y="189"/>
                  <a:pt x="56" y="187"/>
                </a:cubicBezTo>
                <a:cubicBezTo>
                  <a:pt x="56" y="125"/>
                  <a:pt x="56" y="125"/>
                  <a:pt x="56" y="125"/>
                </a:cubicBezTo>
                <a:cubicBezTo>
                  <a:pt x="56" y="123"/>
                  <a:pt x="57" y="122"/>
                  <a:pt x="59" y="122"/>
                </a:cubicBezTo>
                <a:cubicBezTo>
                  <a:pt x="74" y="122"/>
                  <a:pt x="74" y="122"/>
                  <a:pt x="74" y="122"/>
                </a:cubicBezTo>
                <a:cubicBezTo>
                  <a:pt x="76" y="122"/>
                  <a:pt x="77" y="123"/>
                  <a:pt x="77" y="125"/>
                </a:cubicBezTo>
                <a:close/>
                <a:moveTo>
                  <a:pt x="114" y="88"/>
                </a:moveTo>
                <a:cubicBezTo>
                  <a:pt x="106" y="88"/>
                  <a:pt x="99" y="95"/>
                  <a:pt x="99" y="103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9" y="195"/>
                  <a:pt x="106" y="202"/>
                  <a:pt x="114" y="202"/>
                </a:cubicBezTo>
                <a:cubicBezTo>
                  <a:pt x="129" y="202"/>
                  <a:pt x="129" y="202"/>
                  <a:pt x="129" y="202"/>
                </a:cubicBezTo>
                <a:cubicBezTo>
                  <a:pt x="137" y="202"/>
                  <a:pt x="144" y="195"/>
                  <a:pt x="144" y="187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4" y="95"/>
                  <a:pt x="137" y="88"/>
                  <a:pt x="129" y="88"/>
                </a:cubicBezTo>
                <a:lnTo>
                  <a:pt x="114" y="88"/>
                </a:lnTo>
                <a:close/>
                <a:moveTo>
                  <a:pt x="132" y="103"/>
                </a:moveTo>
                <a:cubicBezTo>
                  <a:pt x="132" y="187"/>
                  <a:pt x="132" y="187"/>
                  <a:pt x="132" y="187"/>
                </a:cubicBezTo>
                <a:cubicBezTo>
                  <a:pt x="132" y="189"/>
                  <a:pt x="131" y="190"/>
                  <a:pt x="129" y="190"/>
                </a:cubicBezTo>
                <a:cubicBezTo>
                  <a:pt x="114" y="190"/>
                  <a:pt x="114" y="190"/>
                  <a:pt x="114" y="190"/>
                </a:cubicBezTo>
                <a:cubicBezTo>
                  <a:pt x="112" y="190"/>
                  <a:pt x="111" y="189"/>
                  <a:pt x="111" y="187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1"/>
                  <a:pt x="112" y="99"/>
                  <a:pt x="114" y="99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31" y="99"/>
                  <a:pt x="132" y="101"/>
                  <a:pt x="132" y="103"/>
                </a:cubicBezTo>
                <a:close/>
                <a:moveTo>
                  <a:pt x="169" y="69"/>
                </a:moveTo>
                <a:cubicBezTo>
                  <a:pt x="161" y="69"/>
                  <a:pt x="154" y="76"/>
                  <a:pt x="154" y="84"/>
                </a:cubicBezTo>
                <a:cubicBezTo>
                  <a:pt x="154" y="187"/>
                  <a:pt x="154" y="187"/>
                  <a:pt x="154" y="187"/>
                </a:cubicBezTo>
                <a:cubicBezTo>
                  <a:pt x="154" y="195"/>
                  <a:pt x="161" y="202"/>
                  <a:pt x="169" y="202"/>
                </a:cubicBezTo>
                <a:cubicBezTo>
                  <a:pt x="184" y="202"/>
                  <a:pt x="184" y="202"/>
                  <a:pt x="184" y="202"/>
                </a:cubicBezTo>
                <a:cubicBezTo>
                  <a:pt x="192" y="202"/>
                  <a:pt x="199" y="195"/>
                  <a:pt x="199" y="187"/>
                </a:cubicBezTo>
                <a:cubicBezTo>
                  <a:pt x="199" y="84"/>
                  <a:pt x="199" y="84"/>
                  <a:pt x="199" y="84"/>
                </a:cubicBezTo>
                <a:cubicBezTo>
                  <a:pt x="199" y="76"/>
                  <a:pt x="192" y="69"/>
                  <a:pt x="184" y="69"/>
                </a:cubicBezTo>
                <a:lnTo>
                  <a:pt x="169" y="69"/>
                </a:lnTo>
                <a:close/>
                <a:moveTo>
                  <a:pt x="187" y="84"/>
                </a:moveTo>
                <a:cubicBezTo>
                  <a:pt x="187" y="187"/>
                  <a:pt x="187" y="187"/>
                  <a:pt x="187" y="187"/>
                </a:cubicBezTo>
                <a:cubicBezTo>
                  <a:pt x="187" y="189"/>
                  <a:pt x="186" y="190"/>
                  <a:pt x="184" y="190"/>
                </a:cubicBezTo>
                <a:cubicBezTo>
                  <a:pt x="169" y="190"/>
                  <a:pt x="169" y="190"/>
                  <a:pt x="169" y="190"/>
                </a:cubicBezTo>
                <a:cubicBezTo>
                  <a:pt x="167" y="190"/>
                  <a:pt x="166" y="189"/>
                  <a:pt x="166" y="187"/>
                </a:cubicBezTo>
                <a:cubicBezTo>
                  <a:pt x="166" y="84"/>
                  <a:pt x="166" y="84"/>
                  <a:pt x="166" y="84"/>
                </a:cubicBezTo>
                <a:cubicBezTo>
                  <a:pt x="166" y="82"/>
                  <a:pt x="167" y="81"/>
                  <a:pt x="169" y="81"/>
                </a:cubicBezTo>
                <a:cubicBezTo>
                  <a:pt x="184" y="81"/>
                  <a:pt x="184" y="81"/>
                  <a:pt x="184" y="81"/>
                </a:cubicBezTo>
                <a:cubicBezTo>
                  <a:pt x="186" y="81"/>
                  <a:pt x="187" y="82"/>
                  <a:pt x="187" y="84"/>
                </a:cubicBezTo>
                <a:close/>
                <a:moveTo>
                  <a:pt x="209" y="64"/>
                </a:moveTo>
                <a:cubicBezTo>
                  <a:pt x="209" y="187"/>
                  <a:pt x="209" y="187"/>
                  <a:pt x="209" y="187"/>
                </a:cubicBezTo>
                <a:cubicBezTo>
                  <a:pt x="209" y="195"/>
                  <a:pt x="216" y="202"/>
                  <a:pt x="224" y="202"/>
                </a:cubicBezTo>
                <a:cubicBezTo>
                  <a:pt x="239" y="202"/>
                  <a:pt x="239" y="202"/>
                  <a:pt x="239" y="202"/>
                </a:cubicBezTo>
                <a:cubicBezTo>
                  <a:pt x="247" y="202"/>
                  <a:pt x="254" y="195"/>
                  <a:pt x="254" y="187"/>
                </a:cubicBezTo>
                <a:cubicBezTo>
                  <a:pt x="254" y="64"/>
                  <a:pt x="254" y="64"/>
                  <a:pt x="254" y="64"/>
                </a:cubicBezTo>
                <a:cubicBezTo>
                  <a:pt x="254" y="56"/>
                  <a:pt x="247" y="50"/>
                  <a:pt x="239" y="50"/>
                </a:cubicBezTo>
                <a:cubicBezTo>
                  <a:pt x="224" y="50"/>
                  <a:pt x="224" y="50"/>
                  <a:pt x="224" y="50"/>
                </a:cubicBezTo>
                <a:cubicBezTo>
                  <a:pt x="216" y="50"/>
                  <a:pt x="209" y="56"/>
                  <a:pt x="209" y="64"/>
                </a:cubicBezTo>
                <a:close/>
                <a:moveTo>
                  <a:pt x="243" y="64"/>
                </a:moveTo>
                <a:cubicBezTo>
                  <a:pt x="243" y="187"/>
                  <a:pt x="243" y="187"/>
                  <a:pt x="243" y="187"/>
                </a:cubicBezTo>
                <a:cubicBezTo>
                  <a:pt x="243" y="189"/>
                  <a:pt x="241" y="190"/>
                  <a:pt x="239" y="190"/>
                </a:cubicBezTo>
                <a:cubicBezTo>
                  <a:pt x="224" y="190"/>
                  <a:pt x="224" y="190"/>
                  <a:pt x="224" y="190"/>
                </a:cubicBezTo>
                <a:cubicBezTo>
                  <a:pt x="222" y="190"/>
                  <a:pt x="221" y="189"/>
                  <a:pt x="221" y="187"/>
                </a:cubicBezTo>
                <a:cubicBezTo>
                  <a:pt x="221" y="64"/>
                  <a:pt x="221" y="64"/>
                  <a:pt x="221" y="64"/>
                </a:cubicBezTo>
                <a:cubicBezTo>
                  <a:pt x="221" y="63"/>
                  <a:pt x="222" y="61"/>
                  <a:pt x="224" y="61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241" y="61"/>
                  <a:pt x="243" y="63"/>
                  <a:pt x="243" y="64"/>
                </a:cubicBezTo>
                <a:close/>
                <a:moveTo>
                  <a:pt x="140" y="48"/>
                </a:moveTo>
                <a:cubicBezTo>
                  <a:pt x="176" y="34"/>
                  <a:pt x="212" y="13"/>
                  <a:pt x="212" y="13"/>
                </a:cubicBezTo>
                <a:cubicBezTo>
                  <a:pt x="206" y="0"/>
                  <a:pt x="206" y="0"/>
                  <a:pt x="206" y="0"/>
                </a:cubicBezTo>
                <a:cubicBezTo>
                  <a:pt x="218" y="5"/>
                  <a:pt x="218" y="5"/>
                  <a:pt x="218" y="5"/>
                </a:cubicBezTo>
                <a:cubicBezTo>
                  <a:pt x="230" y="10"/>
                  <a:pt x="230" y="10"/>
                  <a:pt x="230" y="10"/>
                </a:cubicBezTo>
                <a:cubicBezTo>
                  <a:pt x="227" y="23"/>
                  <a:pt x="227" y="23"/>
                  <a:pt x="227" y="23"/>
                </a:cubicBezTo>
                <a:cubicBezTo>
                  <a:pt x="224" y="36"/>
                  <a:pt x="224" y="36"/>
                  <a:pt x="224" y="36"/>
                </a:cubicBezTo>
                <a:cubicBezTo>
                  <a:pt x="217" y="23"/>
                  <a:pt x="217" y="23"/>
                  <a:pt x="217" y="23"/>
                </a:cubicBezTo>
                <a:cubicBezTo>
                  <a:pt x="212" y="26"/>
                  <a:pt x="179" y="46"/>
                  <a:pt x="144" y="59"/>
                </a:cubicBezTo>
                <a:cubicBezTo>
                  <a:pt x="104" y="74"/>
                  <a:pt x="53" y="85"/>
                  <a:pt x="53" y="85"/>
                </a:cubicBezTo>
                <a:cubicBezTo>
                  <a:pt x="52" y="85"/>
                  <a:pt x="52" y="85"/>
                  <a:pt x="51" y="85"/>
                </a:cubicBezTo>
                <a:cubicBezTo>
                  <a:pt x="49" y="85"/>
                  <a:pt x="46" y="83"/>
                  <a:pt x="46" y="80"/>
                </a:cubicBezTo>
                <a:cubicBezTo>
                  <a:pt x="45" y="77"/>
                  <a:pt x="47" y="74"/>
                  <a:pt x="50" y="73"/>
                </a:cubicBezTo>
                <a:cubicBezTo>
                  <a:pt x="51" y="73"/>
                  <a:pt x="101" y="63"/>
                  <a:pt x="140" y="48"/>
                </a:cubicBezTo>
                <a:close/>
                <a:moveTo>
                  <a:pt x="271" y="223"/>
                </a:moveTo>
                <a:cubicBezTo>
                  <a:pt x="262" y="233"/>
                  <a:pt x="262" y="233"/>
                  <a:pt x="262" y="233"/>
                </a:cubicBezTo>
                <a:cubicBezTo>
                  <a:pt x="253" y="243"/>
                  <a:pt x="253" y="243"/>
                  <a:pt x="253" y="243"/>
                </a:cubicBezTo>
                <a:cubicBezTo>
                  <a:pt x="253" y="228"/>
                  <a:pt x="253" y="228"/>
                  <a:pt x="253" y="228"/>
                </a:cubicBezTo>
                <a:cubicBezTo>
                  <a:pt x="23" y="228"/>
                  <a:pt x="23" y="228"/>
                  <a:pt x="23" y="228"/>
                </a:cubicBezTo>
                <a:cubicBezTo>
                  <a:pt x="20" y="228"/>
                  <a:pt x="17" y="226"/>
                  <a:pt x="17" y="223"/>
                </a:cubicBezTo>
                <a:cubicBezTo>
                  <a:pt x="17" y="38"/>
                  <a:pt x="17" y="38"/>
                  <a:pt x="17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12" y="28"/>
                  <a:pt x="12" y="28"/>
                  <a:pt x="12" y="28"/>
                </a:cubicBezTo>
                <a:cubicBezTo>
                  <a:pt x="23" y="18"/>
                  <a:pt x="23" y="18"/>
                  <a:pt x="23" y="18"/>
                </a:cubicBezTo>
                <a:cubicBezTo>
                  <a:pt x="35" y="28"/>
                  <a:pt x="35" y="28"/>
                  <a:pt x="35" y="28"/>
                </a:cubicBezTo>
                <a:cubicBezTo>
                  <a:pt x="46" y="38"/>
                  <a:pt x="46" y="38"/>
                  <a:pt x="46" y="38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217"/>
                  <a:pt x="29" y="217"/>
                  <a:pt x="29" y="217"/>
                </a:cubicBezTo>
                <a:cubicBezTo>
                  <a:pt x="253" y="217"/>
                  <a:pt x="253" y="217"/>
                  <a:pt x="253" y="217"/>
                </a:cubicBezTo>
                <a:cubicBezTo>
                  <a:pt x="253" y="203"/>
                  <a:pt x="253" y="203"/>
                  <a:pt x="253" y="203"/>
                </a:cubicBezTo>
                <a:cubicBezTo>
                  <a:pt x="262" y="213"/>
                  <a:pt x="262" y="213"/>
                  <a:pt x="262" y="213"/>
                </a:cubicBezTo>
                <a:lnTo>
                  <a:pt x="271" y="22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42"/>
          <p:cNvSpPr/>
          <p:nvPr/>
        </p:nvSpPr>
        <p:spPr>
          <a:xfrm>
            <a:off x="1162050" y="2282825"/>
            <a:ext cx="946150" cy="1106488"/>
          </a:xfrm>
          <a:custGeom>
            <a:avLst/>
            <a:gdLst/>
            <a:ahLst/>
            <a:cxnLst/>
            <a:rect l="l" t="t" r="r" b="b"/>
            <a:pathLst>
              <a:path w="250" h="292" extrusionOk="0">
                <a:moveTo>
                  <a:pt x="144" y="292"/>
                </a:moveTo>
                <a:cubicBezTo>
                  <a:pt x="103" y="292"/>
                  <a:pt x="103" y="292"/>
                  <a:pt x="103" y="292"/>
                </a:cubicBezTo>
                <a:cubicBezTo>
                  <a:pt x="100" y="292"/>
                  <a:pt x="98" y="290"/>
                  <a:pt x="98" y="287"/>
                </a:cubicBezTo>
                <a:cubicBezTo>
                  <a:pt x="98" y="284"/>
                  <a:pt x="100" y="281"/>
                  <a:pt x="103" y="281"/>
                </a:cubicBezTo>
                <a:cubicBezTo>
                  <a:pt x="144" y="281"/>
                  <a:pt x="144" y="281"/>
                  <a:pt x="144" y="281"/>
                </a:cubicBezTo>
                <a:cubicBezTo>
                  <a:pt x="147" y="281"/>
                  <a:pt x="150" y="284"/>
                  <a:pt x="150" y="287"/>
                </a:cubicBezTo>
                <a:cubicBezTo>
                  <a:pt x="150" y="290"/>
                  <a:pt x="147" y="292"/>
                  <a:pt x="144" y="292"/>
                </a:cubicBezTo>
                <a:close/>
                <a:moveTo>
                  <a:pt x="155" y="274"/>
                </a:moveTo>
                <a:cubicBezTo>
                  <a:pt x="92" y="274"/>
                  <a:pt x="92" y="274"/>
                  <a:pt x="92" y="274"/>
                </a:cubicBezTo>
                <a:cubicBezTo>
                  <a:pt x="89" y="274"/>
                  <a:pt x="87" y="271"/>
                  <a:pt x="87" y="268"/>
                </a:cubicBezTo>
                <a:cubicBezTo>
                  <a:pt x="87" y="265"/>
                  <a:pt x="89" y="263"/>
                  <a:pt x="92" y="263"/>
                </a:cubicBezTo>
                <a:cubicBezTo>
                  <a:pt x="155" y="263"/>
                  <a:pt x="155" y="263"/>
                  <a:pt x="155" y="263"/>
                </a:cubicBezTo>
                <a:cubicBezTo>
                  <a:pt x="158" y="263"/>
                  <a:pt x="161" y="265"/>
                  <a:pt x="161" y="268"/>
                </a:cubicBezTo>
                <a:cubicBezTo>
                  <a:pt x="161" y="271"/>
                  <a:pt x="158" y="274"/>
                  <a:pt x="155" y="274"/>
                </a:cubicBezTo>
                <a:close/>
                <a:moveTo>
                  <a:pt x="123" y="253"/>
                </a:moveTo>
                <a:cubicBezTo>
                  <a:pt x="112" y="253"/>
                  <a:pt x="100" y="253"/>
                  <a:pt x="99" y="253"/>
                </a:cubicBezTo>
                <a:cubicBezTo>
                  <a:pt x="99" y="253"/>
                  <a:pt x="99" y="253"/>
                  <a:pt x="99" y="253"/>
                </a:cubicBezTo>
                <a:cubicBezTo>
                  <a:pt x="88" y="253"/>
                  <a:pt x="83" y="249"/>
                  <a:pt x="80" y="239"/>
                </a:cubicBezTo>
                <a:cubicBezTo>
                  <a:pt x="79" y="235"/>
                  <a:pt x="79" y="231"/>
                  <a:pt x="79" y="227"/>
                </a:cubicBezTo>
                <a:cubicBezTo>
                  <a:pt x="79" y="221"/>
                  <a:pt x="79" y="215"/>
                  <a:pt x="76" y="211"/>
                </a:cubicBezTo>
                <a:cubicBezTo>
                  <a:pt x="68" y="196"/>
                  <a:pt x="62" y="185"/>
                  <a:pt x="54" y="169"/>
                </a:cubicBezTo>
                <a:cubicBezTo>
                  <a:pt x="46" y="154"/>
                  <a:pt x="37" y="130"/>
                  <a:pt x="43" y="108"/>
                </a:cubicBezTo>
                <a:cubicBezTo>
                  <a:pt x="50" y="80"/>
                  <a:pt x="80" y="52"/>
                  <a:pt x="123" y="52"/>
                </a:cubicBezTo>
                <a:cubicBezTo>
                  <a:pt x="166" y="52"/>
                  <a:pt x="196" y="80"/>
                  <a:pt x="203" y="108"/>
                </a:cubicBezTo>
                <a:cubicBezTo>
                  <a:pt x="209" y="130"/>
                  <a:pt x="200" y="154"/>
                  <a:pt x="192" y="169"/>
                </a:cubicBezTo>
                <a:cubicBezTo>
                  <a:pt x="184" y="185"/>
                  <a:pt x="178" y="196"/>
                  <a:pt x="169" y="211"/>
                </a:cubicBezTo>
                <a:cubicBezTo>
                  <a:pt x="167" y="215"/>
                  <a:pt x="167" y="221"/>
                  <a:pt x="167" y="227"/>
                </a:cubicBezTo>
                <a:cubicBezTo>
                  <a:pt x="167" y="231"/>
                  <a:pt x="167" y="235"/>
                  <a:pt x="166" y="239"/>
                </a:cubicBezTo>
                <a:cubicBezTo>
                  <a:pt x="163" y="249"/>
                  <a:pt x="158" y="253"/>
                  <a:pt x="147" y="253"/>
                </a:cubicBezTo>
                <a:cubicBezTo>
                  <a:pt x="146" y="253"/>
                  <a:pt x="135" y="253"/>
                  <a:pt x="123" y="253"/>
                </a:cubicBezTo>
                <a:close/>
                <a:moveTo>
                  <a:pt x="99" y="242"/>
                </a:moveTo>
                <a:cubicBezTo>
                  <a:pt x="100" y="242"/>
                  <a:pt x="145" y="242"/>
                  <a:pt x="147" y="242"/>
                </a:cubicBezTo>
                <a:cubicBezTo>
                  <a:pt x="154" y="242"/>
                  <a:pt x="154" y="241"/>
                  <a:pt x="155" y="237"/>
                </a:cubicBezTo>
                <a:cubicBezTo>
                  <a:pt x="156" y="234"/>
                  <a:pt x="156" y="230"/>
                  <a:pt x="156" y="226"/>
                </a:cubicBezTo>
                <a:cubicBezTo>
                  <a:pt x="156" y="219"/>
                  <a:pt x="156" y="212"/>
                  <a:pt x="160" y="206"/>
                </a:cubicBezTo>
                <a:cubicBezTo>
                  <a:pt x="169" y="191"/>
                  <a:pt x="174" y="180"/>
                  <a:pt x="182" y="164"/>
                </a:cubicBezTo>
                <a:cubicBezTo>
                  <a:pt x="188" y="153"/>
                  <a:pt x="197" y="131"/>
                  <a:pt x="192" y="111"/>
                </a:cubicBezTo>
                <a:cubicBezTo>
                  <a:pt x="186" y="88"/>
                  <a:pt x="160" y="63"/>
                  <a:pt x="123" y="63"/>
                </a:cubicBezTo>
                <a:cubicBezTo>
                  <a:pt x="86" y="63"/>
                  <a:pt x="59" y="88"/>
                  <a:pt x="54" y="111"/>
                </a:cubicBezTo>
                <a:cubicBezTo>
                  <a:pt x="49" y="131"/>
                  <a:pt x="58" y="153"/>
                  <a:pt x="64" y="164"/>
                </a:cubicBezTo>
                <a:cubicBezTo>
                  <a:pt x="72" y="180"/>
                  <a:pt x="77" y="191"/>
                  <a:pt x="86" y="206"/>
                </a:cubicBezTo>
                <a:cubicBezTo>
                  <a:pt x="90" y="212"/>
                  <a:pt x="90" y="219"/>
                  <a:pt x="90" y="226"/>
                </a:cubicBezTo>
                <a:cubicBezTo>
                  <a:pt x="90" y="230"/>
                  <a:pt x="90" y="234"/>
                  <a:pt x="91" y="237"/>
                </a:cubicBezTo>
                <a:cubicBezTo>
                  <a:pt x="92" y="241"/>
                  <a:pt x="92" y="242"/>
                  <a:pt x="99" y="242"/>
                </a:cubicBezTo>
                <a:cubicBezTo>
                  <a:pt x="99" y="242"/>
                  <a:pt x="99" y="242"/>
                  <a:pt x="99" y="242"/>
                </a:cubicBezTo>
                <a:close/>
                <a:moveTo>
                  <a:pt x="27" y="134"/>
                </a:moveTo>
                <a:cubicBezTo>
                  <a:pt x="6" y="134"/>
                  <a:pt x="6" y="134"/>
                  <a:pt x="6" y="134"/>
                </a:cubicBezTo>
                <a:cubicBezTo>
                  <a:pt x="3" y="134"/>
                  <a:pt x="0" y="132"/>
                  <a:pt x="0" y="129"/>
                </a:cubicBezTo>
                <a:cubicBezTo>
                  <a:pt x="0" y="126"/>
                  <a:pt x="3" y="123"/>
                  <a:pt x="6" y="123"/>
                </a:cubicBezTo>
                <a:cubicBezTo>
                  <a:pt x="27" y="123"/>
                  <a:pt x="27" y="123"/>
                  <a:pt x="27" y="123"/>
                </a:cubicBezTo>
                <a:cubicBezTo>
                  <a:pt x="30" y="123"/>
                  <a:pt x="33" y="126"/>
                  <a:pt x="33" y="129"/>
                </a:cubicBezTo>
                <a:cubicBezTo>
                  <a:pt x="33" y="132"/>
                  <a:pt x="30" y="134"/>
                  <a:pt x="27" y="134"/>
                </a:cubicBezTo>
                <a:close/>
                <a:moveTo>
                  <a:pt x="245" y="130"/>
                </a:moveTo>
                <a:cubicBezTo>
                  <a:pt x="219" y="130"/>
                  <a:pt x="219" y="130"/>
                  <a:pt x="219" y="130"/>
                </a:cubicBezTo>
                <a:cubicBezTo>
                  <a:pt x="216" y="130"/>
                  <a:pt x="213" y="128"/>
                  <a:pt x="213" y="125"/>
                </a:cubicBezTo>
                <a:cubicBezTo>
                  <a:pt x="213" y="122"/>
                  <a:pt x="216" y="119"/>
                  <a:pt x="219" y="119"/>
                </a:cubicBezTo>
                <a:cubicBezTo>
                  <a:pt x="245" y="119"/>
                  <a:pt x="245" y="119"/>
                  <a:pt x="245" y="119"/>
                </a:cubicBezTo>
                <a:cubicBezTo>
                  <a:pt x="248" y="119"/>
                  <a:pt x="250" y="122"/>
                  <a:pt x="250" y="125"/>
                </a:cubicBezTo>
                <a:cubicBezTo>
                  <a:pt x="250" y="128"/>
                  <a:pt x="248" y="130"/>
                  <a:pt x="245" y="130"/>
                </a:cubicBezTo>
                <a:close/>
                <a:moveTo>
                  <a:pt x="74" y="126"/>
                </a:moveTo>
                <a:cubicBezTo>
                  <a:pt x="73" y="126"/>
                  <a:pt x="73" y="126"/>
                  <a:pt x="73" y="126"/>
                </a:cubicBezTo>
                <a:cubicBezTo>
                  <a:pt x="70" y="125"/>
                  <a:pt x="68" y="122"/>
                  <a:pt x="69" y="119"/>
                </a:cubicBezTo>
                <a:cubicBezTo>
                  <a:pt x="74" y="99"/>
                  <a:pt x="95" y="79"/>
                  <a:pt x="126" y="79"/>
                </a:cubicBezTo>
                <a:cubicBezTo>
                  <a:pt x="126" y="79"/>
                  <a:pt x="126" y="79"/>
                  <a:pt x="126" y="79"/>
                </a:cubicBezTo>
                <a:cubicBezTo>
                  <a:pt x="129" y="79"/>
                  <a:pt x="131" y="81"/>
                  <a:pt x="131" y="84"/>
                </a:cubicBezTo>
                <a:cubicBezTo>
                  <a:pt x="131" y="87"/>
                  <a:pt x="129" y="90"/>
                  <a:pt x="126" y="90"/>
                </a:cubicBezTo>
                <a:cubicBezTo>
                  <a:pt x="101" y="90"/>
                  <a:pt x="83" y="106"/>
                  <a:pt x="79" y="122"/>
                </a:cubicBezTo>
                <a:cubicBezTo>
                  <a:pt x="79" y="124"/>
                  <a:pt x="76" y="126"/>
                  <a:pt x="74" y="126"/>
                </a:cubicBezTo>
                <a:close/>
                <a:moveTo>
                  <a:pt x="193" y="66"/>
                </a:moveTo>
                <a:cubicBezTo>
                  <a:pt x="191" y="66"/>
                  <a:pt x="190" y="66"/>
                  <a:pt x="189" y="64"/>
                </a:cubicBezTo>
                <a:cubicBezTo>
                  <a:pt x="187" y="62"/>
                  <a:pt x="187" y="59"/>
                  <a:pt x="189" y="57"/>
                </a:cubicBezTo>
                <a:cubicBezTo>
                  <a:pt x="207" y="38"/>
                  <a:pt x="207" y="38"/>
                  <a:pt x="207" y="38"/>
                </a:cubicBezTo>
                <a:cubicBezTo>
                  <a:pt x="210" y="36"/>
                  <a:pt x="213" y="36"/>
                  <a:pt x="215" y="38"/>
                </a:cubicBezTo>
                <a:cubicBezTo>
                  <a:pt x="217" y="40"/>
                  <a:pt x="217" y="44"/>
                  <a:pt x="215" y="46"/>
                </a:cubicBezTo>
                <a:cubicBezTo>
                  <a:pt x="197" y="64"/>
                  <a:pt x="197" y="64"/>
                  <a:pt x="197" y="64"/>
                </a:cubicBezTo>
                <a:cubicBezTo>
                  <a:pt x="196" y="66"/>
                  <a:pt x="194" y="66"/>
                  <a:pt x="193" y="66"/>
                </a:cubicBezTo>
                <a:close/>
                <a:moveTo>
                  <a:pt x="55" y="66"/>
                </a:moveTo>
                <a:cubicBezTo>
                  <a:pt x="53" y="66"/>
                  <a:pt x="52" y="66"/>
                  <a:pt x="51" y="64"/>
                </a:cubicBezTo>
                <a:cubicBezTo>
                  <a:pt x="32" y="46"/>
                  <a:pt x="32" y="46"/>
                  <a:pt x="32" y="46"/>
                </a:cubicBezTo>
                <a:cubicBezTo>
                  <a:pt x="30" y="44"/>
                  <a:pt x="30" y="40"/>
                  <a:pt x="32" y="38"/>
                </a:cubicBezTo>
                <a:cubicBezTo>
                  <a:pt x="34" y="36"/>
                  <a:pt x="38" y="36"/>
                  <a:pt x="40" y="38"/>
                </a:cubicBezTo>
                <a:cubicBezTo>
                  <a:pt x="58" y="57"/>
                  <a:pt x="58" y="57"/>
                  <a:pt x="58" y="57"/>
                </a:cubicBezTo>
                <a:cubicBezTo>
                  <a:pt x="61" y="59"/>
                  <a:pt x="61" y="62"/>
                  <a:pt x="58" y="64"/>
                </a:cubicBezTo>
                <a:cubicBezTo>
                  <a:pt x="57" y="66"/>
                  <a:pt x="56" y="66"/>
                  <a:pt x="55" y="66"/>
                </a:cubicBezTo>
                <a:close/>
                <a:moveTo>
                  <a:pt x="123" y="41"/>
                </a:moveTo>
                <a:cubicBezTo>
                  <a:pt x="120" y="41"/>
                  <a:pt x="117" y="39"/>
                  <a:pt x="117" y="36"/>
                </a:cubicBezTo>
                <a:cubicBezTo>
                  <a:pt x="117" y="5"/>
                  <a:pt x="117" y="5"/>
                  <a:pt x="117" y="5"/>
                </a:cubicBezTo>
                <a:cubicBezTo>
                  <a:pt x="117" y="2"/>
                  <a:pt x="120" y="0"/>
                  <a:pt x="123" y="0"/>
                </a:cubicBezTo>
                <a:cubicBezTo>
                  <a:pt x="126" y="0"/>
                  <a:pt x="128" y="2"/>
                  <a:pt x="128" y="5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28" y="39"/>
                  <a:pt x="126" y="41"/>
                  <a:pt x="123" y="4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2"/>
          <p:cNvSpPr txBox="1"/>
          <p:nvPr/>
        </p:nvSpPr>
        <p:spPr>
          <a:xfrm>
            <a:off x="1320800" y="4167188"/>
            <a:ext cx="762000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IDEA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2"/>
          <p:cNvSpPr txBox="1"/>
          <p:nvPr/>
        </p:nvSpPr>
        <p:spPr>
          <a:xfrm>
            <a:off x="3122613" y="4167188"/>
            <a:ext cx="1677987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TEAMWORK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2"/>
          <p:cNvSpPr txBox="1"/>
          <p:nvPr/>
        </p:nvSpPr>
        <p:spPr>
          <a:xfrm>
            <a:off x="5554663" y="4167188"/>
            <a:ext cx="1249362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PROJECT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2"/>
          <p:cNvSpPr txBox="1"/>
          <p:nvPr/>
        </p:nvSpPr>
        <p:spPr>
          <a:xfrm>
            <a:off x="7686675" y="4167188"/>
            <a:ext cx="1450975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STRATEGY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42"/>
          <p:cNvSpPr txBox="1"/>
          <p:nvPr/>
        </p:nvSpPr>
        <p:spPr>
          <a:xfrm>
            <a:off x="10029825" y="4167188"/>
            <a:ext cx="1333500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Open Sans SemiBold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GROWTH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4BFF6EF-3220-E140-BD4C-530157D612F3}"/>
              </a:ext>
            </a:extLst>
          </p:cNvPr>
          <p:cNvGrpSpPr/>
          <p:nvPr/>
        </p:nvGrpSpPr>
        <p:grpSpPr>
          <a:xfrm>
            <a:off x="695325" y="5578049"/>
            <a:ext cx="1866900" cy="231775"/>
            <a:chOff x="695325" y="5578049"/>
            <a:chExt cx="1866900" cy="231775"/>
          </a:xfrm>
        </p:grpSpPr>
        <p:sp>
          <p:nvSpPr>
            <p:cNvPr id="605" name="Google Shape;605;p42"/>
            <p:cNvSpPr/>
            <p:nvPr/>
          </p:nvSpPr>
          <p:spPr>
            <a:xfrm>
              <a:off x="695325" y="5588000"/>
              <a:ext cx="1866900" cy="152400"/>
            </a:xfrm>
            <a:custGeom>
              <a:avLst/>
              <a:gdLst/>
              <a:ahLst/>
              <a:cxnLst/>
              <a:rect l="l" t="t" r="r" b="b"/>
              <a:pathLst>
                <a:path w="493" h="40" extrusionOk="0">
                  <a:moveTo>
                    <a:pt x="473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484" y="0"/>
                    <a:pt x="493" y="9"/>
                    <a:pt x="493" y="20"/>
                  </a:cubicBezTo>
                  <a:cubicBezTo>
                    <a:pt x="493" y="31"/>
                    <a:pt x="484" y="40"/>
                    <a:pt x="473" y="4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695325" y="5588000"/>
              <a:ext cx="371475" cy="152400"/>
            </a:xfrm>
            <a:custGeom>
              <a:avLst/>
              <a:gdLst/>
              <a:ahLst/>
              <a:cxnLst/>
              <a:rect l="l" t="t" r="r" b="b"/>
              <a:pathLst>
                <a:path w="98" h="40" extrusionOk="0">
                  <a:moveTo>
                    <a:pt x="98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98" y="40"/>
                    <a:pt x="98" y="40"/>
                    <a:pt x="98" y="4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2"/>
            <p:cNvSpPr txBox="1"/>
            <p:nvPr/>
          </p:nvSpPr>
          <p:spPr>
            <a:xfrm>
              <a:off x="763588" y="5578049"/>
              <a:ext cx="371475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20%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5AB9F2B-233B-4F4E-B1E4-24B66A3DAEEA}"/>
              </a:ext>
            </a:extLst>
          </p:cNvPr>
          <p:cNvGrpSpPr/>
          <p:nvPr/>
        </p:nvGrpSpPr>
        <p:grpSpPr>
          <a:xfrm>
            <a:off x="2949575" y="5578049"/>
            <a:ext cx="1866900" cy="231775"/>
            <a:chOff x="2949575" y="5578049"/>
            <a:chExt cx="1866900" cy="231775"/>
          </a:xfrm>
        </p:grpSpPr>
        <p:sp>
          <p:nvSpPr>
            <p:cNvPr id="607" name="Google Shape;607;p42"/>
            <p:cNvSpPr/>
            <p:nvPr/>
          </p:nvSpPr>
          <p:spPr>
            <a:xfrm>
              <a:off x="2949575" y="5588000"/>
              <a:ext cx="1866900" cy="152400"/>
            </a:xfrm>
            <a:custGeom>
              <a:avLst/>
              <a:gdLst/>
              <a:ahLst/>
              <a:cxnLst/>
              <a:rect l="l" t="t" r="r" b="b"/>
              <a:pathLst>
                <a:path w="493" h="40" extrusionOk="0">
                  <a:moveTo>
                    <a:pt x="473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484" y="0"/>
                    <a:pt x="493" y="9"/>
                    <a:pt x="493" y="20"/>
                  </a:cubicBezTo>
                  <a:cubicBezTo>
                    <a:pt x="493" y="31"/>
                    <a:pt x="484" y="40"/>
                    <a:pt x="473" y="4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2949575" y="5588000"/>
              <a:ext cx="746125" cy="152400"/>
            </a:xfrm>
            <a:custGeom>
              <a:avLst/>
              <a:gdLst/>
              <a:ahLst/>
              <a:cxnLst/>
              <a:rect l="l" t="t" r="r" b="b"/>
              <a:pathLst>
                <a:path w="197" h="40" extrusionOk="0">
                  <a:moveTo>
                    <a:pt x="197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197" y="40"/>
                    <a:pt x="197" y="40"/>
                    <a:pt x="197" y="40"/>
                  </a:cubicBezTo>
                  <a:lnTo>
                    <a:pt x="197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 txBox="1"/>
            <p:nvPr/>
          </p:nvSpPr>
          <p:spPr>
            <a:xfrm>
              <a:off x="3228975" y="5578049"/>
              <a:ext cx="371475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40%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09CC2E9-C41D-7543-B07E-888F20666515}"/>
              </a:ext>
            </a:extLst>
          </p:cNvPr>
          <p:cNvGrpSpPr/>
          <p:nvPr/>
        </p:nvGrpSpPr>
        <p:grpSpPr>
          <a:xfrm>
            <a:off x="5168900" y="5578049"/>
            <a:ext cx="1870075" cy="231775"/>
            <a:chOff x="5168900" y="5578049"/>
            <a:chExt cx="1870075" cy="231775"/>
          </a:xfrm>
        </p:grpSpPr>
        <p:sp>
          <p:nvSpPr>
            <p:cNvPr id="609" name="Google Shape;609;p42"/>
            <p:cNvSpPr/>
            <p:nvPr/>
          </p:nvSpPr>
          <p:spPr>
            <a:xfrm>
              <a:off x="5168900" y="5588000"/>
              <a:ext cx="1870075" cy="152400"/>
            </a:xfrm>
            <a:custGeom>
              <a:avLst/>
              <a:gdLst/>
              <a:ahLst/>
              <a:cxnLst/>
              <a:rect l="l" t="t" r="r" b="b"/>
              <a:pathLst>
                <a:path w="494" h="40" extrusionOk="0">
                  <a:moveTo>
                    <a:pt x="47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485" y="0"/>
                    <a:pt x="494" y="9"/>
                    <a:pt x="494" y="20"/>
                  </a:cubicBezTo>
                  <a:cubicBezTo>
                    <a:pt x="494" y="31"/>
                    <a:pt x="485" y="40"/>
                    <a:pt x="474" y="4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5168900" y="5588000"/>
              <a:ext cx="1120775" cy="152400"/>
            </a:xfrm>
            <a:custGeom>
              <a:avLst/>
              <a:gdLst/>
              <a:ahLst/>
              <a:cxnLst/>
              <a:rect l="l" t="t" r="r" b="b"/>
              <a:pathLst>
                <a:path w="296" h="40" extrusionOk="0">
                  <a:moveTo>
                    <a:pt x="296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296" y="40"/>
                    <a:pt x="296" y="40"/>
                    <a:pt x="296" y="40"/>
                  </a:cubicBezTo>
                  <a:lnTo>
                    <a:pt x="296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 txBox="1"/>
            <p:nvPr/>
          </p:nvSpPr>
          <p:spPr>
            <a:xfrm>
              <a:off x="5618163" y="5578049"/>
              <a:ext cx="371475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60%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AB40411-8188-974D-9330-742BB6CC7A02}"/>
              </a:ext>
            </a:extLst>
          </p:cNvPr>
          <p:cNvGrpSpPr/>
          <p:nvPr/>
        </p:nvGrpSpPr>
        <p:grpSpPr>
          <a:xfrm>
            <a:off x="7402513" y="5578049"/>
            <a:ext cx="1870075" cy="231775"/>
            <a:chOff x="7402513" y="5578049"/>
            <a:chExt cx="1870075" cy="231775"/>
          </a:xfrm>
        </p:grpSpPr>
        <p:sp>
          <p:nvSpPr>
            <p:cNvPr id="611" name="Google Shape;611;p42"/>
            <p:cNvSpPr/>
            <p:nvPr/>
          </p:nvSpPr>
          <p:spPr>
            <a:xfrm>
              <a:off x="7402513" y="5588000"/>
              <a:ext cx="1870075" cy="152400"/>
            </a:xfrm>
            <a:custGeom>
              <a:avLst/>
              <a:gdLst/>
              <a:ahLst/>
              <a:cxnLst/>
              <a:rect l="l" t="t" r="r" b="b"/>
              <a:pathLst>
                <a:path w="494" h="40" extrusionOk="0">
                  <a:moveTo>
                    <a:pt x="474" y="40"/>
                  </a:moveTo>
                  <a:cubicBezTo>
                    <a:pt x="21" y="40"/>
                    <a:pt x="2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485" y="0"/>
                    <a:pt x="494" y="9"/>
                    <a:pt x="494" y="20"/>
                  </a:cubicBezTo>
                  <a:cubicBezTo>
                    <a:pt x="494" y="31"/>
                    <a:pt x="485" y="40"/>
                    <a:pt x="474" y="4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7402513" y="5588000"/>
              <a:ext cx="1495425" cy="152400"/>
            </a:xfrm>
            <a:custGeom>
              <a:avLst/>
              <a:gdLst/>
              <a:ahLst/>
              <a:cxnLst/>
              <a:rect l="l" t="t" r="r" b="b"/>
              <a:pathLst>
                <a:path w="395" h="40" extrusionOk="0">
                  <a:moveTo>
                    <a:pt x="395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1" y="40"/>
                  </a:cubicBezTo>
                  <a:cubicBezTo>
                    <a:pt x="395" y="40"/>
                    <a:pt x="395" y="40"/>
                    <a:pt x="395" y="40"/>
                  </a:cubicBezTo>
                  <a:lnTo>
                    <a:pt x="395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42"/>
            <p:cNvSpPr txBox="1"/>
            <p:nvPr/>
          </p:nvSpPr>
          <p:spPr>
            <a:xfrm>
              <a:off x="8012113" y="5578049"/>
              <a:ext cx="371475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80%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85F74C5-C682-A946-84AF-7276416F87B5}"/>
              </a:ext>
            </a:extLst>
          </p:cNvPr>
          <p:cNvGrpSpPr/>
          <p:nvPr/>
        </p:nvGrpSpPr>
        <p:grpSpPr>
          <a:xfrm>
            <a:off x="9690100" y="5578049"/>
            <a:ext cx="1866900" cy="231775"/>
            <a:chOff x="9690100" y="5578049"/>
            <a:chExt cx="1866900" cy="231775"/>
          </a:xfrm>
        </p:grpSpPr>
        <p:sp>
          <p:nvSpPr>
            <p:cNvPr id="613" name="Google Shape;613;p42"/>
            <p:cNvSpPr/>
            <p:nvPr/>
          </p:nvSpPr>
          <p:spPr>
            <a:xfrm>
              <a:off x="9690100" y="5588000"/>
              <a:ext cx="1866900" cy="152400"/>
            </a:xfrm>
            <a:custGeom>
              <a:avLst/>
              <a:gdLst/>
              <a:ahLst/>
              <a:cxnLst/>
              <a:rect l="l" t="t" r="r" b="b"/>
              <a:pathLst>
                <a:path w="493" h="40" extrusionOk="0">
                  <a:moveTo>
                    <a:pt x="473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473" y="0"/>
                    <a:pt x="473" y="0"/>
                    <a:pt x="473" y="0"/>
                  </a:cubicBezTo>
                  <a:cubicBezTo>
                    <a:pt x="484" y="0"/>
                    <a:pt x="493" y="9"/>
                    <a:pt x="493" y="20"/>
                  </a:cubicBezTo>
                  <a:cubicBezTo>
                    <a:pt x="493" y="31"/>
                    <a:pt x="484" y="40"/>
                    <a:pt x="473" y="4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42"/>
            <p:cNvSpPr txBox="1"/>
            <p:nvPr/>
          </p:nvSpPr>
          <p:spPr>
            <a:xfrm>
              <a:off x="10447338" y="5578049"/>
              <a:ext cx="450850" cy="23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Open Sans"/>
                <a:buNone/>
              </a:pPr>
              <a:r>
                <a:rPr lang="en-US" sz="1100" b="1" dirty="0">
                  <a:solidFill>
                    <a:srgbClr val="FFFFFF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100%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42"/>
          <p:cNvSpPr txBox="1"/>
          <p:nvPr/>
        </p:nvSpPr>
        <p:spPr>
          <a:xfrm>
            <a:off x="3014663" y="4465638"/>
            <a:ext cx="1692275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2"/>
          <p:cNvSpPr txBox="1"/>
          <p:nvPr/>
        </p:nvSpPr>
        <p:spPr>
          <a:xfrm>
            <a:off x="5253038" y="4465638"/>
            <a:ext cx="169386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2"/>
          <p:cNvSpPr txBox="1"/>
          <p:nvPr/>
        </p:nvSpPr>
        <p:spPr>
          <a:xfrm>
            <a:off x="7485063" y="4465638"/>
            <a:ext cx="1693862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42"/>
          <p:cNvSpPr txBox="1"/>
          <p:nvPr/>
        </p:nvSpPr>
        <p:spPr>
          <a:xfrm>
            <a:off x="9777413" y="4465638"/>
            <a:ext cx="1692275" cy="69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2" grpId="0"/>
          <p:bldP spid="593" grpId="0"/>
          <p:bldP spid="595" grpId="0" animBg="1"/>
          <p:bldP spid="596" grpId="0" animBg="1"/>
          <p:bldP spid="597" grpId="0" animBg="1"/>
          <p:bldP spid="598" grpId="0" animBg="1"/>
          <p:bldP spid="599" grpId="0" animBg="1"/>
          <p:bldP spid="600" grpId="0"/>
          <p:bldP spid="601" grpId="0"/>
          <p:bldP spid="602" grpId="0"/>
          <p:bldP spid="603" grpId="0"/>
          <p:bldP spid="604" grpId="0"/>
          <p:bldP spid="619" grpId="0"/>
          <p:bldP spid="620" grpId="0"/>
          <p:bldP spid="621" grpId="0"/>
          <p:bldP spid="6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5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6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4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6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6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5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5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2" grpId="0"/>
          <p:bldP spid="593" grpId="0"/>
          <p:bldP spid="594" grpId="0"/>
          <p:bldP spid="595" grpId="0" animBg="1"/>
          <p:bldP spid="596" grpId="0" animBg="1"/>
          <p:bldP spid="597" grpId="0" animBg="1"/>
          <p:bldP spid="598" grpId="0" animBg="1"/>
          <p:bldP spid="599" grpId="0" animBg="1"/>
          <p:bldP spid="600" grpId="0"/>
          <p:bldP spid="601" grpId="0"/>
          <p:bldP spid="602" grpId="0"/>
          <p:bldP spid="603" grpId="0"/>
          <p:bldP spid="604" grpId="0"/>
          <p:bldP spid="619" grpId="0"/>
          <p:bldP spid="620" grpId="0"/>
          <p:bldP spid="621" grpId="0"/>
          <p:bldP spid="62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25" y="1804988"/>
            <a:ext cx="10364788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3"/>
          <p:cNvSpPr txBox="1"/>
          <p:nvPr/>
        </p:nvSpPr>
        <p:spPr>
          <a:xfrm>
            <a:off x="815975" y="5080000"/>
            <a:ext cx="2474913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43"/>
          <p:cNvSpPr txBox="1"/>
          <p:nvPr/>
        </p:nvSpPr>
        <p:spPr>
          <a:xfrm>
            <a:off x="8008938" y="2439988"/>
            <a:ext cx="46037" cy="2998787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1961FB1-D681-5B40-B6DE-A5DBF9475800}"/>
              </a:ext>
            </a:extLst>
          </p:cNvPr>
          <p:cNvGrpSpPr/>
          <p:nvPr/>
        </p:nvGrpSpPr>
        <p:grpSpPr>
          <a:xfrm>
            <a:off x="4700588" y="5999163"/>
            <a:ext cx="2795587" cy="350837"/>
            <a:chOff x="4700588" y="5999163"/>
            <a:chExt cx="2795587" cy="350837"/>
          </a:xfrm>
        </p:grpSpPr>
        <p:sp>
          <p:nvSpPr>
            <p:cNvPr id="630" name="Google Shape;630;p43"/>
            <p:cNvSpPr/>
            <p:nvPr/>
          </p:nvSpPr>
          <p:spPr>
            <a:xfrm>
              <a:off x="4700588" y="5999163"/>
              <a:ext cx="2795587" cy="230187"/>
            </a:xfrm>
            <a:custGeom>
              <a:avLst/>
              <a:gdLst/>
              <a:ahLst/>
              <a:cxnLst/>
              <a:rect l="l" t="t" r="r" b="b"/>
              <a:pathLst>
                <a:path w="704" h="58" extrusionOk="0">
                  <a:moveTo>
                    <a:pt x="675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691" y="0"/>
                    <a:pt x="704" y="13"/>
                    <a:pt x="704" y="29"/>
                  </a:cubicBezTo>
                  <a:cubicBezTo>
                    <a:pt x="704" y="45"/>
                    <a:pt x="691" y="58"/>
                    <a:pt x="675" y="5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4700588" y="5999163"/>
              <a:ext cx="2303462" cy="230187"/>
            </a:xfrm>
            <a:custGeom>
              <a:avLst/>
              <a:gdLst/>
              <a:ahLst/>
              <a:cxnLst/>
              <a:rect l="l" t="t" r="r" b="b"/>
              <a:pathLst>
                <a:path w="580" h="58" extrusionOk="0">
                  <a:moveTo>
                    <a:pt x="58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580" y="58"/>
                    <a:pt x="580" y="58"/>
                    <a:pt x="580" y="58"/>
                  </a:cubicBezTo>
                  <a:lnTo>
                    <a:pt x="580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3"/>
            <p:cNvSpPr txBox="1"/>
            <p:nvPr/>
          </p:nvSpPr>
          <p:spPr>
            <a:xfrm>
              <a:off x="5741988" y="5999163"/>
              <a:ext cx="560387" cy="350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600"/>
                <a:buFont typeface="Open Sans SemiBold"/>
                <a:buNone/>
              </a:pPr>
              <a:r>
                <a:rPr lang="en-US" sz="16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82%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F6F60C0-1132-A840-9F66-40FBAC523897}"/>
              </a:ext>
            </a:extLst>
          </p:cNvPr>
          <p:cNvGrpSpPr/>
          <p:nvPr/>
        </p:nvGrpSpPr>
        <p:grpSpPr>
          <a:xfrm>
            <a:off x="8755063" y="5999163"/>
            <a:ext cx="2797175" cy="350837"/>
            <a:chOff x="8755063" y="5999163"/>
            <a:chExt cx="2797175" cy="350837"/>
          </a:xfrm>
        </p:grpSpPr>
        <p:sp>
          <p:nvSpPr>
            <p:cNvPr id="632" name="Google Shape;632;p43"/>
            <p:cNvSpPr/>
            <p:nvPr/>
          </p:nvSpPr>
          <p:spPr>
            <a:xfrm>
              <a:off x="8755063" y="5999163"/>
              <a:ext cx="2797175" cy="230187"/>
            </a:xfrm>
            <a:custGeom>
              <a:avLst/>
              <a:gdLst/>
              <a:ahLst/>
              <a:cxnLst/>
              <a:rect l="l" t="t" r="r" b="b"/>
              <a:pathLst>
                <a:path w="704" h="58" extrusionOk="0">
                  <a:moveTo>
                    <a:pt x="675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691" y="0"/>
                    <a:pt x="704" y="13"/>
                    <a:pt x="704" y="29"/>
                  </a:cubicBezTo>
                  <a:cubicBezTo>
                    <a:pt x="704" y="45"/>
                    <a:pt x="691" y="58"/>
                    <a:pt x="675" y="5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8755063" y="5999163"/>
              <a:ext cx="1914525" cy="230187"/>
            </a:xfrm>
            <a:custGeom>
              <a:avLst/>
              <a:gdLst/>
              <a:ahLst/>
              <a:cxnLst/>
              <a:rect l="l" t="t" r="r" b="b"/>
              <a:pathLst>
                <a:path w="482" h="58" extrusionOk="0">
                  <a:moveTo>
                    <a:pt x="482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82" y="58"/>
                    <a:pt x="482" y="58"/>
                    <a:pt x="482" y="58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3"/>
            <p:cNvSpPr txBox="1"/>
            <p:nvPr/>
          </p:nvSpPr>
          <p:spPr>
            <a:xfrm>
              <a:off x="9601200" y="5999163"/>
              <a:ext cx="560388" cy="350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600"/>
                <a:buFont typeface="Open Sans SemiBold"/>
                <a:buNone/>
              </a:pPr>
              <a:r>
                <a:rPr lang="en-US" sz="16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67%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0E3A93F-2206-C84B-A65A-B21C90AD6A47}"/>
              </a:ext>
            </a:extLst>
          </p:cNvPr>
          <p:cNvGrpSpPr/>
          <p:nvPr/>
        </p:nvGrpSpPr>
        <p:grpSpPr>
          <a:xfrm>
            <a:off x="646113" y="5999163"/>
            <a:ext cx="2795587" cy="350837"/>
            <a:chOff x="646113" y="5999163"/>
            <a:chExt cx="2795587" cy="350837"/>
          </a:xfrm>
        </p:grpSpPr>
        <p:sp>
          <p:nvSpPr>
            <p:cNvPr id="634" name="Google Shape;634;p43"/>
            <p:cNvSpPr/>
            <p:nvPr/>
          </p:nvSpPr>
          <p:spPr>
            <a:xfrm>
              <a:off x="646113" y="5999163"/>
              <a:ext cx="2795587" cy="230187"/>
            </a:xfrm>
            <a:custGeom>
              <a:avLst/>
              <a:gdLst/>
              <a:ahLst/>
              <a:cxnLst/>
              <a:rect l="l" t="t" r="r" b="b"/>
              <a:pathLst>
                <a:path w="704" h="58" extrusionOk="0">
                  <a:moveTo>
                    <a:pt x="675" y="58"/>
                  </a:moveTo>
                  <a:cubicBezTo>
                    <a:pt x="29" y="58"/>
                    <a:pt x="29" y="58"/>
                    <a:pt x="29" y="58"/>
                  </a:cubicBezTo>
                  <a:cubicBezTo>
                    <a:pt x="13" y="58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691" y="0"/>
                    <a:pt x="704" y="13"/>
                    <a:pt x="704" y="29"/>
                  </a:cubicBezTo>
                  <a:cubicBezTo>
                    <a:pt x="704" y="45"/>
                    <a:pt x="691" y="58"/>
                    <a:pt x="675" y="5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646113" y="5999163"/>
              <a:ext cx="1766887" cy="230187"/>
            </a:xfrm>
            <a:custGeom>
              <a:avLst/>
              <a:gdLst/>
              <a:ahLst/>
              <a:cxnLst/>
              <a:rect l="l" t="t" r="r" b="b"/>
              <a:pathLst>
                <a:path w="445" h="58" extrusionOk="0">
                  <a:moveTo>
                    <a:pt x="44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45" y="58"/>
                    <a:pt x="445" y="58"/>
                    <a:pt x="445" y="58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3"/>
            <p:cNvSpPr txBox="1"/>
            <p:nvPr/>
          </p:nvSpPr>
          <p:spPr>
            <a:xfrm>
              <a:off x="1365250" y="5999163"/>
              <a:ext cx="560388" cy="350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600"/>
                <a:buFont typeface="Open Sans SemiBold"/>
                <a:buNone/>
              </a:pPr>
              <a:r>
                <a:rPr lang="en-US" sz="16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59%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9" name="Google Shape;639;p43"/>
          <p:cNvSpPr txBox="1"/>
          <p:nvPr/>
        </p:nvSpPr>
        <p:spPr>
          <a:xfrm>
            <a:off x="2101850" y="322263"/>
            <a:ext cx="79883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"/>
              <a:buNone/>
            </a:pPr>
            <a:r>
              <a:rPr lang="en-US" sz="36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THREE COUNTRIES INFOGRAPHIC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3"/>
          <p:cNvSpPr txBox="1"/>
          <p:nvPr/>
        </p:nvSpPr>
        <p:spPr>
          <a:xfrm>
            <a:off x="3719513" y="836613"/>
            <a:ext cx="4956175" cy="50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48484"/>
              </a:buClr>
              <a:buSzPts val="2400"/>
              <a:buFont typeface="Open Sans SemiBold"/>
              <a:buNone/>
            </a:pPr>
            <a:r>
              <a:rPr lang="en-US" sz="2400" b="1" dirty="0">
                <a:solidFill>
                  <a:srgbClr val="84848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SOME AWESOME SUB</a:t>
            </a:r>
            <a:r>
              <a:rPr lang="ar-EG" sz="2400" b="1" dirty="0">
                <a:solidFill>
                  <a:srgbClr val="84848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400" b="1" dirty="0">
                <a:solidFill>
                  <a:srgbClr val="84848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HERE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43"/>
          <p:cNvSpPr txBox="1"/>
          <p:nvPr/>
        </p:nvSpPr>
        <p:spPr>
          <a:xfrm>
            <a:off x="4857750" y="5080000"/>
            <a:ext cx="2474913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43"/>
          <p:cNvSpPr txBox="1"/>
          <p:nvPr/>
        </p:nvSpPr>
        <p:spPr>
          <a:xfrm>
            <a:off x="8928100" y="5080000"/>
            <a:ext cx="2474913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43"/>
          <p:cNvSpPr/>
          <p:nvPr/>
        </p:nvSpPr>
        <p:spPr>
          <a:xfrm>
            <a:off x="1558925" y="4756150"/>
            <a:ext cx="122555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3"/>
          <p:cNvSpPr/>
          <p:nvPr/>
        </p:nvSpPr>
        <p:spPr>
          <a:xfrm>
            <a:off x="5580063" y="4756150"/>
            <a:ext cx="122555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02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3"/>
          <p:cNvSpPr/>
          <p:nvPr/>
        </p:nvSpPr>
        <p:spPr>
          <a:xfrm>
            <a:off x="9621838" y="4756150"/>
            <a:ext cx="122555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03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3"/>
          <p:cNvSpPr/>
          <p:nvPr/>
        </p:nvSpPr>
        <p:spPr>
          <a:xfrm>
            <a:off x="1625600" y="2336800"/>
            <a:ext cx="1544638" cy="172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 b="1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3"/>
          <p:cNvSpPr/>
          <p:nvPr/>
        </p:nvSpPr>
        <p:spPr>
          <a:xfrm>
            <a:off x="5716588" y="2336800"/>
            <a:ext cx="1511300" cy="172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 b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B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43"/>
          <p:cNvSpPr/>
          <p:nvPr/>
        </p:nvSpPr>
        <p:spPr>
          <a:xfrm>
            <a:off x="9748838" y="2336800"/>
            <a:ext cx="1482725" cy="172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 b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3"/>
          <p:cNvSpPr txBox="1"/>
          <p:nvPr/>
        </p:nvSpPr>
        <p:spPr>
          <a:xfrm>
            <a:off x="4068763" y="2439988"/>
            <a:ext cx="46037" cy="2998787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750" fill="hold"/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75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75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750" fill="hold"/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750" fill="hold"/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750" fill="hold"/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750" fill="hold"/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750" fill="hold"/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750" fill="hold"/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8" grpId="0"/>
          <p:bldP spid="629" grpId="0" animBg="1"/>
          <p:bldP spid="639" grpId="0"/>
          <p:bldP spid="640" grpId="0"/>
          <p:bldP spid="641" grpId="0"/>
          <p:bldP spid="642" grpId="0"/>
          <p:bldP spid="643" grpId="0"/>
          <p:bldP spid="644" grpId="0"/>
          <p:bldP spid="645" grpId="0"/>
          <p:bldP spid="646" grpId="0"/>
          <p:bldP spid="647" grpId="0"/>
          <p:bldP spid="648" grpId="0"/>
          <p:bldP spid="64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6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6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6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6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6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6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6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28" grpId="0"/>
          <p:bldP spid="629" grpId="0" animBg="1"/>
          <p:bldP spid="639" grpId="0"/>
          <p:bldP spid="640" grpId="0"/>
          <p:bldP spid="641" grpId="0"/>
          <p:bldP spid="642" grpId="0"/>
          <p:bldP spid="643" grpId="0"/>
          <p:bldP spid="644" grpId="0"/>
          <p:bldP spid="645" grpId="0"/>
          <p:bldP spid="646" grpId="0"/>
          <p:bldP spid="647" grpId="0"/>
          <p:bldP spid="648" grpId="0"/>
          <p:bldP spid="649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004" y="398463"/>
            <a:ext cx="10377487" cy="52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4"/>
          <p:cNvSpPr txBox="1"/>
          <p:nvPr/>
        </p:nvSpPr>
        <p:spPr>
          <a:xfrm>
            <a:off x="1208088" y="2505075"/>
            <a:ext cx="16478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44"/>
          <p:cNvSpPr txBox="1"/>
          <p:nvPr/>
        </p:nvSpPr>
        <p:spPr>
          <a:xfrm>
            <a:off x="8113713" y="709613"/>
            <a:ext cx="20637" cy="2282825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4"/>
          <p:cNvSpPr txBox="1"/>
          <p:nvPr/>
        </p:nvSpPr>
        <p:spPr>
          <a:xfrm>
            <a:off x="4056063" y="709613"/>
            <a:ext cx="20637" cy="2282825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44"/>
          <p:cNvSpPr txBox="1"/>
          <p:nvPr/>
        </p:nvSpPr>
        <p:spPr>
          <a:xfrm>
            <a:off x="8113713" y="3932238"/>
            <a:ext cx="20637" cy="2278062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4"/>
          <p:cNvSpPr txBox="1"/>
          <p:nvPr/>
        </p:nvSpPr>
        <p:spPr>
          <a:xfrm>
            <a:off x="4056063" y="3932238"/>
            <a:ext cx="20637" cy="2278062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2ECE011-763A-1444-8E7C-17634A8DB7EF}"/>
              </a:ext>
            </a:extLst>
          </p:cNvPr>
          <p:cNvGrpSpPr/>
          <p:nvPr/>
        </p:nvGrpSpPr>
        <p:grpSpPr>
          <a:xfrm>
            <a:off x="5191125" y="2987675"/>
            <a:ext cx="1808163" cy="206375"/>
            <a:chOff x="5191125" y="2987675"/>
            <a:chExt cx="1808163" cy="206375"/>
          </a:xfrm>
        </p:grpSpPr>
        <p:sp>
          <p:nvSpPr>
            <p:cNvPr id="660" name="Google Shape;660;p44"/>
            <p:cNvSpPr/>
            <p:nvPr/>
          </p:nvSpPr>
          <p:spPr>
            <a:xfrm>
              <a:off x="5191125" y="2995613"/>
              <a:ext cx="1808163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5191125" y="2995613"/>
              <a:ext cx="1489075" cy="150812"/>
            </a:xfrm>
            <a:custGeom>
              <a:avLst/>
              <a:gdLst/>
              <a:ahLst/>
              <a:cxnLst/>
              <a:rect l="l" t="t" r="r" b="b"/>
              <a:pathLst>
                <a:path w="377" h="38" extrusionOk="0">
                  <a:moveTo>
                    <a:pt x="37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377" y="38"/>
                    <a:pt x="377" y="38"/>
                    <a:pt x="377" y="38"/>
                  </a:cubicBezTo>
                  <a:lnTo>
                    <a:pt x="377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 txBox="1"/>
            <p:nvPr/>
          </p:nvSpPr>
          <p:spPr>
            <a:xfrm>
              <a:off x="5865813" y="2987675"/>
              <a:ext cx="331787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82%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41CB911-BB90-0A4B-AD6F-67EC4D608326}"/>
              </a:ext>
            </a:extLst>
          </p:cNvPr>
          <p:cNvGrpSpPr/>
          <p:nvPr/>
        </p:nvGrpSpPr>
        <p:grpSpPr>
          <a:xfrm>
            <a:off x="9318625" y="2987675"/>
            <a:ext cx="1809750" cy="206375"/>
            <a:chOff x="9318625" y="2987675"/>
            <a:chExt cx="1809750" cy="206375"/>
          </a:xfrm>
        </p:grpSpPr>
        <p:sp>
          <p:nvSpPr>
            <p:cNvPr id="662" name="Google Shape;662;p44"/>
            <p:cNvSpPr/>
            <p:nvPr/>
          </p:nvSpPr>
          <p:spPr>
            <a:xfrm>
              <a:off x="9318625" y="2995613"/>
              <a:ext cx="1809750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9318625" y="2995613"/>
              <a:ext cx="1241425" cy="150812"/>
            </a:xfrm>
            <a:custGeom>
              <a:avLst/>
              <a:gdLst/>
              <a:ahLst/>
              <a:cxnLst/>
              <a:rect l="l" t="t" r="r" b="b"/>
              <a:pathLst>
                <a:path w="314" h="38" extrusionOk="0">
                  <a:moveTo>
                    <a:pt x="31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314" y="38"/>
                    <a:pt x="314" y="38"/>
                    <a:pt x="314" y="3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 txBox="1"/>
            <p:nvPr/>
          </p:nvSpPr>
          <p:spPr>
            <a:xfrm>
              <a:off x="9867900" y="2987675"/>
              <a:ext cx="331788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67%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6BBB04A-55AD-7444-B21F-CF57AEF0B1B7}"/>
              </a:ext>
            </a:extLst>
          </p:cNvPr>
          <p:cNvGrpSpPr/>
          <p:nvPr/>
        </p:nvGrpSpPr>
        <p:grpSpPr>
          <a:xfrm>
            <a:off x="1062038" y="2987675"/>
            <a:ext cx="1808162" cy="206375"/>
            <a:chOff x="1062038" y="2987675"/>
            <a:chExt cx="1808162" cy="206375"/>
          </a:xfrm>
        </p:grpSpPr>
        <p:sp>
          <p:nvSpPr>
            <p:cNvPr id="664" name="Google Shape;664;p44"/>
            <p:cNvSpPr/>
            <p:nvPr/>
          </p:nvSpPr>
          <p:spPr>
            <a:xfrm>
              <a:off x="1062038" y="2995613"/>
              <a:ext cx="1808162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1062038" y="2995613"/>
              <a:ext cx="785812" cy="150812"/>
            </a:xfrm>
            <a:custGeom>
              <a:avLst/>
              <a:gdLst/>
              <a:ahLst/>
              <a:cxnLst/>
              <a:rect l="l" t="t" r="r" b="b"/>
              <a:pathLst>
                <a:path w="199" h="38" extrusionOk="0">
                  <a:moveTo>
                    <a:pt x="19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199" y="38"/>
                    <a:pt x="199" y="38"/>
                    <a:pt x="199" y="38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 txBox="1"/>
            <p:nvPr/>
          </p:nvSpPr>
          <p:spPr>
            <a:xfrm>
              <a:off x="1349375" y="2987675"/>
              <a:ext cx="331788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41%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D6D7DEC-C8BA-E647-8F17-4D3D7765C193}"/>
              </a:ext>
            </a:extLst>
          </p:cNvPr>
          <p:cNvGrpSpPr/>
          <p:nvPr/>
        </p:nvGrpSpPr>
        <p:grpSpPr>
          <a:xfrm>
            <a:off x="5191125" y="6202363"/>
            <a:ext cx="1808163" cy="206375"/>
            <a:chOff x="5191125" y="6202363"/>
            <a:chExt cx="1808163" cy="206375"/>
          </a:xfrm>
        </p:grpSpPr>
        <p:sp>
          <p:nvSpPr>
            <p:cNvPr id="666" name="Google Shape;666;p44"/>
            <p:cNvSpPr/>
            <p:nvPr/>
          </p:nvSpPr>
          <p:spPr>
            <a:xfrm>
              <a:off x="5191125" y="6215063"/>
              <a:ext cx="1808163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5191125" y="6215063"/>
              <a:ext cx="525463" cy="150812"/>
            </a:xfrm>
            <a:custGeom>
              <a:avLst/>
              <a:gdLst/>
              <a:ahLst/>
              <a:cxnLst/>
              <a:rect l="l" t="t" r="r" b="b"/>
              <a:pathLst>
                <a:path w="133" h="38" extrusionOk="0">
                  <a:moveTo>
                    <a:pt x="133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133" y="38"/>
                    <a:pt x="133" y="38"/>
                    <a:pt x="133" y="38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 txBox="1"/>
            <p:nvPr/>
          </p:nvSpPr>
          <p:spPr>
            <a:xfrm>
              <a:off x="5345113" y="6202363"/>
              <a:ext cx="331787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28%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F260DBF-EA28-1A4A-AE9D-AE494EED7EB6}"/>
              </a:ext>
            </a:extLst>
          </p:cNvPr>
          <p:cNvGrpSpPr/>
          <p:nvPr/>
        </p:nvGrpSpPr>
        <p:grpSpPr>
          <a:xfrm>
            <a:off x="9318625" y="6202363"/>
            <a:ext cx="1809750" cy="206375"/>
            <a:chOff x="9318625" y="6202363"/>
            <a:chExt cx="1809750" cy="206375"/>
          </a:xfrm>
        </p:grpSpPr>
        <p:sp>
          <p:nvSpPr>
            <p:cNvPr id="668" name="Google Shape;668;p44"/>
            <p:cNvSpPr/>
            <p:nvPr/>
          </p:nvSpPr>
          <p:spPr>
            <a:xfrm>
              <a:off x="9318625" y="6215063"/>
              <a:ext cx="1809750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4"/>
            <p:cNvSpPr/>
            <p:nvPr/>
          </p:nvSpPr>
          <p:spPr>
            <a:xfrm>
              <a:off x="9318625" y="6215063"/>
              <a:ext cx="912813" cy="150812"/>
            </a:xfrm>
            <a:custGeom>
              <a:avLst/>
              <a:gdLst/>
              <a:ahLst/>
              <a:cxnLst/>
              <a:rect l="l" t="t" r="r" b="b"/>
              <a:pathLst>
                <a:path w="231" h="38" extrusionOk="0">
                  <a:moveTo>
                    <a:pt x="231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231" y="38"/>
                    <a:pt x="231" y="38"/>
                    <a:pt x="231" y="38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 txBox="1"/>
            <p:nvPr/>
          </p:nvSpPr>
          <p:spPr>
            <a:xfrm>
              <a:off x="9867900" y="6202363"/>
              <a:ext cx="331788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50%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A4F4E5-2ED0-3B46-B284-43AB6B74457C}"/>
              </a:ext>
            </a:extLst>
          </p:cNvPr>
          <p:cNvGrpSpPr/>
          <p:nvPr/>
        </p:nvGrpSpPr>
        <p:grpSpPr>
          <a:xfrm>
            <a:off x="1062038" y="6202363"/>
            <a:ext cx="1808162" cy="206375"/>
            <a:chOff x="1062038" y="6202363"/>
            <a:chExt cx="1808162" cy="206375"/>
          </a:xfrm>
        </p:grpSpPr>
        <p:sp>
          <p:nvSpPr>
            <p:cNvPr id="670" name="Google Shape;670;p44"/>
            <p:cNvSpPr/>
            <p:nvPr/>
          </p:nvSpPr>
          <p:spPr>
            <a:xfrm>
              <a:off x="1062038" y="6215063"/>
              <a:ext cx="1808162" cy="150812"/>
            </a:xfrm>
            <a:custGeom>
              <a:avLst/>
              <a:gdLst/>
              <a:ahLst/>
              <a:cxnLst/>
              <a:rect l="l" t="t" r="r" b="b"/>
              <a:pathLst>
                <a:path w="458" h="38" extrusionOk="0">
                  <a:moveTo>
                    <a:pt x="439" y="38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9" y="38"/>
                    <a:pt x="0" y="2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439" y="0"/>
                    <a:pt x="439" y="0"/>
                    <a:pt x="439" y="0"/>
                  </a:cubicBezTo>
                  <a:cubicBezTo>
                    <a:pt x="449" y="0"/>
                    <a:pt x="458" y="9"/>
                    <a:pt x="458" y="19"/>
                  </a:cubicBezTo>
                  <a:cubicBezTo>
                    <a:pt x="458" y="29"/>
                    <a:pt x="449" y="38"/>
                    <a:pt x="439" y="38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062038" y="6215063"/>
              <a:ext cx="1144587" cy="150812"/>
            </a:xfrm>
            <a:custGeom>
              <a:avLst/>
              <a:gdLst/>
              <a:ahLst/>
              <a:cxnLst/>
              <a:rect l="l" t="t" r="r" b="b"/>
              <a:pathLst>
                <a:path w="290" h="38" extrusionOk="0">
                  <a:moveTo>
                    <a:pt x="29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290" y="38"/>
                    <a:pt x="290" y="38"/>
                    <a:pt x="290" y="38"/>
                  </a:cubicBezTo>
                  <a:lnTo>
                    <a:pt x="290" y="0"/>
                  </a:lnTo>
                  <a:close/>
                </a:path>
              </a:pathLst>
            </a:custGeom>
            <a:solidFill>
              <a:srgbClr val="D9DAD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 txBox="1"/>
            <p:nvPr/>
          </p:nvSpPr>
          <p:spPr>
            <a:xfrm>
              <a:off x="1527175" y="6202363"/>
              <a:ext cx="331788" cy="206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565656"/>
                </a:buClr>
                <a:buSzPts val="1000"/>
                <a:buFont typeface="Open Sans SemiBold"/>
                <a:buNone/>
              </a:pPr>
              <a:r>
                <a:rPr lang="en-US" sz="1000" b="1">
                  <a:solidFill>
                    <a:srgbClr val="565656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59%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44"/>
          <p:cNvSpPr txBox="1"/>
          <p:nvPr/>
        </p:nvSpPr>
        <p:spPr>
          <a:xfrm>
            <a:off x="5321300" y="2500313"/>
            <a:ext cx="1646238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4"/>
          <p:cNvSpPr txBox="1"/>
          <p:nvPr/>
        </p:nvSpPr>
        <p:spPr>
          <a:xfrm>
            <a:off x="9444038" y="2500313"/>
            <a:ext cx="164782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4"/>
          <p:cNvSpPr txBox="1"/>
          <p:nvPr/>
        </p:nvSpPr>
        <p:spPr>
          <a:xfrm>
            <a:off x="1173163" y="5715000"/>
            <a:ext cx="1646237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4"/>
          <p:cNvSpPr txBox="1"/>
          <p:nvPr/>
        </p:nvSpPr>
        <p:spPr>
          <a:xfrm>
            <a:off x="5284788" y="5710238"/>
            <a:ext cx="1646237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44"/>
          <p:cNvSpPr txBox="1"/>
          <p:nvPr/>
        </p:nvSpPr>
        <p:spPr>
          <a:xfrm>
            <a:off x="9407525" y="5710238"/>
            <a:ext cx="16478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pen Sans"/>
              <a:buNone/>
            </a:pPr>
            <a:r>
              <a:rPr lang="ar-EG" sz="1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703888" y="2287588"/>
            <a:ext cx="94615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9820275" y="2287588"/>
            <a:ext cx="941388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44"/>
          <p:cNvSpPr/>
          <p:nvPr/>
        </p:nvSpPr>
        <p:spPr>
          <a:xfrm>
            <a:off x="1587500" y="2287588"/>
            <a:ext cx="94615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44"/>
          <p:cNvSpPr/>
          <p:nvPr/>
        </p:nvSpPr>
        <p:spPr>
          <a:xfrm>
            <a:off x="5713413" y="5500688"/>
            <a:ext cx="925512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4"/>
          <p:cNvSpPr/>
          <p:nvPr/>
        </p:nvSpPr>
        <p:spPr>
          <a:xfrm>
            <a:off x="9829800" y="5500688"/>
            <a:ext cx="925513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F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4"/>
          <p:cNvSpPr/>
          <p:nvPr/>
        </p:nvSpPr>
        <p:spPr>
          <a:xfrm>
            <a:off x="1577975" y="5500688"/>
            <a:ext cx="960438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1400" b="1" dirty="0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4"/>
          <p:cNvSpPr/>
          <p:nvPr/>
        </p:nvSpPr>
        <p:spPr>
          <a:xfrm>
            <a:off x="9848850" y="4273550"/>
            <a:ext cx="896938" cy="603250"/>
          </a:xfrm>
          <a:custGeom>
            <a:avLst/>
            <a:gdLst/>
            <a:ahLst/>
            <a:cxnLst/>
            <a:rect l="l" t="t" r="r" b="b"/>
            <a:pathLst>
              <a:path w="183" h="123" extrusionOk="0">
                <a:moveTo>
                  <a:pt x="146" y="12"/>
                </a:moveTo>
                <a:cubicBezTo>
                  <a:pt x="163" y="55"/>
                  <a:pt x="163" y="55"/>
                  <a:pt x="163" y="55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30" y="54"/>
                  <a:pt x="96" y="24"/>
                  <a:pt x="93" y="24"/>
                </a:cubicBezTo>
                <a:cubicBezTo>
                  <a:pt x="90" y="24"/>
                  <a:pt x="80" y="28"/>
                  <a:pt x="79" y="28"/>
                </a:cubicBezTo>
                <a:cubicBezTo>
                  <a:pt x="79" y="28"/>
                  <a:pt x="72" y="30"/>
                  <a:pt x="66" y="30"/>
                </a:cubicBezTo>
                <a:cubicBezTo>
                  <a:pt x="64" y="30"/>
                  <a:pt x="62" y="30"/>
                  <a:pt x="60" y="29"/>
                </a:cubicBezTo>
                <a:cubicBezTo>
                  <a:pt x="59" y="28"/>
                  <a:pt x="58" y="27"/>
                  <a:pt x="58" y="26"/>
                </a:cubicBezTo>
                <a:cubicBezTo>
                  <a:pt x="58" y="24"/>
                  <a:pt x="61" y="21"/>
                  <a:pt x="62" y="21"/>
                </a:cubicBezTo>
                <a:cubicBezTo>
                  <a:pt x="71" y="16"/>
                  <a:pt x="95" y="7"/>
                  <a:pt x="98" y="6"/>
                </a:cubicBezTo>
                <a:cubicBezTo>
                  <a:pt x="98" y="6"/>
                  <a:pt x="98" y="6"/>
                  <a:pt x="98" y="6"/>
                </a:cubicBezTo>
                <a:cubicBezTo>
                  <a:pt x="104" y="6"/>
                  <a:pt x="141" y="12"/>
                  <a:pt x="146" y="12"/>
                </a:cubicBezTo>
                <a:close/>
                <a:moveTo>
                  <a:pt x="161" y="0"/>
                </a:moveTo>
                <a:cubicBezTo>
                  <a:pt x="160" y="0"/>
                  <a:pt x="159" y="0"/>
                  <a:pt x="159" y="1"/>
                </a:cubicBezTo>
                <a:cubicBezTo>
                  <a:pt x="152" y="3"/>
                  <a:pt x="152" y="3"/>
                  <a:pt x="152" y="3"/>
                </a:cubicBezTo>
                <a:cubicBezTo>
                  <a:pt x="151" y="4"/>
                  <a:pt x="150" y="5"/>
                  <a:pt x="149" y="6"/>
                </a:cubicBezTo>
                <a:cubicBezTo>
                  <a:pt x="149" y="7"/>
                  <a:pt x="149" y="8"/>
                  <a:pt x="149" y="10"/>
                </a:cubicBezTo>
                <a:cubicBezTo>
                  <a:pt x="167" y="54"/>
                  <a:pt x="167" y="54"/>
                  <a:pt x="167" y="54"/>
                </a:cubicBezTo>
                <a:cubicBezTo>
                  <a:pt x="168" y="56"/>
                  <a:pt x="171" y="58"/>
                  <a:pt x="173" y="57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81" y="53"/>
                  <a:pt x="182" y="53"/>
                  <a:pt x="183" y="51"/>
                </a:cubicBezTo>
                <a:cubicBezTo>
                  <a:pt x="183" y="50"/>
                  <a:pt x="183" y="49"/>
                  <a:pt x="183" y="48"/>
                </a:cubicBezTo>
                <a:cubicBezTo>
                  <a:pt x="165" y="3"/>
                  <a:pt x="165" y="3"/>
                  <a:pt x="165" y="3"/>
                </a:cubicBezTo>
                <a:cubicBezTo>
                  <a:pt x="164" y="1"/>
                  <a:pt x="163" y="0"/>
                  <a:pt x="161" y="0"/>
                </a:cubicBezTo>
                <a:close/>
                <a:moveTo>
                  <a:pt x="0" y="61"/>
                </a:moveTo>
                <a:cubicBezTo>
                  <a:pt x="0" y="63"/>
                  <a:pt x="0" y="64"/>
                  <a:pt x="1" y="65"/>
                </a:cubicBezTo>
                <a:cubicBezTo>
                  <a:pt x="2" y="66"/>
                  <a:pt x="3" y="66"/>
                  <a:pt x="4" y="66"/>
                </a:cubicBezTo>
                <a:cubicBezTo>
                  <a:pt x="12" y="67"/>
                  <a:pt x="12" y="67"/>
                  <a:pt x="12" y="67"/>
                </a:cubicBezTo>
                <a:cubicBezTo>
                  <a:pt x="15" y="67"/>
                  <a:pt x="17" y="65"/>
                  <a:pt x="17" y="63"/>
                </a:cubicBezTo>
                <a:cubicBezTo>
                  <a:pt x="21" y="13"/>
                  <a:pt x="21" y="13"/>
                  <a:pt x="21" y="13"/>
                </a:cubicBezTo>
                <a:cubicBezTo>
                  <a:pt x="21" y="11"/>
                  <a:pt x="20" y="10"/>
                  <a:pt x="20" y="9"/>
                </a:cubicBezTo>
                <a:cubicBezTo>
                  <a:pt x="19" y="8"/>
                  <a:pt x="18" y="8"/>
                  <a:pt x="16" y="7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8" y="7"/>
                </a:cubicBezTo>
                <a:cubicBezTo>
                  <a:pt x="6" y="7"/>
                  <a:pt x="4" y="9"/>
                  <a:pt x="4" y="11"/>
                </a:cubicBezTo>
                <a:lnTo>
                  <a:pt x="0" y="61"/>
                </a:lnTo>
                <a:close/>
                <a:moveTo>
                  <a:pt x="75" y="106"/>
                </a:moveTo>
                <a:cubicBezTo>
                  <a:pt x="75" y="104"/>
                  <a:pt x="74" y="103"/>
                  <a:pt x="72" y="101"/>
                </a:cubicBezTo>
                <a:cubicBezTo>
                  <a:pt x="69" y="99"/>
                  <a:pt x="66" y="99"/>
                  <a:pt x="63" y="103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56" y="111"/>
                  <a:pt x="56" y="111"/>
                  <a:pt x="56" y="111"/>
                </a:cubicBezTo>
                <a:cubicBezTo>
                  <a:pt x="52" y="116"/>
                  <a:pt x="56" y="120"/>
                  <a:pt x="57" y="121"/>
                </a:cubicBezTo>
                <a:cubicBezTo>
                  <a:pt x="59" y="122"/>
                  <a:pt x="60" y="123"/>
                  <a:pt x="62" y="123"/>
                </a:cubicBezTo>
                <a:cubicBezTo>
                  <a:pt x="63" y="123"/>
                  <a:pt x="65" y="122"/>
                  <a:pt x="67" y="120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75" y="110"/>
                  <a:pt x="76" y="108"/>
                  <a:pt x="75" y="106"/>
                </a:cubicBezTo>
                <a:close/>
                <a:moveTo>
                  <a:pt x="40" y="103"/>
                </a:moveTo>
                <a:cubicBezTo>
                  <a:pt x="37" y="106"/>
                  <a:pt x="38" y="109"/>
                  <a:pt x="42" y="112"/>
                </a:cubicBezTo>
                <a:cubicBezTo>
                  <a:pt x="45" y="115"/>
                  <a:pt x="48" y="114"/>
                  <a:pt x="51" y="111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95"/>
                  <a:pt x="60" y="92"/>
                  <a:pt x="58" y="90"/>
                </a:cubicBezTo>
                <a:cubicBezTo>
                  <a:pt x="55" y="88"/>
                  <a:pt x="52" y="88"/>
                  <a:pt x="49" y="92"/>
                </a:cubicBezTo>
                <a:cubicBezTo>
                  <a:pt x="44" y="97"/>
                  <a:pt x="44" y="97"/>
                  <a:pt x="44" y="97"/>
                </a:cubicBezTo>
                <a:cubicBezTo>
                  <a:pt x="44" y="97"/>
                  <a:pt x="44" y="97"/>
                  <a:pt x="44" y="97"/>
                </a:cubicBezTo>
                <a:cubicBezTo>
                  <a:pt x="44" y="98"/>
                  <a:pt x="44" y="98"/>
                  <a:pt x="44" y="98"/>
                </a:cubicBezTo>
                <a:lnTo>
                  <a:pt x="40" y="103"/>
                </a:lnTo>
                <a:close/>
                <a:moveTo>
                  <a:pt x="27" y="90"/>
                </a:moveTo>
                <a:cubicBezTo>
                  <a:pt x="25" y="92"/>
                  <a:pt x="25" y="94"/>
                  <a:pt x="25" y="96"/>
                </a:cubicBezTo>
                <a:cubicBezTo>
                  <a:pt x="26" y="97"/>
                  <a:pt x="27" y="99"/>
                  <a:pt x="28" y="100"/>
                </a:cubicBezTo>
                <a:cubicBezTo>
                  <a:pt x="31" y="103"/>
                  <a:pt x="35" y="102"/>
                  <a:pt x="37" y="99"/>
                </a:cubicBezTo>
                <a:cubicBezTo>
                  <a:pt x="47" y="88"/>
                  <a:pt x="47" y="88"/>
                  <a:pt x="47" y="88"/>
                </a:cubicBezTo>
                <a:cubicBezTo>
                  <a:pt x="48" y="86"/>
                  <a:pt x="49" y="84"/>
                  <a:pt x="49" y="82"/>
                </a:cubicBezTo>
                <a:cubicBezTo>
                  <a:pt x="48" y="81"/>
                  <a:pt x="47" y="79"/>
                  <a:pt x="46" y="78"/>
                </a:cubicBezTo>
                <a:cubicBezTo>
                  <a:pt x="43" y="75"/>
                  <a:pt x="39" y="76"/>
                  <a:pt x="37" y="79"/>
                </a:cubicBezTo>
                <a:cubicBezTo>
                  <a:pt x="32" y="85"/>
                  <a:pt x="32" y="85"/>
                  <a:pt x="32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1" y="85"/>
                  <a:pt x="31" y="85"/>
                  <a:pt x="31" y="85"/>
                </a:cubicBezTo>
                <a:lnTo>
                  <a:pt x="27" y="90"/>
                </a:lnTo>
                <a:close/>
                <a:moveTo>
                  <a:pt x="25" y="86"/>
                </a:moveTo>
                <a:cubicBezTo>
                  <a:pt x="34" y="75"/>
                  <a:pt x="34" y="75"/>
                  <a:pt x="34" y="75"/>
                </a:cubicBezTo>
                <a:cubicBezTo>
                  <a:pt x="38" y="70"/>
                  <a:pt x="34" y="66"/>
                  <a:pt x="33" y="65"/>
                </a:cubicBezTo>
                <a:cubicBezTo>
                  <a:pt x="30" y="63"/>
                  <a:pt x="27" y="63"/>
                  <a:pt x="24" y="67"/>
                </a:cubicBezTo>
                <a:cubicBezTo>
                  <a:pt x="21" y="70"/>
                  <a:pt x="21" y="70"/>
                  <a:pt x="21" y="70"/>
                </a:cubicBezTo>
                <a:cubicBezTo>
                  <a:pt x="21" y="71"/>
                  <a:pt x="21" y="71"/>
                  <a:pt x="21" y="71"/>
                </a:cubicBezTo>
                <a:cubicBezTo>
                  <a:pt x="20" y="71"/>
                  <a:pt x="20" y="71"/>
                  <a:pt x="20" y="71"/>
                </a:cubicBezTo>
                <a:cubicBezTo>
                  <a:pt x="16" y="76"/>
                  <a:pt x="16" y="76"/>
                  <a:pt x="16" y="76"/>
                </a:cubicBezTo>
                <a:cubicBezTo>
                  <a:pt x="14" y="78"/>
                  <a:pt x="14" y="80"/>
                  <a:pt x="14" y="81"/>
                </a:cubicBezTo>
                <a:cubicBezTo>
                  <a:pt x="14" y="83"/>
                  <a:pt x="15" y="85"/>
                  <a:pt x="16" y="85"/>
                </a:cubicBezTo>
                <a:cubicBezTo>
                  <a:pt x="18" y="86"/>
                  <a:pt x="19" y="88"/>
                  <a:pt x="21" y="88"/>
                </a:cubicBezTo>
                <a:cubicBezTo>
                  <a:pt x="23" y="88"/>
                  <a:pt x="24" y="87"/>
                  <a:pt x="25" y="86"/>
                </a:cubicBezTo>
                <a:close/>
                <a:moveTo>
                  <a:pt x="139" y="76"/>
                </a:moveTo>
                <a:cubicBezTo>
                  <a:pt x="141" y="74"/>
                  <a:pt x="142" y="70"/>
                  <a:pt x="138" y="67"/>
                </a:cubicBezTo>
                <a:cubicBezTo>
                  <a:pt x="134" y="64"/>
                  <a:pt x="134" y="64"/>
                  <a:pt x="134" y="64"/>
                </a:cubicBezTo>
                <a:cubicBezTo>
                  <a:pt x="117" y="49"/>
                  <a:pt x="97" y="31"/>
                  <a:pt x="92" y="29"/>
                </a:cubicBezTo>
                <a:cubicBezTo>
                  <a:pt x="90" y="29"/>
                  <a:pt x="84" y="31"/>
                  <a:pt x="80" y="32"/>
                </a:cubicBezTo>
                <a:cubicBezTo>
                  <a:pt x="80" y="33"/>
                  <a:pt x="80" y="33"/>
                  <a:pt x="80" y="33"/>
                </a:cubicBezTo>
                <a:cubicBezTo>
                  <a:pt x="80" y="33"/>
                  <a:pt x="73" y="35"/>
                  <a:pt x="66" y="35"/>
                </a:cubicBezTo>
                <a:cubicBezTo>
                  <a:pt x="63" y="35"/>
                  <a:pt x="60" y="34"/>
                  <a:pt x="58" y="33"/>
                </a:cubicBezTo>
                <a:cubicBezTo>
                  <a:pt x="54" y="30"/>
                  <a:pt x="54" y="27"/>
                  <a:pt x="54" y="26"/>
                </a:cubicBezTo>
                <a:cubicBezTo>
                  <a:pt x="54" y="22"/>
                  <a:pt x="57" y="18"/>
                  <a:pt x="60" y="17"/>
                </a:cubicBezTo>
                <a:cubicBezTo>
                  <a:pt x="25" y="13"/>
                  <a:pt x="25" y="13"/>
                  <a:pt x="25" y="13"/>
                </a:cubicBezTo>
                <a:cubicBezTo>
                  <a:pt x="21" y="63"/>
                  <a:pt x="21" y="63"/>
                  <a:pt x="21" y="63"/>
                </a:cubicBezTo>
                <a:cubicBezTo>
                  <a:pt x="24" y="60"/>
                  <a:pt x="27" y="59"/>
                  <a:pt x="29" y="59"/>
                </a:cubicBezTo>
                <a:cubicBezTo>
                  <a:pt x="31" y="59"/>
                  <a:pt x="34" y="60"/>
                  <a:pt x="36" y="62"/>
                </a:cubicBezTo>
                <a:cubicBezTo>
                  <a:pt x="39" y="65"/>
                  <a:pt x="41" y="68"/>
                  <a:pt x="40" y="72"/>
                </a:cubicBezTo>
                <a:cubicBezTo>
                  <a:pt x="43" y="71"/>
                  <a:pt x="46" y="72"/>
                  <a:pt x="49" y="75"/>
                </a:cubicBezTo>
                <a:cubicBezTo>
                  <a:pt x="52" y="77"/>
                  <a:pt x="53" y="81"/>
                  <a:pt x="53" y="85"/>
                </a:cubicBezTo>
                <a:cubicBezTo>
                  <a:pt x="56" y="84"/>
                  <a:pt x="59" y="85"/>
                  <a:pt x="61" y="87"/>
                </a:cubicBezTo>
                <a:cubicBezTo>
                  <a:pt x="64" y="90"/>
                  <a:pt x="66" y="93"/>
                  <a:pt x="66" y="96"/>
                </a:cubicBezTo>
                <a:cubicBezTo>
                  <a:pt x="69" y="95"/>
                  <a:pt x="72" y="96"/>
                  <a:pt x="75" y="98"/>
                </a:cubicBezTo>
                <a:cubicBezTo>
                  <a:pt x="79" y="101"/>
                  <a:pt x="80" y="106"/>
                  <a:pt x="79" y="110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2" y="113"/>
                  <a:pt x="82" y="113"/>
                  <a:pt x="83" y="113"/>
                </a:cubicBezTo>
                <a:cubicBezTo>
                  <a:pt x="83" y="113"/>
                  <a:pt x="83" y="113"/>
                  <a:pt x="83" y="113"/>
                </a:cubicBezTo>
                <a:cubicBezTo>
                  <a:pt x="84" y="114"/>
                  <a:pt x="85" y="115"/>
                  <a:pt x="86" y="115"/>
                </a:cubicBezTo>
                <a:cubicBezTo>
                  <a:pt x="89" y="115"/>
                  <a:pt x="90" y="113"/>
                  <a:pt x="91" y="112"/>
                </a:cubicBezTo>
                <a:cubicBezTo>
                  <a:pt x="93" y="109"/>
                  <a:pt x="94" y="107"/>
                  <a:pt x="92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76" y="91"/>
                  <a:pt x="76" y="91"/>
                  <a:pt x="76" y="91"/>
                </a:cubicBezTo>
                <a:cubicBezTo>
                  <a:pt x="76" y="91"/>
                  <a:pt x="75" y="90"/>
                  <a:pt x="75" y="90"/>
                </a:cubicBezTo>
                <a:cubicBezTo>
                  <a:pt x="75" y="89"/>
                  <a:pt x="75" y="88"/>
                  <a:pt x="76" y="88"/>
                </a:cubicBezTo>
                <a:cubicBezTo>
                  <a:pt x="77" y="87"/>
                  <a:pt x="78" y="87"/>
                  <a:pt x="79" y="88"/>
                </a:cubicBezTo>
                <a:cubicBezTo>
                  <a:pt x="100" y="105"/>
                  <a:pt x="100" y="105"/>
                  <a:pt x="100" y="105"/>
                </a:cubicBezTo>
                <a:cubicBezTo>
                  <a:pt x="101" y="105"/>
                  <a:pt x="102" y="106"/>
                  <a:pt x="103" y="106"/>
                </a:cubicBezTo>
                <a:cubicBezTo>
                  <a:pt x="105" y="106"/>
                  <a:pt x="107" y="105"/>
                  <a:pt x="109" y="103"/>
                </a:cubicBezTo>
                <a:cubicBezTo>
                  <a:pt x="110" y="101"/>
                  <a:pt x="110" y="100"/>
                  <a:pt x="110" y="98"/>
                </a:cubicBezTo>
                <a:cubicBezTo>
                  <a:pt x="110" y="96"/>
                  <a:pt x="109" y="94"/>
                  <a:pt x="107" y="93"/>
                </a:cubicBezTo>
                <a:cubicBezTo>
                  <a:pt x="105" y="91"/>
                  <a:pt x="105" y="91"/>
                  <a:pt x="105" y="91"/>
                </a:cubicBezTo>
                <a:cubicBezTo>
                  <a:pt x="105" y="91"/>
                  <a:pt x="105" y="91"/>
                  <a:pt x="105" y="91"/>
                </a:cubicBezTo>
                <a:cubicBezTo>
                  <a:pt x="94" y="82"/>
                  <a:pt x="94" y="82"/>
                  <a:pt x="94" y="82"/>
                </a:cubicBezTo>
                <a:cubicBezTo>
                  <a:pt x="93" y="81"/>
                  <a:pt x="93" y="81"/>
                  <a:pt x="93" y="80"/>
                </a:cubicBezTo>
                <a:cubicBezTo>
                  <a:pt x="93" y="80"/>
                  <a:pt x="93" y="79"/>
                  <a:pt x="93" y="78"/>
                </a:cubicBezTo>
                <a:cubicBezTo>
                  <a:pt x="94" y="77"/>
                  <a:pt x="96" y="77"/>
                  <a:pt x="97" y="78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17" y="94"/>
                  <a:pt x="118" y="95"/>
                  <a:pt x="120" y="95"/>
                </a:cubicBezTo>
                <a:cubicBezTo>
                  <a:pt x="122" y="95"/>
                  <a:pt x="124" y="94"/>
                  <a:pt x="126" y="91"/>
                </a:cubicBezTo>
                <a:cubicBezTo>
                  <a:pt x="127" y="90"/>
                  <a:pt x="128" y="88"/>
                  <a:pt x="128" y="86"/>
                </a:cubicBezTo>
                <a:cubicBezTo>
                  <a:pt x="127" y="85"/>
                  <a:pt x="126" y="83"/>
                  <a:pt x="125" y="82"/>
                </a:cubicBezTo>
                <a:cubicBezTo>
                  <a:pt x="119" y="77"/>
                  <a:pt x="119" y="77"/>
                  <a:pt x="119" y="77"/>
                </a:cubicBezTo>
                <a:cubicBezTo>
                  <a:pt x="119" y="77"/>
                  <a:pt x="119" y="77"/>
                  <a:pt x="119" y="77"/>
                </a:cubicBezTo>
                <a:cubicBezTo>
                  <a:pt x="110" y="69"/>
                  <a:pt x="110" y="69"/>
                  <a:pt x="110" y="69"/>
                </a:cubicBezTo>
                <a:cubicBezTo>
                  <a:pt x="108" y="68"/>
                  <a:pt x="108" y="67"/>
                  <a:pt x="109" y="66"/>
                </a:cubicBezTo>
                <a:cubicBezTo>
                  <a:pt x="110" y="65"/>
                  <a:pt x="112" y="65"/>
                  <a:pt x="113" y="65"/>
                </a:cubicBezTo>
                <a:cubicBezTo>
                  <a:pt x="128" y="78"/>
                  <a:pt x="128" y="78"/>
                  <a:pt x="128" y="78"/>
                </a:cubicBezTo>
                <a:cubicBezTo>
                  <a:pt x="132" y="81"/>
                  <a:pt x="136" y="80"/>
                  <a:pt x="139" y="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4"/>
          <p:cNvSpPr/>
          <p:nvPr/>
        </p:nvSpPr>
        <p:spPr>
          <a:xfrm>
            <a:off x="9966325" y="909638"/>
            <a:ext cx="774700" cy="652462"/>
          </a:xfrm>
          <a:custGeom>
            <a:avLst/>
            <a:gdLst/>
            <a:ahLst/>
            <a:cxnLst/>
            <a:rect l="l" t="t" r="r" b="b"/>
            <a:pathLst>
              <a:path w="158" h="133" extrusionOk="0">
                <a:moveTo>
                  <a:pt x="21" y="108"/>
                </a:moveTo>
                <a:cubicBezTo>
                  <a:pt x="21" y="73"/>
                  <a:pt x="21" y="73"/>
                  <a:pt x="21" y="73"/>
                </a:cubicBezTo>
                <a:cubicBezTo>
                  <a:pt x="21" y="70"/>
                  <a:pt x="23" y="67"/>
                  <a:pt x="26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8" y="67"/>
                  <a:pt x="40" y="70"/>
                  <a:pt x="40" y="73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0" y="111"/>
                  <a:pt x="38" y="114"/>
                  <a:pt x="35" y="114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3" y="114"/>
                  <a:pt x="21" y="111"/>
                  <a:pt x="21" y="108"/>
                </a:cubicBezTo>
                <a:close/>
                <a:moveTo>
                  <a:pt x="58" y="55"/>
                </a:moveTo>
                <a:cubicBezTo>
                  <a:pt x="55" y="55"/>
                  <a:pt x="52" y="57"/>
                  <a:pt x="52" y="60"/>
                </a:cubicBezTo>
                <a:cubicBezTo>
                  <a:pt x="52" y="108"/>
                  <a:pt x="52" y="108"/>
                  <a:pt x="52" y="108"/>
                </a:cubicBezTo>
                <a:cubicBezTo>
                  <a:pt x="52" y="111"/>
                  <a:pt x="55" y="114"/>
                  <a:pt x="58" y="114"/>
                </a:cubicBezTo>
                <a:cubicBezTo>
                  <a:pt x="66" y="114"/>
                  <a:pt x="66" y="114"/>
                  <a:pt x="66" y="114"/>
                </a:cubicBezTo>
                <a:cubicBezTo>
                  <a:pt x="69" y="114"/>
                  <a:pt x="72" y="111"/>
                  <a:pt x="72" y="108"/>
                </a:cubicBezTo>
                <a:cubicBezTo>
                  <a:pt x="72" y="60"/>
                  <a:pt x="72" y="60"/>
                  <a:pt x="72" y="60"/>
                </a:cubicBezTo>
                <a:cubicBezTo>
                  <a:pt x="72" y="57"/>
                  <a:pt x="69" y="55"/>
                  <a:pt x="66" y="55"/>
                </a:cubicBezTo>
                <a:lnTo>
                  <a:pt x="58" y="55"/>
                </a:lnTo>
                <a:close/>
                <a:moveTo>
                  <a:pt x="89" y="44"/>
                </a:moveTo>
                <a:cubicBezTo>
                  <a:pt x="86" y="44"/>
                  <a:pt x="84" y="46"/>
                  <a:pt x="84" y="49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11"/>
                  <a:pt x="86" y="114"/>
                  <a:pt x="89" y="114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101" y="114"/>
                  <a:pt x="103" y="111"/>
                  <a:pt x="103" y="108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3" y="46"/>
                  <a:pt x="101" y="44"/>
                  <a:pt x="98" y="44"/>
                </a:cubicBezTo>
                <a:lnTo>
                  <a:pt x="89" y="44"/>
                </a:lnTo>
                <a:close/>
                <a:moveTo>
                  <a:pt x="121" y="33"/>
                </a:moveTo>
                <a:cubicBezTo>
                  <a:pt x="118" y="33"/>
                  <a:pt x="116" y="35"/>
                  <a:pt x="116" y="38"/>
                </a:cubicBezTo>
                <a:cubicBezTo>
                  <a:pt x="116" y="108"/>
                  <a:pt x="116" y="108"/>
                  <a:pt x="116" y="108"/>
                </a:cubicBezTo>
                <a:cubicBezTo>
                  <a:pt x="116" y="111"/>
                  <a:pt x="118" y="114"/>
                  <a:pt x="121" y="114"/>
                </a:cubicBezTo>
                <a:cubicBezTo>
                  <a:pt x="130" y="114"/>
                  <a:pt x="130" y="114"/>
                  <a:pt x="130" y="114"/>
                </a:cubicBezTo>
                <a:cubicBezTo>
                  <a:pt x="133" y="114"/>
                  <a:pt x="135" y="111"/>
                  <a:pt x="135" y="108"/>
                </a:cubicBezTo>
                <a:cubicBezTo>
                  <a:pt x="135" y="38"/>
                  <a:pt x="135" y="38"/>
                  <a:pt x="135" y="38"/>
                </a:cubicBezTo>
                <a:cubicBezTo>
                  <a:pt x="135" y="35"/>
                  <a:pt x="133" y="33"/>
                  <a:pt x="130" y="33"/>
                </a:cubicBezTo>
                <a:lnTo>
                  <a:pt x="121" y="33"/>
                </a:lnTo>
                <a:close/>
                <a:moveTo>
                  <a:pt x="23" y="54"/>
                </a:moveTo>
                <a:cubicBezTo>
                  <a:pt x="57" y="47"/>
                  <a:pt x="89" y="35"/>
                  <a:pt x="117" y="18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30" y="7"/>
                  <a:pt x="130" y="7"/>
                  <a:pt x="130" y="7"/>
                </a:cubicBezTo>
                <a:cubicBezTo>
                  <a:pt x="111" y="7"/>
                  <a:pt x="111" y="7"/>
                  <a:pt x="111" y="7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86" y="29"/>
                  <a:pt x="55" y="41"/>
                  <a:pt x="22" y="47"/>
                </a:cubicBezTo>
                <a:lnTo>
                  <a:pt x="23" y="54"/>
                </a:lnTo>
                <a:close/>
                <a:moveTo>
                  <a:pt x="158" y="124"/>
                </a:moveTo>
                <a:cubicBezTo>
                  <a:pt x="142" y="114"/>
                  <a:pt x="142" y="114"/>
                  <a:pt x="142" y="114"/>
                </a:cubicBezTo>
                <a:cubicBezTo>
                  <a:pt x="142" y="120"/>
                  <a:pt x="142" y="120"/>
                  <a:pt x="142" y="120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7"/>
                  <a:pt x="12" y="17"/>
                  <a:pt x="12" y="17"/>
                </a:cubicBezTo>
                <a:cubicBezTo>
                  <a:pt x="18" y="17"/>
                  <a:pt x="18" y="17"/>
                  <a:pt x="18" y="17"/>
                </a:cubicBezTo>
                <a:cubicBezTo>
                  <a:pt x="9" y="0"/>
                  <a:pt x="9" y="0"/>
                  <a:pt x="9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20"/>
                  <a:pt x="5" y="120"/>
                  <a:pt x="5" y="120"/>
                </a:cubicBezTo>
                <a:cubicBezTo>
                  <a:pt x="5" y="124"/>
                  <a:pt x="5" y="124"/>
                  <a:pt x="5" y="124"/>
                </a:cubicBezTo>
                <a:cubicBezTo>
                  <a:pt x="5" y="127"/>
                  <a:pt x="5" y="127"/>
                  <a:pt x="5" y="127"/>
                </a:cubicBezTo>
                <a:cubicBezTo>
                  <a:pt x="142" y="127"/>
                  <a:pt x="142" y="127"/>
                  <a:pt x="142" y="127"/>
                </a:cubicBezTo>
                <a:cubicBezTo>
                  <a:pt x="142" y="133"/>
                  <a:pt x="142" y="133"/>
                  <a:pt x="142" y="133"/>
                </a:cubicBezTo>
                <a:lnTo>
                  <a:pt x="158" y="1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4"/>
          <p:cNvSpPr/>
          <p:nvPr/>
        </p:nvSpPr>
        <p:spPr>
          <a:xfrm>
            <a:off x="5786438" y="4200525"/>
            <a:ext cx="692150" cy="622300"/>
          </a:xfrm>
          <a:custGeom>
            <a:avLst/>
            <a:gdLst/>
            <a:ahLst/>
            <a:cxnLst/>
            <a:rect l="l" t="t" r="r" b="b"/>
            <a:pathLst>
              <a:path w="141" h="127" extrusionOk="0">
                <a:moveTo>
                  <a:pt x="96" y="17"/>
                </a:moveTo>
                <a:cubicBezTo>
                  <a:pt x="88" y="17"/>
                  <a:pt x="88" y="17"/>
                  <a:pt x="88" y="17"/>
                </a:cubicBezTo>
                <a:cubicBezTo>
                  <a:pt x="87" y="12"/>
                  <a:pt x="83" y="8"/>
                  <a:pt x="79" y="8"/>
                </a:cubicBezTo>
                <a:cubicBezTo>
                  <a:pt x="63" y="8"/>
                  <a:pt x="63" y="8"/>
                  <a:pt x="63" y="8"/>
                </a:cubicBezTo>
                <a:cubicBezTo>
                  <a:pt x="58" y="8"/>
                  <a:pt x="54" y="12"/>
                  <a:pt x="54" y="17"/>
                </a:cubicBezTo>
                <a:cubicBezTo>
                  <a:pt x="45" y="17"/>
                  <a:pt x="45" y="17"/>
                  <a:pt x="45" y="17"/>
                </a:cubicBezTo>
                <a:cubicBezTo>
                  <a:pt x="45" y="8"/>
                  <a:pt x="52" y="0"/>
                  <a:pt x="6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9" y="0"/>
                  <a:pt x="96" y="8"/>
                  <a:pt x="96" y="17"/>
                </a:cubicBezTo>
                <a:close/>
                <a:moveTo>
                  <a:pt x="21" y="71"/>
                </a:moveTo>
                <a:cubicBezTo>
                  <a:pt x="57" y="71"/>
                  <a:pt x="57" y="71"/>
                  <a:pt x="57" y="71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2"/>
                  <a:pt x="60" y="59"/>
                  <a:pt x="64" y="59"/>
                </a:cubicBezTo>
                <a:cubicBezTo>
                  <a:pt x="77" y="59"/>
                  <a:pt x="77" y="59"/>
                  <a:pt x="77" y="59"/>
                </a:cubicBezTo>
                <a:cubicBezTo>
                  <a:pt x="81" y="59"/>
                  <a:pt x="84" y="62"/>
                  <a:pt x="84" y="66"/>
                </a:cubicBezTo>
                <a:cubicBezTo>
                  <a:pt x="84" y="71"/>
                  <a:pt x="84" y="71"/>
                  <a:pt x="84" y="71"/>
                </a:cubicBezTo>
                <a:cubicBezTo>
                  <a:pt x="120" y="71"/>
                  <a:pt x="120" y="71"/>
                  <a:pt x="120" y="71"/>
                </a:cubicBezTo>
                <a:cubicBezTo>
                  <a:pt x="130" y="71"/>
                  <a:pt x="139" y="62"/>
                  <a:pt x="141" y="51"/>
                </a:cubicBezTo>
                <a:cubicBezTo>
                  <a:pt x="141" y="40"/>
                  <a:pt x="141" y="40"/>
                  <a:pt x="141" y="40"/>
                </a:cubicBezTo>
                <a:cubicBezTo>
                  <a:pt x="141" y="29"/>
                  <a:pt x="134" y="21"/>
                  <a:pt x="125" y="21"/>
                </a:cubicBezTo>
                <a:cubicBezTo>
                  <a:pt x="117" y="21"/>
                  <a:pt x="117" y="21"/>
                  <a:pt x="117" y="21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07" y="21"/>
                  <a:pt x="107" y="21"/>
                  <a:pt x="107" y="21"/>
                </a:cubicBezTo>
                <a:cubicBezTo>
                  <a:pt x="101" y="21"/>
                  <a:pt x="101" y="21"/>
                  <a:pt x="101" y="21"/>
                </a:cubicBezTo>
                <a:cubicBezTo>
                  <a:pt x="97" y="21"/>
                  <a:pt x="97" y="21"/>
                  <a:pt x="97" y="21"/>
                </a:cubicBezTo>
                <a:cubicBezTo>
                  <a:pt x="87" y="21"/>
                  <a:pt x="87" y="21"/>
                  <a:pt x="87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7" y="21"/>
                  <a:pt x="0" y="29"/>
                  <a:pt x="0" y="40"/>
                </a:cubicBezTo>
                <a:cubicBezTo>
                  <a:pt x="0" y="51"/>
                  <a:pt x="0" y="51"/>
                  <a:pt x="0" y="51"/>
                </a:cubicBezTo>
                <a:cubicBezTo>
                  <a:pt x="2" y="62"/>
                  <a:pt x="11" y="71"/>
                  <a:pt x="21" y="71"/>
                </a:cubicBezTo>
                <a:close/>
                <a:moveTo>
                  <a:pt x="120" y="77"/>
                </a:moveTo>
                <a:cubicBezTo>
                  <a:pt x="84" y="77"/>
                  <a:pt x="84" y="77"/>
                  <a:pt x="84" y="77"/>
                </a:cubicBezTo>
                <a:cubicBezTo>
                  <a:pt x="84" y="82"/>
                  <a:pt x="84" y="82"/>
                  <a:pt x="84" y="82"/>
                </a:cubicBezTo>
                <a:cubicBezTo>
                  <a:pt x="84" y="86"/>
                  <a:pt x="81" y="89"/>
                  <a:pt x="77" y="89"/>
                </a:cubicBezTo>
                <a:cubicBezTo>
                  <a:pt x="64" y="89"/>
                  <a:pt x="64" y="89"/>
                  <a:pt x="64" y="89"/>
                </a:cubicBezTo>
                <a:cubicBezTo>
                  <a:pt x="60" y="89"/>
                  <a:pt x="57" y="86"/>
                  <a:pt x="57" y="82"/>
                </a:cubicBezTo>
                <a:cubicBezTo>
                  <a:pt x="57" y="77"/>
                  <a:pt x="57" y="77"/>
                  <a:pt x="57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12" y="77"/>
                  <a:pt x="5" y="72"/>
                  <a:pt x="0" y="64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19"/>
                  <a:pt x="7" y="127"/>
                  <a:pt x="16" y="127"/>
                </a:cubicBezTo>
                <a:cubicBezTo>
                  <a:pt x="22" y="127"/>
                  <a:pt x="22" y="127"/>
                  <a:pt x="22" y="127"/>
                </a:cubicBezTo>
                <a:cubicBezTo>
                  <a:pt x="27" y="127"/>
                  <a:pt x="27" y="127"/>
                  <a:pt x="27" y="127"/>
                </a:cubicBezTo>
                <a:cubicBezTo>
                  <a:pt x="33" y="127"/>
                  <a:pt x="33" y="127"/>
                  <a:pt x="33" y="127"/>
                </a:cubicBezTo>
                <a:cubicBezTo>
                  <a:pt x="107" y="127"/>
                  <a:pt x="107" y="127"/>
                  <a:pt x="107" y="127"/>
                </a:cubicBezTo>
                <a:cubicBezTo>
                  <a:pt x="113" y="127"/>
                  <a:pt x="113" y="127"/>
                  <a:pt x="113" y="127"/>
                </a:cubicBezTo>
                <a:cubicBezTo>
                  <a:pt x="117" y="127"/>
                  <a:pt x="117" y="127"/>
                  <a:pt x="117" y="127"/>
                </a:cubicBezTo>
                <a:cubicBezTo>
                  <a:pt x="125" y="127"/>
                  <a:pt x="125" y="127"/>
                  <a:pt x="125" y="127"/>
                </a:cubicBezTo>
                <a:cubicBezTo>
                  <a:pt x="134" y="127"/>
                  <a:pt x="141" y="119"/>
                  <a:pt x="141" y="108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36" y="72"/>
                  <a:pt x="129" y="77"/>
                  <a:pt x="120" y="77"/>
                </a:cubicBezTo>
                <a:close/>
                <a:moveTo>
                  <a:pt x="77" y="64"/>
                </a:moveTo>
                <a:cubicBezTo>
                  <a:pt x="64" y="64"/>
                  <a:pt x="64" y="64"/>
                  <a:pt x="64" y="64"/>
                </a:cubicBezTo>
                <a:cubicBezTo>
                  <a:pt x="63" y="64"/>
                  <a:pt x="62" y="65"/>
                  <a:pt x="62" y="67"/>
                </a:cubicBezTo>
                <a:cubicBezTo>
                  <a:pt x="62" y="70"/>
                  <a:pt x="62" y="70"/>
                  <a:pt x="62" y="70"/>
                </a:cubicBezTo>
                <a:cubicBezTo>
                  <a:pt x="62" y="72"/>
                  <a:pt x="62" y="72"/>
                  <a:pt x="62" y="72"/>
                </a:cubicBezTo>
                <a:cubicBezTo>
                  <a:pt x="62" y="76"/>
                  <a:pt x="62" y="76"/>
                  <a:pt x="62" y="76"/>
                </a:cubicBezTo>
                <a:cubicBezTo>
                  <a:pt x="62" y="78"/>
                  <a:pt x="62" y="78"/>
                  <a:pt x="62" y="78"/>
                </a:cubicBezTo>
                <a:cubicBezTo>
                  <a:pt x="62" y="81"/>
                  <a:pt x="62" y="81"/>
                  <a:pt x="62" y="81"/>
                </a:cubicBezTo>
                <a:cubicBezTo>
                  <a:pt x="62" y="83"/>
                  <a:pt x="63" y="84"/>
                  <a:pt x="64" y="84"/>
                </a:cubicBezTo>
                <a:cubicBezTo>
                  <a:pt x="77" y="84"/>
                  <a:pt x="77" y="84"/>
                  <a:pt x="77" y="84"/>
                </a:cubicBezTo>
                <a:cubicBezTo>
                  <a:pt x="78" y="84"/>
                  <a:pt x="79" y="83"/>
                  <a:pt x="79" y="81"/>
                </a:cubicBezTo>
                <a:cubicBezTo>
                  <a:pt x="79" y="78"/>
                  <a:pt x="79" y="78"/>
                  <a:pt x="79" y="78"/>
                </a:cubicBezTo>
                <a:cubicBezTo>
                  <a:pt x="79" y="76"/>
                  <a:pt x="79" y="76"/>
                  <a:pt x="79" y="76"/>
                </a:cubicBezTo>
                <a:cubicBezTo>
                  <a:pt x="79" y="72"/>
                  <a:pt x="79" y="72"/>
                  <a:pt x="79" y="72"/>
                </a:cubicBezTo>
                <a:cubicBezTo>
                  <a:pt x="79" y="70"/>
                  <a:pt x="79" y="70"/>
                  <a:pt x="79" y="70"/>
                </a:cubicBezTo>
                <a:cubicBezTo>
                  <a:pt x="79" y="67"/>
                  <a:pt x="79" y="67"/>
                  <a:pt x="79" y="67"/>
                </a:cubicBezTo>
                <a:cubicBezTo>
                  <a:pt x="79" y="65"/>
                  <a:pt x="78" y="64"/>
                  <a:pt x="77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4"/>
          <p:cNvSpPr/>
          <p:nvPr/>
        </p:nvSpPr>
        <p:spPr>
          <a:xfrm>
            <a:off x="1622425" y="958850"/>
            <a:ext cx="725488" cy="446088"/>
          </a:xfrm>
          <a:custGeom>
            <a:avLst/>
            <a:gdLst/>
            <a:ahLst/>
            <a:cxnLst/>
            <a:rect l="l" t="t" r="r" b="b"/>
            <a:pathLst>
              <a:path w="148" h="91" extrusionOk="0">
                <a:moveTo>
                  <a:pt x="132" y="0"/>
                </a:move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84"/>
                  <a:pt x="8" y="91"/>
                  <a:pt x="17" y="91"/>
                </a:cubicBezTo>
                <a:cubicBezTo>
                  <a:pt x="132" y="91"/>
                  <a:pt x="132" y="91"/>
                  <a:pt x="132" y="91"/>
                </a:cubicBezTo>
                <a:cubicBezTo>
                  <a:pt x="141" y="91"/>
                  <a:pt x="148" y="84"/>
                  <a:pt x="148" y="75"/>
                </a:cubicBezTo>
                <a:cubicBezTo>
                  <a:pt x="148" y="17"/>
                  <a:pt x="148" y="17"/>
                  <a:pt x="148" y="17"/>
                </a:cubicBezTo>
                <a:cubicBezTo>
                  <a:pt x="148" y="8"/>
                  <a:pt x="141" y="0"/>
                  <a:pt x="132" y="0"/>
                </a:cubicBezTo>
                <a:close/>
                <a:moveTo>
                  <a:pt x="141" y="81"/>
                </a:moveTo>
                <a:cubicBezTo>
                  <a:pt x="140" y="82"/>
                  <a:pt x="140" y="82"/>
                  <a:pt x="140" y="82"/>
                </a:cubicBezTo>
                <a:cubicBezTo>
                  <a:pt x="139" y="83"/>
                  <a:pt x="137" y="83"/>
                  <a:pt x="136" y="82"/>
                </a:cubicBezTo>
                <a:cubicBezTo>
                  <a:pt x="98" y="50"/>
                  <a:pt x="98" y="50"/>
                  <a:pt x="98" y="50"/>
                </a:cubicBezTo>
                <a:cubicBezTo>
                  <a:pt x="77" y="66"/>
                  <a:pt x="77" y="66"/>
                  <a:pt x="77" y="66"/>
                </a:cubicBezTo>
                <a:cubicBezTo>
                  <a:pt x="76" y="67"/>
                  <a:pt x="75" y="67"/>
                  <a:pt x="75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4" y="67"/>
                  <a:pt x="74" y="67"/>
                  <a:pt x="74" y="67"/>
                </a:cubicBezTo>
                <a:cubicBezTo>
                  <a:pt x="73" y="67"/>
                  <a:pt x="72" y="67"/>
                  <a:pt x="72" y="66"/>
                </a:cubicBezTo>
                <a:cubicBezTo>
                  <a:pt x="51" y="50"/>
                  <a:pt x="51" y="50"/>
                  <a:pt x="51" y="50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3"/>
                  <a:pt x="9" y="83"/>
                  <a:pt x="8" y="82"/>
                </a:cubicBezTo>
                <a:cubicBezTo>
                  <a:pt x="8" y="81"/>
                  <a:pt x="8" y="81"/>
                  <a:pt x="8" y="81"/>
                </a:cubicBezTo>
                <a:cubicBezTo>
                  <a:pt x="7" y="80"/>
                  <a:pt x="7" y="78"/>
                  <a:pt x="8" y="77"/>
                </a:cubicBezTo>
                <a:cubicBezTo>
                  <a:pt x="46" y="46"/>
                  <a:pt x="46" y="46"/>
                  <a:pt x="46" y="46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7"/>
                  <a:pt x="8" y="15"/>
                  <a:pt x="9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1" y="12"/>
                  <a:pt x="13" y="12"/>
                  <a:pt x="14" y="13"/>
                </a:cubicBezTo>
                <a:cubicBezTo>
                  <a:pt x="74" y="60"/>
                  <a:pt x="74" y="60"/>
                  <a:pt x="74" y="60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6" y="12"/>
                  <a:pt x="138" y="12"/>
                  <a:pt x="139" y="13"/>
                </a:cubicBezTo>
                <a:cubicBezTo>
                  <a:pt x="140" y="14"/>
                  <a:pt x="140" y="14"/>
                  <a:pt x="140" y="14"/>
                </a:cubicBezTo>
                <a:cubicBezTo>
                  <a:pt x="140" y="15"/>
                  <a:pt x="140" y="17"/>
                  <a:pt x="138" y="18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41" y="77"/>
                  <a:pt x="141" y="77"/>
                  <a:pt x="141" y="77"/>
                </a:cubicBezTo>
                <a:cubicBezTo>
                  <a:pt x="142" y="78"/>
                  <a:pt x="142" y="80"/>
                  <a:pt x="141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44"/>
          <p:cNvSpPr/>
          <p:nvPr/>
        </p:nvSpPr>
        <p:spPr>
          <a:xfrm>
            <a:off x="1681163" y="4165600"/>
            <a:ext cx="627062" cy="633413"/>
          </a:xfrm>
          <a:custGeom>
            <a:avLst/>
            <a:gdLst/>
            <a:ahLst/>
            <a:cxnLst/>
            <a:rect l="l" t="t" r="r" b="b"/>
            <a:pathLst>
              <a:path w="128" h="129" extrusionOk="0">
                <a:moveTo>
                  <a:pt x="60" y="68"/>
                </a:moveTo>
                <a:cubicBezTo>
                  <a:pt x="121" y="68"/>
                  <a:pt x="121" y="68"/>
                  <a:pt x="121" y="68"/>
                </a:cubicBezTo>
                <a:cubicBezTo>
                  <a:pt x="121" y="102"/>
                  <a:pt x="94" y="129"/>
                  <a:pt x="60" y="129"/>
                </a:cubicBezTo>
                <a:cubicBezTo>
                  <a:pt x="27" y="129"/>
                  <a:pt x="0" y="102"/>
                  <a:pt x="0" y="68"/>
                </a:cubicBezTo>
                <a:cubicBezTo>
                  <a:pt x="0" y="35"/>
                  <a:pt x="27" y="8"/>
                  <a:pt x="60" y="8"/>
                </a:cubicBezTo>
                <a:lnTo>
                  <a:pt x="60" y="68"/>
                </a:lnTo>
                <a:close/>
                <a:moveTo>
                  <a:pt x="68" y="0"/>
                </a:moveTo>
                <a:cubicBezTo>
                  <a:pt x="68" y="61"/>
                  <a:pt x="68" y="61"/>
                  <a:pt x="6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8" y="27"/>
                  <a:pt x="101" y="0"/>
                  <a:pt x="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4"/>
          <p:cNvSpPr/>
          <p:nvPr/>
        </p:nvSpPr>
        <p:spPr>
          <a:xfrm>
            <a:off x="5757863" y="792163"/>
            <a:ext cx="715962" cy="715962"/>
          </a:xfrm>
          <a:custGeom>
            <a:avLst/>
            <a:gdLst/>
            <a:ahLst/>
            <a:cxnLst/>
            <a:rect l="l" t="t" r="r" b="b"/>
            <a:pathLst>
              <a:path w="146" h="146" extrusionOk="0">
                <a:moveTo>
                  <a:pt x="143" y="63"/>
                </a:moveTo>
                <a:cubicBezTo>
                  <a:pt x="125" y="60"/>
                  <a:pt x="125" y="60"/>
                  <a:pt x="125" y="60"/>
                </a:cubicBezTo>
                <a:cubicBezTo>
                  <a:pt x="123" y="55"/>
                  <a:pt x="121" y="50"/>
                  <a:pt x="119" y="46"/>
                </a:cubicBezTo>
                <a:cubicBezTo>
                  <a:pt x="130" y="31"/>
                  <a:pt x="130" y="31"/>
                  <a:pt x="130" y="31"/>
                </a:cubicBezTo>
                <a:cubicBezTo>
                  <a:pt x="131" y="30"/>
                  <a:pt x="130" y="28"/>
                  <a:pt x="129" y="27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8" y="15"/>
                  <a:pt x="116" y="15"/>
                  <a:pt x="115" y="16"/>
                </a:cubicBezTo>
                <a:cubicBezTo>
                  <a:pt x="100" y="27"/>
                  <a:pt x="100" y="27"/>
                  <a:pt x="100" y="27"/>
                </a:cubicBezTo>
                <a:cubicBezTo>
                  <a:pt x="96" y="24"/>
                  <a:pt x="91" y="22"/>
                  <a:pt x="86" y="21"/>
                </a:cubicBezTo>
                <a:cubicBezTo>
                  <a:pt x="83" y="3"/>
                  <a:pt x="83" y="3"/>
                  <a:pt x="83" y="3"/>
                </a:cubicBezTo>
                <a:cubicBezTo>
                  <a:pt x="83" y="2"/>
                  <a:pt x="82" y="0"/>
                  <a:pt x="80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4" y="0"/>
                  <a:pt x="62" y="2"/>
                  <a:pt x="62" y="3"/>
                </a:cubicBezTo>
                <a:cubicBezTo>
                  <a:pt x="59" y="21"/>
                  <a:pt x="59" y="21"/>
                  <a:pt x="59" y="21"/>
                </a:cubicBezTo>
                <a:cubicBezTo>
                  <a:pt x="54" y="22"/>
                  <a:pt x="50" y="24"/>
                  <a:pt x="45" y="27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5"/>
                  <a:pt x="27" y="15"/>
                  <a:pt x="26" y="16"/>
                </a:cubicBezTo>
                <a:cubicBezTo>
                  <a:pt x="16" y="27"/>
                  <a:pt x="16" y="27"/>
                  <a:pt x="16" y="27"/>
                </a:cubicBezTo>
                <a:cubicBezTo>
                  <a:pt x="15" y="28"/>
                  <a:pt x="15" y="30"/>
                  <a:pt x="15" y="31"/>
                </a:cubicBezTo>
                <a:cubicBezTo>
                  <a:pt x="26" y="46"/>
                  <a:pt x="26" y="46"/>
                  <a:pt x="26" y="46"/>
                </a:cubicBezTo>
                <a:cubicBezTo>
                  <a:pt x="24" y="50"/>
                  <a:pt x="22" y="55"/>
                  <a:pt x="20" y="60"/>
                </a:cubicBezTo>
                <a:cubicBezTo>
                  <a:pt x="2" y="63"/>
                  <a:pt x="2" y="63"/>
                  <a:pt x="2" y="63"/>
                </a:cubicBezTo>
                <a:cubicBezTo>
                  <a:pt x="1" y="63"/>
                  <a:pt x="0" y="64"/>
                  <a:pt x="0" y="6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1" y="84"/>
                  <a:pt x="2" y="84"/>
                </a:cubicBezTo>
                <a:cubicBezTo>
                  <a:pt x="20" y="87"/>
                  <a:pt x="20" y="87"/>
                  <a:pt x="20" y="87"/>
                </a:cubicBezTo>
                <a:cubicBezTo>
                  <a:pt x="22" y="92"/>
                  <a:pt x="24" y="96"/>
                  <a:pt x="26" y="101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5" y="117"/>
                  <a:pt x="15" y="119"/>
                  <a:pt x="16" y="120"/>
                </a:cubicBezTo>
                <a:cubicBezTo>
                  <a:pt x="26" y="130"/>
                  <a:pt x="26" y="130"/>
                  <a:pt x="26" y="130"/>
                </a:cubicBezTo>
                <a:cubicBezTo>
                  <a:pt x="27" y="131"/>
                  <a:pt x="29" y="131"/>
                  <a:pt x="30" y="130"/>
                </a:cubicBezTo>
                <a:cubicBezTo>
                  <a:pt x="45" y="120"/>
                  <a:pt x="45" y="120"/>
                  <a:pt x="45" y="120"/>
                </a:cubicBezTo>
                <a:cubicBezTo>
                  <a:pt x="50" y="122"/>
                  <a:pt x="54" y="124"/>
                  <a:pt x="59" y="125"/>
                </a:cubicBezTo>
                <a:cubicBezTo>
                  <a:pt x="62" y="144"/>
                  <a:pt x="62" y="144"/>
                  <a:pt x="62" y="144"/>
                </a:cubicBezTo>
                <a:cubicBezTo>
                  <a:pt x="62" y="145"/>
                  <a:pt x="64" y="146"/>
                  <a:pt x="65" y="146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82" y="146"/>
                  <a:pt x="83" y="145"/>
                  <a:pt x="83" y="144"/>
                </a:cubicBezTo>
                <a:cubicBezTo>
                  <a:pt x="86" y="125"/>
                  <a:pt x="86" y="125"/>
                  <a:pt x="86" y="125"/>
                </a:cubicBezTo>
                <a:cubicBezTo>
                  <a:pt x="91" y="124"/>
                  <a:pt x="96" y="122"/>
                  <a:pt x="100" y="120"/>
                </a:cubicBezTo>
                <a:cubicBezTo>
                  <a:pt x="115" y="130"/>
                  <a:pt x="115" y="130"/>
                  <a:pt x="115" y="130"/>
                </a:cubicBezTo>
                <a:cubicBezTo>
                  <a:pt x="116" y="131"/>
                  <a:pt x="118" y="131"/>
                  <a:pt x="119" y="130"/>
                </a:cubicBezTo>
                <a:cubicBezTo>
                  <a:pt x="129" y="120"/>
                  <a:pt x="129" y="120"/>
                  <a:pt x="129" y="120"/>
                </a:cubicBezTo>
                <a:cubicBezTo>
                  <a:pt x="130" y="119"/>
                  <a:pt x="131" y="117"/>
                  <a:pt x="130" y="116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21" y="96"/>
                  <a:pt x="123" y="92"/>
                  <a:pt x="125" y="87"/>
                </a:cubicBezTo>
                <a:cubicBezTo>
                  <a:pt x="143" y="84"/>
                  <a:pt x="143" y="84"/>
                  <a:pt x="143" y="84"/>
                </a:cubicBezTo>
                <a:cubicBezTo>
                  <a:pt x="144" y="84"/>
                  <a:pt x="146" y="82"/>
                  <a:pt x="146" y="81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6" y="64"/>
                  <a:pt x="144" y="63"/>
                  <a:pt x="143" y="63"/>
                </a:cubicBezTo>
                <a:close/>
                <a:moveTo>
                  <a:pt x="73" y="100"/>
                </a:moveTo>
                <a:cubicBezTo>
                  <a:pt x="58" y="100"/>
                  <a:pt x="46" y="88"/>
                  <a:pt x="46" y="73"/>
                </a:cubicBezTo>
                <a:cubicBezTo>
                  <a:pt x="46" y="58"/>
                  <a:pt x="58" y="46"/>
                  <a:pt x="73" y="46"/>
                </a:cubicBezTo>
                <a:cubicBezTo>
                  <a:pt x="87" y="46"/>
                  <a:pt x="99" y="58"/>
                  <a:pt x="99" y="73"/>
                </a:cubicBezTo>
                <a:cubicBezTo>
                  <a:pt x="99" y="88"/>
                  <a:pt x="87" y="100"/>
                  <a:pt x="73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6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" grpId="0"/>
      <p:bldP spid="678" grpId="0"/>
      <p:bldP spid="679" grpId="0"/>
      <p:bldP spid="680" grpId="0"/>
      <p:bldP spid="681" grpId="0"/>
      <p:bldP spid="682" grpId="0"/>
      <p:bldP spid="683" grpId="0"/>
      <p:bldP spid="684" grpId="0"/>
      <p:bldP spid="685" grpId="0"/>
      <p:bldP spid="686" grpId="0"/>
      <p:bldP spid="687" grpId="0"/>
      <p:bldP spid="688" grpId="0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400" y="1987550"/>
            <a:ext cx="9701213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45"/>
          <p:cNvSpPr/>
          <p:nvPr/>
        </p:nvSpPr>
        <p:spPr>
          <a:xfrm>
            <a:off x="2730500" y="3062288"/>
            <a:ext cx="1717675" cy="81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IDEA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223653D-1F28-0249-AD6C-B8E9DAD43D2B}"/>
              </a:ext>
            </a:extLst>
          </p:cNvPr>
          <p:cNvGrpSpPr/>
          <p:nvPr/>
        </p:nvGrpSpPr>
        <p:grpSpPr>
          <a:xfrm>
            <a:off x="7620000" y="3062288"/>
            <a:ext cx="2493963" cy="814387"/>
            <a:chOff x="7620000" y="3062288"/>
            <a:chExt cx="2493963" cy="814387"/>
          </a:xfrm>
        </p:grpSpPr>
        <p:sp>
          <p:nvSpPr>
            <p:cNvPr id="702" name="Google Shape;702;p45"/>
            <p:cNvSpPr/>
            <p:nvPr/>
          </p:nvSpPr>
          <p:spPr>
            <a:xfrm>
              <a:off x="9161463" y="3062288"/>
              <a:ext cx="646112" cy="814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91155E7-7B11-3F4D-9032-A70D71A2DF38}"/>
                </a:ext>
              </a:extLst>
            </p:cNvPr>
            <p:cNvGrpSpPr/>
            <p:nvPr/>
          </p:nvGrpSpPr>
          <p:grpSpPr>
            <a:xfrm>
              <a:off x="7620000" y="3062288"/>
              <a:ext cx="2493963" cy="814387"/>
              <a:chOff x="7620000" y="3062288"/>
              <a:chExt cx="2493963" cy="814387"/>
            </a:xfrm>
          </p:grpSpPr>
          <p:sp>
            <p:nvSpPr>
              <p:cNvPr id="701" name="Google Shape;701;p45"/>
              <p:cNvSpPr/>
              <p:nvPr/>
            </p:nvSpPr>
            <p:spPr>
              <a:xfrm>
                <a:off x="7620000" y="3062288"/>
                <a:ext cx="1871663" cy="81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300" b="1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RESU</a:t>
                </a: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45"/>
              <p:cNvSpPr/>
              <p:nvPr/>
            </p:nvSpPr>
            <p:spPr>
              <a:xfrm>
                <a:off x="9445625" y="3062288"/>
                <a:ext cx="668338" cy="81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300" b="1" dirty="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0" grpId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875" y="928688"/>
            <a:ext cx="11341100" cy="5073650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46"/>
          <p:cNvSpPr/>
          <p:nvPr/>
        </p:nvSpPr>
        <p:spPr>
          <a:xfrm>
            <a:off x="1174750" y="1681163"/>
            <a:ext cx="1325563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46"/>
          <p:cNvSpPr/>
          <p:nvPr/>
        </p:nvSpPr>
        <p:spPr>
          <a:xfrm>
            <a:off x="4041775" y="1681163"/>
            <a:ext cx="1306513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6"/>
          <p:cNvSpPr/>
          <p:nvPr/>
        </p:nvSpPr>
        <p:spPr>
          <a:xfrm>
            <a:off x="6932613" y="1673225"/>
            <a:ext cx="1322387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46"/>
          <p:cNvSpPr/>
          <p:nvPr/>
        </p:nvSpPr>
        <p:spPr>
          <a:xfrm>
            <a:off x="1187450" y="4694238"/>
            <a:ext cx="1298575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6"/>
          <p:cNvSpPr/>
          <p:nvPr/>
        </p:nvSpPr>
        <p:spPr>
          <a:xfrm>
            <a:off x="4054475" y="4765675"/>
            <a:ext cx="1284288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6"/>
          <p:cNvSpPr/>
          <p:nvPr/>
        </p:nvSpPr>
        <p:spPr>
          <a:xfrm>
            <a:off x="6927850" y="4765675"/>
            <a:ext cx="1325563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G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6"/>
          <p:cNvSpPr/>
          <p:nvPr/>
        </p:nvSpPr>
        <p:spPr>
          <a:xfrm>
            <a:off x="9852025" y="1673225"/>
            <a:ext cx="1333500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6"/>
          <p:cNvSpPr/>
          <p:nvPr/>
        </p:nvSpPr>
        <p:spPr>
          <a:xfrm>
            <a:off x="9852025" y="4765675"/>
            <a:ext cx="1328738" cy="4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H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  <p:bldP spid="710" grpId="0"/>
      <p:bldP spid="711" grpId="0"/>
      <p:bldP spid="712" grpId="0"/>
      <p:bldP spid="713" grpId="0"/>
      <p:bldP spid="714" grpId="0"/>
      <p:bldP spid="715" grpId="0"/>
      <p:bldP spid="7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7050" y="1419225"/>
            <a:ext cx="3481388" cy="5005388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47"/>
          <p:cNvSpPr txBox="1"/>
          <p:nvPr/>
        </p:nvSpPr>
        <p:spPr>
          <a:xfrm>
            <a:off x="2165350" y="255588"/>
            <a:ext cx="806767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Montserrat"/>
              <a:buNone/>
            </a:pPr>
            <a:r>
              <a:rPr lang="en-US" sz="43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BUSINESS DIRECTIONS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66312A7-CCA5-9249-B58A-538126F87B08}"/>
              </a:ext>
            </a:extLst>
          </p:cNvPr>
          <p:cNvGrpSpPr/>
          <p:nvPr/>
        </p:nvGrpSpPr>
        <p:grpSpPr>
          <a:xfrm>
            <a:off x="8015288" y="1373188"/>
            <a:ext cx="2849562" cy="850900"/>
            <a:chOff x="8015288" y="1373188"/>
            <a:chExt cx="2849562" cy="850900"/>
          </a:xfrm>
        </p:grpSpPr>
        <p:sp>
          <p:nvSpPr>
            <p:cNvPr id="722" name="Google Shape;722;p47"/>
            <p:cNvSpPr txBox="1"/>
            <p:nvPr/>
          </p:nvSpPr>
          <p:spPr>
            <a:xfrm>
              <a:off x="8015288" y="1700213"/>
              <a:ext cx="2849562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7"/>
            <p:cNvSpPr/>
            <p:nvPr/>
          </p:nvSpPr>
          <p:spPr>
            <a:xfrm>
              <a:off x="8113713" y="1373188"/>
              <a:ext cx="1282700" cy="401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E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0781B9F-8AA2-6A46-BEEC-64C4D531C153}"/>
              </a:ext>
            </a:extLst>
          </p:cNvPr>
          <p:cNvGrpSpPr/>
          <p:nvPr/>
        </p:nvGrpSpPr>
        <p:grpSpPr>
          <a:xfrm>
            <a:off x="8015288" y="2762250"/>
            <a:ext cx="2849562" cy="842963"/>
            <a:chOff x="8015288" y="2762250"/>
            <a:chExt cx="2849562" cy="842963"/>
          </a:xfrm>
        </p:grpSpPr>
        <p:sp>
          <p:nvSpPr>
            <p:cNvPr id="724" name="Google Shape;724;p47"/>
            <p:cNvSpPr txBox="1"/>
            <p:nvPr/>
          </p:nvSpPr>
          <p:spPr>
            <a:xfrm>
              <a:off x="8015288" y="3081338"/>
              <a:ext cx="2849562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7"/>
            <p:cNvSpPr/>
            <p:nvPr/>
          </p:nvSpPr>
          <p:spPr>
            <a:xfrm>
              <a:off x="8113713" y="2762250"/>
              <a:ext cx="1274762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F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586F12C-7D59-BC40-B302-5BA238DBA066}"/>
              </a:ext>
            </a:extLst>
          </p:cNvPr>
          <p:cNvGrpSpPr/>
          <p:nvPr/>
        </p:nvGrpSpPr>
        <p:grpSpPr>
          <a:xfrm>
            <a:off x="8015288" y="4159250"/>
            <a:ext cx="2849562" cy="841375"/>
            <a:chOff x="8015288" y="4159250"/>
            <a:chExt cx="2849562" cy="841375"/>
          </a:xfrm>
        </p:grpSpPr>
        <p:sp>
          <p:nvSpPr>
            <p:cNvPr id="725" name="Google Shape;725;p47"/>
            <p:cNvSpPr txBox="1"/>
            <p:nvPr/>
          </p:nvSpPr>
          <p:spPr>
            <a:xfrm>
              <a:off x="8015288" y="4476750"/>
              <a:ext cx="2849562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7"/>
            <p:cNvSpPr/>
            <p:nvPr/>
          </p:nvSpPr>
          <p:spPr>
            <a:xfrm>
              <a:off x="8113713" y="4159250"/>
              <a:ext cx="1325562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G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C7BD197-EED1-1A49-BE42-75337F926042}"/>
              </a:ext>
            </a:extLst>
          </p:cNvPr>
          <p:cNvGrpSpPr/>
          <p:nvPr/>
        </p:nvGrpSpPr>
        <p:grpSpPr>
          <a:xfrm>
            <a:off x="8015288" y="5556250"/>
            <a:ext cx="2849562" cy="838200"/>
            <a:chOff x="8015288" y="5556250"/>
            <a:chExt cx="2849562" cy="838200"/>
          </a:xfrm>
        </p:grpSpPr>
        <p:sp>
          <p:nvSpPr>
            <p:cNvPr id="726" name="Google Shape;726;p47"/>
            <p:cNvSpPr txBox="1"/>
            <p:nvPr/>
          </p:nvSpPr>
          <p:spPr>
            <a:xfrm>
              <a:off x="8015288" y="5870575"/>
              <a:ext cx="2849562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7"/>
            <p:cNvSpPr/>
            <p:nvPr/>
          </p:nvSpPr>
          <p:spPr>
            <a:xfrm>
              <a:off x="8113713" y="5556250"/>
              <a:ext cx="1328737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H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645C7AC-BA7B-2640-8717-E54702DCC957}"/>
              </a:ext>
            </a:extLst>
          </p:cNvPr>
          <p:cNvGrpSpPr/>
          <p:nvPr/>
        </p:nvGrpSpPr>
        <p:grpSpPr>
          <a:xfrm>
            <a:off x="1336675" y="1373188"/>
            <a:ext cx="2938463" cy="835025"/>
            <a:chOff x="1336675" y="1373188"/>
            <a:chExt cx="2938463" cy="835025"/>
          </a:xfrm>
        </p:grpSpPr>
        <p:sp>
          <p:nvSpPr>
            <p:cNvPr id="727" name="Google Shape;727;p47"/>
            <p:cNvSpPr txBox="1"/>
            <p:nvPr/>
          </p:nvSpPr>
          <p:spPr>
            <a:xfrm>
              <a:off x="1336675" y="1684338"/>
              <a:ext cx="2849563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7"/>
            <p:cNvSpPr/>
            <p:nvPr/>
          </p:nvSpPr>
          <p:spPr>
            <a:xfrm>
              <a:off x="2967038" y="1373188"/>
              <a:ext cx="1308100" cy="401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A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9B8C0B4-9097-6B4C-9678-29130E67E6C3}"/>
              </a:ext>
            </a:extLst>
          </p:cNvPr>
          <p:cNvGrpSpPr/>
          <p:nvPr/>
        </p:nvGrpSpPr>
        <p:grpSpPr>
          <a:xfrm>
            <a:off x="1336675" y="2762250"/>
            <a:ext cx="2938463" cy="827088"/>
            <a:chOff x="1336675" y="2762250"/>
            <a:chExt cx="2938463" cy="827088"/>
          </a:xfrm>
        </p:grpSpPr>
        <p:sp>
          <p:nvSpPr>
            <p:cNvPr id="728" name="Google Shape;728;p47"/>
            <p:cNvSpPr txBox="1"/>
            <p:nvPr/>
          </p:nvSpPr>
          <p:spPr>
            <a:xfrm>
              <a:off x="1336675" y="3065463"/>
              <a:ext cx="2849563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7"/>
            <p:cNvSpPr/>
            <p:nvPr/>
          </p:nvSpPr>
          <p:spPr>
            <a:xfrm>
              <a:off x="2967038" y="2762250"/>
              <a:ext cx="1308100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B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9B7D164-264A-4F4C-860B-93F809327787}"/>
              </a:ext>
            </a:extLst>
          </p:cNvPr>
          <p:cNvGrpSpPr/>
          <p:nvPr/>
        </p:nvGrpSpPr>
        <p:grpSpPr>
          <a:xfrm>
            <a:off x="1336675" y="4159250"/>
            <a:ext cx="2938463" cy="825500"/>
            <a:chOff x="1336675" y="4159250"/>
            <a:chExt cx="2938463" cy="825500"/>
          </a:xfrm>
        </p:grpSpPr>
        <p:sp>
          <p:nvSpPr>
            <p:cNvPr id="729" name="Google Shape;729;p47"/>
            <p:cNvSpPr txBox="1"/>
            <p:nvPr/>
          </p:nvSpPr>
          <p:spPr>
            <a:xfrm>
              <a:off x="1336675" y="4460875"/>
              <a:ext cx="2849563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7"/>
            <p:cNvSpPr/>
            <p:nvPr/>
          </p:nvSpPr>
          <p:spPr>
            <a:xfrm>
              <a:off x="2974975" y="4159250"/>
              <a:ext cx="1300163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DBC1CAF-4679-A346-AA58-25BD23984EFA}"/>
              </a:ext>
            </a:extLst>
          </p:cNvPr>
          <p:cNvGrpSpPr/>
          <p:nvPr/>
        </p:nvGrpSpPr>
        <p:grpSpPr>
          <a:xfrm>
            <a:off x="1336675" y="5556250"/>
            <a:ext cx="2940050" cy="822325"/>
            <a:chOff x="1336675" y="5556250"/>
            <a:chExt cx="2940050" cy="822325"/>
          </a:xfrm>
        </p:grpSpPr>
        <p:sp>
          <p:nvSpPr>
            <p:cNvPr id="730" name="Google Shape;730;p47"/>
            <p:cNvSpPr txBox="1"/>
            <p:nvPr/>
          </p:nvSpPr>
          <p:spPr>
            <a:xfrm>
              <a:off x="1336675" y="5854700"/>
              <a:ext cx="2849563" cy="523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Open Sans"/>
                <a:buNone/>
              </a:pPr>
              <a:r>
                <a:rPr lang="ar-EG" sz="14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7"/>
            <p:cNvSpPr/>
            <p:nvPr/>
          </p:nvSpPr>
          <p:spPr>
            <a:xfrm>
              <a:off x="2951163" y="5556250"/>
              <a:ext cx="1325562" cy="4016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D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39" name="Google Shape;739;p47"/>
          <p:cNvCxnSpPr/>
          <p:nvPr/>
        </p:nvCxnSpPr>
        <p:spPr>
          <a:xfrm>
            <a:off x="5514975" y="1749425"/>
            <a:ext cx="1160463" cy="0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0" name="Google Shape;740;p47"/>
          <p:cNvCxnSpPr/>
          <p:nvPr/>
        </p:nvCxnSpPr>
        <p:spPr>
          <a:xfrm>
            <a:off x="5514975" y="5981700"/>
            <a:ext cx="1160463" cy="0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1" name="Google Shape;741;p47"/>
          <p:cNvCxnSpPr/>
          <p:nvPr/>
        </p:nvCxnSpPr>
        <p:spPr>
          <a:xfrm rot="10800000">
            <a:off x="7208838" y="5083175"/>
            <a:ext cx="0" cy="411163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2" name="Google Shape;742;p47"/>
          <p:cNvCxnSpPr/>
          <p:nvPr/>
        </p:nvCxnSpPr>
        <p:spPr>
          <a:xfrm rot="10800000">
            <a:off x="4983163" y="5083175"/>
            <a:ext cx="0" cy="411163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3" name="Google Shape;743;p47"/>
          <p:cNvCxnSpPr/>
          <p:nvPr/>
        </p:nvCxnSpPr>
        <p:spPr>
          <a:xfrm rot="10800000">
            <a:off x="7208838" y="3675063"/>
            <a:ext cx="0" cy="409575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4" name="Google Shape;744;p47"/>
          <p:cNvCxnSpPr/>
          <p:nvPr/>
        </p:nvCxnSpPr>
        <p:spPr>
          <a:xfrm rot="10800000">
            <a:off x="4983163" y="3675063"/>
            <a:ext cx="0" cy="409575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5" name="Google Shape;745;p47"/>
          <p:cNvCxnSpPr/>
          <p:nvPr/>
        </p:nvCxnSpPr>
        <p:spPr>
          <a:xfrm rot="10800000">
            <a:off x="7208838" y="2286000"/>
            <a:ext cx="0" cy="406400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746" name="Google Shape;746;p47"/>
          <p:cNvCxnSpPr/>
          <p:nvPr/>
        </p:nvCxnSpPr>
        <p:spPr>
          <a:xfrm rot="10800000">
            <a:off x="4983163" y="2286000"/>
            <a:ext cx="0" cy="406400"/>
          </a:xfrm>
          <a:prstGeom prst="straightConnector1">
            <a:avLst/>
          </a:prstGeom>
          <a:noFill/>
          <a:ln w="22225" cap="flat" cmpd="sng">
            <a:solidFill>
              <a:srgbClr val="231F2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747" name="Google Shape;747;p47"/>
          <p:cNvSpPr/>
          <p:nvPr/>
        </p:nvSpPr>
        <p:spPr>
          <a:xfrm>
            <a:off x="6956425" y="4329113"/>
            <a:ext cx="503238" cy="506412"/>
          </a:xfrm>
          <a:custGeom>
            <a:avLst/>
            <a:gdLst/>
            <a:ahLst/>
            <a:cxnLst/>
            <a:rect l="l" t="t" r="r" b="b"/>
            <a:pathLst>
              <a:path w="120" h="121" extrusionOk="0">
                <a:moveTo>
                  <a:pt x="66" y="121"/>
                </a:moveTo>
                <a:cubicBezTo>
                  <a:pt x="54" y="121"/>
                  <a:pt x="54" y="121"/>
                  <a:pt x="54" y="121"/>
                </a:cubicBezTo>
                <a:cubicBezTo>
                  <a:pt x="52" y="121"/>
                  <a:pt x="49" y="119"/>
                  <a:pt x="49" y="116"/>
                </a:cubicBezTo>
                <a:cubicBezTo>
                  <a:pt x="47" y="104"/>
                  <a:pt x="47" y="104"/>
                  <a:pt x="47" y="104"/>
                </a:cubicBezTo>
                <a:cubicBezTo>
                  <a:pt x="47" y="104"/>
                  <a:pt x="47" y="104"/>
                  <a:pt x="46" y="103"/>
                </a:cubicBezTo>
                <a:cubicBezTo>
                  <a:pt x="44" y="103"/>
                  <a:pt x="42" y="102"/>
                  <a:pt x="39" y="101"/>
                </a:cubicBezTo>
                <a:cubicBezTo>
                  <a:pt x="39" y="100"/>
                  <a:pt x="38" y="100"/>
                  <a:pt x="38" y="101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6" y="109"/>
                  <a:pt x="23" y="109"/>
                  <a:pt x="22" y="107"/>
                </a:cubicBezTo>
                <a:cubicBezTo>
                  <a:pt x="13" y="99"/>
                  <a:pt x="13" y="99"/>
                  <a:pt x="13" y="99"/>
                </a:cubicBezTo>
                <a:cubicBezTo>
                  <a:pt x="12" y="97"/>
                  <a:pt x="11" y="94"/>
                  <a:pt x="13" y="9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82"/>
                  <a:pt x="20" y="82"/>
                  <a:pt x="20" y="81"/>
                </a:cubicBezTo>
                <a:cubicBezTo>
                  <a:pt x="19" y="79"/>
                  <a:pt x="18" y="77"/>
                  <a:pt x="17" y="74"/>
                </a:cubicBezTo>
                <a:cubicBezTo>
                  <a:pt x="17" y="74"/>
                  <a:pt x="17" y="73"/>
                  <a:pt x="16" y="73"/>
                </a:cubicBezTo>
                <a:cubicBezTo>
                  <a:pt x="4" y="71"/>
                  <a:pt x="4" y="71"/>
                  <a:pt x="4" y="71"/>
                </a:cubicBezTo>
                <a:cubicBezTo>
                  <a:pt x="2" y="71"/>
                  <a:pt x="0" y="69"/>
                  <a:pt x="0" y="66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2"/>
                  <a:pt x="2" y="50"/>
                  <a:pt x="4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7" y="47"/>
                  <a:pt x="17" y="47"/>
                  <a:pt x="17" y="47"/>
                </a:cubicBezTo>
                <a:cubicBezTo>
                  <a:pt x="18" y="44"/>
                  <a:pt x="19" y="42"/>
                  <a:pt x="20" y="40"/>
                </a:cubicBezTo>
                <a:cubicBezTo>
                  <a:pt x="20" y="39"/>
                  <a:pt x="20" y="39"/>
                  <a:pt x="20" y="38"/>
                </a:cubicBezTo>
                <a:cubicBezTo>
                  <a:pt x="13" y="29"/>
                  <a:pt x="13" y="29"/>
                  <a:pt x="13" y="29"/>
                </a:cubicBezTo>
                <a:cubicBezTo>
                  <a:pt x="11" y="27"/>
                  <a:pt x="12" y="24"/>
                  <a:pt x="13" y="22"/>
                </a:cubicBezTo>
                <a:cubicBezTo>
                  <a:pt x="22" y="14"/>
                  <a:pt x="22" y="14"/>
                  <a:pt x="22" y="14"/>
                </a:cubicBezTo>
                <a:cubicBezTo>
                  <a:pt x="23" y="12"/>
                  <a:pt x="26" y="12"/>
                  <a:pt x="28" y="13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9" y="20"/>
                  <a:pt x="39" y="20"/>
                </a:cubicBezTo>
                <a:cubicBezTo>
                  <a:pt x="42" y="19"/>
                  <a:pt x="44" y="18"/>
                  <a:pt x="46" y="17"/>
                </a:cubicBezTo>
                <a:cubicBezTo>
                  <a:pt x="47" y="17"/>
                  <a:pt x="47" y="17"/>
                  <a:pt x="47" y="16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2"/>
                  <a:pt x="52" y="0"/>
                  <a:pt x="54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9" y="0"/>
                  <a:pt x="71" y="2"/>
                  <a:pt x="71" y="5"/>
                </a:cubicBezTo>
                <a:cubicBezTo>
                  <a:pt x="73" y="16"/>
                  <a:pt x="73" y="16"/>
                  <a:pt x="73" y="16"/>
                </a:cubicBezTo>
                <a:cubicBezTo>
                  <a:pt x="73" y="17"/>
                  <a:pt x="73" y="17"/>
                  <a:pt x="74" y="17"/>
                </a:cubicBezTo>
                <a:cubicBezTo>
                  <a:pt x="76" y="18"/>
                  <a:pt x="79" y="19"/>
                  <a:pt x="81" y="20"/>
                </a:cubicBezTo>
                <a:cubicBezTo>
                  <a:pt x="81" y="20"/>
                  <a:pt x="82" y="20"/>
                  <a:pt x="82" y="20"/>
                </a:cubicBezTo>
                <a:cubicBezTo>
                  <a:pt x="92" y="13"/>
                  <a:pt x="92" y="13"/>
                  <a:pt x="92" y="13"/>
                </a:cubicBezTo>
                <a:cubicBezTo>
                  <a:pt x="94" y="12"/>
                  <a:pt x="97" y="12"/>
                  <a:pt x="99" y="14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9" y="24"/>
                  <a:pt x="109" y="27"/>
                  <a:pt x="107" y="29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0" y="39"/>
                  <a:pt x="100" y="39"/>
                  <a:pt x="100" y="40"/>
                </a:cubicBezTo>
                <a:cubicBezTo>
                  <a:pt x="101" y="42"/>
                  <a:pt x="102" y="44"/>
                  <a:pt x="103" y="47"/>
                </a:cubicBezTo>
                <a:cubicBezTo>
                  <a:pt x="103" y="47"/>
                  <a:pt x="104" y="47"/>
                  <a:pt x="104" y="48"/>
                </a:cubicBezTo>
                <a:cubicBezTo>
                  <a:pt x="116" y="49"/>
                  <a:pt x="116" y="49"/>
                  <a:pt x="116" y="49"/>
                </a:cubicBezTo>
                <a:cubicBezTo>
                  <a:pt x="116" y="49"/>
                  <a:pt x="116" y="49"/>
                  <a:pt x="116" y="49"/>
                </a:cubicBezTo>
                <a:cubicBezTo>
                  <a:pt x="118" y="50"/>
                  <a:pt x="120" y="52"/>
                  <a:pt x="120" y="55"/>
                </a:cubicBezTo>
                <a:cubicBezTo>
                  <a:pt x="120" y="66"/>
                  <a:pt x="120" y="66"/>
                  <a:pt x="120" y="66"/>
                </a:cubicBezTo>
                <a:cubicBezTo>
                  <a:pt x="120" y="69"/>
                  <a:pt x="118" y="71"/>
                  <a:pt x="116" y="71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4" y="73"/>
                  <a:pt x="103" y="74"/>
                  <a:pt x="103" y="74"/>
                </a:cubicBezTo>
                <a:cubicBezTo>
                  <a:pt x="102" y="77"/>
                  <a:pt x="101" y="79"/>
                  <a:pt x="100" y="81"/>
                </a:cubicBezTo>
                <a:cubicBezTo>
                  <a:pt x="100" y="82"/>
                  <a:pt x="100" y="82"/>
                  <a:pt x="100" y="82"/>
                </a:cubicBezTo>
                <a:cubicBezTo>
                  <a:pt x="107" y="92"/>
                  <a:pt x="107" y="92"/>
                  <a:pt x="107" y="92"/>
                </a:cubicBezTo>
                <a:cubicBezTo>
                  <a:pt x="109" y="94"/>
                  <a:pt x="109" y="97"/>
                  <a:pt x="107" y="99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97" y="109"/>
                  <a:pt x="94" y="109"/>
                  <a:pt x="92" y="108"/>
                </a:cubicBezTo>
                <a:cubicBezTo>
                  <a:pt x="82" y="101"/>
                  <a:pt x="82" y="101"/>
                  <a:pt x="82" y="101"/>
                </a:cubicBezTo>
                <a:cubicBezTo>
                  <a:pt x="82" y="100"/>
                  <a:pt x="81" y="100"/>
                  <a:pt x="81" y="101"/>
                </a:cubicBezTo>
                <a:cubicBezTo>
                  <a:pt x="79" y="102"/>
                  <a:pt x="76" y="103"/>
                  <a:pt x="74" y="103"/>
                </a:cubicBezTo>
                <a:cubicBezTo>
                  <a:pt x="73" y="104"/>
                  <a:pt x="73" y="104"/>
                  <a:pt x="73" y="104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1" y="119"/>
                  <a:pt x="69" y="121"/>
                  <a:pt x="66" y="121"/>
                </a:cubicBezTo>
                <a:close/>
                <a:moveTo>
                  <a:pt x="54" y="115"/>
                </a:moveTo>
                <a:cubicBezTo>
                  <a:pt x="66" y="115"/>
                  <a:pt x="66" y="115"/>
                  <a:pt x="66" y="115"/>
                </a:cubicBezTo>
                <a:cubicBezTo>
                  <a:pt x="68" y="104"/>
                  <a:pt x="68" y="104"/>
                  <a:pt x="68" y="104"/>
                </a:cubicBezTo>
                <a:cubicBezTo>
                  <a:pt x="68" y="101"/>
                  <a:pt x="70" y="99"/>
                  <a:pt x="72" y="98"/>
                </a:cubicBezTo>
                <a:cubicBezTo>
                  <a:pt x="74" y="98"/>
                  <a:pt x="76" y="97"/>
                  <a:pt x="78" y="96"/>
                </a:cubicBezTo>
                <a:cubicBezTo>
                  <a:pt x="81" y="95"/>
                  <a:pt x="83" y="95"/>
                  <a:pt x="85" y="96"/>
                </a:cubicBezTo>
                <a:cubicBezTo>
                  <a:pt x="95" y="103"/>
                  <a:pt x="95" y="103"/>
                  <a:pt x="95" y="103"/>
                </a:cubicBezTo>
                <a:cubicBezTo>
                  <a:pt x="103" y="95"/>
                  <a:pt x="103" y="95"/>
                  <a:pt x="103" y="95"/>
                </a:cubicBezTo>
                <a:cubicBezTo>
                  <a:pt x="96" y="86"/>
                  <a:pt x="96" y="86"/>
                  <a:pt x="96" y="86"/>
                </a:cubicBezTo>
                <a:cubicBezTo>
                  <a:pt x="94" y="84"/>
                  <a:pt x="94" y="81"/>
                  <a:pt x="95" y="79"/>
                </a:cubicBezTo>
                <a:cubicBezTo>
                  <a:pt x="96" y="77"/>
                  <a:pt x="97" y="75"/>
                  <a:pt x="98" y="73"/>
                </a:cubicBezTo>
                <a:cubicBezTo>
                  <a:pt x="99" y="70"/>
                  <a:pt x="101" y="68"/>
                  <a:pt x="103" y="68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5" y="55"/>
                  <a:pt x="115" y="55"/>
                  <a:pt x="115" y="55"/>
                </a:cubicBezTo>
                <a:cubicBezTo>
                  <a:pt x="103" y="53"/>
                  <a:pt x="103" y="53"/>
                  <a:pt x="103" y="53"/>
                </a:cubicBezTo>
                <a:cubicBezTo>
                  <a:pt x="101" y="53"/>
                  <a:pt x="99" y="51"/>
                  <a:pt x="98" y="48"/>
                </a:cubicBezTo>
                <a:cubicBezTo>
                  <a:pt x="97" y="46"/>
                  <a:pt x="96" y="44"/>
                  <a:pt x="95" y="42"/>
                </a:cubicBezTo>
                <a:cubicBezTo>
                  <a:pt x="94" y="40"/>
                  <a:pt x="94" y="37"/>
                  <a:pt x="96" y="35"/>
                </a:cubicBezTo>
                <a:cubicBezTo>
                  <a:pt x="103" y="26"/>
                  <a:pt x="103" y="26"/>
                  <a:pt x="103" y="26"/>
                </a:cubicBezTo>
                <a:cubicBezTo>
                  <a:pt x="95" y="18"/>
                  <a:pt x="95" y="18"/>
                  <a:pt x="95" y="18"/>
                </a:cubicBezTo>
                <a:cubicBezTo>
                  <a:pt x="85" y="25"/>
                  <a:pt x="85" y="25"/>
                  <a:pt x="85" y="25"/>
                </a:cubicBezTo>
                <a:cubicBezTo>
                  <a:pt x="83" y="26"/>
                  <a:pt x="81" y="26"/>
                  <a:pt x="78" y="25"/>
                </a:cubicBezTo>
                <a:cubicBezTo>
                  <a:pt x="76" y="24"/>
                  <a:pt x="74" y="23"/>
                  <a:pt x="72" y="23"/>
                </a:cubicBezTo>
                <a:cubicBezTo>
                  <a:pt x="70" y="22"/>
                  <a:pt x="68" y="20"/>
                  <a:pt x="68" y="17"/>
                </a:cubicBezTo>
                <a:cubicBezTo>
                  <a:pt x="66" y="6"/>
                  <a:pt x="66" y="6"/>
                  <a:pt x="66" y="6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17"/>
                  <a:pt x="53" y="17"/>
                  <a:pt x="53" y="17"/>
                </a:cubicBezTo>
                <a:cubicBezTo>
                  <a:pt x="52" y="20"/>
                  <a:pt x="50" y="22"/>
                  <a:pt x="48" y="23"/>
                </a:cubicBezTo>
                <a:cubicBezTo>
                  <a:pt x="46" y="23"/>
                  <a:pt x="44" y="24"/>
                  <a:pt x="42" y="25"/>
                </a:cubicBezTo>
                <a:cubicBezTo>
                  <a:pt x="40" y="26"/>
                  <a:pt x="37" y="26"/>
                  <a:pt x="35" y="25"/>
                </a:cubicBezTo>
                <a:cubicBezTo>
                  <a:pt x="25" y="18"/>
                  <a:pt x="25" y="18"/>
                  <a:pt x="25" y="18"/>
                </a:cubicBezTo>
                <a:cubicBezTo>
                  <a:pt x="17" y="26"/>
                  <a:pt x="17" y="26"/>
                  <a:pt x="17" y="26"/>
                </a:cubicBezTo>
                <a:cubicBezTo>
                  <a:pt x="24" y="35"/>
                  <a:pt x="24" y="35"/>
                  <a:pt x="24" y="35"/>
                </a:cubicBezTo>
                <a:cubicBezTo>
                  <a:pt x="26" y="37"/>
                  <a:pt x="26" y="40"/>
                  <a:pt x="25" y="42"/>
                </a:cubicBezTo>
                <a:cubicBezTo>
                  <a:pt x="24" y="44"/>
                  <a:pt x="23" y="46"/>
                  <a:pt x="22" y="48"/>
                </a:cubicBezTo>
                <a:cubicBezTo>
                  <a:pt x="22" y="51"/>
                  <a:pt x="19" y="53"/>
                  <a:pt x="17" y="53"/>
                </a:cubicBezTo>
                <a:cubicBezTo>
                  <a:pt x="5" y="55"/>
                  <a:pt x="5" y="55"/>
                  <a:pt x="5" y="55"/>
                </a:cubicBezTo>
                <a:cubicBezTo>
                  <a:pt x="5" y="66"/>
                  <a:pt x="5" y="66"/>
                  <a:pt x="5" y="66"/>
                </a:cubicBezTo>
                <a:cubicBezTo>
                  <a:pt x="17" y="68"/>
                  <a:pt x="17" y="68"/>
                  <a:pt x="17" y="68"/>
                </a:cubicBezTo>
                <a:cubicBezTo>
                  <a:pt x="19" y="68"/>
                  <a:pt x="22" y="70"/>
                  <a:pt x="22" y="73"/>
                </a:cubicBezTo>
                <a:cubicBezTo>
                  <a:pt x="23" y="75"/>
                  <a:pt x="24" y="77"/>
                  <a:pt x="25" y="79"/>
                </a:cubicBezTo>
                <a:cubicBezTo>
                  <a:pt x="26" y="81"/>
                  <a:pt x="26" y="84"/>
                  <a:pt x="24" y="86"/>
                </a:cubicBezTo>
                <a:cubicBezTo>
                  <a:pt x="17" y="95"/>
                  <a:pt x="17" y="95"/>
                  <a:pt x="17" y="95"/>
                </a:cubicBezTo>
                <a:cubicBezTo>
                  <a:pt x="25" y="103"/>
                  <a:pt x="25" y="103"/>
                  <a:pt x="25" y="103"/>
                </a:cubicBezTo>
                <a:cubicBezTo>
                  <a:pt x="35" y="96"/>
                  <a:pt x="35" y="96"/>
                  <a:pt x="35" y="96"/>
                </a:cubicBezTo>
                <a:cubicBezTo>
                  <a:pt x="37" y="95"/>
                  <a:pt x="40" y="95"/>
                  <a:pt x="42" y="96"/>
                </a:cubicBezTo>
                <a:cubicBezTo>
                  <a:pt x="44" y="97"/>
                  <a:pt x="46" y="98"/>
                  <a:pt x="48" y="98"/>
                </a:cubicBezTo>
                <a:cubicBezTo>
                  <a:pt x="51" y="99"/>
                  <a:pt x="52" y="101"/>
                  <a:pt x="53" y="104"/>
                </a:cubicBezTo>
                <a:lnTo>
                  <a:pt x="54" y="115"/>
                </a:lnTo>
                <a:close/>
                <a:moveTo>
                  <a:pt x="17" y="95"/>
                </a:moveTo>
                <a:cubicBezTo>
                  <a:pt x="17" y="95"/>
                  <a:pt x="17" y="95"/>
                  <a:pt x="17" y="95"/>
                </a:cubicBezTo>
                <a:close/>
                <a:moveTo>
                  <a:pt x="103" y="95"/>
                </a:moveTo>
                <a:cubicBezTo>
                  <a:pt x="103" y="95"/>
                  <a:pt x="103" y="95"/>
                  <a:pt x="103" y="95"/>
                </a:cubicBezTo>
                <a:close/>
                <a:moveTo>
                  <a:pt x="115" y="66"/>
                </a:moveTo>
                <a:cubicBezTo>
                  <a:pt x="115" y="66"/>
                  <a:pt x="115" y="66"/>
                  <a:pt x="115" y="66"/>
                </a:cubicBezTo>
                <a:close/>
                <a:moveTo>
                  <a:pt x="5" y="66"/>
                </a:moveTo>
                <a:cubicBezTo>
                  <a:pt x="5" y="66"/>
                  <a:pt x="5" y="66"/>
                  <a:pt x="5" y="66"/>
                </a:cubicBezTo>
                <a:close/>
                <a:moveTo>
                  <a:pt x="115" y="66"/>
                </a:moveTo>
                <a:cubicBezTo>
                  <a:pt x="115" y="66"/>
                  <a:pt x="115" y="66"/>
                  <a:pt x="115" y="66"/>
                </a:cubicBezTo>
                <a:close/>
                <a:moveTo>
                  <a:pt x="5" y="66"/>
                </a:moveTo>
                <a:cubicBezTo>
                  <a:pt x="5" y="66"/>
                  <a:pt x="5" y="66"/>
                  <a:pt x="5" y="66"/>
                </a:cubicBezTo>
                <a:cubicBezTo>
                  <a:pt x="5" y="66"/>
                  <a:pt x="5" y="66"/>
                  <a:pt x="5" y="66"/>
                </a:cubicBezTo>
                <a:close/>
                <a:moveTo>
                  <a:pt x="95" y="18"/>
                </a:moveTo>
                <a:cubicBezTo>
                  <a:pt x="95" y="18"/>
                  <a:pt x="95" y="18"/>
                  <a:pt x="95" y="18"/>
                </a:cubicBezTo>
                <a:close/>
                <a:moveTo>
                  <a:pt x="95" y="17"/>
                </a:moveTo>
                <a:cubicBezTo>
                  <a:pt x="95" y="18"/>
                  <a:pt x="95" y="18"/>
                  <a:pt x="95" y="18"/>
                </a:cubicBezTo>
                <a:lnTo>
                  <a:pt x="95" y="17"/>
                </a:lnTo>
                <a:close/>
                <a:moveTo>
                  <a:pt x="60" y="84"/>
                </a:moveTo>
                <a:cubicBezTo>
                  <a:pt x="54" y="84"/>
                  <a:pt x="48" y="82"/>
                  <a:pt x="43" y="77"/>
                </a:cubicBezTo>
                <a:cubicBezTo>
                  <a:pt x="37" y="71"/>
                  <a:pt x="35" y="63"/>
                  <a:pt x="37" y="55"/>
                </a:cubicBezTo>
                <a:cubicBezTo>
                  <a:pt x="39" y="46"/>
                  <a:pt x="46" y="39"/>
                  <a:pt x="55" y="37"/>
                </a:cubicBezTo>
                <a:cubicBezTo>
                  <a:pt x="63" y="35"/>
                  <a:pt x="71" y="38"/>
                  <a:pt x="77" y="43"/>
                </a:cubicBezTo>
                <a:cubicBezTo>
                  <a:pt x="83" y="49"/>
                  <a:pt x="85" y="58"/>
                  <a:pt x="83" y="66"/>
                </a:cubicBezTo>
                <a:cubicBezTo>
                  <a:pt x="82" y="75"/>
                  <a:pt x="75" y="82"/>
                  <a:pt x="66" y="84"/>
                </a:cubicBezTo>
                <a:cubicBezTo>
                  <a:pt x="64" y="84"/>
                  <a:pt x="62" y="84"/>
                  <a:pt x="60" y="84"/>
                </a:cubicBezTo>
                <a:close/>
                <a:moveTo>
                  <a:pt x="60" y="42"/>
                </a:moveTo>
                <a:cubicBezTo>
                  <a:pt x="59" y="42"/>
                  <a:pt x="57" y="42"/>
                  <a:pt x="56" y="42"/>
                </a:cubicBezTo>
                <a:cubicBezTo>
                  <a:pt x="49" y="44"/>
                  <a:pt x="44" y="49"/>
                  <a:pt x="42" y="56"/>
                </a:cubicBezTo>
                <a:cubicBezTo>
                  <a:pt x="41" y="62"/>
                  <a:pt x="43" y="69"/>
                  <a:pt x="47" y="73"/>
                </a:cubicBezTo>
                <a:cubicBezTo>
                  <a:pt x="52" y="78"/>
                  <a:pt x="58" y="80"/>
                  <a:pt x="64" y="78"/>
                </a:cubicBezTo>
                <a:cubicBezTo>
                  <a:pt x="64" y="78"/>
                  <a:pt x="64" y="78"/>
                  <a:pt x="64" y="78"/>
                </a:cubicBezTo>
                <a:cubicBezTo>
                  <a:pt x="71" y="77"/>
                  <a:pt x="77" y="71"/>
                  <a:pt x="78" y="65"/>
                </a:cubicBezTo>
                <a:cubicBezTo>
                  <a:pt x="80" y="58"/>
                  <a:pt x="78" y="52"/>
                  <a:pt x="73" y="47"/>
                </a:cubicBezTo>
                <a:cubicBezTo>
                  <a:pt x="70" y="44"/>
                  <a:pt x="65" y="42"/>
                  <a:pt x="60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47"/>
          <p:cNvSpPr/>
          <p:nvPr/>
        </p:nvSpPr>
        <p:spPr>
          <a:xfrm>
            <a:off x="6948488" y="5813425"/>
            <a:ext cx="519112" cy="327025"/>
          </a:xfrm>
          <a:custGeom>
            <a:avLst/>
            <a:gdLst/>
            <a:ahLst/>
            <a:cxnLst/>
            <a:rect l="l" t="t" r="r" b="b"/>
            <a:pathLst>
              <a:path w="124" h="78" extrusionOk="0">
                <a:moveTo>
                  <a:pt x="108" y="78"/>
                </a:moveTo>
                <a:cubicBezTo>
                  <a:pt x="16" y="78"/>
                  <a:pt x="16" y="78"/>
                  <a:pt x="16" y="78"/>
                </a:cubicBezTo>
                <a:cubicBezTo>
                  <a:pt x="7" y="78"/>
                  <a:pt x="0" y="71"/>
                  <a:pt x="0" y="6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17" y="0"/>
                  <a:pt x="124" y="7"/>
                  <a:pt x="124" y="16"/>
                </a:cubicBezTo>
                <a:cubicBezTo>
                  <a:pt x="124" y="63"/>
                  <a:pt x="124" y="63"/>
                  <a:pt x="124" y="63"/>
                </a:cubicBezTo>
                <a:cubicBezTo>
                  <a:pt x="124" y="71"/>
                  <a:pt x="117" y="78"/>
                  <a:pt x="108" y="78"/>
                </a:cubicBezTo>
                <a:close/>
                <a:moveTo>
                  <a:pt x="16" y="5"/>
                </a:moveTo>
                <a:cubicBezTo>
                  <a:pt x="10" y="5"/>
                  <a:pt x="5" y="10"/>
                  <a:pt x="5" y="16"/>
                </a:cubicBezTo>
                <a:cubicBezTo>
                  <a:pt x="5" y="63"/>
                  <a:pt x="5" y="63"/>
                  <a:pt x="5" y="63"/>
                </a:cubicBezTo>
                <a:cubicBezTo>
                  <a:pt x="5" y="69"/>
                  <a:pt x="10" y="73"/>
                  <a:pt x="16" y="73"/>
                </a:cubicBezTo>
                <a:cubicBezTo>
                  <a:pt x="108" y="73"/>
                  <a:pt x="108" y="73"/>
                  <a:pt x="108" y="73"/>
                </a:cubicBezTo>
                <a:cubicBezTo>
                  <a:pt x="114" y="73"/>
                  <a:pt x="119" y="69"/>
                  <a:pt x="119" y="63"/>
                </a:cubicBezTo>
                <a:cubicBezTo>
                  <a:pt x="119" y="16"/>
                  <a:pt x="119" y="16"/>
                  <a:pt x="119" y="16"/>
                </a:cubicBezTo>
                <a:cubicBezTo>
                  <a:pt x="119" y="10"/>
                  <a:pt x="114" y="5"/>
                  <a:pt x="108" y="5"/>
                </a:cubicBezTo>
                <a:lnTo>
                  <a:pt x="16" y="5"/>
                </a:lnTo>
                <a:close/>
                <a:moveTo>
                  <a:pt x="106" y="66"/>
                </a:moveTo>
                <a:cubicBezTo>
                  <a:pt x="106" y="66"/>
                  <a:pt x="105" y="66"/>
                  <a:pt x="105" y="65"/>
                </a:cubicBezTo>
                <a:cubicBezTo>
                  <a:pt x="78" y="43"/>
                  <a:pt x="78" y="43"/>
                  <a:pt x="78" y="43"/>
                </a:cubicBezTo>
                <a:cubicBezTo>
                  <a:pt x="64" y="54"/>
                  <a:pt x="64" y="54"/>
                  <a:pt x="64" y="54"/>
                </a:cubicBezTo>
                <a:cubicBezTo>
                  <a:pt x="63" y="55"/>
                  <a:pt x="61" y="54"/>
                  <a:pt x="61" y="54"/>
                </a:cubicBezTo>
                <a:cubicBezTo>
                  <a:pt x="46" y="43"/>
                  <a:pt x="46" y="43"/>
                  <a:pt x="46" y="43"/>
                </a:cubicBezTo>
                <a:cubicBezTo>
                  <a:pt x="19" y="65"/>
                  <a:pt x="19" y="65"/>
                  <a:pt x="19" y="65"/>
                </a:cubicBezTo>
                <a:cubicBezTo>
                  <a:pt x="18" y="66"/>
                  <a:pt x="16" y="66"/>
                  <a:pt x="16" y="65"/>
                </a:cubicBezTo>
                <a:cubicBezTo>
                  <a:pt x="15" y="64"/>
                  <a:pt x="15" y="63"/>
                  <a:pt x="16" y="62"/>
                </a:cubicBezTo>
                <a:cubicBezTo>
                  <a:pt x="42" y="40"/>
                  <a:pt x="42" y="40"/>
                  <a:pt x="42" y="40"/>
                </a:cubicBezTo>
                <a:cubicBezTo>
                  <a:pt x="16" y="19"/>
                  <a:pt x="16" y="19"/>
                  <a:pt x="16" y="19"/>
                </a:cubicBezTo>
                <a:cubicBezTo>
                  <a:pt x="15" y="18"/>
                  <a:pt x="15" y="17"/>
                  <a:pt x="16" y="16"/>
                </a:cubicBezTo>
                <a:cubicBezTo>
                  <a:pt x="16" y="15"/>
                  <a:pt x="18" y="14"/>
                  <a:pt x="19" y="15"/>
                </a:cubicBezTo>
                <a:cubicBezTo>
                  <a:pt x="62" y="49"/>
                  <a:pt x="62" y="49"/>
                  <a:pt x="62" y="49"/>
                </a:cubicBezTo>
                <a:cubicBezTo>
                  <a:pt x="105" y="15"/>
                  <a:pt x="105" y="15"/>
                  <a:pt x="105" y="15"/>
                </a:cubicBezTo>
                <a:cubicBezTo>
                  <a:pt x="106" y="14"/>
                  <a:pt x="108" y="15"/>
                  <a:pt x="108" y="16"/>
                </a:cubicBezTo>
                <a:cubicBezTo>
                  <a:pt x="109" y="17"/>
                  <a:pt x="109" y="18"/>
                  <a:pt x="108" y="19"/>
                </a:cubicBezTo>
                <a:cubicBezTo>
                  <a:pt x="82" y="40"/>
                  <a:pt x="82" y="40"/>
                  <a:pt x="82" y="40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9" y="63"/>
                  <a:pt x="109" y="64"/>
                  <a:pt x="108" y="65"/>
                </a:cubicBezTo>
                <a:cubicBezTo>
                  <a:pt x="108" y="66"/>
                  <a:pt x="107" y="66"/>
                  <a:pt x="106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7"/>
          <p:cNvSpPr/>
          <p:nvPr/>
        </p:nvSpPr>
        <p:spPr>
          <a:xfrm>
            <a:off x="4730750" y="4329113"/>
            <a:ext cx="503238" cy="439737"/>
          </a:xfrm>
          <a:custGeom>
            <a:avLst/>
            <a:gdLst/>
            <a:ahLst/>
            <a:cxnLst/>
            <a:rect l="l" t="t" r="r" b="b"/>
            <a:pathLst>
              <a:path w="120" h="105" extrusionOk="0">
                <a:moveTo>
                  <a:pt x="106" y="105"/>
                </a:moveTo>
                <a:cubicBezTo>
                  <a:pt x="14" y="105"/>
                  <a:pt x="14" y="105"/>
                  <a:pt x="14" y="105"/>
                </a:cubicBezTo>
                <a:cubicBezTo>
                  <a:pt x="6" y="105"/>
                  <a:pt x="0" y="98"/>
                  <a:pt x="0" y="9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6"/>
                  <a:pt x="1" y="65"/>
                  <a:pt x="2" y="65"/>
                </a:cubicBezTo>
                <a:cubicBezTo>
                  <a:pt x="4" y="65"/>
                  <a:pt x="5" y="66"/>
                  <a:pt x="5" y="68"/>
                </a:cubicBezTo>
                <a:cubicBezTo>
                  <a:pt x="5" y="91"/>
                  <a:pt x="5" y="91"/>
                  <a:pt x="5" y="91"/>
                </a:cubicBezTo>
                <a:cubicBezTo>
                  <a:pt x="5" y="95"/>
                  <a:pt x="9" y="99"/>
                  <a:pt x="14" y="99"/>
                </a:cubicBezTo>
                <a:cubicBezTo>
                  <a:pt x="106" y="99"/>
                  <a:pt x="106" y="99"/>
                  <a:pt x="106" y="99"/>
                </a:cubicBezTo>
                <a:cubicBezTo>
                  <a:pt x="111" y="99"/>
                  <a:pt x="115" y="95"/>
                  <a:pt x="115" y="91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15" y="66"/>
                  <a:pt x="116" y="65"/>
                  <a:pt x="118" y="65"/>
                </a:cubicBezTo>
                <a:cubicBezTo>
                  <a:pt x="119" y="65"/>
                  <a:pt x="120" y="66"/>
                  <a:pt x="120" y="68"/>
                </a:cubicBezTo>
                <a:cubicBezTo>
                  <a:pt x="120" y="91"/>
                  <a:pt x="120" y="91"/>
                  <a:pt x="120" y="91"/>
                </a:cubicBezTo>
                <a:cubicBezTo>
                  <a:pt x="120" y="98"/>
                  <a:pt x="114" y="105"/>
                  <a:pt x="106" y="105"/>
                </a:cubicBezTo>
                <a:close/>
                <a:moveTo>
                  <a:pt x="65" y="75"/>
                </a:moveTo>
                <a:cubicBezTo>
                  <a:pt x="55" y="75"/>
                  <a:pt x="55" y="75"/>
                  <a:pt x="55" y="75"/>
                </a:cubicBezTo>
                <a:cubicBezTo>
                  <a:pt x="51" y="75"/>
                  <a:pt x="48" y="71"/>
                  <a:pt x="48" y="67"/>
                </a:cubicBezTo>
                <a:cubicBezTo>
                  <a:pt x="48" y="56"/>
                  <a:pt x="48" y="56"/>
                  <a:pt x="48" y="56"/>
                </a:cubicBezTo>
                <a:cubicBezTo>
                  <a:pt x="48" y="51"/>
                  <a:pt x="51" y="48"/>
                  <a:pt x="5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9" y="48"/>
                  <a:pt x="72" y="51"/>
                  <a:pt x="72" y="56"/>
                </a:cubicBezTo>
                <a:cubicBezTo>
                  <a:pt x="72" y="67"/>
                  <a:pt x="72" y="67"/>
                  <a:pt x="72" y="67"/>
                </a:cubicBezTo>
                <a:cubicBezTo>
                  <a:pt x="72" y="71"/>
                  <a:pt x="69" y="75"/>
                  <a:pt x="65" y="75"/>
                </a:cubicBezTo>
                <a:close/>
                <a:moveTo>
                  <a:pt x="55" y="53"/>
                </a:moveTo>
                <a:cubicBezTo>
                  <a:pt x="54" y="53"/>
                  <a:pt x="53" y="54"/>
                  <a:pt x="53" y="56"/>
                </a:cubicBezTo>
                <a:cubicBezTo>
                  <a:pt x="53" y="67"/>
                  <a:pt x="53" y="67"/>
                  <a:pt x="53" y="67"/>
                </a:cubicBezTo>
                <a:cubicBezTo>
                  <a:pt x="53" y="68"/>
                  <a:pt x="54" y="69"/>
                  <a:pt x="55" y="69"/>
                </a:cubicBezTo>
                <a:cubicBezTo>
                  <a:pt x="65" y="69"/>
                  <a:pt x="65" y="69"/>
                  <a:pt x="65" y="69"/>
                </a:cubicBezTo>
                <a:cubicBezTo>
                  <a:pt x="66" y="69"/>
                  <a:pt x="66" y="68"/>
                  <a:pt x="66" y="67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4"/>
                  <a:pt x="66" y="53"/>
                  <a:pt x="65" y="53"/>
                </a:cubicBezTo>
                <a:lnTo>
                  <a:pt x="55" y="53"/>
                </a:lnTo>
                <a:close/>
                <a:moveTo>
                  <a:pt x="106" y="64"/>
                </a:moveTo>
                <a:cubicBezTo>
                  <a:pt x="79" y="64"/>
                  <a:pt x="79" y="64"/>
                  <a:pt x="79" y="64"/>
                </a:cubicBezTo>
                <a:cubicBezTo>
                  <a:pt x="78" y="64"/>
                  <a:pt x="76" y="63"/>
                  <a:pt x="76" y="61"/>
                </a:cubicBezTo>
                <a:cubicBezTo>
                  <a:pt x="76" y="60"/>
                  <a:pt x="78" y="59"/>
                  <a:pt x="79" y="59"/>
                </a:cubicBezTo>
                <a:cubicBezTo>
                  <a:pt x="106" y="59"/>
                  <a:pt x="106" y="59"/>
                  <a:pt x="106" y="59"/>
                </a:cubicBezTo>
                <a:cubicBezTo>
                  <a:pt x="111" y="59"/>
                  <a:pt x="115" y="55"/>
                  <a:pt x="115" y="50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27"/>
                  <a:pt x="111" y="24"/>
                  <a:pt x="106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9" y="24"/>
                  <a:pt x="5" y="27"/>
                  <a:pt x="5" y="32"/>
                </a:cubicBezTo>
                <a:cubicBezTo>
                  <a:pt x="5" y="50"/>
                  <a:pt x="5" y="50"/>
                  <a:pt x="5" y="50"/>
                </a:cubicBezTo>
                <a:cubicBezTo>
                  <a:pt x="5" y="55"/>
                  <a:pt x="9" y="59"/>
                  <a:pt x="14" y="59"/>
                </a:cubicBezTo>
                <a:cubicBezTo>
                  <a:pt x="41" y="59"/>
                  <a:pt x="41" y="59"/>
                  <a:pt x="41" y="59"/>
                </a:cubicBezTo>
                <a:cubicBezTo>
                  <a:pt x="42" y="59"/>
                  <a:pt x="44" y="60"/>
                  <a:pt x="44" y="61"/>
                </a:cubicBezTo>
                <a:cubicBezTo>
                  <a:pt x="44" y="63"/>
                  <a:pt x="42" y="64"/>
                  <a:pt x="41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6" y="64"/>
                  <a:pt x="0" y="58"/>
                  <a:pt x="0" y="50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5"/>
                  <a:pt x="6" y="18"/>
                  <a:pt x="14" y="18"/>
                </a:cubicBezTo>
                <a:cubicBezTo>
                  <a:pt x="106" y="18"/>
                  <a:pt x="106" y="18"/>
                  <a:pt x="106" y="18"/>
                </a:cubicBezTo>
                <a:cubicBezTo>
                  <a:pt x="114" y="18"/>
                  <a:pt x="120" y="25"/>
                  <a:pt x="120" y="32"/>
                </a:cubicBezTo>
                <a:cubicBezTo>
                  <a:pt x="120" y="52"/>
                  <a:pt x="120" y="52"/>
                  <a:pt x="120" y="52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18" y="59"/>
                  <a:pt x="113" y="64"/>
                  <a:pt x="106" y="64"/>
                </a:cubicBezTo>
                <a:close/>
                <a:moveTo>
                  <a:pt x="80" y="14"/>
                </a:moveTo>
                <a:cubicBezTo>
                  <a:pt x="78" y="14"/>
                  <a:pt x="77" y="13"/>
                  <a:pt x="77" y="11"/>
                </a:cubicBezTo>
                <a:cubicBezTo>
                  <a:pt x="77" y="8"/>
                  <a:pt x="74" y="5"/>
                  <a:pt x="70" y="5"/>
                </a:cubicBezTo>
                <a:cubicBezTo>
                  <a:pt x="50" y="5"/>
                  <a:pt x="50" y="5"/>
                  <a:pt x="50" y="5"/>
                </a:cubicBezTo>
                <a:cubicBezTo>
                  <a:pt x="46" y="5"/>
                  <a:pt x="43" y="8"/>
                  <a:pt x="43" y="11"/>
                </a:cubicBezTo>
                <a:cubicBezTo>
                  <a:pt x="43" y="13"/>
                  <a:pt x="41" y="14"/>
                  <a:pt x="40" y="14"/>
                </a:cubicBezTo>
                <a:cubicBezTo>
                  <a:pt x="38" y="14"/>
                  <a:pt x="37" y="13"/>
                  <a:pt x="37" y="11"/>
                </a:cubicBezTo>
                <a:cubicBezTo>
                  <a:pt x="37" y="5"/>
                  <a:pt x="43" y="0"/>
                  <a:pt x="5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77" y="0"/>
                  <a:pt x="83" y="5"/>
                  <a:pt x="83" y="11"/>
                </a:cubicBezTo>
                <a:cubicBezTo>
                  <a:pt x="83" y="13"/>
                  <a:pt x="81" y="14"/>
                  <a:pt x="80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47"/>
          <p:cNvSpPr/>
          <p:nvPr/>
        </p:nvSpPr>
        <p:spPr>
          <a:xfrm>
            <a:off x="6884988" y="2978150"/>
            <a:ext cx="666750" cy="334963"/>
          </a:xfrm>
          <a:custGeom>
            <a:avLst/>
            <a:gdLst/>
            <a:ahLst/>
            <a:cxnLst/>
            <a:rect l="l" t="t" r="r" b="b"/>
            <a:pathLst>
              <a:path w="159" h="80" extrusionOk="0">
                <a:moveTo>
                  <a:pt x="47" y="76"/>
                </a:moveTo>
                <a:cubicBezTo>
                  <a:pt x="47" y="76"/>
                  <a:pt x="47" y="76"/>
                  <a:pt x="47" y="77"/>
                </a:cubicBezTo>
                <a:cubicBezTo>
                  <a:pt x="48" y="77"/>
                  <a:pt x="47" y="78"/>
                  <a:pt x="47" y="78"/>
                </a:cubicBezTo>
                <a:cubicBezTo>
                  <a:pt x="47" y="79"/>
                  <a:pt x="46" y="79"/>
                  <a:pt x="46" y="79"/>
                </a:cubicBezTo>
                <a:cubicBezTo>
                  <a:pt x="41" y="80"/>
                  <a:pt x="36" y="80"/>
                  <a:pt x="30" y="80"/>
                </a:cubicBezTo>
                <a:cubicBezTo>
                  <a:pt x="30" y="80"/>
                  <a:pt x="30" y="80"/>
                  <a:pt x="30" y="80"/>
                </a:cubicBezTo>
                <a:cubicBezTo>
                  <a:pt x="30" y="80"/>
                  <a:pt x="30" y="80"/>
                  <a:pt x="30" y="80"/>
                </a:cubicBezTo>
                <a:cubicBezTo>
                  <a:pt x="23" y="80"/>
                  <a:pt x="17" y="80"/>
                  <a:pt x="11" y="78"/>
                </a:cubicBezTo>
                <a:cubicBezTo>
                  <a:pt x="9" y="78"/>
                  <a:pt x="7" y="77"/>
                  <a:pt x="6" y="76"/>
                </a:cubicBezTo>
                <a:cubicBezTo>
                  <a:pt x="2" y="75"/>
                  <a:pt x="1" y="72"/>
                  <a:pt x="1" y="71"/>
                </a:cubicBezTo>
                <a:cubicBezTo>
                  <a:pt x="0" y="69"/>
                  <a:pt x="1" y="66"/>
                  <a:pt x="3" y="64"/>
                </a:cubicBezTo>
                <a:cubicBezTo>
                  <a:pt x="6" y="62"/>
                  <a:pt x="9" y="59"/>
                  <a:pt x="14" y="57"/>
                </a:cubicBezTo>
                <a:cubicBezTo>
                  <a:pt x="16" y="57"/>
                  <a:pt x="17" y="56"/>
                  <a:pt x="18" y="55"/>
                </a:cubicBezTo>
                <a:cubicBezTo>
                  <a:pt x="20" y="55"/>
                  <a:pt x="20" y="55"/>
                  <a:pt x="20" y="55"/>
                </a:cubicBezTo>
                <a:cubicBezTo>
                  <a:pt x="21" y="55"/>
                  <a:pt x="21" y="54"/>
                  <a:pt x="22" y="53"/>
                </a:cubicBezTo>
                <a:cubicBezTo>
                  <a:pt x="22" y="52"/>
                  <a:pt x="21" y="51"/>
                  <a:pt x="21" y="51"/>
                </a:cubicBezTo>
                <a:cubicBezTo>
                  <a:pt x="16" y="46"/>
                  <a:pt x="13" y="39"/>
                  <a:pt x="14" y="32"/>
                </a:cubicBezTo>
                <a:cubicBezTo>
                  <a:pt x="14" y="24"/>
                  <a:pt x="18" y="19"/>
                  <a:pt x="26" y="18"/>
                </a:cubicBezTo>
                <a:cubicBezTo>
                  <a:pt x="27" y="17"/>
                  <a:pt x="29" y="17"/>
                  <a:pt x="30" y="17"/>
                </a:cubicBezTo>
                <a:cubicBezTo>
                  <a:pt x="32" y="17"/>
                  <a:pt x="33" y="17"/>
                  <a:pt x="35" y="18"/>
                </a:cubicBezTo>
                <a:cubicBezTo>
                  <a:pt x="43" y="19"/>
                  <a:pt x="47" y="24"/>
                  <a:pt x="47" y="32"/>
                </a:cubicBezTo>
                <a:cubicBezTo>
                  <a:pt x="47" y="39"/>
                  <a:pt x="45" y="46"/>
                  <a:pt x="40" y="51"/>
                </a:cubicBezTo>
                <a:cubicBezTo>
                  <a:pt x="39" y="51"/>
                  <a:pt x="39" y="52"/>
                  <a:pt x="39" y="53"/>
                </a:cubicBezTo>
                <a:cubicBezTo>
                  <a:pt x="39" y="54"/>
                  <a:pt x="40" y="55"/>
                  <a:pt x="41" y="55"/>
                </a:cubicBezTo>
                <a:cubicBezTo>
                  <a:pt x="43" y="56"/>
                  <a:pt x="43" y="56"/>
                  <a:pt x="43" y="56"/>
                </a:cubicBezTo>
                <a:cubicBezTo>
                  <a:pt x="44" y="56"/>
                  <a:pt x="45" y="57"/>
                  <a:pt x="44" y="58"/>
                </a:cubicBezTo>
                <a:cubicBezTo>
                  <a:pt x="44" y="58"/>
                  <a:pt x="44" y="59"/>
                  <a:pt x="43" y="59"/>
                </a:cubicBezTo>
                <a:cubicBezTo>
                  <a:pt x="43" y="59"/>
                  <a:pt x="42" y="59"/>
                  <a:pt x="42" y="59"/>
                </a:cubicBezTo>
                <a:cubicBezTo>
                  <a:pt x="40" y="58"/>
                  <a:pt x="40" y="58"/>
                  <a:pt x="40" y="58"/>
                </a:cubicBezTo>
                <a:cubicBezTo>
                  <a:pt x="38" y="57"/>
                  <a:pt x="36" y="56"/>
                  <a:pt x="36" y="54"/>
                </a:cubicBezTo>
                <a:cubicBezTo>
                  <a:pt x="35" y="52"/>
                  <a:pt x="36" y="50"/>
                  <a:pt x="38" y="48"/>
                </a:cubicBezTo>
                <a:cubicBezTo>
                  <a:pt x="42" y="44"/>
                  <a:pt x="44" y="38"/>
                  <a:pt x="44" y="32"/>
                </a:cubicBezTo>
                <a:cubicBezTo>
                  <a:pt x="44" y="26"/>
                  <a:pt x="40" y="22"/>
                  <a:pt x="34" y="21"/>
                </a:cubicBezTo>
                <a:cubicBezTo>
                  <a:pt x="33" y="21"/>
                  <a:pt x="32" y="20"/>
                  <a:pt x="30" y="20"/>
                </a:cubicBezTo>
                <a:cubicBezTo>
                  <a:pt x="29" y="20"/>
                  <a:pt x="28" y="21"/>
                  <a:pt x="27" y="21"/>
                </a:cubicBezTo>
                <a:cubicBezTo>
                  <a:pt x="20" y="22"/>
                  <a:pt x="17" y="26"/>
                  <a:pt x="17" y="32"/>
                </a:cubicBezTo>
                <a:cubicBezTo>
                  <a:pt x="17" y="38"/>
                  <a:pt x="19" y="44"/>
                  <a:pt x="23" y="48"/>
                </a:cubicBezTo>
                <a:cubicBezTo>
                  <a:pt x="25" y="50"/>
                  <a:pt x="25" y="52"/>
                  <a:pt x="25" y="54"/>
                </a:cubicBezTo>
                <a:cubicBezTo>
                  <a:pt x="24" y="56"/>
                  <a:pt x="23" y="57"/>
                  <a:pt x="21" y="58"/>
                </a:cubicBezTo>
                <a:cubicBezTo>
                  <a:pt x="20" y="59"/>
                  <a:pt x="20" y="59"/>
                  <a:pt x="20" y="59"/>
                </a:cubicBezTo>
                <a:cubicBezTo>
                  <a:pt x="18" y="59"/>
                  <a:pt x="17" y="60"/>
                  <a:pt x="16" y="60"/>
                </a:cubicBezTo>
                <a:cubicBezTo>
                  <a:pt x="11" y="62"/>
                  <a:pt x="8" y="64"/>
                  <a:pt x="5" y="67"/>
                </a:cubicBezTo>
                <a:cubicBezTo>
                  <a:pt x="4" y="68"/>
                  <a:pt x="4" y="69"/>
                  <a:pt x="4" y="70"/>
                </a:cubicBezTo>
                <a:cubicBezTo>
                  <a:pt x="4" y="71"/>
                  <a:pt x="5" y="72"/>
                  <a:pt x="7" y="73"/>
                </a:cubicBezTo>
                <a:cubicBezTo>
                  <a:pt x="9" y="74"/>
                  <a:pt x="10" y="74"/>
                  <a:pt x="12" y="75"/>
                </a:cubicBezTo>
                <a:cubicBezTo>
                  <a:pt x="18" y="76"/>
                  <a:pt x="23" y="76"/>
                  <a:pt x="30" y="77"/>
                </a:cubicBezTo>
                <a:cubicBezTo>
                  <a:pt x="36" y="76"/>
                  <a:pt x="41" y="76"/>
                  <a:pt x="45" y="76"/>
                </a:cubicBezTo>
                <a:cubicBezTo>
                  <a:pt x="46" y="75"/>
                  <a:pt x="46" y="76"/>
                  <a:pt x="47" y="76"/>
                </a:cubicBezTo>
                <a:close/>
                <a:moveTo>
                  <a:pt x="114" y="75"/>
                </a:moveTo>
                <a:cubicBezTo>
                  <a:pt x="112" y="75"/>
                  <a:pt x="109" y="76"/>
                  <a:pt x="107" y="77"/>
                </a:cubicBezTo>
                <a:cubicBezTo>
                  <a:pt x="99" y="79"/>
                  <a:pt x="92" y="79"/>
                  <a:pt x="82" y="79"/>
                </a:cubicBezTo>
                <a:cubicBezTo>
                  <a:pt x="82" y="79"/>
                  <a:pt x="82" y="79"/>
                  <a:pt x="82" y="79"/>
                </a:cubicBezTo>
                <a:cubicBezTo>
                  <a:pt x="82" y="79"/>
                  <a:pt x="82" y="79"/>
                  <a:pt x="82" y="79"/>
                </a:cubicBezTo>
                <a:cubicBezTo>
                  <a:pt x="73" y="79"/>
                  <a:pt x="66" y="79"/>
                  <a:pt x="58" y="77"/>
                </a:cubicBezTo>
                <a:cubicBezTo>
                  <a:pt x="56" y="76"/>
                  <a:pt x="53" y="75"/>
                  <a:pt x="51" y="75"/>
                </a:cubicBezTo>
                <a:cubicBezTo>
                  <a:pt x="47" y="72"/>
                  <a:pt x="46" y="70"/>
                  <a:pt x="45" y="68"/>
                </a:cubicBezTo>
                <a:cubicBezTo>
                  <a:pt x="45" y="65"/>
                  <a:pt x="46" y="62"/>
                  <a:pt x="48" y="60"/>
                </a:cubicBezTo>
                <a:cubicBezTo>
                  <a:pt x="52" y="57"/>
                  <a:pt x="56" y="54"/>
                  <a:pt x="62" y="51"/>
                </a:cubicBezTo>
                <a:cubicBezTo>
                  <a:pt x="64" y="50"/>
                  <a:pt x="66" y="49"/>
                  <a:pt x="67" y="49"/>
                </a:cubicBezTo>
                <a:cubicBezTo>
                  <a:pt x="69" y="48"/>
                  <a:pt x="69" y="48"/>
                  <a:pt x="69" y="48"/>
                </a:cubicBezTo>
                <a:cubicBezTo>
                  <a:pt x="70" y="48"/>
                  <a:pt x="71" y="47"/>
                  <a:pt x="72" y="45"/>
                </a:cubicBezTo>
                <a:cubicBezTo>
                  <a:pt x="72" y="44"/>
                  <a:pt x="71" y="43"/>
                  <a:pt x="70" y="42"/>
                </a:cubicBezTo>
                <a:cubicBezTo>
                  <a:pt x="64" y="36"/>
                  <a:pt x="61" y="28"/>
                  <a:pt x="62" y="18"/>
                </a:cubicBezTo>
                <a:cubicBezTo>
                  <a:pt x="62" y="9"/>
                  <a:pt x="67" y="3"/>
                  <a:pt x="77" y="1"/>
                </a:cubicBezTo>
                <a:cubicBezTo>
                  <a:pt x="79" y="0"/>
                  <a:pt x="81" y="0"/>
                  <a:pt x="82" y="0"/>
                </a:cubicBezTo>
                <a:cubicBezTo>
                  <a:pt x="84" y="0"/>
                  <a:pt x="86" y="0"/>
                  <a:pt x="88" y="1"/>
                </a:cubicBezTo>
                <a:cubicBezTo>
                  <a:pt x="98" y="3"/>
                  <a:pt x="103" y="9"/>
                  <a:pt x="103" y="18"/>
                </a:cubicBezTo>
                <a:cubicBezTo>
                  <a:pt x="104" y="28"/>
                  <a:pt x="101" y="36"/>
                  <a:pt x="94" y="42"/>
                </a:cubicBezTo>
                <a:cubicBezTo>
                  <a:pt x="93" y="43"/>
                  <a:pt x="93" y="44"/>
                  <a:pt x="93" y="45"/>
                </a:cubicBezTo>
                <a:cubicBezTo>
                  <a:pt x="93" y="47"/>
                  <a:pt x="94" y="48"/>
                  <a:pt x="96" y="48"/>
                </a:cubicBezTo>
                <a:cubicBezTo>
                  <a:pt x="97" y="49"/>
                  <a:pt x="97" y="49"/>
                  <a:pt x="97" y="49"/>
                </a:cubicBezTo>
                <a:cubicBezTo>
                  <a:pt x="99" y="49"/>
                  <a:pt x="101" y="50"/>
                  <a:pt x="103" y="51"/>
                </a:cubicBezTo>
                <a:cubicBezTo>
                  <a:pt x="109" y="54"/>
                  <a:pt x="113" y="57"/>
                  <a:pt x="117" y="60"/>
                </a:cubicBezTo>
                <a:cubicBezTo>
                  <a:pt x="118" y="62"/>
                  <a:pt x="120" y="65"/>
                  <a:pt x="119" y="68"/>
                </a:cubicBezTo>
                <a:cubicBezTo>
                  <a:pt x="119" y="70"/>
                  <a:pt x="117" y="73"/>
                  <a:pt x="114" y="75"/>
                </a:cubicBezTo>
                <a:close/>
                <a:moveTo>
                  <a:pt x="70" y="51"/>
                </a:moveTo>
                <a:cubicBezTo>
                  <a:pt x="69" y="52"/>
                  <a:pt x="69" y="52"/>
                  <a:pt x="69" y="52"/>
                </a:cubicBezTo>
                <a:cubicBezTo>
                  <a:pt x="67" y="53"/>
                  <a:pt x="65" y="53"/>
                  <a:pt x="63" y="54"/>
                </a:cubicBezTo>
                <a:cubicBezTo>
                  <a:pt x="58" y="57"/>
                  <a:pt x="54" y="59"/>
                  <a:pt x="50" y="63"/>
                </a:cubicBezTo>
                <a:cubicBezTo>
                  <a:pt x="49" y="64"/>
                  <a:pt x="48" y="66"/>
                  <a:pt x="49" y="67"/>
                </a:cubicBezTo>
                <a:cubicBezTo>
                  <a:pt x="49" y="69"/>
                  <a:pt x="50" y="70"/>
                  <a:pt x="53" y="71"/>
                </a:cubicBezTo>
                <a:cubicBezTo>
                  <a:pt x="55" y="72"/>
                  <a:pt x="57" y="73"/>
                  <a:pt x="59" y="73"/>
                </a:cubicBezTo>
                <a:cubicBezTo>
                  <a:pt x="66" y="75"/>
                  <a:pt x="74" y="75"/>
                  <a:pt x="82" y="76"/>
                </a:cubicBezTo>
                <a:cubicBezTo>
                  <a:pt x="91" y="75"/>
                  <a:pt x="99" y="75"/>
                  <a:pt x="106" y="73"/>
                </a:cubicBezTo>
                <a:cubicBezTo>
                  <a:pt x="108" y="73"/>
                  <a:pt x="110" y="72"/>
                  <a:pt x="112" y="71"/>
                </a:cubicBezTo>
                <a:cubicBezTo>
                  <a:pt x="114" y="70"/>
                  <a:pt x="115" y="69"/>
                  <a:pt x="116" y="67"/>
                </a:cubicBezTo>
                <a:cubicBezTo>
                  <a:pt x="116" y="65"/>
                  <a:pt x="115" y="64"/>
                  <a:pt x="114" y="63"/>
                </a:cubicBezTo>
                <a:cubicBezTo>
                  <a:pt x="111" y="59"/>
                  <a:pt x="107" y="57"/>
                  <a:pt x="101" y="54"/>
                </a:cubicBezTo>
                <a:cubicBezTo>
                  <a:pt x="100" y="53"/>
                  <a:pt x="98" y="53"/>
                  <a:pt x="96" y="52"/>
                </a:cubicBezTo>
                <a:cubicBezTo>
                  <a:pt x="95" y="51"/>
                  <a:pt x="95" y="51"/>
                  <a:pt x="95" y="51"/>
                </a:cubicBezTo>
                <a:cubicBezTo>
                  <a:pt x="92" y="50"/>
                  <a:pt x="90" y="48"/>
                  <a:pt x="90" y="46"/>
                </a:cubicBezTo>
                <a:cubicBezTo>
                  <a:pt x="89" y="44"/>
                  <a:pt x="90" y="41"/>
                  <a:pt x="92" y="40"/>
                </a:cubicBezTo>
                <a:cubicBezTo>
                  <a:pt x="97" y="34"/>
                  <a:pt x="100" y="27"/>
                  <a:pt x="100" y="18"/>
                </a:cubicBezTo>
                <a:cubicBezTo>
                  <a:pt x="100" y="11"/>
                  <a:pt x="95" y="6"/>
                  <a:pt x="87" y="4"/>
                </a:cubicBezTo>
                <a:cubicBezTo>
                  <a:pt x="86" y="4"/>
                  <a:pt x="84" y="4"/>
                  <a:pt x="82" y="4"/>
                </a:cubicBezTo>
                <a:cubicBezTo>
                  <a:pt x="81" y="4"/>
                  <a:pt x="79" y="4"/>
                  <a:pt x="78" y="4"/>
                </a:cubicBezTo>
                <a:cubicBezTo>
                  <a:pt x="69" y="6"/>
                  <a:pt x="65" y="11"/>
                  <a:pt x="65" y="18"/>
                </a:cubicBezTo>
                <a:cubicBezTo>
                  <a:pt x="65" y="27"/>
                  <a:pt x="67" y="34"/>
                  <a:pt x="73" y="40"/>
                </a:cubicBezTo>
                <a:cubicBezTo>
                  <a:pt x="75" y="41"/>
                  <a:pt x="76" y="44"/>
                  <a:pt x="75" y="46"/>
                </a:cubicBezTo>
                <a:cubicBezTo>
                  <a:pt x="75" y="48"/>
                  <a:pt x="73" y="50"/>
                  <a:pt x="70" y="51"/>
                </a:cubicBezTo>
                <a:close/>
                <a:moveTo>
                  <a:pt x="157" y="66"/>
                </a:moveTo>
                <a:cubicBezTo>
                  <a:pt x="154" y="63"/>
                  <a:pt x="151" y="61"/>
                  <a:pt x="147" y="59"/>
                </a:cubicBezTo>
                <a:cubicBezTo>
                  <a:pt x="146" y="58"/>
                  <a:pt x="144" y="58"/>
                  <a:pt x="143" y="57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1" y="57"/>
                  <a:pt x="140" y="56"/>
                  <a:pt x="140" y="55"/>
                </a:cubicBezTo>
                <a:cubicBezTo>
                  <a:pt x="140" y="55"/>
                  <a:pt x="140" y="54"/>
                  <a:pt x="141" y="53"/>
                </a:cubicBezTo>
                <a:cubicBezTo>
                  <a:pt x="145" y="49"/>
                  <a:pt x="148" y="43"/>
                  <a:pt x="147" y="36"/>
                </a:cubicBezTo>
                <a:cubicBezTo>
                  <a:pt x="147" y="29"/>
                  <a:pt x="143" y="25"/>
                  <a:pt x="136" y="23"/>
                </a:cubicBezTo>
                <a:cubicBezTo>
                  <a:pt x="135" y="23"/>
                  <a:pt x="133" y="23"/>
                  <a:pt x="132" y="23"/>
                </a:cubicBezTo>
                <a:cubicBezTo>
                  <a:pt x="131" y="23"/>
                  <a:pt x="129" y="23"/>
                  <a:pt x="128" y="23"/>
                </a:cubicBezTo>
                <a:cubicBezTo>
                  <a:pt x="121" y="25"/>
                  <a:pt x="117" y="29"/>
                  <a:pt x="117" y="36"/>
                </a:cubicBezTo>
                <a:cubicBezTo>
                  <a:pt x="116" y="43"/>
                  <a:pt x="119" y="49"/>
                  <a:pt x="123" y="53"/>
                </a:cubicBezTo>
                <a:cubicBezTo>
                  <a:pt x="124" y="54"/>
                  <a:pt x="124" y="55"/>
                  <a:pt x="124" y="55"/>
                </a:cubicBezTo>
                <a:cubicBezTo>
                  <a:pt x="124" y="56"/>
                  <a:pt x="123" y="57"/>
                  <a:pt x="122" y="57"/>
                </a:cubicBezTo>
                <a:cubicBezTo>
                  <a:pt x="121" y="57"/>
                  <a:pt x="121" y="58"/>
                  <a:pt x="121" y="59"/>
                </a:cubicBezTo>
                <a:cubicBezTo>
                  <a:pt x="122" y="60"/>
                  <a:pt x="123" y="61"/>
                  <a:pt x="123" y="60"/>
                </a:cubicBezTo>
                <a:cubicBezTo>
                  <a:pt x="125" y="59"/>
                  <a:pt x="127" y="58"/>
                  <a:pt x="127" y="56"/>
                </a:cubicBezTo>
                <a:cubicBezTo>
                  <a:pt x="128" y="54"/>
                  <a:pt x="127" y="52"/>
                  <a:pt x="126" y="51"/>
                </a:cubicBezTo>
                <a:cubicBezTo>
                  <a:pt x="122" y="47"/>
                  <a:pt x="120" y="42"/>
                  <a:pt x="120" y="36"/>
                </a:cubicBezTo>
                <a:cubicBezTo>
                  <a:pt x="120" y="31"/>
                  <a:pt x="123" y="28"/>
                  <a:pt x="129" y="27"/>
                </a:cubicBezTo>
                <a:cubicBezTo>
                  <a:pt x="130" y="26"/>
                  <a:pt x="131" y="26"/>
                  <a:pt x="132" y="26"/>
                </a:cubicBezTo>
                <a:cubicBezTo>
                  <a:pt x="133" y="26"/>
                  <a:pt x="134" y="26"/>
                  <a:pt x="135" y="27"/>
                </a:cubicBezTo>
                <a:cubicBezTo>
                  <a:pt x="141" y="28"/>
                  <a:pt x="144" y="31"/>
                  <a:pt x="144" y="36"/>
                </a:cubicBezTo>
                <a:cubicBezTo>
                  <a:pt x="144" y="42"/>
                  <a:pt x="142" y="47"/>
                  <a:pt x="138" y="51"/>
                </a:cubicBezTo>
                <a:cubicBezTo>
                  <a:pt x="137" y="52"/>
                  <a:pt x="136" y="54"/>
                  <a:pt x="137" y="56"/>
                </a:cubicBezTo>
                <a:cubicBezTo>
                  <a:pt x="137" y="58"/>
                  <a:pt x="139" y="59"/>
                  <a:pt x="141" y="60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43" y="61"/>
                  <a:pt x="144" y="62"/>
                  <a:pt x="145" y="62"/>
                </a:cubicBezTo>
                <a:cubicBezTo>
                  <a:pt x="149" y="64"/>
                  <a:pt x="152" y="66"/>
                  <a:pt x="154" y="68"/>
                </a:cubicBezTo>
                <a:cubicBezTo>
                  <a:pt x="155" y="69"/>
                  <a:pt x="155" y="70"/>
                  <a:pt x="155" y="71"/>
                </a:cubicBezTo>
                <a:cubicBezTo>
                  <a:pt x="155" y="72"/>
                  <a:pt x="154" y="73"/>
                  <a:pt x="153" y="74"/>
                </a:cubicBezTo>
                <a:cubicBezTo>
                  <a:pt x="152" y="74"/>
                  <a:pt x="150" y="75"/>
                  <a:pt x="149" y="75"/>
                </a:cubicBezTo>
                <a:cubicBezTo>
                  <a:pt x="144" y="76"/>
                  <a:pt x="138" y="76"/>
                  <a:pt x="132" y="77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26" y="76"/>
                  <a:pt x="122" y="76"/>
                  <a:pt x="118" y="76"/>
                </a:cubicBezTo>
                <a:cubicBezTo>
                  <a:pt x="118" y="75"/>
                  <a:pt x="117" y="76"/>
                  <a:pt x="116" y="77"/>
                </a:cubicBezTo>
                <a:cubicBezTo>
                  <a:pt x="116" y="77"/>
                  <a:pt x="116" y="78"/>
                  <a:pt x="117" y="78"/>
                </a:cubicBezTo>
                <a:cubicBezTo>
                  <a:pt x="117" y="79"/>
                  <a:pt x="117" y="79"/>
                  <a:pt x="118" y="79"/>
                </a:cubicBezTo>
                <a:cubicBezTo>
                  <a:pt x="122" y="80"/>
                  <a:pt x="126" y="80"/>
                  <a:pt x="131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9" y="80"/>
                  <a:pt x="144" y="80"/>
                  <a:pt x="149" y="78"/>
                </a:cubicBezTo>
                <a:cubicBezTo>
                  <a:pt x="151" y="78"/>
                  <a:pt x="153" y="77"/>
                  <a:pt x="154" y="77"/>
                </a:cubicBezTo>
                <a:cubicBezTo>
                  <a:pt x="157" y="76"/>
                  <a:pt x="158" y="74"/>
                  <a:pt x="159" y="72"/>
                </a:cubicBezTo>
                <a:cubicBezTo>
                  <a:pt x="159" y="69"/>
                  <a:pt x="158" y="67"/>
                  <a:pt x="157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47"/>
          <p:cNvSpPr/>
          <p:nvPr/>
        </p:nvSpPr>
        <p:spPr>
          <a:xfrm>
            <a:off x="4748213" y="1493838"/>
            <a:ext cx="473075" cy="561975"/>
          </a:xfrm>
          <a:custGeom>
            <a:avLst/>
            <a:gdLst/>
            <a:ahLst/>
            <a:cxnLst/>
            <a:rect l="l" t="t" r="r" b="b"/>
            <a:pathLst>
              <a:path w="113" h="134" extrusionOk="0">
                <a:moveTo>
                  <a:pt x="14" y="59"/>
                </a:moveTo>
                <a:cubicBezTo>
                  <a:pt x="14" y="60"/>
                  <a:pt x="13" y="61"/>
                  <a:pt x="12" y="61"/>
                </a:cubicBezTo>
                <a:cubicBezTo>
                  <a:pt x="2" y="61"/>
                  <a:pt x="2" y="61"/>
                  <a:pt x="2" y="61"/>
                </a:cubicBezTo>
                <a:cubicBezTo>
                  <a:pt x="1" y="61"/>
                  <a:pt x="0" y="60"/>
                  <a:pt x="0" y="59"/>
                </a:cubicBezTo>
                <a:cubicBezTo>
                  <a:pt x="0" y="58"/>
                  <a:pt x="1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13" y="57"/>
                  <a:pt x="14" y="58"/>
                  <a:pt x="14" y="59"/>
                </a:cubicBezTo>
                <a:close/>
                <a:moveTo>
                  <a:pt x="65" y="129"/>
                </a:moveTo>
                <a:cubicBezTo>
                  <a:pt x="47" y="129"/>
                  <a:pt x="47" y="129"/>
                  <a:pt x="47" y="129"/>
                </a:cubicBezTo>
                <a:cubicBezTo>
                  <a:pt x="45" y="129"/>
                  <a:pt x="44" y="130"/>
                  <a:pt x="44" y="131"/>
                </a:cubicBezTo>
                <a:cubicBezTo>
                  <a:pt x="44" y="132"/>
                  <a:pt x="45" y="134"/>
                  <a:pt x="47" y="134"/>
                </a:cubicBezTo>
                <a:cubicBezTo>
                  <a:pt x="65" y="134"/>
                  <a:pt x="65" y="134"/>
                  <a:pt x="65" y="134"/>
                </a:cubicBezTo>
                <a:cubicBezTo>
                  <a:pt x="66" y="134"/>
                  <a:pt x="67" y="132"/>
                  <a:pt x="67" y="131"/>
                </a:cubicBezTo>
                <a:cubicBezTo>
                  <a:pt x="67" y="130"/>
                  <a:pt x="66" y="129"/>
                  <a:pt x="65" y="129"/>
                </a:cubicBezTo>
                <a:close/>
                <a:moveTo>
                  <a:pt x="23" y="30"/>
                </a:moveTo>
                <a:cubicBezTo>
                  <a:pt x="23" y="30"/>
                  <a:pt x="24" y="30"/>
                  <a:pt x="24" y="30"/>
                </a:cubicBezTo>
                <a:cubicBezTo>
                  <a:pt x="25" y="30"/>
                  <a:pt x="26" y="30"/>
                  <a:pt x="26" y="30"/>
                </a:cubicBezTo>
                <a:cubicBezTo>
                  <a:pt x="27" y="29"/>
                  <a:pt x="27" y="27"/>
                  <a:pt x="26" y="26"/>
                </a:cubicBezTo>
                <a:cubicBezTo>
                  <a:pt x="18" y="18"/>
                  <a:pt x="18" y="18"/>
                  <a:pt x="18" y="18"/>
                </a:cubicBezTo>
                <a:cubicBezTo>
                  <a:pt x="17" y="17"/>
                  <a:pt x="15" y="17"/>
                  <a:pt x="14" y="18"/>
                </a:cubicBezTo>
                <a:cubicBezTo>
                  <a:pt x="13" y="19"/>
                  <a:pt x="13" y="20"/>
                  <a:pt x="14" y="21"/>
                </a:cubicBezTo>
                <a:lnTo>
                  <a:pt x="23" y="30"/>
                </a:lnTo>
                <a:close/>
                <a:moveTo>
                  <a:pt x="87" y="30"/>
                </a:moveTo>
                <a:cubicBezTo>
                  <a:pt x="88" y="30"/>
                  <a:pt x="88" y="30"/>
                  <a:pt x="89" y="30"/>
                </a:cubicBezTo>
                <a:cubicBezTo>
                  <a:pt x="97" y="21"/>
                  <a:pt x="97" y="21"/>
                  <a:pt x="97" y="21"/>
                </a:cubicBezTo>
                <a:cubicBezTo>
                  <a:pt x="98" y="20"/>
                  <a:pt x="98" y="19"/>
                  <a:pt x="97" y="18"/>
                </a:cubicBezTo>
                <a:cubicBezTo>
                  <a:pt x="96" y="17"/>
                  <a:pt x="95" y="17"/>
                  <a:pt x="94" y="18"/>
                </a:cubicBezTo>
                <a:cubicBezTo>
                  <a:pt x="86" y="26"/>
                  <a:pt x="86" y="26"/>
                  <a:pt x="86" y="26"/>
                </a:cubicBezTo>
                <a:cubicBezTo>
                  <a:pt x="85" y="27"/>
                  <a:pt x="85" y="27"/>
                  <a:pt x="85" y="28"/>
                </a:cubicBezTo>
                <a:cubicBezTo>
                  <a:pt x="85" y="29"/>
                  <a:pt x="85" y="29"/>
                  <a:pt x="86" y="30"/>
                </a:cubicBezTo>
                <a:cubicBezTo>
                  <a:pt x="86" y="30"/>
                  <a:pt x="87" y="30"/>
                  <a:pt x="87" y="30"/>
                </a:cubicBezTo>
                <a:close/>
                <a:moveTo>
                  <a:pt x="55" y="19"/>
                </a:moveTo>
                <a:cubicBezTo>
                  <a:pt x="57" y="19"/>
                  <a:pt x="58" y="18"/>
                  <a:pt x="58" y="17"/>
                </a:cubicBezTo>
                <a:cubicBezTo>
                  <a:pt x="58" y="3"/>
                  <a:pt x="58" y="3"/>
                  <a:pt x="58" y="3"/>
                </a:cubicBezTo>
                <a:cubicBezTo>
                  <a:pt x="58" y="1"/>
                  <a:pt x="57" y="0"/>
                  <a:pt x="55" y="0"/>
                </a:cubicBezTo>
                <a:cubicBezTo>
                  <a:pt x="54" y="0"/>
                  <a:pt x="53" y="1"/>
                  <a:pt x="53" y="3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8"/>
                  <a:pt x="54" y="19"/>
                  <a:pt x="55" y="19"/>
                </a:cubicBezTo>
                <a:close/>
                <a:moveTo>
                  <a:pt x="70" y="120"/>
                </a:moveTo>
                <a:cubicBezTo>
                  <a:pt x="41" y="120"/>
                  <a:pt x="41" y="120"/>
                  <a:pt x="41" y="120"/>
                </a:cubicBezTo>
                <a:cubicBezTo>
                  <a:pt x="40" y="120"/>
                  <a:pt x="39" y="121"/>
                  <a:pt x="39" y="122"/>
                </a:cubicBezTo>
                <a:cubicBezTo>
                  <a:pt x="39" y="124"/>
                  <a:pt x="40" y="125"/>
                  <a:pt x="41" y="125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2" y="125"/>
                  <a:pt x="73" y="124"/>
                  <a:pt x="73" y="122"/>
                </a:cubicBezTo>
                <a:cubicBezTo>
                  <a:pt x="73" y="121"/>
                  <a:pt x="72" y="120"/>
                  <a:pt x="70" y="120"/>
                </a:cubicBezTo>
                <a:close/>
                <a:moveTo>
                  <a:pt x="92" y="50"/>
                </a:moveTo>
                <a:cubicBezTo>
                  <a:pt x="94" y="60"/>
                  <a:pt x="91" y="70"/>
                  <a:pt x="87" y="77"/>
                </a:cubicBezTo>
                <a:cubicBezTo>
                  <a:pt x="83" y="84"/>
                  <a:pt x="81" y="90"/>
                  <a:pt x="77" y="97"/>
                </a:cubicBezTo>
                <a:cubicBezTo>
                  <a:pt x="76" y="98"/>
                  <a:pt x="75" y="101"/>
                  <a:pt x="75" y="104"/>
                </a:cubicBezTo>
                <a:cubicBezTo>
                  <a:pt x="75" y="105"/>
                  <a:pt x="75" y="107"/>
                  <a:pt x="75" y="109"/>
                </a:cubicBezTo>
                <a:cubicBezTo>
                  <a:pt x="74" y="114"/>
                  <a:pt x="71" y="116"/>
                  <a:pt x="66" y="116"/>
                </a:cubicBezTo>
                <a:cubicBezTo>
                  <a:pt x="55" y="116"/>
                  <a:pt x="55" y="116"/>
                  <a:pt x="55" y="116"/>
                </a:cubicBezTo>
                <a:cubicBezTo>
                  <a:pt x="45" y="116"/>
                  <a:pt x="45" y="116"/>
                  <a:pt x="45" y="116"/>
                </a:cubicBezTo>
                <a:cubicBezTo>
                  <a:pt x="39" y="116"/>
                  <a:pt x="37" y="114"/>
                  <a:pt x="36" y="109"/>
                </a:cubicBezTo>
                <a:cubicBezTo>
                  <a:pt x="36" y="107"/>
                  <a:pt x="36" y="105"/>
                  <a:pt x="35" y="104"/>
                </a:cubicBezTo>
                <a:cubicBezTo>
                  <a:pt x="35" y="101"/>
                  <a:pt x="35" y="98"/>
                  <a:pt x="34" y="97"/>
                </a:cubicBezTo>
                <a:cubicBezTo>
                  <a:pt x="30" y="90"/>
                  <a:pt x="28" y="84"/>
                  <a:pt x="24" y="77"/>
                </a:cubicBezTo>
                <a:cubicBezTo>
                  <a:pt x="20" y="70"/>
                  <a:pt x="16" y="60"/>
                  <a:pt x="19" y="50"/>
                </a:cubicBezTo>
                <a:cubicBezTo>
                  <a:pt x="22" y="37"/>
                  <a:pt x="36" y="24"/>
                  <a:pt x="55" y="24"/>
                </a:cubicBezTo>
                <a:cubicBezTo>
                  <a:pt x="75" y="24"/>
                  <a:pt x="89" y="37"/>
                  <a:pt x="92" y="50"/>
                </a:cubicBezTo>
                <a:close/>
                <a:moveTo>
                  <a:pt x="87" y="51"/>
                </a:moveTo>
                <a:cubicBezTo>
                  <a:pt x="84" y="40"/>
                  <a:pt x="73" y="29"/>
                  <a:pt x="55" y="29"/>
                </a:cubicBezTo>
                <a:cubicBezTo>
                  <a:pt x="38" y="29"/>
                  <a:pt x="26" y="40"/>
                  <a:pt x="24" y="51"/>
                </a:cubicBezTo>
                <a:cubicBezTo>
                  <a:pt x="22" y="58"/>
                  <a:pt x="24" y="66"/>
                  <a:pt x="28" y="75"/>
                </a:cubicBezTo>
                <a:cubicBezTo>
                  <a:pt x="32" y="82"/>
                  <a:pt x="35" y="87"/>
                  <a:pt x="39" y="94"/>
                </a:cubicBezTo>
                <a:cubicBezTo>
                  <a:pt x="40" y="97"/>
                  <a:pt x="40" y="100"/>
                  <a:pt x="40" y="103"/>
                </a:cubicBezTo>
                <a:cubicBezTo>
                  <a:pt x="40" y="105"/>
                  <a:pt x="40" y="107"/>
                  <a:pt x="41" y="108"/>
                </a:cubicBezTo>
                <a:cubicBezTo>
                  <a:pt x="41" y="110"/>
                  <a:pt x="41" y="111"/>
                  <a:pt x="45" y="111"/>
                </a:cubicBezTo>
                <a:cubicBezTo>
                  <a:pt x="45" y="111"/>
                  <a:pt x="66" y="111"/>
                  <a:pt x="66" y="111"/>
                </a:cubicBezTo>
                <a:cubicBezTo>
                  <a:pt x="69" y="111"/>
                  <a:pt x="70" y="110"/>
                  <a:pt x="70" y="108"/>
                </a:cubicBezTo>
                <a:cubicBezTo>
                  <a:pt x="70" y="107"/>
                  <a:pt x="70" y="105"/>
                  <a:pt x="70" y="103"/>
                </a:cubicBezTo>
                <a:cubicBezTo>
                  <a:pt x="71" y="100"/>
                  <a:pt x="71" y="97"/>
                  <a:pt x="72" y="94"/>
                </a:cubicBezTo>
                <a:cubicBezTo>
                  <a:pt x="76" y="87"/>
                  <a:pt x="79" y="82"/>
                  <a:pt x="82" y="75"/>
                </a:cubicBezTo>
                <a:cubicBezTo>
                  <a:pt x="87" y="66"/>
                  <a:pt x="89" y="58"/>
                  <a:pt x="87" y="51"/>
                </a:cubicBezTo>
                <a:close/>
                <a:moveTo>
                  <a:pt x="111" y="55"/>
                </a:moveTo>
                <a:cubicBezTo>
                  <a:pt x="99" y="55"/>
                  <a:pt x="99" y="55"/>
                  <a:pt x="99" y="55"/>
                </a:cubicBezTo>
                <a:cubicBezTo>
                  <a:pt x="98" y="55"/>
                  <a:pt x="97" y="56"/>
                  <a:pt x="97" y="57"/>
                </a:cubicBezTo>
                <a:cubicBezTo>
                  <a:pt x="97" y="59"/>
                  <a:pt x="98" y="60"/>
                  <a:pt x="99" y="60"/>
                </a:cubicBezTo>
                <a:cubicBezTo>
                  <a:pt x="111" y="60"/>
                  <a:pt x="111" y="60"/>
                  <a:pt x="111" y="60"/>
                </a:cubicBezTo>
                <a:cubicBezTo>
                  <a:pt x="112" y="60"/>
                  <a:pt x="113" y="59"/>
                  <a:pt x="113" y="57"/>
                </a:cubicBezTo>
                <a:cubicBezTo>
                  <a:pt x="113" y="56"/>
                  <a:pt x="112" y="55"/>
                  <a:pt x="111" y="55"/>
                </a:cubicBezTo>
                <a:close/>
                <a:moveTo>
                  <a:pt x="57" y="36"/>
                </a:moveTo>
                <a:cubicBezTo>
                  <a:pt x="43" y="36"/>
                  <a:pt x="33" y="45"/>
                  <a:pt x="31" y="55"/>
                </a:cubicBezTo>
                <a:cubicBezTo>
                  <a:pt x="31" y="55"/>
                  <a:pt x="31" y="56"/>
                  <a:pt x="31" y="56"/>
                </a:cubicBezTo>
                <a:cubicBezTo>
                  <a:pt x="31" y="57"/>
                  <a:pt x="32" y="57"/>
                  <a:pt x="32" y="58"/>
                </a:cubicBezTo>
                <a:cubicBezTo>
                  <a:pt x="33" y="58"/>
                  <a:pt x="33" y="58"/>
                  <a:pt x="33" y="58"/>
                </a:cubicBezTo>
                <a:cubicBezTo>
                  <a:pt x="34" y="58"/>
                  <a:pt x="35" y="57"/>
                  <a:pt x="35" y="56"/>
                </a:cubicBezTo>
                <a:cubicBezTo>
                  <a:pt x="37" y="49"/>
                  <a:pt x="45" y="41"/>
                  <a:pt x="57" y="41"/>
                </a:cubicBezTo>
                <a:cubicBezTo>
                  <a:pt x="58" y="41"/>
                  <a:pt x="59" y="40"/>
                  <a:pt x="59" y="39"/>
                </a:cubicBezTo>
                <a:cubicBezTo>
                  <a:pt x="59" y="37"/>
                  <a:pt x="58" y="36"/>
                  <a:pt x="57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47"/>
          <p:cNvSpPr/>
          <p:nvPr/>
        </p:nvSpPr>
        <p:spPr>
          <a:xfrm>
            <a:off x="4697413" y="3003550"/>
            <a:ext cx="569912" cy="365125"/>
          </a:xfrm>
          <a:custGeom>
            <a:avLst/>
            <a:gdLst/>
            <a:ahLst/>
            <a:cxnLst/>
            <a:rect l="l" t="t" r="r" b="b"/>
            <a:pathLst>
              <a:path w="136" h="87" extrusionOk="0">
                <a:moveTo>
                  <a:pt x="80" y="70"/>
                </a:moveTo>
                <a:cubicBezTo>
                  <a:pt x="84" y="70"/>
                  <a:pt x="87" y="69"/>
                  <a:pt x="89" y="66"/>
                </a:cubicBezTo>
                <a:cubicBezTo>
                  <a:pt x="90" y="66"/>
                  <a:pt x="90" y="66"/>
                  <a:pt x="90" y="66"/>
                </a:cubicBezTo>
                <a:cubicBezTo>
                  <a:pt x="92" y="69"/>
                  <a:pt x="96" y="70"/>
                  <a:pt x="100" y="70"/>
                </a:cubicBezTo>
                <a:cubicBezTo>
                  <a:pt x="124" y="70"/>
                  <a:pt x="124" y="70"/>
                  <a:pt x="124" y="70"/>
                </a:cubicBezTo>
                <a:cubicBezTo>
                  <a:pt x="128" y="70"/>
                  <a:pt x="132" y="69"/>
                  <a:pt x="134" y="66"/>
                </a:cubicBezTo>
                <a:cubicBezTo>
                  <a:pt x="135" y="65"/>
                  <a:pt x="136" y="62"/>
                  <a:pt x="135" y="60"/>
                </a:cubicBezTo>
                <a:cubicBezTo>
                  <a:pt x="132" y="42"/>
                  <a:pt x="132" y="42"/>
                  <a:pt x="132" y="42"/>
                </a:cubicBezTo>
                <a:cubicBezTo>
                  <a:pt x="131" y="39"/>
                  <a:pt x="129" y="36"/>
                  <a:pt x="126" y="35"/>
                </a:cubicBezTo>
                <a:cubicBezTo>
                  <a:pt x="127" y="34"/>
                  <a:pt x="127" y="34"/>
                  <a:pt x="127" y="34"/>
                </a:cubicBezTo>
                <a:cubicBezTo>
                  <a:pt x="129" y="32"/>
                  <a:pt x="129" y="29"/>
                  <a:pt x="129" y="27"/>
                </a:cubicBezTo>
                <a:cubicBezTo>
                  <a:pt x="126" y="9"/>
                  <a:pt x="126" y="9"/>
                  <a:pt x="126" y="9"/>
                </a:cubicBezTo>
                <a:cubicBezTo>
                  <a:pt x="125" y="4"/>
                  <a:pt x="119" y="0"/>
                  <a:pt x="114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2" y="0"/>
                  <a:pt x="89" y="1"/>
                  <a:pt x="87" y="3"/>
                </a:cubicBezTo>
                <a:cubicBezTo>
                  <a:pt x="87" y="3"/>
                  <a:pt x="87" y="3"/>
                  <a:pt x="86" y="4"/>
                </a:cubicBezTo>
                <a:cubicBezTo>
                  <a:pt x="84" y="1"/>
                  <a:pt x="81" y="0"/>
                  <a:pt x="78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5" y="0"/>
                  <a:pt x="52" y="1"/>
                  <a:pt x="50" y="4"/>
                </a:cubicBezTo>
                <a:cubicBezTo>
                  <a:pt x="50" y="3"/>
                  <a:pt x="50" y="3"/>
                  <a:pt x="50" y="3"/>
                </a:cubicBezTo>
                <a:cubicBezTo>
                  <a:pt x="48" y="1"/>
                  <a:pt x="45" y="0"/>
                  <a:pt x="42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7" y="0"/>
                  <a:pt x="12" y="4"/>
                  <a:pt x="11" y="9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9"/>
                  <a:pt x="7" y="32"/>
                  <a:pt x="9" y="34"/>
                </a:cubicBezTo>
                <a:cubicBezTo>
                  <a:pt x="9" y="34"/>
                  <a:pt x="10" y="34"/>
                  <a:pt x="10" y="35"/>
                </a:cubicBezTo>
                <a:cubicBezTo>
                  <a:pt x="7" y="36"/>
                  <a:pt x="5" y="39"/>
                  <a:pt x="4" y="42"/>
                </a:cubicBezTo>
                <a:cubicBezTo>
                  <a:pt x="1" y="60"/>
                  <a:pt x="1" y="60"/>
                  <a:pt x="1" y="60"/>
                </a:cubicBezTo>
                <a:cubicBezTo>
                  <a:pt x="0" y="62"/>
                  <a:pt x="1" y="65"/>
                  <a:pt x="2" y="66"/>
                </a:cubicBezTo>
                <a:cubicBezTo>
                  <a:pt x="4" y="69"/>
                  <a:pt x="8" y="70"/>
                  <a:pt x="11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9" y="70"/>
                  <a:pt x="43" y="69"/>
                  <a:pt x="46" y="66"/>
                </a:cubicBezTo>
                <a:cubicBezTo>
                  <a:pt x="46" y="66"/>
                  <a:pt x="46" y="66"/>
                  <a:pt x="46" y="66"/>
                </a:cubicBezTo>
                <a:cubicBezTo>
                  <a:pt x="49" y="69"/>
                  <a:pt x="52" y="70"/>
                  <a:pt x="56" y="70"/>
                </a:cubicBezTo>
                <a:cubicBezTo>
                  <a:pt x="66" y="70"/>
                  <a:pt x="66" y="70"/>
                  <a:pt x="66" y="70"/>
                </a:cubicBezTo>
                <a:cubicBezTo>
                  <a:pt x="66" y="83"/>
                  <a:pt x="66" y="83"/>
                  <a:pt x="66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10" y="83"/>
                  <a:pt x="9" y="84"/>
                  <a:pt x="9" y="85"/>
                </a:cubicBezTo>
                <a:cubicBezTo>
                  <a:pt x="9" y="86"/>
                  <a:pt x="10" y="87"/>
                  <a:pt x="11" y="87"/>
                </a:cubicBezTo>
                <a:cubicBezTo>
                  <a:pt x="125" y="87"/>
                  <a:pt x="125" y="87"/>
                  <a:pt x="125" y="87"/>
                </a:cubicBezTo>
                <a:cubicBezTo>
                  <a:pt x="126" y="87"/>
                  <a:pt x="127" y="86"/>
                  <a:pt x="127" y="85"/>
                </a:cubicBezTo>
                <a:cubicBezTo>
                  <a:pt x="127" y="84"/>
                  <a:pt x="126" y="83"/>
                  <a:pt x="125" y="83"/>
                </a:cubicBezTo>
                <a:cubicBezTo>
                  <a:pt x="70" y="83"/>
                  <a:pt x="70" y="83"/>
                  <a:pt x="70" y="83"/>
                </a:cubicBezTo>
                <a:cubicBezTo>
                  <a:pt x="70" y="70"/>
                  <a:pt x="70" y="70"/>
                  <a:pt x="70" y="70"/>
                </a:cubicBezTo>
                <a:lnTo>
                  <a:pt x="80" y="70"/>
                </a:lnTo>
                <a:close/>
                <a:moveTo>
                  <a:pt x="44" y="39"/>
                </a:moveTo>
                <a:cubicBezTo>
                  <a:pt x="45" y="40"/>
                  <a:pt x="45" y="41"/>
                  <a:pt x="45" y="42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63"/>
                  <a:pt x="40" y="66"/>
                  <a:pt x="35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9" y="66"/>
                  <a:pt x="7" y="65"/>
                  <a:pt x="5" y="64"/>
                </a:cubicBezTo>
                <a:cubicBezTo>
                  <a:pt x="5" y="63"/>
                  <a:pt x="5" y="62"/>
                  <a:pt x="5" y="61"/>
                </a:cubicBezTo>
                <a:cubicBezTo>
                  <a:pt x="8" y="43"/>
                  <a:pt x="8" y="43"/>
                  <a:pt x="8" y="43"/>
                </a:cubicBezTo>
                <a:cubicBezTo>
                  <a:pt x="9" y="40"/>
                  <a:pt x="13" y="37"/>
                  <a:pt x="17" y="37"/>
                </a:cubicBezTo>
                <a:cubicBezTo>
                  <a:pt x="39" y="37"/>
                  <a:pt x="39" y="37"/>
                  <a:pt x="39" y="37"/>
                </a:cubicBezTo>
                <a:cubicBezTo>
                  <a:pt x="41" y="37"/>
                  <a:pt x="43" y="38"/>
                  <a:pt x="44" y="39"/>
                </a:cubicBezTo>
                <a:close/>
                <a:moveTo>
                  <a:pt x="119" y="37"/>
                </a:moveTo>
                <a:cubicBezTo>
                  <a:pt x="123" y="37"/>
                  <a:pt x="127" y="40"/>
                  <a:pt x="128" y="43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131" y="62"/>
                  <a:pt x="131" y="63"/>
                  <a:pt x="130" y="64"/>
                </a:cubicBezTo>
                <a:cubicBezTo>
                  <a:pt x="129" y="65"/>
                  <a:pt x="127" y="66"/>
                  <a:pt x="124" y="66"/>
                </a:cubicBezTo>
                <a:cubicBezTo>
                  <a:pt x="100" y="66"/>
                  <a:pt x="100" y="66"/>
                  <a:pt x="100" y="66"/>
                </a:cubicBezTo>
                <a:cubicBezTo>
                  <a:pt x="96" y="66"/>
                  <a:pt x="92" y="63"/>
                  <a:pt x="92" y="60"/>
                </a:cubicBezTo>
                <a:cubicBezTo>
                  <a:pt x="91" y="43"/>
                  <a:pt x="91" y="43"/>
                  <a:pt x="91" y="43"/>
                </a:cubicBezTo>
                <a:cubicBezTo>
                  <a:pt x="91" y="41"/>
                  <a:pt x="91" y="40"/>
                  <a:pt x="92" y="39"/>
                </a:cubicBezTo>
                <a:cubicBezTo>
                  <a:pt x="93" y="38"/>
                  <a:pt x="95" y="37"/>
                  <a:pt x="98" y="37"/>
                </a:cubicBezTo>
                <a:lnTo>
                  <a:pt x="119" y="37"/>
                </a:lnTo>
                <a:close/>
                <a:moveTo>
                  <a:pt x="119" y="33"/>
                </a:moveTo>
                <a:cubicBezTo>
                  <a:pt x="98" y="33"/>
                  <a:pt x="98" y="33"/>
                  <a:pt x="98" y="33"/>
                </a:cubicBezTo>
                <a:cubicBezTo>
                  <a:pt x="93" y="33"/>
                  <a:pt x="90" y="30"/>
                  <a:pt x="90" y="27"/>
                </a:cubicBezTo>
                <a:cubicBezTo>
                  <a:pt x="89" y="9"/>
                  <a:pt x="89" y="9"/>
                  <a:pt x="89" y="9"/>
                </a:cubicBezTo>
                <a:cubicBezTo>
                  <a:pt x="89" y="8"/>
                  <a:pt x="89" y="7"/>
                  <a:pt x="90" y="6"/>
                </a:cubicBezTo>
                <a:cubicBezTo>
                  <a:pt x="91" y="4"/>
                  <a:pt x="93" y="4"/>
                  <a:pt x="95" y="4"/>
                </a:cubicBezTo>
                <a:cubicBezTo>
                  <a:pt x="114" y="4"/>
                  <a:pt x="114" y="4"/>
                  <a:pt x="114" y="4"/>
                </a:cubicBezTo>
                <a:cubicBezTo>
                  <a:pt x="118" y="4"/>
                  <a:pt x="121" y="6"/>
                  <a:pt x="122" y="10"/>
                </a:cubicBezTo>
                <a:cubicBezTo>
                  <a:pt x="125" y="28"/>
                  <a:pt x="125" y="28"/>
                  <a:pt x="125" y="28"/>
                </a:cubicBezTo>
                <a:cubicBezTo>
                  <a:pt x="125" y="29"/>
                  <a:pt x="125" y="30"/>
                  <a:pt x="124" y="31"/>
                </a:cubicBezTo>
                <a:cubicBezTo>
                  <a:pt x="123" y="32"/>
                  <a:pt x="121" y="33"/>
                  <a:pt x="119" y="33"/>
                </a:cubicBezTo>
                <a:close/>
                <a:moveTo>
                  <a:pt x="91" y="35"/>
                </a:moveTo>
                <a:cubicBezTo>
                  <a:pt x="90" y="35"/>
                  <a:pt x="89" y="36"/>
                  <a:pt x="89" y="36"/>
                </a:cubicBezTo>
                <a:cubicBezTo>
                  <a:pt x="89" y="37"/>
                  <a:pt x="89" y="37"/>
                  <a:pt x="88" y="37"/>
                </a:cubicBezTo>
                <a:cubicBezTo>
                  <a:pt x="88" y="36"/>
                  <a:pt x="87" y="35"/>
                  <a:pt x="86" y="35"/>
                </a:cubicBezTo>
                <a:cubicBezTo>
                  <a:pt x="86" y="34"/>
                  <a:pt x="87" y="34"/>
                  <a:pt x="87" y="34"/>
                </a:cubicBezTo>
                <a:cubicBezTo>
                  <a:pt x="88" y="33"/>
                  <a:pt x="88" y="33"/>
                  <a:pt x="88" y="33"/>
                </a:cubicBezTo>
                <a:cubicBezTo>
                  <a:pt x="89" y="34"/>
                  <a:pt x="90" y="34"/>
                  <a:pt x="91" y="35"/>
                </a:cubicBezTo>
                <a:close/>
                <a:moveTo>
                  <a:pt x="48" y="33"/>
                </a:moveTo>
                <a:cubicBezTo>
                  <a:pt x="48" y="33"/>
                  <a:pt x="49" y="33"/>
                  <a:pt x="49" y="34"/>
                </a:cubicBezTo>
                <a:cubicBezTo>
                  <a:pt x="49" y="34"/>
                  <a:pt x="50" y="34"/>
                  <a:pt x="50" y="35"/>
                </a:cubicBezTo>
                <a:cubicBezTo>
                  <a:pt x="49" y="35"/>
                  <a:pt x="48" y="36"/>
                  <a:pt x="48" y="37"/>
                </a:cubicBezTo>
                <a:cubicBezTo>
                  <a:pt x="48" y="37"/>
                  <a:pt x="47" y="37"/>
                  <a:pt x="47" y="36"/>
                </a:cubicBezTo>
                <a:cubicBezTo>
                  <a:pt x="47" y="36"/>
                  <a:pt x="46" y="35"/>
                  <a:pt x="46" y="35"/>
                </a:cubicBezTo>
                <a:cubicBezTo>
                  <a:pt x="47" y="34"/>
                  <a:pt x="48" y="34"/>
                  <a:pt x="48" y="33"/>
                </a:cubicBezTo>
                <a:close/>
                <a:moveTo>
                  <a:pt x="84" y="31"/>
                </a:moveTo>
                <a:cubicBezTo>
                  <a:pt x="83" y="32"/>
                  <a:pt x="81" y="33"/>
                  <a:pt x="79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5" y="33"/>
                  <a:pt x="53" y="32"/>
                  <a:pt x="52" y="31"/>
                </a:cubicBezTo>
                <a:cubicBezTo>
                  <a:pt x="51" y="30"/>
                  <a:pt x="51" y="29"/>
                  <a:pt x="51" y="27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6"/>
                  <a:pt x="55" y="4"/>
                  <a:pt x="59" y="4"/>
                </a:cubicBezTo>
                <a:cubicBezTo>
                  <a:pt x="78" y="4"/>
                  <a:pt x="78" y="4"/>
                  <a:pt x="78" y="4"/>
                </a:cubicBezTo>
                <a:cubicBezTo>
                  <a:pt x="81" y="4"/>
                  <a:pt x="84" y="6"/>
                  <a:pt x="85" y="10"/>
                </a:cubicBezTo>
                <a:cubicBezTo>
                  <a:pt x="86" y="27"/>
                  <a:pt x="86" y="27"/>
                  <a:pt x="86" y="27"/>
                </a:cubicBezTo>
                <a:cubicBezTo>
                  <a:pt x="86" y="29"/>
                  <a:pt x="85" y="30"/>
                  <a:pt x="84" y="31"/>
                </a:cubicBezTo>
                <a:close/>
                <a:moveTo>
                  <a:pt x="46" y="27"/>
                </a:moveTo>
                <a:cubicBezTo>
                  <a:pt x="46" y="30"/>
                  <a:pt x="43" y="33"/>
                  <a:pt x="39" y="33"/>
                </a:cubicBezTo>
                <a:cubicBezTo>
                  <a:pt x="17" y="33"/>
                  <a:pt x="17" y="33"/>
                  <a:pt x="17" y="33"/>
                </a:cubicBezTo>
                <a:cubicBezTo>
                  <a:pt x="15" y="33"/>
                  <a:pt x="13" y="32"/>
                  <a:pt x="12" y="31"/>
                </a:cubicBezTo>
                <a:cubicBezTo>
                  <a:pt x="11" y="30"/>
                  <a:pt x="11" y="29"/>
                  <a:pt x="11" y="28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7"/>
                  <a:pt x="19" y="4"/>
                  <a:pt x="23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4" y="4"/>
                  <a:pt x="45" y="4"/>
                  <a:pt x="46" y="6"/>
                </a:cubicBezTo>
                <a:cubicBezTo>
                  <a:pt x="47" y="7"/>
                  <a:pt x="48" y="8"/>
                  <a:pt x="48" y="9"/>
                </a:cubicBezTo>
                <a:lnTo>
                  <a:pt x="46" y="27"/>
                </a:lnTo>
                <a:close/>
                <a:moveTo>
                  <a:pt x="50" y="43"/>
                </a:moveTo>
                <a:cubicBezTo>
                  <a:pt x="50" y="40"/>
                  <a:pt x="53" y="37"/>
                  <a:pt x="57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83" y="37"/>
                  <a:pt x="86" y="40"/>
                  <a:pt x="87" y="43"/>
                </a:cubicBezTo>
                <a:cubicBezTo>
                  <a:pt x="88" y="61"/>
                  <a:pt x="88" y="61"/>
                  <a:pt x="88" y="61"/>
                </a:cubicBezTo>
                <a:cubicBezTo>
                  <a:pt x="88" y="62"/>
                  <a:pt x="87" y="63"/>
                  <a:pt x="86" y="64"/>
                </a:cubicBezTo>
                <a:cubicBezTo>
                  <a:pt x="85" y="65"/>
                  <a:pt x="82" y="66"/>
                  <a:pt x="80" y="66"/>
                </a:cubicBezTo>
                <a:cubicBezTo>
                  <a:pt x="56" y="66"/>
                  <a:pt x="56" y="66"/>
                  <a:pt x="56" y="66"/>
                </a:cubicBezTo>
                <a:cubicBezTo>
                  <a:pt x="53" y="66"/>
                  <a:pt x="51" y="65"/>
                  <a:pt x="49" y="64"/>
                </a:cubicBezTo>
                <a:cubicBezTo>
                  <a:pt x="49" y="63"/>
                  <a:pt x="48" y="62"/>
                  <a:pt x="48" y="61"/>
                </a:cubicBezTo>
                <a:lnTo>
                  <a:pt x="50" y="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7"/>
          <p:cNvSpPr/>
          <p:nvPr/>
        </p:nvSpPr>
        <p:spPr>
          <a:xfrm>
            <a:off x="6927850" y="1506538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135" h="135" extrusionOk="0">
                <a:moveTo>
                  <a:pt x="21" y="68"/>
                </a:moveTo>
                <a:cubicBezTo>
                  <a:pt x="21" y="69"/>
                  <a:pt x="20" y="70"/>
                  <a:pt x="19" y="70"/>
                </a:cubicBezTo>
                <a:cubicBezTo>
                  <a:pt x="2" y="70"/>
                  <a:pt x="2" y="70"/>
                  <a:pt x="2" y="70"/>
                </a:cubicBezTo>
                <a:cubicBezTo>
                  <a:pt x="1" y="70"/>
                  <a:pt x="0" y="69"/>
                  <a:pt x="0" y="68"/>
                </a:cubicBezTo>
                <a:cubicBezTo>
                  <a:pt x="0" y="66"/>
                  <a:pt x="1" y="65"/>
                  <a:pt x="2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20" y="65"/>
                  <a:pt x="21" y="66"/>
                  <a:pt x="21" y="68"/>
                </a:cubicBezTo>
                <a:close/>
                <a:moveTo>
                  <a:pt x="31" y="100"/>
                </a:moveTo>
                <a:cubicBezTo>
                  <a:pt x="22" y="110"/>
                  <a:pt x="22" y="110"/>
                  <a:pt x="22" y="110"/>
                </a:cubicBezTo>
                <a:cubicBezTo>
                  <a:pt x="22" y="110"/>
                  <a:pt x="21" y="111"/>
                  <a:pt x="21" y="111"/>
                </a:cubicBezTo>
                <a:cubicBezTo>
                  <a:pt x="21" y="112"/>
                  <a:pt x="22" y="112"/>
                  <a:pt x="22" y="113"/>
                </a:cubicBezTo>
                <a:cubicBezTo>
                  <a:pt x="22" y="113"/>
                  <a:pt x="23" y="113"/>
                  <a:pt x="24" y="113"/>
                </a:cubicBezTo>
                <a:cubicBezTo>
                  <a:pt x="24" y="113"/>
                  <a:pt x="25" y="113"/>
                  <a:pt x="25" y="113"/>
                </a:cubicBezTo>
                <a:cubicBezTo>
                  <a:pt x="35" y="103"/>
                  <a:pt x="35" y="103"/>
                  <a:pt x="35" y="103"/>
                </a:cubicBezTo>
                <a:cubicBezTo>
                  <a:pt x="35" y="102"/>
                  <a:pt x="35" y="101"/>
                  <a:pt x="35" y="100"/>
                </a:cubicBezTo>
                <a:cubicBezTo>
                  <a:pt x="34" y="99"/>
                  <a:pt x="32" y="99"/>
                  <a:pt x="31" y="100"/>
                </a:cubicBezTo>
                <a:close/>
                <a:moveTo>
                  <a:pt x="31" y="35"/>
                </a:moveTo>
                <a:cubicBezTo>
                  <a:pt x="32" y="35"/>
                  <a:pt x="32" y="36"/>
                  <a:pt x="33" y="36"/>
                </a:cubicBezTo>
                <a:cubicBezTo>
                  <a:pt x="34" y="36"/>
                  <a:pt x="34" y="35"/>
                  <a:pt x="35" y="35"/>
                </a:cubicBezTo>
                <a:cubicBezTo>
                  <a:pt x="35" y="34"/>
                  <a:pt x="35" y="33"/>
                  <a:pt x="35" y="32"/>
                </a:cubicBezTo>
                <a:cubicBezTo>
                  <a:pt x="25" y="23"/>
                  <a:pt x="25" y="23"/>
                  <a:pt x="25" y="23"/>
                </a:cubicBezTo>
                <a:cubicBezTo>
                  <a:pt x="24" y="22"/>
                  <a:pt x="23" y="22"/>
                  <a:pt x="22" y="23"/>
                </a:cubicBezTo>
                <a:cubicBezTo>
                  <a:pt x="22" y="23"/>
                  <a:pt x="21" y="23"/>
                  <a:pt x="21" y="24"/>
                </a:cubicBezTo>
                <a:cubicBezTo>
                  <a:pt x="21" y="25"/>
                  <a:pt x="22" y="25"/>
                  <a:pt x="22" y="26"/>
                </a:cubicBezTo>
                <a:lnTo>
                  <a:pt x="31" y="35"/>
                </a:lnTo>
                <a:close/>
                <a:moveTo>
                  <a:pt x="67" y="21"/>
                </a:moveTo>
                <a:cubicBezTo>
                  <a:pt x="68" y="21"/>
                  <a:pt x="69" y="20"/>
                  <a:pt x="69" y="19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8" y="0"/>
                  <a:pt x="67" y="0"/>
                </a:cubicBezTo>
                <a:cubicBezTo>
                  <a:pt x="66" y="0"/>
                  <a:pt x="65" y="1"/>
                  <a:pt x="65" y="2"/>
                </a:cubicBezTo>
                <a:cubicBezTo>
                  <a:pt x="65" y="19"/>
                  <a:pt x="65" y="19"/>
                  <a:pt x="65" y="19"/>
                </a:cubicBezTo>
                <a:cubicBezTo>
                  <a:pt x="65" y="20"/>
                  <a:pt x="66" y="21"/>
                  <a:pt x="67" y="21"/>
                </a:cubicBezTo>
                <a:close/>
                <a:moveTo>
                  <a:pt x="109" y="68"/>
                </a:moveTo>
                <a:cubicBezTo>
                  <a:pt x="109" y="91"/>
                  <a:pt x="90" y="110"/>
                  <a:pt x="67" y="110"/>
                </a:cubicBezTo>
                <a:cubicBezTo>
                  <a:pt x="44" y="110"/>
                  <a:pt x="25" y="91"/>
                  <a:pt x="25" y="68"/>
                </a:cubicBezTo>
                <a:cubicBezTo>
                  <a:pt x="25" y="44"/>
                  <a:pt x="44" y="26"/>
                  <a:pt x="67" y="26"/>
                </a:cubicBezTo>
                <a:cubicBezTo>
                  <a:pt x="90" y="26"/>
                  <a:pt x="109" y="44"/>
                  <a:pt x="109" y="68"/>
                </a:cubicBezTo>
                <a:close/>
                <a:moveTo>
                  <a:pt x="67" y="30"/>
                </a:moveTo>
                <a:cubicBezTo>
                  <a:pt x="46" y="30"/>
                  <a:pt x="30" y="47"/>
                  <a:pt x="30" y="68"/>
                </a:cubicBezTo>
                <a:cubicBezTo>
                  <a:pt x="30" y="88"/>
                  <a:pt x="46" y="105"/>
                  <a:pt x="67" y="105"/>
                </a:cubicBezTo>
                <a:cubicBezTo>
                  <a:pt x="88" y="105"/>
                  <a:pt x="105" y="88"/>
                  <a:pt x="105" y="68"/>
                </a:cubicBezTo>
                <a:cubicBezTo>
                  <a:pt x="105" y="47"/>
                  <a:pt x="88" y="30"/>
                  <a:pt x="67" y="30"/>
                </a:cubicBezTo>
                <a:close/>
                <a:moveTo>
                  <a:pt x="67" y="114"/>
                </a:moveTo>
                <a:cubicBezTo>
                  <a:pt x="66" y="114"/>
                  <a:pt x="65" y="115"/>
                  <a:pt x="65" y="116"/>
                </a:cubicBezTo>
                <a:cubicBezTo>
                  <a:pt x="65" y="133"/>
                  <a:pt x="65" y="133"/>
                  <a:pt x="65" y="133"/>
                </a:cubicBezTo>
                <a:cubicBezTo>
                  <a:pt x="65" y="134"/>
                  <a:pt x="66" y="135"/>
                  <a:pt x="67" y="135"/>
                </a:cubicBezTo>
                <a:cubicBezTo>
                  <a:pt x="68" y="135"/>
                  <a:pt x="69" y="134"/>
                  <a:pt x="69" y="133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9" y="115"/>
                  <a:pt x="68" y="114"/>
                  <a:pt x="67" y="114"/>
                </a:cubicBezTo>
                <a:close/>
                <a:moveTo>
                  <a:pt x="103" y="100"/>
                </a:moveTo>
                <a:cubicBezTo>
                  <a:pt x="102" y="99"/>
                  <a:pt x="101" y="99"/>
                  <a:pt x="100" y="100"/>
                </a:cubicBezTo>
                <a:cubicBezTo>
                  <a:pt x="99" y="101"/>
                  <a:pt x="99" y="102"/>
                  <a:pt x="100" y="103"/>
                </a:cubicBezTo>
                <a:cubicBezTo>
                  <a:pt x="109" y="113"/>
                  <a:pt x="109" y="113"/>
                  <a:pt x="109" y="113"/>
                </a:cubicBezTo>
                <a:cubicBezTo>
                  <a:pt x="110" y="113"/>
                  <a:pt x="110" y="113"/>
                  <a:pt x="111" y="113"/>
                </a:cubicBezTo>
                <a:cubicBezTo>
                  <a:pt x="111" y="113"/>
                  <a:pt x="112" y="113"/>
                  <a:pt x="112" y="113"/>
                </a:cubicBezTo>
                <a:cubicBezTo>
                  <a:pt x="113" y="112"/>
                  <a:pt x="113" y="112"/>
                  <a:pt x="113" y="111"/>
                </a:cubicBezTo>
                <a:cubicBezTo>
                  <a:pt x="113" y="111"/>
                  <a:pt x="113" y="110"/>
                  <a:pt x="112" y="110"/>
                </a:cubicBezTo>
                <a:lnTo>
                  <a:pt x="103" y="100"/>
                </a:lnTo>
                <a:close/>
                <a:moveTo>
                  <a:pt x="109" y="23"/>
                </a:moveTo>
                <a:cubicBezTo>
                  <a:pt x="100" y="32"/>
                  <a:pt x="100" y="32"/>
                  <a:pt x="100" y="32"/>
                </a:cubicBezTo>
                <a:cubicBezTo>
                  <a:pt x="99" y="33"/>
                  <a:pt x="99" y="34"/>
                  <a:pt x="100" y="35"/>
                </a:cubicBezTo>
                <a:cubicBezTo>
                  <a:pt x="100" y="35"/>
                  <a:pt x="101" y="36"/>
                  <a:pt x="101" y="36"/>
                </a:cubicBezTo>
                <a:cubicBezTo>
                  <a:pt x="102" y="36"/>
                  <a:pt x="102" y="35"/>
                  <a:pt x="103" y="35"/>
                </a:cubicBezTo>
                <a:cubicBezTo>
                  <a:pt x="112" y="26"/>
                  <a:pt x="112" y="26"/>
                  <a:pt x="112" y="26"/>
                </a:cubicBezTo>
                <a:cubicBezTo>
                  <a:pt x="113" y="25"/>
                  <a:pt x="113" y="25"/>
                  <a:pt x="113" y="24"/>
                </a:cubicBezTo>
                <a:cubicBezTo>
                  <a:pt x="113" y="23"/>
                  <a:pt x="113" y="23"/>
                  <a:pt x="112" y="23"/>
                </a:cubicBezTo>
                <a:cubicBezTo>
                  <a:pt x="111" y="22"/>
                  <a:pt x="110" y="22"/>
                  <a:pt x="109" y="23"/>
                </a:cubicBezTo>
                <a:close/>
                <a:moveTo>
                  <a:pt x="132" y="65"/>
                </a:moveTo>
                <a:cubicBezTo>
                  <a:pt x="115" y="65"/>
                  <a:pt x="115" y="65"/>
                  <a:pt x="115" y="65"/>
                </a:cubicBezTo>
                <a:cubicBezTo>
                  <a:pt x="114" y="65"/>
                  <a:pt x="113" y="66"/>
                  <a:pt x="113" y="68"/>
                </a:cubicBezTo>
                <a:cubicBezTo>
                  <a:pt x="113" y="69"/>
                  <a:pt x="114" y="70"/>
                  <a:pt x="115" y="70"/>
                </a:cubicBezTo>
                <a:cubicBezTo>
                  <a:pt x="132" y="70"/>
                  <a:pt x="132" y="70"/>
                  <a:pt x="132" y="70"/>
                </a:cubicBezTo>
                <a:cubicBezTo>
                  <a:pt x="134" y="70"/>
                  <a:pt x="135" y="69"/>
                  <a:pt x="135" y="68"/>
                </a:cubicBezTo>
                <a:cubicBezTo>
                  <a:pt x="135" y="66"/>
                  <a:pt x="134" y="65"/>
                  <a:pt x="132" y="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7"/>
          <p:cNvSpPr/>
          <p:nvPr/>
        </p:nvSpPr>
        <p:spPr>
          <a:xfrm>
            <a:off x="4740275" y="5716588"/>
            <a:ext cx="485775" cy="520700"/>
          </a:xfrm>
          <a:custGeom>
            <a:avLst/>
            <a:gdLst/>
            <a:ahLst/>
            <a:cxnLst/>
            <a:rect l="l" t="t" r="r" b="b"/>
            <a:pathLst>
              <a:path w="116" h="124" extrusionOk="0">
                <a:moveTo>
                  <a:pt x="112" y="31"/>
                </a:moveTo>
                <a:cubicBezTo>
                  <a:pt x="107" y="23"/>
                  <a:pt x="96" y="19"/>
                  <a:pt x="82" y="21"/>
                </a:cubicBezTo>
                <a:cubicBezTo>
                  <a:pt x="76" y="8"/>
                  <a:pt x="67" y="0"/>
                  <a:pt x="58" y="0"/>
                </a:cubicBezTo>
                <a:cubicBezTo>
                  <a:pt x="48" y="0"/>
                  <a:pt x="40" y="8"/>
                  <a:pt x="34" y="21"/>
                </a:cubicBezTo>
                <a:cubicBezTo>
                  <a:pt x="19" y="19"/>
                  <a:pt x="9" y="23"/>
                  <a:pt x="4" y="31"/>
                </a:cubicBezTo>
                <a:cubicBezTo>
                  <a:pt x="0" y="39"/>
                  <a:pt x="1" y="50"/>
                  <a:pt x="9" y="61"/>
                </a:cubicBezTo>
                <a:cubicBezTo>
                  <a:pt x="9" y="61"/>
                  <a:pt x="9" y="62"/>
                  <a:pt x="10" y="62"/>
                </a:cubicBezTo>
                <a:cubicBezTo>
                  <a:pt x="10" y="62"/>
                  <a:pt x="10" y="62"/>
                  <a:pt x="10" y="62"/>
                </a:cubicBezTo>
                <a:cubicBezTo>
                  <a:pt x="2" y="74"/>
                  <a:pt x="0" y="85"/>
                  <a:pt x="4" y="93"/>
                </a:cubicBezTo>
                <a:cubicBezTo>
                  <a:pt x="8" y="100"/>
                  <a:pt x="17" y="104"/>
                  <a:pt x="29" y="104"/>
                </a:cubicBezTo>
                <a:cubicBezTo>
                  <a:pt x="30" y="104"/>
                  <a:pt x="32" y="104"/>
                  <a:pt x="34" y="104"/>
                </a:cubicBezTo>
                <a:cubicBezTo>
                  <a:pt x="40" y="117"/>
                  <a:pt x="49" y="124"/>
                  <a:pt x="58" y="124"/>
                </a:cubicBezTo>
                <a:cubicBezTo>
                  <a:pt x="67" y="124"/>
                  <a:pt x="76" y="117"/>
                  <a:pt x="82" y="104"/>
                </a:cubicBezTo>
                <a:cubicBezTo>
                  <a:pt x="84" y="104"/>
                  <a:pt x="86" y="104"/>
                  <a:pt x="87" y="104"/>
                </a:cubicBezTo>
                <a:cubicBezTo>
                  <a:pt x="99" y="104"/>
                  <a:pt x="108" y="100"/>
                  <a:pt x="112" y="93"/>
                </a:cubicBezTo>
                <a:cubicBezTo>
                  <a:pt x="116" y="85"/>
                  <a:pt x="114" y="74"/>
                  <a:pt x="106" y="62"/>
                </a:cubicBezTo>
                <a:cubicBezTo>
                  <a:pt x="114" y="50"/>
                  <a:pt x="116" y="39"/>
                  <a:pt x="112" y="31"/>
                </a:cubicBezTo>
                <a:close/>
                <a:moveTo>
                  <a:pt x="90" y="52"/>
                </a:moveTo>
                <a:cubicBezTo>
                  <a:pt x="94" y="55"/>
                  <a:pt x="97" y="59"/>
                  <a:pt x="100" y="62"/>
                </a:cubicBezTo>
                <a:cubicBezTo>
                  <a:pt x="97" y="66"/>
                  <a:pt x="94" y="69"/>
                  <a:pt x="90" y="73"/>
                </a:cubicBezTo>
                <a:cubicBezTo>
                  <a:pt x="90" y="69"/>
                  <a:pt x="90" y="66"/>
                  <a:pt x="90" y="62"/>
                </a:cubicBezTo>
                <a:cubicBezTo>
                  <a:pt x="90" y="59"/>
                  <a:pt x="90" y="55"/>
                  <a:pt x="90" y="52"/>
                </a:cubicBezTo>
                <a:close/>
                <a:moveTo>
                  <a:pt x="89" y="44"/>
                </a:moveTo>
                <a:cubicBezTo>
                  <a:pt x="88" y="38"/>
                  <a:pt x="86" y="31"/>
                  <a:pt x="84" y="26"/>
                </a:cubicBezTo>
                <a:cubicBezTo>
                  <a:pt x="96" y="25"/>
                  <a:pt x="104" y="28"/>
                  <a:pt x="107" y="34"/>
                </a:cubicBezTo>
                <a:cubicBezTo>
                  <a:pt x="111" y="40"/>
                  <a:pt x="109" y="48"/>
                  <a:pt x="103" y="58"/>
                </a:cubicBezTo>
                <a:cubicBezTo>
                  <a:pt x="99" y="53"/>
                  <a:pt x="94" y="49"/>
                  <a:pt x="89" y="44"/>
                </a:cubicBezTo>
                <a:close/>
                <a:moveTo>
                  <a:pt x="89" y="80"/>
                </a:moveTo>
                <a:cubicBezTo>
                  <a:pt x="94" y="76"/>
                  <a:pt x="99" y="71"/>
                  <a:pt x="103" y="67"/>
                </a:cubicBezTo>
                <a:cubicBezTo>
                  <a:pt x="109" y="76"/>
                  <a:pt x="111" y="85"/>
                  <a:pt x="107" y="91"/>
                </a:cubicBezTo>
                <a:cubicBezTo>
                  <a:pt x="104" y="97"/>
                  <a:pt x="96" y="100"/>
                  <a:pt x="84" y="99"/>
                </a:cubicBezTo>
                <a:cubicBezTo>
                  <a:pt x="86" y="93"/>
                  <a:pt x="88" y="87"/>
                  <a:pt x="89" y="80"/>
                </a:cubicBezTo>
                <a:close/>
                <a:moveTo>
                  <a:pt x="58" y="98"/>
                </a:moveTo>
                <a:cubicBezTo>
                  <a:pt x="64" y="101"/>
                  <a:pt x="71" y="102"/>
                  <a:pt x="77" y="103"/>
                </a:cubicBezTo>
                <a:cubicBezTo>
                  <a:pt x="72" y="114"/>
                  <a:pt x="65" y="119"/>
                  <a:pt x="58" y="119"/>
                </a:cubicBezTo>
                <a:cubicBezTo>
                  <a:pt x="51" y="119"/>
                  <a:pt x="44" y="114"/>
                  <a:pt x="39" y="103"/>
                </a:cubicBezTo>
                <a:cubicBezTo>
                  <a:pt x="45" y="102"/>
                  <a:pt x="51" y="101"/>
                  <a:pt x="58" y="98"/>
                </a:cubicBezTo>
                <a:close/>
                <a:moveTo>
                  <a:pt x="42" y="90"/>
                </a:moveTo>
                <a:cubicBezTo>
                  <a:pt x="45" y="92"/>
                  <a:pt x="48" y="94"/>
                  <a:pt x="51" y="95"/>
                </a:cubicBezTo>
                <a:cubicBezTo>
                  <a:pt x="46" y="97"/>
                  <a:pt x="41" y="98"/>
                  <a:pt x="37" y="98"/>
                </a:cubicBezTo>
                <a:cubicBezTo>
                  <a:pt x="35" y="94"/>
                  <a:pt x="34" y="90"/>
                  <a:pt x="33" y="85"/>
                </a:cubicBezTo>
                <a:cubicBezTo>
                  <a:pt x="36" y="87"/>
                  <a:pt x="39" y="89"/>
                  <a:pt x="42" y="90"/>
                </a:cubicBezTo>
                <a:close/>
                <a:moveTo>
                  <a:pt x="39" y="21"/>
                </a:moveTo>
                <a:cubicBezTo>
                  <a:pt x="44" y="11"/>
                  <a:pt x="51" y="5"/>
                  <a:pt x="58" y="5"/>
                </a:cubicBezTo>
                <a:cubicBezTo>
                  <a:pt x="65" y="5"/>
                  <a:pt x="72" y="11"/>
                  <a:pt x="77" y="21"/>
                </a:cubicBezTo>
                <a:cubicBezTo>
                  <a:pt x="71" y="22"/>
                  <a:pt x="64" y="24"/>
                  <a:pt x="58" y="27"/>
                </a:cubicBezTo>
                <a:cubicBezTo>
                  <a:pt x="52" y="24"/>
                  <a:pt x="45" y="22"/>
                  <a:pt x="39" y="21"/>
                </a:cubicBezTo>
                <a:close/>
                <a:moveTo>
                  <a:pt x="74" y="34"/>
                </a:moveTo>
                <a:cubicBezTo>
                  <a:pt x="71" y="33"/>
                  <a:pt x="68" y="31"/>
                  <a:pt x="65" y="30"/>
                </a:cubicBezTo>
                <a:cubicBezTo>
                  <a:pt x="70" y="28"/>
                  <a:pt x="74" y="27"/>
                  <a:pt x="79" y="26"/>
                </a:cubicBezTo>
                <a:cubicBezTo>
                  <a:pt x="80" y="30"/>
                  <a:pt x="82" y="35"/>
                  <a:pt x="83" y="40"/>
                </a:cubicBezTo>
                <a:cubicBezTo>
                  <a:pt x="80" y="38"/>
                  <a:pt x="77" y="36"/>
                  <a:pt x="74" y="34"/>
                </a:cubicBezTo>
                <a:close/>
                <a:moveTo>
                  <a:pt x="85" y="62"/>
                </a:moveTo>
                <a:cubicBezTo>
                  <a:pt x="85" y="67"/>
                  <a:pt x="85" y="72"/>
                  <a:pt x="84" y="77"/>
                </a:cubicBezTo>
                <a:cubicBezTo>
                  <a:pt x="80" y="80"/>
                  <a:pt x="76" y="83"/>
                  <a:pt x="71" y="86"/>
                </a:cubicBezTo>
                <a:cubicBezTo>
                  <a:pt x="67" y="88"/>
                  <a:pt x="63" y="91"/>
                  <a:pt x="58" y="92"/>
                </a:cubicBezTo>
                <a:cubicBezTo>
                  <a:pt x="53" y="91"/>
                  <a:pt x="49" y="88"/>
                  <a:pt x="44" y="86"/>
                </a:cubicBezTo>
                <a:cubicBezTo>
                  <a:pt x="40" y="83"/>
                  <a:pt x="36" y="80"/>
                  <a:pt x="32" y="77"/>
                </a:cubicBezTo>
                <a:cubicBezTo>
                  <a:pt x="31" y="72"/>
                  <a:pt x="31" y="67"/>
                  <a:pt x="31" y="62"/>
                </a:cubicBezTo>
                <a:cubicBezTo>
                  <a:pt x="31" y="57"/>
                  <a:pt x="31" y="52"/>
                  <a:pt x="32" y="47"/>
                </a:cubicBezTo>
                <a:cubicBezTo>
                  <a:pt x="36" y="44"/>
                  <a:pt x="40" y="41"/>
                  <a:pt x="44" y="39"/>
                </a:cubicBezTo>
                <a:cubicBezTo>
                  <a:pt x="49" y="36"/>
                  <a:pt x="53" y="34"/>
                  <a:pt x="58" y="32"/>
                </a:cubicBezTo>
                <a:cubicBezTo>
                  <a:pt x="63" y="34"/>
                  <a:pt x="67" y="36"/>
                  <a:pt x="71" y="39"/>
                </a:cubicBezTo>
                <a:cubicBezTo>
                  <a:pt x="76" y="41"/>
                  <a:pt x="80" y="44"/>
                  <a:pt x="84" y="47"/>
                </a:cubicBezTo>
                <a:cubicBezTo>
                  <a:pt x="85" y="52"/>
                  <a:pt x="85" y="57"/>
                  <a:pt x="85" y="62"/>
                </a:cubicBezTo>
                <a:close/>
                <a:moveTo>
                  <a:pt x="51" y="30"/>
                </a:moveTo>
                <a:cubicBezTo>
                  <a:pt x="48" y="31"/>
                  <a:pt x="45" y="33"/>
                  <a:pt x="42" y="34"/>
                </a:cubicBezTo>
                <a:cubicBezTo>
                  <a:pt x="39" y="36"/>
                  <a:pt x="36" y="38"/>
                  <a:pt x="33" y="40"/>
                </a:cubicBezTo>
                <a:cubicBezTo>
                  <a:pt x="34" y="35"/>
                  <a:pt x="35" y="30"/>
                  <a:pt x="37" y="26"/>
                </a:cubicBezTo>
                <a:cubicBezTo>
                  <a:pt x="41" y="27"/>
                  <a:pt x="46" y="28"/>
                  <a:pt x="51" y="30"/>
                </a:cubicBezTo>
                <a:close/>
                <a:moveTo>
                  <a:pt x="65" y="95"/>
                </a:moveTo>
                <a:cubicBezTo>
                  <a:pt x="68" y="94"/>
                  <a:pt x="71" y="92"/>
                  <a:pt x="74" y="90"/>
                </a:cubicBezTo>
                <a:cubicBezTo>
                  <a:pt x="77" y="89"/>
                  <a:pt x="80" y="87"/>
                  <a:pt x="83" y="85"/>
                </a:cubicBezTo>
                <a:cubicBezTo>
                  <a:pt x="82" y="90"/>
                  <a:pt x="80" y="94"/>
                  <a:pt x="79" y="98"/>
                </a:cubicBezTo>
                <a:cubicBezTo>
                  <a:pt x="74" y="98"/>
                  <a:pt x="70" y="97"/>
                  <a:pt x="65" y="95"/>
                </a:cubicBezTo>
                <a:close/>
                <a:moveTo>
                  <a:pt x="26" y="73"/>
                </a:moveTo>
                <a:cubicBezTo>
                  <a:pt x="22" y="69"/>
                  <a:pt x="19" y="66"/>
                  <a:pt x="16" y="62"/>
                </a:cubicBezTo>
                <a:cubicBezTo>
                  <a:pt x="19" y="59"/>
                  <a:pt x="22" y="55"/>
                  <a:pt x="26" y="52"/>
                </a:cubicBezTo>
                <a:cubicBezTo>
                  <a:pt x="26" y="55"/>
                  <a:pt x="26" y="59"/>
                  <a:pt x="26" y="62"/>
                </a:cubicBezTo>
                <a:cubicBezTo>
                  <a:pt x="26" y="66"/>
                  <a:pt x="26" y="69"/>
                  <a:pt x="26" y="73"/>
                </a:cubicBezTo>
                <a:close/>
                <a:moveTo>
                  <a:pt x="27" y="44"/>
                </a:moveTo>
                <a:cubicBezTo>
                  <a:pt x="22" y="49"/>
                  <a:pt x="17" y="53"/>
                  <a:pt x="13" y="58"/>
                </a:cubicBezTo>
                <a:cubicBezTo>
                  <a:pt x="7" y="48"/>
                  <a:pt x="5" y="40"/>
                  <a:pt x="9" y="34"/>
                </a:cubicBezTo>
                <a:cubicBezTo>
                  <a:pt x="12" y="28"/>
                  <a:pt x="19" y="26"/>
                  <a:pt x="29" y="26"/>
                </a:cubicBezTo>
                <a:cubicBezTo>
                  <a:pt x="30" y="26"/>
                  <a:pt x="31" y="26"/>
                  <a:pt x="32" y="26"/>
                </a:cubicBezTo>
                <a:cubicBezTo>
                  <a:pt x="30" y="31"/>
                  <a:pt x="28" y="38"/>
                  <a:pt x="27" y="44"/>
                </a:cubicBezTo>
                <a:close/>
                <a:moveTo>
                  <a:pt x="13" y="67"/>
                </a:moveTo>
                <a:cubicBezTo>
                  <a:pt x="17" y="71"/>
                  <a:pt x="22" y="76"/>
                  <a:pt x="27" y="80"/>
                </a:cubicBezTo>
                <a:cubicBezTo>
                  <a:pt x="28" y="87"/>
                  <a:pt x="30" y="93"/>
                  <a:pt x="32" y="99"/>
                </a:cubicBezTo>
                <a:cubicBezTo>
                  <a:pt x="20" y="100"/>
                  <a:pt x="12" y="97"/>
                  <a:pt x="9" y="91"/>
                </a:cubicBezTo>
                <a:cubicBezTo>
                  <a:pt x="5" y="85"/>
                  <a:pt x="7" y="76"/>
                  <a:pt x="13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3" grpId="0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7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7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7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3" grpId="0"/>
          <p:bldP spid="747" grpId="0" animBg="1"/>
          <p:bldP spid="748" grpId="0" animBg="1"/>
          <p:bldP spid="749" grpId="0" animBg="1"/>
          <p:bldP spid="750" grpId="0" animBg="1"/>
          <p:bldP spid="751" grpId="0" animBg="1"/>
          <p:bldP spid="752" grpId="0" animBg="1"/>
          <p:bldP spid="753" grpId="0" animBg="1"/>
          <p:bldP spid="754" grpId="0" animBg="1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875" y="519113"/>
            <a:ext cx="10010775" cy="45180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8"/>
          <p:cNvSpPr/>
          <p:nvPr/>
        </p:nvSpPr>
        <p:spPr>
          <a:xfrm>
            <a:off x="1255713" y="5010150"/>
            <a:ext cx="14700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5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48"/>
          <p:cNvSpPr/>
          <p:nvPr/>
        </p:nvSpPr>
        <p:spPr>
          <a:xfrm>
            <a:off x="4187825" y="5010150"/>
            <a:ext cx="14700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6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48"/>
          <p:cNvSpPr/>
          <p:nvPr/>
        </p:nvSpPr>
        <p:spPr>
          <a:xfrm>
            <a:off x="6875463" y="5010150"/>
            <a:ext cx="14700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7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48"/>
          <p:cNvSpPr/>
          <p:nvPr/>
        </p:nvSpPr>
        <p:spPr>
          <a:xfrm>
            <a:off x="9566275" y="5010150"/>
            <a:ext cx="1470025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8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8"/>
          <p:cNvSpPr/>
          <p:nvPr/>
        </p:nvSpPr>
        <p:spPr>
          <a:xfrm>
            <a:off x="1255713" y="1830388"/>
            <a:ext cx="14700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48"/>
          <p:cNvSpPr/>
          <p:nvPr/>
        </p:nvSpPr>
        <p:spPr>
          <a:xfrm>
            <a:off x="4187825" y="1830388"/>
            <a:ext cx="14700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2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48"/>
          <p:cNvSpPr/>
          <p:nvPr/>
        </p:nvSpPr>
        <p:spPr>
          <a:xfrm>
            <a:off x="6875463" y="1830388"/>
            <a:ext cx="14700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8"/>
          <p:cNvSpPr/>
          <p:nvPr/>
        </p:nvSpPr>
        <p:spPr>
          <a:xfrm>
            <a:off x="9566275" y="1830388"/>
            <a:ext cx="147002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100" b="1" dirty="0">
                <a:solidFill>
                  <a:srgbClr val="14141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48"/>
          <p:cNvSpPr/>
          <p:nvPr/>
        </p:nvSpPr>
        <p:spPr>
          <a:xfrm>
            <a:off x="4389438" y="4062413"/>
            <a:ext cx="869950" cy="438150"/>
          </a:xfrm>
          <a:custGeom>
            <a:avLst/>
            <a:gdLst/>
            <a:ahLst/>
            <a:cxnLst/>
            <a:rect l="l" t="t" r="r" b="b"/>
            <a:pathLst>
              <a:path w="181" h="91" extrusionOk="0">
                <a:moveTo>
                  <a:pt x="92" y="91"/>
                </a:moveTo>
                <a:cubicBezTo>
                  <a:pt x="82" y="91"/>
                  <a:pt x="73" y="91"/>
                  <a:pt x="65" y="89"/>
                </a:cubicBezTo>
                <a:cubicBezTo>
                  <a:pt x="62" y="88"/>
                  <a:pt x="59" y="87"/>
                  <a:pt x="57" y="86"/>
                </a:cubicBezTo>
                <a:cubicBezTo>
                  <a:pt x="51" y="84"/>
                  <a:pt x="50" y="80"/>
                  <a:pt x="49" y="78"/>
                </a:cubicBezTo>
                <a:cubicBezTo>
                  <a:pt x="49" y="75"/>
                  <a:pt x="50" y="71"/>
                  <a:pt x="53" y="69"/>
                </a:cubicBezTo>
                <a:cubicBezTo>
                  <a:pt x="57" y="65"/>
                  <a:pt x="62" y="62"/>
                  <a:pt x="69" y="58"/>
                </a:cubicBezTo>
                <a:cubicBezTo>
                  <a:pt x="71" y="57"/>
                  <a:pt x="73" y="56"/>
                  <a:pt x="75" y="56"/>
                </a:cubicBezTo>
                <a:cubicBezTo>
                  <a:pt x="77" y="55"/>
                  <a:pt x="77" y="55"/>
                  <a:pt x="77" y="55"/>
                </a:cubicBezTo>
                <a:cubicBezTo>
                  <a:pt x="78" y="54"/>
                  <a:pt x="79" y="53"/>
                  <a:pt x="80" y="52"/>
                </a:cubicBezTo>
                <a:cubicBezTo>
                  <a:pt x="80" y="51"/>
                  <a:pt x="79" y="50"/>
                  <a:pt x="78" y="49"/>
                </a:cubicBezTo>
                <a:cubicBezTo>
                  <a:pt x="71" y="41"/>
                  <a:pt x="68" y="32"/>
                  <a:pt x="68" y="21"/>
                </a:cubicBezTo>
                <a:cubicBezTo>
                  <a:pt x="68" y="10"/>
                  <a:pt x="74" y="4"/>
                  <a:pt x="86" y="1"/>
                </a:cubicBezTo>
                <a:cubicBezTo>
                  <a:pt x="88" y="0"/>
                  <a:pt x="90" y="0"/>
                  <a:pt x="92" y="0"/>
                </a:cubicBezTo>
                <a:cubicBezTo>
                  <a:pt x="95" y="0"/>
                  <a:pt x="97" y="0"/>
                  <a:pt x="99" y="1"/>
                </a:cubicBezTo>
                <a:cubicBezTo>
                  <a:pt x="110" y="4"/>
                  <a:pt x="116" y="10"/>
                  <a:pt x="117" y="21"/>
                </a:cubicBezTo>
                <a:cubicBezTo>
                  <a:pt x="117" y="32"/>
                  <a:pt x="114" y="42"/>
                  <a:pt x="106" y="49"/>
                </a:cubicBezTo>
                <a:cubicBezTo>
                  <a:pt x="105" y="50"/>
                  <a:pt x="105" y="51"/>
                  <a:pt x="105" y="52"/>
                </a:cubicBezTo>
                <a:cubicBezTo>
                  <a:pt x="105" y="53"/>
                  <a:pt x="107" y="54"/>
                  <a:pt x="108" y="55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2" y="56"/>
                  <a:pt x="114" y="57"/>
                  <a:pt x="116" y="58"/>
                </a:cubicBezTo>
                <a:cubicBezTo>
                  <a:pt x="123" y="62"/>
                  <a:pt x="128" y="65"/>
                  <a:pt x="132" y="69"/>
                </a:cubicBezTo>
                <a:cubicBezTo>
                  <a:pt x="134" y="71"/>
                  <a:pt x="135" y="75"/>
                  <a:pt x="135" y="78"/>
                </a:cubicBezTo>
                <a:cubicBezTo>
                  <a:pt x="134" y="81"/>
                  <a:pt x="132" y="84"/>
                  <a:pt x="128" y="86"/>
                </a:cubicBezTo>
                <a:cubicBezTo>
                  <a:pt x="128" y="86"/>
                  <a:pt x="128" y="86"/>
                  <a:pt x="128" y="86"/>
                </a:cubicBezTo>
                <a:cubicBezTo>
                  <a:pt x="126" y="87"/>
                  <a:pt x="123" y="88"/>
                  <a:pt x="120" y="89"/>
                </a:cubicBezTo>
                <a:cubicBezTo>
                  <a:pt x="112" y="91"/>
                  <a:pt x="103" y="91"/>
                  <a:pt x="92" y="91"/>
                </a:cubicBezTo>
                <a:close/>
                <a:moveTo>
                  <a:pt x="92" y="5"/>
                </a:moveTo>
                <a:cubicBezTo>
                  <a:pt x="91" y="5"/>
                  <a:pt x="89" y="5"/>
                  <a:pt x="87" y="6"/>
                </a:cubicBezTo>
                <a:cubicBezTo>
                  <a:pt x="78" y="8"/>
                  <a:pt x="73" y="13"/>
                  <a:pt x="73" y="21"/>
                </a:cubicBezTo>
                <a:cubicBezTo>
                  <a:pt x="73" y="31"/>
                  <a:pt x="76" y="39"/>
                  <a:pt x="82" y="45"/>
                </a:cubicBezTo>
                <a:cubicBezTo>
                  <a:pt x="84" y="47"/>
                  <a:pt x="85" y="50"/>
                  <a:pt x="84" y="53"/>
                </a:cubicBezTo>
                <a:cubicBezTo>
                  <a:pt x="84" y="56"/>
                  <a:pt x="82" y="58"/>
                  <a:pt x="78" y="60"/>
                </a:cubicBezTo>
                <a:cubicBezTo>
                  <a:pt x="77" y="60"/>
                  <a:pt x="77" y="60"/>
                  <a:pt x="77" y="60"/>
                </a:cubicBezTo>
                <a:cubicBezTo>
                  <a:pt x="75" y="61"/>
                  <a:pt x="73" y="62"/>
                  <a:pt x="71" y="63"/>
                </a:cubicBezTo>
                <a:cubicBezTo>
                  <a:pt x="64" y="66"/>
                  <a:pt x="60" y="69"/>
                  <a:pt x="56" y="72"/>
                </a:cubicBezTo>
                <a:cubicBezTo>
                  <a:pt x="55" y="74"/>
                  <a:pt x="54" y="76"/>
                  <a:pt x="54" y="77"/>
                </a:cubicBezTo>
                <a:cubicBezTo>
                  <a:pt x="55" y="79"/>
                  <a:pt x="56" y="80"/>
                  <a:pt x="59" y="82"/>
                </a:cubicBezTo>
                <a:cubicBezTo>
                  <a:pt x="61" y="83"/>
                  <a:pt x="63" y="83"/>
                  <a:pt x="66" y="84"/>
                </a:cubicBezTo>
                <a:cubicBezTo>
                  <a:pt x="74" y="86"/>
                  <a:pt x="82" y="86"/>
                  <a:pt x="92" y="86"/>
                </a:cubicBezTo>
                <a:cubicBezTo>
                  <a:pt x="103" y="86"/>
                  <a:pt x="111" y="86"/>
                  <a:pt x="119" y="84"/>
                </a:cubicBezTo>
                <a:cubicBezTo>
                  <a:pt x="122" y="83"/>
                  <a:pt x="124" y="83"/>
                  <a:pt x="126" y="82"/>
                </a:cubicBezTo>
                <a:cubicBezTo>
                  <a:pt x="128" y="81"/>
                  <a:pt x="130" y="79"/>
                  <a:pt x="130" y="77"/>
                </a:cubicBezTo>
                <a:cubicBezTo>
                  <a:pt x="130" y="75"/>
                  <a:pt x="130" y="73"/>
                  <a:pt x="129" y="72"/>
                </a:cubicBezTo>
                <a:cubicBezTo>
                  <a:pt x="125" y="69"/>
                  <a:pt x="120" y="66"/>
                  <a:pt x="114" y="63"/>
                </a:cubicBezTo>
                <a:cubicBezTo>
                  <a:pt x="112" y="62"/>
                  <a:pt x="110" y="61"/>
                  <a:pt x="108" y="60"/>
                </a:cubicBezTo>
                <a:cubicBezTo>
                  <a:pt x="106" y="60"/>
                  <a:pt x="106" y="60"/>
                  <a:pt x="106" y="60"/>
                </a:cubicBezTo>
                <a:cubicBezTo>
                  <a:pt x="103" y="58"/>
                  <a:pt x="101" y="56"/>
                  <a:pt x="100" y="53"/>
                </a:cubicBezTo>
                <a:cubicBezTo>
                  <a:pt x="100" y="50"/>
                  <a:pt x="101" y="47"/>
                  <a:pt x="103" y="45"/>
                </a:cubicBezTo>
                <a:cubicBezTo>
                  <a:pt x="109" y="39"/>
                  <a:pt x="112" y="31"/>
                  <a:pt x="112" y="21"/>
                </a:cubicBezTo>
                <a:cubicBezTo>
                  <a:pt x="111" y="13"/>
                  <a:pt x="107" y="8"/>
                  <a:pt x="98" y="6"/>
                </a:cubicBezTo>
                <a:cubicBezTo>
                  <a:pt x="96" y="5"/>
                  <a:pt x="94" y="5"/>
                  <a:pt x="92" y="5"/>
                </a:cubicBezTo>
                <a:close/>
                <a:moveTo>
                  <a:pt x="127" y="84"/>
                </a:moveTo>
                <a:cubicBezTo>
                  <a:pt x="127" y="84"/>
                  <a:pt x="127" y="84"/>
                  <a:pt x="127" y="84"/>
                </a:cubicBezTo>
                <a:close/>
                <a:moveTo>
                  <a:pt x="150" y="91"/>
                </a:moveTo>
                <a:cubicBezTo>
                  <a:pt x="149" y="91"/>
                  <a:pt x="149" y="91"/>
                  <a:pt x="149" y="91"/>
                </a:cubicBezTo>
                <a:cubicBezTo>
                  <a:pt x="144" y="91"/>
                  <a:pt x="142" y="91"/>
                  <a:pt x="137" y="91"/>
                </a:cubicBezTo>
                <a:cubicBezTo>
                  <a:pt x="136" y="90"/>
                  <a:pt x="135" y="89"/>
                  <a:pt x="135" y="88"/>
                </a:cubicBezTo>
                <a:cubicBezTo>
                  <a:pt x="135" y="87"/>
                  <a:pt x="136" y="86"/>
                  <a:pt x="138" y="86"/>
                </a:cubicBezTo>
                <a:cubicBezTo>
                  <a:pt x="143" y="86"/>
                  <a:pt x="144" y="86"/>
                  <a:pt x="149" y="86"/>
                </a:cubicBezTo>
                <a:cubicBezTo>
                  <a:pt x="150" y="86"/>
                  <a:pt x="150" y="86"/>
                  <a:pt x="150" y="86"/>
                </a:cubicBezTo>
                <a:cubicBezTo>
                  <a:pt x="157" y="86"/>
                  <a:pt x="163" y="86"/>
                  <a:pt x="169" y="85"/>
                </a:cubicBezTo>
                <a:cubicBezTo>
                  <a:pt x="170" y="84"/>
                  <a:pt x="172" y="84"/>
                  <a:pt x="173" y="83"/>
                </a:cubicBezTo>
                <a:cubicBezTo>
                  <a:pt x="175" y="82"/>
                  <a:pt x="175" y="82"/>
                  <a:pt x="176" y="81"/>
                </a:cubicBezTo>
                <a:cubicBezTo>
                  <a:pt x="176" y="80"/>
                  <a:pt x="175" y="78"/>
                  <a:pt x="175" y="78"/>
                </a:cubicBezTo>
                <a:cubicBezTo>
                  <a:pt x="173" y="75"/>
                  <a:pt x="169" y="73"/>
                  <a:pt x="165" y="71"/>
                </a:cubicBezTo>
                <a:cubicBezTo>
                  <a:pt x="164" y="71"/>
                  <a:pt x="162" y="70"/>
                  <a:pt x="161" y="70"/>
                </a:cubicBezTo>
                <a:cubicBezTo>
                  <a:pt x="160" y="69"/>
                  <a:pt x="160" y="69"/>
                  <a:pt x="160" y="69"/>
                </a:cubicBezTo>
                <a:cubicBezTo>
                  <a:pt x="157" y="68"/>
                  <a:pt x="156" y="66"/>
                  <a:pt x="155" y="64"/>
                </a:cubicBezTo>
                <a:cubicBezTo>
                  <a:pt x="155" y="62"/>
                  <a:pt x="155" y="60"/>
                  <a:pt x="157" y="58"/>
                </a:cubicBezTo>
                <a:cubicBezTo>
                  <a:pt x="161" y="54"/>
                  <a:pt x="163" y="49"/>
                  <a:pt x="163" y="42"/>
                </a:cubicBezTo>
                <a:cubicBezTo>
                  <a:pt x="163" y="36"/>
                  <a:pt x="160" y="33"/>
                  <a:pt x="154" y="32"/>
                </a:cubicBezTo>
                <a:cubicBezTo>
                  <a:pt x="153" y="31"/>
                  <a:pt x="151" y="31"/>
                  <a:pt x="150" y="31"/>
                </a:cubicBezTo>
                <a:cubicBezTo>
                  <a:pt x="149" y="31"/>
                  <a:pt x="148" y="31"/>
                  <a:pt x="147" y="32"/>
                </a:cubicBezTo>
                <a:cubicBezTo>
                  <a:pt x="141" y="33"/>
                  <a:pt x="138" y="36"/>
                  <a:pt x="138" y="42"/>
                </a:cubicBezTo>
                <a:cubicBezTo>
                  <a:pt x="137" y="48"/>
                  <a:pt x="139" y="54"/>
                  <a:pt x="144" y="58"/>
                </a:cubicBezTo>
                <a:cubicBezTo>
                  <a:pt x="145" y="60"/>
                  <a:pt x="146" y="62"/>
                  <a:pt x="146" y="64"/>
                </a:cubicBezTo>
                <a:cubicBezTo>
                  <a:pt x="145" y="66"/>
                  <a:pt x="144" y="68"/>
                  <a:pt x="142" y="69"/>
                </a:cubicBezTo>
                <a:cubicBezTo>
                  <a:pt x="141" y="69"/>
                  <a:pt x="141" y="69"/>
                  <a:pt x="141" y="69"/>
                </a:cubicBezTo>
                <a:cubicBezTo>
                  <a:pt x="140" y="69"/>
                  <a:pt x="139" y="69"/>
                  <a:pt x="138" y="68"/>
                </a:cubicBezTo>
                <a:cubicBezTo>
                  <a:pt x="138" y="66"/>
                  <a:pt x="138" y="65"/>
                  <a:pt x="140" y="64"/>
                </a:cubicBezTo>
                <a:cubicBezTo>
                  <a:pt x="140" y="64"/>
                  <a:pt x="140" y="64"/>
                  <a:pt x="140" y="64"/>
                </a:cubicBezTo>
                <a:cubicBezTo>
                  <a:pt x="141" y="64"/>
                  <a:pt x="141" y="64"/>
                  <a:pt x="141" y="63"/>
                </a:cubicBezTo>
                <a:cubicBezTo>
                  <a:pt x="141" y="63"/>
                  <a:pt x="141" y="62"/>
                  <a:pt x="140" y="62"/>
                </a:cubicBezTo>
                <a:cubicBezTo>
                  <a:pt x="135" y="56"/>
                  <a:pt x="132" y="50"/>
                  <a:pt x="133" y="42"/>
                </a:cubicBezTo>
                <a:cubicBezTo>
                  <a:pt x="133" y="36"/>
                  <a:pt x="135" y="29"/>
                  <a:pt x="146" y="27"/>
                </a:cubicBezTo>
                <a:cubicBezTo>
                  <a:pt x="147" y="26"/>
                  <a:pt x="149" y="26"/>
                  <a:pt x="150" y="26"/>
                </a:cubicBezTo>
                <a:cubicBezTo>
                  <a:pt x="152" y="26"/>
                  <a:pt x="154" y="26"/>
                  <a:pt x="155" y="27"/>
                </a:cubicBezTo>
                <a:cubicBezTo>
                  <a:pt x="165" y="29"/>
                  <a:pt x="168" y="36"/>
                  <a:pt x="168" y="42"/>
                </a:cubicBezTo>
                <a:cubicBezTo>
                  <a:pt x="168" y="50"/>
                  <a:pt x="166" y="56"/>
                  <a:pt x="161" y="62"/>
                </a:cubicBezTo>
                <a:cubicBezTo>
                  <a:pt x="160" y="62"/>
                  <a:pt x="160" y="62"/>
                  <a:pt x="160" y="63"/>
                </a:cubicBezTo>
                <a:cubicBezTo>
                  <a:pt x="160" y="64"/>
                  <a:pt x="161" y="64"/>
                  <a:pt x="162" y="65"/>
                </a:cubicBezTo>
                <a:cubicBezTo>
                  <a:pt x="163" y="65"/>
                  <a:pt x="163" y="65"/>
                  <a:pt x="163" y="65"/>
                </a:cubicBezTo>
                <a:cubicBezTo>
                  <a:pt x="164" y="66"/>
                  <a:pt x="166" y="66"/>
                  <a:pt x="167" y="67"/>
                </a:cubicBezTo>
                <a:cubicBezTo>
                  <a:pt x="172" y="69"/>
                  <a:pt x="176" y="72"/>
                  <a:pt x="178" y="74"/>
                </a:cubicBezTo>
                <a:cubicBezTo>
                  <a:pt x="180" y="76"/>
                  <a:pt x="181" y="79"/>
                  <a:pt x="181" y="81"/>
                </a:cubicBezTo>
                <a:cubicBezTo>
                  <a:pt x="180" y="84"/>
                  <a:pt x="178" y="86"/>
                  <a:pt x="176" y="88"/>
                </a:cubicBezTo>
                <a:cubicBezTo>
                  <a:pt x="174" y="88"/>
                  <a:pt x="172" y="89"/>
                  <a:pt x="170" y="90"/>
                </a:cubicBezTo>
                <a:cubicBezTo>
                  <a:pt x="164" y="91"/>
                  <a:pt x="158" y="91"/>
                  <a:pt x="150" y="91"/>
                </a:cubicBezTo>
                <a:close/>
                <a:moveTo>
                  <a:pt x="34" y="91"/>
                </a:moveTo>
                <a:cubicBezTo>
                  <a:pt x="26" y="91"/>
                  <a:pt x="19" y="91"/>
                  <a:pt x="13" y="89"/>
                </a:cubicBezTo>
                <a:cubicBezTo>
                  <a:pt x="10" y="89"/>
                  <a:pt x="8" y="88"/>
                  <a:pt x="6" y="87"/>
                </a:cubicBezTo>
                <a:cubicBezTo>
                  <a:pt x="3" y="86"/>
                  <a:pt x="1" y="83"/>
                  <a:pt x="0" y="81"/>
                </a:cubicBezTo>
                <a:cubicBezTo>
                  <a:pt x="0" y="78"/>
                  <a:pt x="1" y="75"/>
                  <a:pt x="3" y="73"/>
                </a:cubicBezTo>
                <a:cubicBezTo>
                  <a:pt x="6" y="70"/>
                  <a:pt x="10" y="67"/>
                  <a:pt x="16" y="65"/>
                </a:cubicBezTo>
                <a:cubicBezTo>
                  <a:pt x="17" y="64"/>
                  <a:pt x="19" y="63"/>
                  <a:pt x="21" y="63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62"/>
                  <a:pt x="24" y="61"/>
                  <a:pt x="24" y="60"/>
                </a:cubicBezTo>
                <a:cubicBezTo>
                  <a:pt x="24" y="60"/>
                  <a:pt x="23" y="59"/>
                  <a:pt x="23" y="58"/>
                </a:cubicBezTo>
                <a:cubicBezTo>
                  <a:pt x="17" y="53"/>
                  <a:pt x="14" y="45"/>
                  <a:pt x="15" y="37"/>
                </a:cubicBezTo>
                <a:cubicBezTo>
                  <a:pt x="15" y="31"/>
                  <a:pt x="18" y="23"/>
                  <a:pt x="29" y="20"/>
                </a:cubicBezTo>
                <a:cubicBezTo>
                  <a:pt x="31" y="20"/>
                  <a:pt x="32" y="20"/>
                  <a:pt x="34" y="20"/>
                </a:cubicBezTo>
                <a:cubicBezTo>
                  <a:pt x="36" y="20"/>
                  <a:pt x="38" y="20"/>
                  <a:pt x="39" y="20"/>
                </a:cubicBezTo>
                <a:cubicBezTo>
                  <a:pt x="51" y="23"/>
                  <a:pt x="53" y="31"/>
                  <a:pt x="54" y="37"/>
                </a:cubicBezTo>
                <a:cubicBezTo>
                  <a:pt x="54" y="45"/>
                  <a:pt x="51" y="53"/>
                  <a:pt x="45" y="58"/>
                </a:cubicBezTo>
                <a:cubicBezTo>
                  <a:pt x="45" y="59"/>
                  <a:pt x="44" y="60"/>
                  <a:pt x="45" y="60"/>
                </a:cubicBezTo>
                <a:cubicBezTo>
                  <a:pt x="45" y="61"/>
                  <a:pt x="45" y="62"/>
                  <a:pt x="47" y="62"/>
                </a:cubicBezTo>
                <a:cubicBezTo>
                  <a:pt x="48" y="63"/>
                  <a:pt x="48" y="63"/>
                  <a:pt x="48" y="63"/>
                </a:cubicBezTo>
                <a:cubicBezTo>
                  <a:pt x="49" y="63"/>
                  <a:pt x="50" y="65"/>
                  <a:pt x="49" y="66"/>
                </a:cubicBezTo>
                <a:cubicBezTo>
                  <a:pt x="49" y="67"/>
                  <a:pt x="47" y="68"/>
                  <a:pt x="46" y="67"/>
                </a:cubicBezTo>
                <a:cubicBezTo>
                  <a:pt x="45" y="67"/>
                  <a:pt x="45" y="67"/>
                  <a:pt x="45" y="67"/>
                </a:cubicBezTo>
                <a:cubicBezTo>
                  <a:pt x="42" y="66"/>
                  <a:pt x="40" y="64"/>
                  <a:pt x="40" y="61"/>
                </a:cubicBezTo>
                <a:cubicBezTo>
                  <a:pt x="39" y="59"/>
                  <a:pt x="40" y="57"/>
                  <a:pt x="42" y="55"/>
                </a:cubicBezTo>
                <a:cubicBezTo>
                  <a:pt x="47" y="50"/>
                  <a:pt x="49" y="44"/>
                  <a:pt x="49" y="37"/>
                </a:cubicBezTo>
                <a:cubicBezTo>
                  <a:pt x="48" y="31"/>
                  <a:pt x="45" y="27"/>
                  <a:pt x="38" y="25"/>
                </a:cubicBezTo>
                <a:cubicBezTo>
                  <a:pt x="37" y="25"/>
                  <a:pt x="35" y="25"/>
                  <a:pt x="34" y="25"/>
                </a:cubicBezTo>
                <a:cubicBezTo>
                  <a:pt x="33" y="25"/>
                  <a:pt x="31" y="25"/>
                  <a:pt x="30" y="25"/>
                </a:cubicBezTo>
                <a:cubicBezTo>
                  <a:pt x="23" y="27"/>
                  <a:pt x="20" y="31"/>
                  <a:pt x="20" y="37"/>
                </a:cubicBezTo>
                <a:cubicBezTo>
                  <a:pt x="20" y="44"/>
                  <a:pt x="22" y="50"/>
                  <a:pt x="26" y="55"/>
                </a:cubicBezTo>
                <a:cubicBezTo>
                  <a:pt x="28" y="57"/>
                  <a:pt x="29" y="59"/>
                  <a:pt x="29" y="61"/>
                </a:cubicBezTo>
                <a:cubicBezTo>
                  <a:pt x="28" y="64"/>
                  <a:pt x="26" y="66"/>
                  <a:pt x="24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21" y="68"/>
                  <a:pt x="19" y="69"/>
                  <a:pt x="18" y="69"/>
                </a:cubicBezTo>
                <a:cubicBezTo>
                  <a:pt x="13" y="72"/>
                  <a:pt x="9" y="74"/>
                  <a:pt x="7" y="77"/>
                </a:cubicBezTo>
                <a:cubicBezTo>
                  <a:pt x="6" y="78"/>
                  <a:pt x="5" y="79"/>
                  <a:pt x="5" y="80"/>
                </a:cubicBezTo>
                <a:cubicBezTo>
                  <a:pt x="6" y="81"/>
                  <a:pt x="7" y="82"/>
                  <a:pt x="8" y="83"/>
                </a:cubicBezTo>
                <a:cubicBezTo>
                  <a:pt x="10" y="83"/>
                  <a:pt x="12" y="84"/>
                  <a:pt x="14" y="85"/>
                </a:cubicBezTo>
                <a:cubicBezTo>
                  <a:pt x="20" y="86"/>
                  <a:pt x="26" y="86"/>
                  <a:pt x="34" y="86"/>
                </a:cubicBezTo>
                <a:cubicBezTo>
                  <a:pt x="39" y="86"/>
                  <a:pt x="43" y="86"/>
                  <a:pt x="46" y="86"/>
                </a:cubicBezTo>
                <a:cubicBezTo>
                  <a:pt x="48" y="86"/>
                  <a:pt x="49" y="87"/>
                  <a:pt x="49" y="88"/>
                </a:cubicBezTo>
                <a:cubicBezTo>
                  <a:pt x="49" y="89"/>
                  <a:pt x="48" y="91"/>
                  <a:pt x="47" y="91"/>
                </a:cubicBezTo>
                <a:cubicBezTo>
                  <a:pt x="43" y="91"/>
                  <a:pt x="39" y="91"/>
                  <a:pt x="34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48"/>
          <p:cNvSpPr/>
          <p:nvPr/>
        </p:nvSpPr>
        <p:spPr>
          <a:xfrm>
            <a:off x="9883775" y="4029075"/>
            <a:ext cx="654050" cy="587375"/>
          </a:xfrm>
          <a:custGeom>
            <a:avLst/>
            <a:gdLst/>
            <a:ahLst/>
            <a:cxnLst/>
            <a:rect l="l" t="t" r="r" b="b"/>
            <a:pathLst>
              <a:path w="136" h="122" extrusionOk="0">
                <a:moveTo>
                  <a:pt x="30" y="55"/>
                </a:moveTo>
                <a:cubicBezTo>
                  <a:pt x="26" y="55"/>
                  <a:pt x="22" y="59"/>
                  <a:pt x="22" y="63"/>
                </a:cubicBezTo>
                <a:cubicBezTo>
                  <a:pt x="22" y="94"/>
                  <a:pt x="22" y="94"/>
                  <a:pt x="22" y="94"/>
                </a:cubicBezTo>
                <a:cubicBezTo>
                  <a:pt x="22" y="98"/>
                  <a:pt x="26" y="101"/>
                  <a:pt x="30" y="101"/>
                </a:cubicBezTo>
                <a:cubicBezTo>
                  <a:pt x="37" y="101"/>
                  <a:pt x="37" y="101"/>
                  <a:pt x="37" y="101"/>
                </a:cubicBezTo>
                <a:cubicBezTo>
                  <a:pt x="42" y="101"/>
                  <a:pt x="45" y="98"/>
                  <a:pt x="45" y="94"/>
                </a:cubicBezTo>
                <a:cubicBezTo>
                  <a:pt x="45" y="63"/>
                  <a:pt x="45" y="63"/>
                  <a:pt x="45" y="63"/>
                </a:cubicBezTo>
                <a:cubicBezTo>
                  <a:pt x="45" y="59"/>
                  <a:pt x="42" y="55"/>
                  <a:pt x="37" y="55"/>
                </a:cubicBezTo>
                <a:lnTo>
                  <a:pt x="30" y="55"/>
                </a:lnTo>
                <a:close/>
                <a:moveTo>
                  <a:pt x="39" y="63"/>
                </a:moveTo>
                <a:cubicBezTo>
                  <a:pt x="39" y="94"/>
                  <a:pt x="39" y="94"/>
                  <a:pt x="39" y="94"/>
                </a:cubicBezTo>
                <a:cubicBezTo>
                  <a:pt x="39" y="95"/>
                  <a:pt x="38" y="96"/>
                  <a:pt x="37" y="96"/>
                </a:cubicBezTo>
                <a:cubicBezTo>
                  <a:pt x="30" y="96"/>
                  <a:pt x="30" y="96"/>
                  <a:pt x="30" y="96"/>
                </a:cubicBezTo>
                <a:cubicBezTo>
                  <a:pt x="29" y="96"/>
                  <a:pt x="28" y="95"/>
                  <a:pt x="28" y="94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2"/>
                  <a:pt x="29" y="61"/>
                  <a:pt x="30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8" y="61"/>
                  <a:pt x="39" y="62"/>
                  <a:pt x="39" y="63"/>
                </a:cubicBezTo>
                <a:close/>
                <a:moveTo>
                  <a:pt x="57" y="44"/>
                </a:moveTo>
                <a:cubicBezTo>
                  <a:pt x="53" y="44"/>
                  <a:pt x="50" y="48"/>
                  <a:pt x="50" y="52"/>
                </a:cubicBezTo>
                <a:cubicBezTo>
                  <a:pt x="50" y="94"/>
                  <a:pt x="50" y="94"/>
                  <a:pt x="50" y="94"/>
                </a:cubicBezTo>
                <a:cubicBezTo>
                  <a:pt x="50" y="98"/>
                  <a:pt x="53" y="101"/>
                  <a:pt x="57" y="101"/>
                </a:cubicBezTo>
                <a:cubicBezTo>
                  <a:pt x="65" y="101"/>
                  <a:pt x="65" y="101"/>
                  <a:pt x="65" y="101"/>
                </a:cubicBezTo>
                <a:cubicBezTo>
                  <a:pt x="69" y="101"/>
                  <a:pt x="72" y="98"/>
                  <a:pt x="72" y="94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48"/>
                  <a:pt x="69" y="44"/>
                  <a:pt x="65" y="44"/>
                </a:cubicBezTo>
                <a:lnTo>
                  <a:pt x="57" y="44"/>
                </a:lnTo>
                <a:close/>
                <a:moveTo>
                  <a:pt x="67" y="52"/>
                </a:moveTo>
                <a:cubicBezTo>
                  <a:pt x="67" y="94"/>
                  <a:pt x="67" y="94"/>
                  <a:pt x="67" y="94"/>
                </a:cubicBezTo>
                <a:cubicBezTo>
                  <a:pt x="67" y="95"/>
                  <a:pt x="66" y="96"/>
                  <a:pt x="65" y="96"/>
                </a:cubicBezTo>
                <a:cubicBezTo>
                  <a:pt x="57" y="96"/>
                  <a:pt x="57" y="96"/>
                  <a:pt x="57" y="96"/>
                </a:cubicBezTo>
                <a:cubicBezTo>
                  <a:pt x="57" y="96"/>
                  <a:pt x="56" y="95"/>
                  <a:pt x="56" y="94"/>
                </a:cubicBezTo>
                <a:cubicBezTo>
                  <a:pt x="56" y="52"/>
                  <a:pt x="56" y="52"/>
                  <a:pt x="56" y="52"/>
                </a:cubicBezTo>
                <a:cubicBezTo>
                  <a:pt x="56" y="51"/>
                  <a:pt x="57" y="50"/>
                  <a:pt x="57" y="50"/>
                </a:cubicBezTo>
                <a:cubicBezTo>
                  <a:pt x="65" y="50"/>
                  <a:pt x="65" y="50"/>
                  <a:pt x="65" y="50"/>
                </a:cubicBezTo>
                <a:cubicBezTo>
                  <a:pt x="66" y="50"/>
                  <a:pt x="67" y="51"/>
                  <a:pt x="67" y="52"/>
                </a:cubicBezTo>
                <a:close/>
                <a:moveTo>
                  <a:pt x="85" y="35"/>
                </a:moveTo>
                <a:cubicBezTo>
                  <a:pt x="81" y="35"/>
                  <a:pt x="78" y="38"/>
                  <a:pt x="78" y="42"/>
                </a:cubicBezTo>
                <a:cubicBezTo>
                  <a:pt x="78" y="94"/>
                  <a:pt x="78" y="94"/>
                  <a:pt x="78" y="94"/>
                </a:cubicBezTo>
                <a:cubicBezTo>
                  <a:pt x="78" y="98"/>
                  <a:pt x="81" y="101"/>
                  <a:pt x="85" y="101"/>
                </a:cubicBezTo>
                <a:cubicBezTo>
                  <a:pt x="93" y="101"/>
                  <a:pt x="93" y="101"/>
                  <a:pt x="93" y="101"/>
                </a:cubicBezTo>
                <a:cubicBezTo>
                  <a:pt x="97" y="101"/>
                  <a:pt x="100" y="98"/>
                  <a:pt x="100" y="94"/>
                </a:cubicBezTo>
                <a:cubicBezTo>
                  <a:pt x="100" y="42"/>
                  <a:pt x="100" y="42"/>
                  <a:pt x="100" y="42"/>
                </a:cubicBezTo>
                <a:cubicBezTo>
                  <a:pt x="100" y="38"/>
                  <a:pt x="97" y="35"/>
                  <a:pt x="93" y="35"/>
                </a:cubicBezTo>
                <a:lnTo>
                  <a:pt x="85" y="35"/>
                </a:lnTo>
                <a:close/>
                <a:moveTo>
                  <a:pt x="94" y="42"/>
                </a:moveTo>
                <a:cubicBezTo>
                  <a:pt x="94" y="94"/>
                  <a:pt x="94" y="94"/>
                  <a:pt x="94" y="94"/>
                </a:cubicBezTo>
                <a:cubicBezTo>
                  <a:pt x="94" y="95"/>
                  <a:pt x="93" y="96"/>
                  <a:pt x="93" y="96"/>
                </a:cubicBezTo>
                <a:cubicBezTo>
                  <a:pt x="85" y="96"/>
                  <a:pt x="85" y="96"/>
                  <a:pt x="85" y="96"/>
                </a:cubicBezTo>
                <a:cubicBezTo>
                  <a:pt x="84" y="96"/>
                  <a:pt x="83" y="95"/>
                  <a:pt x="83" y="94"/>
                </a:cubicBezTo>
                <a:cubicBezTo>
                  <a:pt x="83" y="42"/>
                  <a:pt x="83" y="42"/>
                  <a:pt x="83" y="42"/>
                </a:cubicBezTo>
                <a:cubicBezTo>
                  <a:pt x="83" y="41"/>
                  <a:pt x="84" y="41"/>
                  <a:pt x="85" y="41"/>
                </a:cubicBezTo>
                <a:cubicBezTo>
                  <a:pt x="93" y="41"/>
                  <a:pt x="93" y="41"/>
                  <a:pt x="93" y="41"/>
                </a:cubicBezTo>
                <a:cubicBezTo>
                  <a:pt x="93" y="41"/>
                  <a:pt x="94" y="41"/>
                  <a:pt x="94" y="42"/>
                </a:cubicBezTo>
                <a:close/>
                <a:moveTo>
                  <a:pt x="105" y="33"/>
                </a:moveTo>
                <a:cubicBezTo>
                  <a:pt x="105" y="94"/>
                  <a:pt x="105" y="94"/>
                  <a:pt x="105" y="94"/>
                </a:cubicBezTo>
                <a:cubicBezTo>
                  <a:pt x="105" y="98"/>
                  <a:pt x="109" y="101"/>
                  <a:pt x="113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124" y="101"/>
                  <a:pt x="128" y="98"/>
                  <a:pt x="128" y="94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28" y="28"/>
                  <a:pt x="124" y="25"/>
                  <a:pt x="120" y="25"/>
                </a:cubicBezTo>
                <a:cubicBezTo>
                  <a:pt x="113" y="25"/>
                  <a:pt x="113" y="25"/>
                  <a:pt x="113" y="25"/>
                </a:cubicBezTo>
                <a:cubicBezTo>
                  <a:pt x="109" y="25"/>
                  <a:pt x="105" y="28"/>
                  <a:pt x="105" y="33"/>
                </a:cubicBezTo>
                <a:close/>
                <a:moveTo>
                  <a:pt x="122" y="33"/>
                </a:moveTo>
                <a:cubicBezTo>
                  <a:pt x="122" y="94"/>
                  <a:pt x="122" y="94"/>
                  <a:pt x="122" y="94"/>
                </a:cubicBezTo>
                <a:cubicBezTo>
                  <a:pt x="122" y="95"/>
                  <a:pt x="121" y="96"/>
                  <a:pt x="120" y="9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112" y="96"/>
                  <a:pt x="111" y="95"/>
                  <a:pt x="111" y="9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2"/>
                  <a:pt x="112" y="31"/>
                  <a:pt x="113" y="31"/>
                </a:cubicBezTo>
                <a:cubicBezTo>
                  <a:pt x="120" y="31"/>
                  <a:pt x="120" y="31"/>
                  <a:pt x="120" y="31"/>
                </a:cubicBezTo>
                <a:cubicBezTo>
                  <a:pt x="121" y="31"/>
                  <a:pt x="122" y="32"/>
                  <a:pt x="122" y="33"/>
                </a:cubicBezTo>
                <a:close/>
                <a:moveTo>
                  <a:pt x="71" y="24"/>
                </a:moveTo>
                <a:cubicBezTo>
                  <a:pt x="89" y="17"/>
                  <a:pt x="106" y="7"/>
                  <a:pt x="107" y="7"/>
                </a:cubicBezTo>
                <a:cubicBezTo>
                  <a:pt x="103" y="0"/>
                  <a:pt x="103" y="0"/>
                  <a:pt x="103" y="0"/>
                </a:cubicBezTo>
                <a:cubicBezTo>
                  <a:pt x="110" y="3"/>
                  <a:pt x="110" y="3"/>
                  <a:pt x="110" y="3"/>
                </a:cubicBezTo>
                <a:cubicBezTo>
                  <a:pt x="116" y="5"/>
                  <a:pt x="116" y="5"/>
                  <a:pt x="116" y="5"/>
                </a:cubicBezTo>
                <a:cubicBezTo>
                  <a:pt x="114" y="12"/>
                  <a:pt x="114" y="12"/>
                  <a:pt x="114" y="12"/>
                </a:cubicBezTo>
                <a:cubicBezTo>
                  <a:pt x="112" y="18"/>
                  <a:pt x="112" y="18"/>
                  <a:pt x="112" y="18"/>
                </a:cubicBezTo>
                <a:cubicBezTo>
                  <a:pt x="109" y="12"/>
                  <a:pt x="109" y="12"/>
                  <a:pt x="109" y="12"/>
                </a:cubicBezTo>
                <a:cubicBezTo>
                  <a:pt x="106" y="14"/>
                  <a:pt x="90" y="23"/>
                  <a:pt x="73" y="30"/>
                </a:cubicBezTo>
                <a:cubicBezTo>
                  <a:pt x="52" y="38"/>
                  <a:pt x="27" y="43"/>
                  <a:pt x="27" y="43"/>
                </a:cubicBezTo>
                <a:cubicBezTo>
                  <a:pt x="26" y="43"/>
                  <a:pt x="26" y="43"/>
                  <a:pt x="26" y="43"/>
                </a:cubicBezTo>
                <a:cubicBezTo>
                  <a:pt x="25" y="43"/>
                  <a:pt x="24" y="42"/>
                  <a:pt x="23" y="40"/>
                </a:cubicBezTo>
                <a:cubicBezTo>
                  <a:pt x="23" y="39"/>
                  <a:pt x="24" y="37"/>
                  <a:pt x="26" y="37"/>
                </a:cubicBezTo>
                <a:cubicBezTo>
                  <a:pt x="26" y="37"/>
                  <a:pt x="51" y="32"/>
                  <a:pt x="71" y="24"/>
                </a:cubicBezTo>
                <a:close/>
                <a:moveTo>
                  <a:pt x="136" y="112"/>
                </a:moveTo>
                <a:cubicBezTo>
                  <a:pt x="132" y="117"/>
                  <a:pt x="132" y="117"/>
                  <a:pt x="132" y="117"/>
                </a:cubicBezTo>
                <a:cubicBezTo>
                  <a:pt x="127" y="122"/>
                  <a:pt x="127" y="122"/>
                  <a:pt x="127" y="122"/>
                </a:cubicBezTo>
                <a:cubicBezTo>
                  <a:pt x="127" y="115"/>
                  <a:pt x="127" y="115"/>
                  <a:pt x="127" y="115"/>
                </a:cubicBezTo>
                <a:cubicBezTo>
                  <a:pt x="12" y="115"/>
                  <a:pt x="12" y="115"/>
                  <a:pt x="12" y="115"/>
                </a:cubicBezTo>
                <a:cubicBezTo>
                  <a:pt x="10" y="115"/>
                  <a:pt x="9" y="114"/>
                  <a:pt x="9" y="112"/>
                </a:cubicBezTo>
                <a:cubicBezTo>
                  <a:pt x="9" y="19"/>
                  <a:pt x="9" y="19"/>
                  <a:pt x="9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6" y="14"/>
                  <a:pt x="6" y="14"/>
                  <a:pt x="6" y="14"/>
                </a:cubicBezTo>
                <a:cubicBezTo>
                  <a:pt x="12" y="9"/>
                  <a:pt x="12" y="9"/>
                  <a:pt x="12" y="9"/>
                </a:cubicBezTo>
                <a:cubicBezTo>
                  <a:pt x="18" y="14"/>
                  <a:pt x="18" y="14"/>
                  <a:pt x="18" y="14"/>
                </a:cubicBezTo>
                <a:cubicBezTo>
                  <a:pt x="23" y="19"/>
                  <a:pt x="23" y="19"/>
                  <a:pt x="23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5" y="109"/>
                  <a:pt x="15" y="109"/>
                  <a:pt x="15" y="109"/>
                </a:cubicBezTo>
                <a:cubicBezTo>
                  <a:pt x="127" y="109"/>
                  <a:pt x="127" y="109"/>
                  <a:pt x="127" y="109"/>
                </a:cubicBezTo>
                <a:cubicBezTo>
                  <a:pt x="127" y="102"/>
                  <a:pt x="127" y="102"/>
                  <a:pt x="127" y="102"/>
                </a:cubicBezTo>
                <a:cubicBezTo>
                  <a:pt x="132" y="107"/>
                  <a:pt x="132" y="107"/>
                  <a:pt x="132" y="107"/>
                </a:cubicBezTo>
                <a:lnTo>
                  <a:pt x="136" y="1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48"/>
          <p:cNvSpPr/>
          <p:nvPr/>
        </p:nvSpPr>
        <p:spPr>
          <a:xfrm>
            <a:off x="7212013" y="838200"/>
            <a:ext cx="638175" cy="558800"/>
          </a:xfrm>
          <a:custGeom>
            <a:avLst/>
            <a:gdLst/>
            <a:ahLst/>
            <a:cxnLst/>
            <a:rect l="l" t="t" r="r" b="b"/>
            <a:pathLst>
              <a:path w="133" h="116" extrusionOk="0">
                <a:moveTo>
                  <a:pt x="118" y="116"/>
                </a:moveTo>
                <a:cubicBezTo>
                  <a:pt x="15" y="116"/>
                  <a:pt x="15" y="116"/>
                  <a:pt x="15" y="116"/>
                </a:cubicBezTo>
                <a:cubicBezTo>
                  <a:pt x="7" y="116"/>
                  <a:pt x="0" y="109"/>
                  <a:pt x="0" y="100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3"/>
                  <a:pt x="1" y="72"/>
                  <a:pt x="3" y="72"/>
                </a:cubicBezTo>
                <a:cubicBezTo>
                  <a:pt x="4" y="72"/>
                  <a:pt x="6" y="73"/>
                  <a:pt x="6" y="75"/>
                </a:cubicBezTo>
                <a:cubicBezTo>
                  <a:pt x="6" y="100"/>
                  <a:pt x="6" y="100"/>
                  <a:pt x="6" y="100"/>
                </a:cubicBezTo>
                <a:cubicBezTo>
                  <a:pt x="6" y="105"/>
                  <a:pt x="10" y="110"/>
                  <a:pt x="15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3" y="110"/>
                  <a:pt x="127" y="105"/>
                  <a:pt x="127" y="100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27" y="73"/>
                  <a:pt x="128" y="72"/>
                  <a:pt x="130" y="72"/>
                </a:cubicBezTo>
                <a:cubicBezTo>
                  <a:pt x="132" y="72"/>
                  <a:pt x="133" y="73"/>
                  <a:pt x="133" y="75"/>
                </a:cubicBezTo>
                <a:cubicBezTo>
                  <a:pt x="133" y="100"/>
                  <a:pt x="133" y="100"/>
                  <a:pt x="133" y="100"/>
                </a:cubicBezTo>
                <a:cubicBezTo>
                  <a:pt x="133" y="109"/>
                  <a:pt x="126" y="116"/>
                  <a:pt x="118" y="116"/>
                </a:cubicBezTo>
                <a:close/>
                <a:moveTo>
                  <a:pt x="72" y="83"/>
                </a:moveTo>
                <a:cubicBezTo>
                  <a:pt x="61" y="83"/>
                  <a:pt x="61" y="83"/>
                  <a:pt x="61" y="83"/>
                </a:cubicBezTo>
                <a:cubicBezTo>
                  <a:pt x="57" y="83"/>
                  <a:pt x="54" y="79"/>
                  <a:pt x="54" y="74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57"/>
                  <a:pt x="57" y="53"/>
                  <a:pt x="61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6" y="53"/>
                  <a:pt x="79" y="57"/>
                  <a:pt x="79" y="62"/>
                </a:cubicBezTo>
                <a:cubicBezTo>
                  <a:pt x="79" y="74"/>
                  <a:pt x="79" y="74"/>
                  <a:pt x="79" y="74"/>
                </a:cubicBezTo>
                <a:cubicBezTo>
                  <a:pt x="79" y="79"/>
                  <a:pt x="76" y="83"/>
                  <a:pt x="72" y="83"/>
                </a:cubicBezTo>
                <a:close/>
                <a:moveTo>
                  <a:pt x="61" y="59"/>
                </a:moveTo>
                <a:cubicBezTo>
                  <a:pt x="60" y="59"/>
                  <a:pt x="59" y="60"/>
                  <a:pt x="59" y="62"/>
                </a:cubicBezTo>
                <a:cubicBezTo>
                  <a:pt x="59" y="74"/>
                  <a:pt x="59" y="74"/>
                  <a:pt x="59" y="74"/>
                </a:cubicBezTo>
                <a:cubicBezTo>
                  <a:pt x="59" y="76"/>
                  <a:pt x="60" y="77"/>
                  <a:pt x="61" y="77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7"/>
                  <a:pt x="74" y="76"/>
                  <a:pt x="74" y="74"/>
                </a:cubicBezTo>
                <a:cubicBezTo>
                  <a:pt x="74" y="62"/>
                  <a:pt x="74" y="62"/>
                  <a:pt x="74" y="62"/>
                </a:cubicBezTo>
                <a:cubicBezTo>
                  <a:pt x="74" y="60"/>
                  <a:pt x="73" y="59"/>
                  <a:pt x="72" y="59"/>
                </a:cubicBezTo>
                <a:lnTo>
                  <a:pt x="61" y="59"/>
                </a:lnTo>
                <a:close/>
                <a:moveTo>
                  <a:pt x="118" y="71"/>
                </a:moveTo>
                <a:cubicBezTo>
                  <a:pt x="88" y="71"/>
                  <a:pt x="88" y="71"/>
                  <a:pt x="88" y="71"/>
                </a:cubicBezTo>
                <a:cubicBezTo>
                  <a:pt x="86" y="71"/>
                  <a:pt x="85" y="70"/>
                  <a:pt x="85" y="68"/>
                </a:cubicBezTo>
                <a:cubicBezTo>
                  <a:pt x="85" y="66"/>
                  <a:pt x="86" y="65"/>
                  <a:pt x="88" y="65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23" y="65"/>
                  <a:pt x="127" y="61"/>
                  <a:pt x="127" y="55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7" y="30"/>
                  <a:pt x="123" y="26"/>
                  <a:pt x="118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0" y="26"/>
                  <a:pt x="6" y="30"/>
                  <a:pt x="6" y="36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61"/>
                  <a:pt x="10" y="65"/>
                  <a:pt x="15" y="65"/>
                </a:cubicBezTo>
                <a:cubicBezTo>
                  <a:pt x="46" y="65"/>
                  <a:pt x="46" y="65"/>
                  <a:pt x="46" y="65"/>
                </a:cubicBezTo>
                <a:cubicBezTo>
                  <a:pt x="47" y="65"/>
                  <a:pt x="48" y="66"/>
                  <a:pt x="48" y="68"/>
                </a:cubicBezTo>
                <a:cubicBezTo>
                  <a:pt x="48" y="70"/>
                  <a:pt x="47" y="71"/>
                  <a:pt x="46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7" y="71"/>
                  <a:pt x="0" y="64"/>
                  <a:pt x="0" y="55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7"/>
                  <a:pt x="7" y="20"/>
                  <a:pt x="15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26" y="20"/>
                  <a:pt x="133" y="27"/>
                  <a:pt x="133" y="36"/>
                </a:cubicBezTo>
                <a:cubicBezTo>
                  <a:pt x="133" y="58"/>
                  <a:pt x="133" y="58"/>
                  <a:pt x="133" y="58"/>
                </a:cubicBezTo>
                <a:cubicBezTo>
                  <a:pt x="133" y="58"/>
                  <a:pt x="133" y="59"/>
                  <a:pt x="133" y="59"/>
                </a:cubicBezTo>
                <a:cubicBezTo>
                  <a:pt x="131" y="66"/>
                  <a:pt x="125" y="71"/>
                  <a:pt x="118" y="71"/>
                </a:cubicBezTo>
                <a:close/>
                <a:moveTo>
                  <a:pt x="89" y="15"/>
                </a:moveTo>
                <a:cubicBezTo>
                  <a:pt x="87" y="15"/>
                  <a:pt x="86" y="14"/>
                  <a:pt x="86" y="13"/>
                </a:cubicBezTo>
                <a:cubicBezTo>
                  <a:pt x="86" y="9"/>
                  <a:pt x="82" y="6"/>
                  <a:pt x="78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1" y="6"/>
                  <a:pt x="47" y="9"/>
                  <a:pt x="47" y="13"/>
                </a:cubicBezTo>
                <a:cubicBezTo>
                  <a:pt x="47" y="14"/>
                  <a:pt x="46" y="15"/>
                  <a:pt x="44" y="15"/>
                </a:cubicBezTo>
                <a:cubicBezTo>
                  <a:pt x="43" y="15"/>
                  <a:pt x="41" y="14"/>
                  <a:pt x="41" y="13"/>
                </a:cubicBezTo>
                <a:cubicBezTo>
                  <a:pt x="41" y="6"/>
                  <a:pt x="48" y="0"/>
                  <a:pt x="55" y="0"/>
                </a:cubicBezTo>
                <a:cubicBezTo>
                  <a:pt x="78" y="0"/>
                  <a:pt x="78" y="0"/>
                  <a:pt x="78" y="0"/>
                </a:cubicBezTo>
                <a:cubicBezTo>
                  <a:pt x="85" y="0"/>
                  <a:pt x="91" y="6"/>
                  <a:pt x="91" y="13"/>
                </a:cubicBezTo>
                <a:cubicBezTo>
                  <a:pt x="91" y="14"/>
                  <a:pt x="90" y="15"/>
                  <a:pt x="89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48"/>
          <p:cNvSpPr/>
          <p:nvPr/>
        </p:nvSpPr>
        <p:spPr>
          <a:xfrm>
            <a:off x="1571625" y="766763"/>
            <a:ext cx="639763" cy="746125"/>
          </a:xfrm>
          <a:custGeom>
            <a:avLst/>
            <a:gdLst/>
            <a:ahLst/>
            <a:cxnLst/>
            <a:rect l="l" t="t" r="r" b="b"/>
            <a:pathLst>
              <a:path w="133" h="155" extrusionOk="0">
                <a:moveTo>
                  <a:pt x="77" y="155"/>
                </a:moveTo>
                <a:cubicBezTo>
                  <a:pt x="55" y="155"/>
                  <a:pt x="55" y="155"/>
                  <a:pt x="55" y="155"/>
                </a:cubicBezTo>
                <a:cubicBezTo>
                  <a:pt x="53" y="155"/>
                  <a:pt x="52" y="153"/>
                  <a:pt x="52" y="152"/>
                </a:cubicBezTo>
                <a:cubicBezTo>
                  <a:pt x="52" y="150"/>
                  <a:pt x="53" y="149"/>
                  <a:pt x="55" y="149"/>
                </a:cubicBezTo>
                <a:cubicBezTo>
                  <a:pt x="77" y="149"/>
                  <a:pt x="77" y="149"/>
                  <a:pt x="77" y="149"/>
                </a:cubicBezTo>
                <a:cubicBezTo>
                  <a:pt x="78" y="149"/>
                  <a:pt x="79" y="150"/>
                  <a:pt x="79" y="152"/>
                </a:cubicBezTo>
                <a:cubicBezTo>
                  <a:pt x="79" y="153"/>
                  <a:pt x="78" y="155"/>
                  <a:pt x="77" y="155"/>
                </a:cubicBezTo>
                <a:close/>
                <a:moveTo>
                  <a:pt x="83" y="145"/>
                </a:moveTo>
                <a:cubicBezTo>
                  <a:pt x="49" y="145"/>
                  <a:pt x="49" y="145"/>
                  <a:pt x="49" y="145"/>
                </a:cubicBezTo>
                <a:cubicBezTo>
                  <a:pt x="47" y="145"/>
                  <a:pt x="46" y="143"/>
                  <a:pt x="46" y="142"/>
                </a:cubicBezTo>
                <a:cubicBezTo>
                  <a:pt x="46" y="140"/>
                  <a:pt x="47" y="139"/>
                  <a:pt x="49" y="139"/>
                </a:cubicBezTo>
                <a:cubicBezTo>
                  <a:pt x="83" y="139"/>
                  <a:pt x="83" y="139"/>
                  <a:pt x="83" y="139"/>
                </a:cubicBezTo>
                <a:cubicBezTo>
                  <a:pt x="84" y="139"/>
                  <a:pt x="85" y="140"/>
                  <a:pt x="85" y="142"/>
                </a:cubicBezTo>
                <a:cubicBezTo>
                  <a:pt x="85" y="143"/>
                  <a:pt x="84" y="145"/>
                  <a:pt x="83" y="145"/>
                </a:cubicBezTo>
                <a:close/>
                <a:moveTo>
                  <a:pt x="66" y="134"/>
                </a:moveTo>
                <a:cubicBezTo>
                  <a:pt x="59" y="134"/>
                  <a:pt x="53" y="134"/>
                  <a:pt x="53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47" y="134"/>
                  <a:pt x="44" y="132"/>
                  <a:pt x="43" y="126"/>
                </a:cubicBezTo>
                <a:cubicBezTo>
                  <a:pt x="42" y="124"/>
                  <a:pt x="42" y="122"/>
                  <a:pt x="42" y="120"/>
                </a:cubicBezTo>
                <a:cubicBezTo>
                  <a:pt x="42" y="117"/>
                  <a:pt x="42" y="114"/>
                  <a:pt x="41" y="112"/>
                </a:cubicBezTo>
                <a:cubicBezTo>
                  <a:pt x="36" y="104"/>
                  <a:pt x="33" y="98"/>
                  <a:pt x="29" y="89"/>
                </a:cubicBezTo>
                <a:cubicBezTo>
                  <a:pt x="24" y="81"/>
                  <a:pt x="20" y="69"/>
                  <a:pt x="23" y="57"/>
                </a:cubicBezTo>
                <a:cubicBezTo>
                  <a:pt x="27" y="42"/>
                  <a:pt x="42" y="27"/>
                  <a:pt x="65" y="27"/>
                </a:cubicBezTo>
                <a:cubicBezTo>
                  <a:pt x="88" y="27"/>
                  <a:pt x="104" y="42"/>
                  <a:pt x="108" y="57"/>
                </a:cubicBezTo>
                <a:cubicBezTo>
                  <a:pt x="111" y="69"/>
                  <a:pt x="106" y="81"/>
                  <a:pt x="102" y="89"/>
                </a:cubicBezTo>
                <a:cubicBezTo>
                  <a:pt x="98" y="98"/>
                  <a:pt x="95" y="104"/>
                  <a:pt x="90" y="112"/>
                </a:cubicBezTo>
                <a:cubicBezTo>
                  <a:pt x="89" y="114"/>
                  <a:pt x="89" y="117"/>
                  <a:pt x="89" y="120"/>
                </a:cubicBezTo>
                <a:cubicBezTo>
                  <a:pt x="89" y="122"/>
                  <a:pt x="88" y="124"/>
                  <a:pt x="88" y="126"/>
                </a:cubicBezTo>
                <a:cubicBezTo>
                  <a:pt x="87" y="132"/>
                  <a:pt x="84" y="134"/>
                  <a:pt x="78" y="134"/>
                </a:cubicBezTo>
                <a:cubicBezTo>
                  <a:pt x="78" y="134"/>
                  <a:pt x="72" y="134"/>
                  <a:pt x="66" y="134"/>
                </a:cubicBezTo>
                <a:close/>
                <a:moveTo>
                  <a:pt x="53" y="128"/>
                </a:moveTo>
                <a:cubicBezTo>
                  <a:pt x="53" y="128"/>
                  <a:pt x="77" y="128"/>
                  <a:pt x="78" y="128"/>
                </a:cubicBezTo>
                <a:cubicBezTo>
                  <a:pt x="82" y="128"/>
                  <a:pt x="82" y="127"/>
                  <a:pt x="82" y="125"/>
                </a:cubicBezTo>
                <a:cubicBezTo>
                  <a:pt x="83" y="124"/>
                  <a:pt x="83" y="122"/>
                  <a:pt x="83" y="120"/>
                </a:cubicBezTo>
                <a:cubicBezTo>
                  <a:pt x="83" y="116"/>
                  <a:pt x="83" y="112"/>
                  <a:pt x="85" y="109"/>
                </a:cubicBezTo>
                <a:cubicBezTo>
                  <a:pt x="90" y="101"/>
                  <a:pt x="93" y="95"/>
                  <a:pt x="97" y="87"/>
                </a:cubicBezTo>
                <a:cubicBezTo>
                  <a:pt x="100" y="81"/>
                  <a:pt x="105" y="69"/>
                  <a:pt x="102" y="58"/>
                </a:cubicBezTo>
                <a:cubicBezTo>
                  <a:pt x="99" y="46"/>
                  <a:pt x="85" y="33"/>
                  <a:pt x="65" y="33"/>
                </a:cubicBezTo>
                <a:cubicBezTo>
                  <a:pt x="46" y="33"/>
                  <a:pt x="32" y="46"/>
                  <a:pt x="29" y="58"/>
                </a:cubicBezTo>
                <a:cubicBezTo>
                  <a:pt x="26" y="69"/>
                  <a:pt x="31" y="81"/>
                  <a:pt x="34" y="87"/>
                </a:cubicBezTo>
                <a:cubicBezTo>
                  <a:pt x="38" y="95"/>
                  <a:pt x="41" y="101"/>
                  <a:pt x="46" y="109"/>
                </a:cubicBezTo>
                <a:cubicBezTo>
                  <a:pt x="48" y="112"/>
                  <a:pt x="48" y="116"/>
                  <a:pt x="48" y="120"/>
                </a:cubicBezTo>
                <a:cubicBezTo>
                  <a:pt x="48" y="122"/>
                  <a:pt x="48" y="124"/>
                  <a:pt x="48" y="125"/>
                </a:cubicBezTo>
                <a:cubicBezTo>
                  <a:pt x="49" y="127"/>
                  <a:pt x="49" y="128"/>
                  <a:pt x="53" y="128"/>
                </a:cubicBezTo>
                <a:cubicBezTo>
                  <a:pt x="53" y="128"/>
                  <a:pt x="53" y="128"/>
                  <a:pt x="53" y="128"/>
                </a:cubicBezTo>
                <a:close/>
                <a:moveTo>
                  <a:pt x="15" y="71"/>
                </a:moveTo>
                <a:cubicBezTo>
                  <a:pt x="3" y="71"/>
                  <a:pt x="3" y="71"/>
                  <a:pt x="3" y="71"/>
                </a:cubicBezTo>
                <a:cubicBezTo>
                  <a:pt x="2" y="71"/>
                  <a:pt x="0" y="70"/>
                  <a:pt x="0" y="68"/>
                </a:cubicBezTo>
                <a:cubicBezTo>
                  <a:pt x="0" y="66"/>
                  <a:pt x="2" y="65"/>
                  <a:pt x="3" y="65"/>
                </a:cubicBezTo>
                <a:cubicBezTo>
                  <a:pt x="15" y="65"/>
                  <a:pt x="15" y="65"/>
                  <a:pt x="15" y="65"/>
                </a:cubicBezTo>
                <a:cubicBezTo>
                  <a:pt x="16" y="65"/>
                  <a:pt x="17" y="66"/>
                  <a:pt x="17" y="68"/>
                </a:cubicBezTo>
                <a:cubicBezTo>
                  <a:pt x="17" y="70"/>
                  <a:pt x="16" y="71"/>
                  <a:pt x="15" y="71"/>
                </a:cubicBezTo>
                <a:close/>
                <a:moveTo>
                  <a:pt x="130" y="69"/>
                </a:moveTo>
                <a:cubicBezTo>
                  <a:pt x="116" y="69"/>
                  <a:pt x="116" y="69"/>
                  <a:pt x="116" y="69"/>
                </a:cubicBezTo>
                <a:cubicBezTo>
                  <a:pt x="115" y="69"/>
                  <a:pt x="113" y="67"/>
                  <a:pt x="113" y="66"/>
                </a:cubicBezTo>
                <a:cubicBezTo>
                  <a:pt x="113" y="64"/>
                  <a:pt x="115" y="63"/>
                  <a:pt x="116" y="63"/>
                </a:cubicBezTo>
                <a:cubicBezTo>
                  <a:pt x="130" y="63"/>
                  <a:pt x="130" y="63"/>
                  <a:pt x="130" y="63"/>
                </a:cubicBezTo>
                <a:cubicBezTo>
                  <a:pt x="132" y="63"/>
                  <a:pt x="133" y="64"/>
                  <a:pt x="133" y="66"/>
                </a:cubicBezTo>
                <a:cubicBezTo>
                  <a:pt x="133" y="67"/>
                  <a:pt x="132" y="69"/>
                  <a:pt x="130" y="69"/>
                </a:cubicBezTo>
                <a:close/>
                <a:moveTo>
                  <a:pt x="39" y="66"/>
                </a:moveTo>
                <a:cubicBezTo>
                  <a:pt x="39" y="66"/>
                  <a:pt x="39" y="66"/>
                  <a:pt x="39" y="66"/>
                </a:cubicBezTo>
                <a:cubicBezTo>
                  <a:pt x="37" y="66"/>
                  <a:pt x="36" y="64"/>
                  <a:pt x="37" y="63"/>
                </a:cubicBezTo>
                <a:cubicBezTo>
                  <a:pt x="39" y="52"/>
                  <a:pt x="51" y="41"/>
                  <a:pt x="67" y="41"/>
                </a:cubicBezTo>
                <a:cubicBezTo>
                  <a:pt x="67" y="41"/>
                  <a:pt x="67" y="41"/>
                  <a:pt x="67" y="41"/>
                </a:cubicBezTo>
                <a:cubicBezTo>
                  <a:pt x="69" y="41"/>
                  <a:pt x="70" y="43"/>
                  <a:pt x="70" y="44"/>
                </a:cubicBezTo>
                <a:cubicBezTo>
                  <a:pt x="70" y="46"/>
                  <a:pt x="69" y="47"/>
                  <a:pt x="67" y="47"/>
                </a:cubicBezTo>
                <a:cubicBezTo>
                  <a:pt x="54" y="47"/>
                  <a:pt x="44" y="56"/>
                  <a:pt x="42" y="64"/>
                </a:cubicBezTo>
                <a:cubicBezTo>
                  <a:pt x="42" y="65"/>
                  <a:pt x="41" y="66"/>
                  <a:pt x="39" y="66"/>
                </a:cubicBezTo>
                <a:close/>
                <a:moveTo>
                  <a:pt x="102" y="35"/>
                </a:moveTo>
                <a:cubicBezTo>
                  <a:pt x="102" y="35"/>
                  <a:pt x="101" y="34"/>
                  <a:pt x="100" y="34"/>
                </a:cubicBezTo>
                <a:cubicBezTo>
                  <a:pt x="99" y="33"/>
                  <a:pt x="99" y="31"/>
                  <a:pt x="100" y="30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11" y="19"/>
                  <a:pt x="113" y="19"/>
                  <a:pt x="114" y="20"/>
                </a:cubicBezTo>
                <a:cubicBezTo>
                  <a:pt x="115" y="21"/>
                  <a:pt x="115" y="23"/>
                  <a:pt x="114" y="2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04" y="34"/>
                  <a:pt x="103" y="35"/>
                  <a:pt x="102" y="35"/>
                </a:cubicBezTo>
                <a:close/>
                <a:moveTo>
                  <a:pt x="29" y="35"/>
                </a:moveTo>
                <a:cubicBezTo>
                  <a:pt x="28" y="35"/>
                  <a:pt x="28" y="34"/>
                  <a:pt x="27" y="34"/>
                </a:cubicBezTo>
                <a:cubicBezTo>
                  <a:pt x="17" y="24"/>
                  <a:pt x="17" y="24"/>
                  <a:pt x="17" y="24"/>
                </a:cubicBezTo>
                <a:cubicBezTo>
                  <a:pt x="16" y="23"/>
                  <a:pt x="16" y="21"/>
                  <a:pt x="17" y="20"/>
                </a:cubicBezTo>
                <a:cubicBezTo>
                  <a:pt x="18" y="19"/>
                  <a:pt x="20" y="19"/>
                  <a:pt x="21" y="20"/>
                </a:cubicBezTo>
                <a:cubicBezTo>
                  <a:pt x="31" y="30"/>
                  <a:pt x="31" y="30"/>
                  <a:pt x="31" y="30"/>
                </a:cubicBezTo>
                <a:cubicBezTo>
                  <a:pt x="32" y="31"/>
                  <a:pt x="32" y="33"/>
                  <a:pt x="31" y="34"/>
                </a:cubicBezTo>
                <a:cubicBezTo>
                  <a:pt x="31" y="34"/>
                  <a:pt x="30" y="35"/>
                  <a:pt x="29" y="35"/>
                </a:cubicBezTo>
                <a:close/>
                <a:moveTo>
                  <a:pt x="65" y="22"/>
                </a:moveTo>
                <a:cubicBezTo>
                  <a:pt x="64" y="22"/>
                  <a:pt x="62" y="20"/>
                  <a:pt x="62" y="19"/>
                </a:cubicBezTo>
                <a:cubicBezTo>
                  <a:pt x="62" y="2"/>
                  <a:pt x="62" y="2"/>
                  <a:pt x="62" y="2"/>
                </a:cubicBezTo>
                <a:cubicBezTo>
                  <a:pt x="62" y="1"/>
                  <a:pt x="64" y="0"/>
                  <a:pt x="65" y="0"/>
                </a:cubicBezTo>
                <a:cubicBezTo>
                  <a:pt x="67" y="0"/>
                  <a:pt x="68" y="1"/>
                  <a:pt x="68" y="2"/>
                </a:cubicBezTo>
                <a:cubicBezTo>
                  <a:pt x="68" y="19"/>
                  <a:pt x="68" y="19"/>
                  <a:pt x="68" y="19"/>
                </a:cubicBezTo>
                <a:cubicBezTo>
                  <a:pt x="68" y="20"/>
                  <a:pt x="67" y="22"/>
                  <a:pt x="65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48"/>
          <p:cNvSpPr/>
          <p:nvPr/>
        </p:nvSpPr>
        <p:spPr>
          <a:xfrm>
            <a:off x="9913938" y="844550"/>
            <a:ext cx="614362" cy="595313"/>
          </a:xfrm>
          <a:custGeom>
            <a:avLst/>
            <a:gdLst/>
            <a:ahLst/>
            <a:cxnLst/>
            <a:rect l="l" t="t" r="r" b="b"/>
            <a:pathLst>
              <a:path w="128" h="124" extrusionOk="0">
                <a:moveTo>
                  <a:pt x="76" y="6"/>
                </a:moveTo>
                <a:cubicBezTo>
                  <a:pt x="76" y="6"/>
                  <a:pt x="76" y="6"/>
                  <a:pt x="76" y="6"/>
                </a:cubicBezTo>
                <a:cubicBezTo>
                  <a:pt x="100" y="9"/>
                  <a:pt x="118" y="27"/>
                  <a:pt x="121" y="51"/>
                </a:cubicBezTo>
                <a:cubicBezTo>
                  <a:pt x="121" y="51"/>
                  <a:pt x="121" y="51"/>
                  <a:pt x="121" y="51"/>
                </a:cubicBezTo>
                <a:cubicBezTo>
                  <a:pt x="121" y="51"/>
                  <a:pt x="121" y="52"/>
                  <a:pt x="120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7"/>
                  <a:pt x="75" y="7"/>
                  <a:pt x="75" y="7"/>
                </a:cubicBezTo>
                <a:cubicBezTo>
                  <a:pt x="75" y="6"/>
                  <a:pt x="76" y="6"/>
                  <a:pt x="76" y="6"/>
                </a:cubicBezTo>
                <a:moveTo>
                  <a:pt x="54" y="14"/>
                </a:moveTo>
                <a:cubicBezTo>
                  <a:pt x="55" y="14"/>
                  <a:pt x="55" y="14"/>
                  <a:pt x="55" y="15"/>
                </a:cubicBezTo>
                <a:cubicBezTo>
                  <a:pt x="55" y="60"/>
                  <a:pt x="55" y="60"/>
                  <a:pt x="55" y="60"/>
                </a:cubicBezTo>
                <a:cubicBezTo>
                  <a:pt x="55" y="66"/>
                  <a:pt x="60" y="71"/>
                  <a:pt x="66" y="71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12" y="71"/>
                  <a:pt x="113" y="72"/>
                  <a:pt x="113" y="72"/>
                </a:cubicBezTo>
                <a:cubicBezTo>
                  <a:pt x="113" y="72"/>
                  <a:pt x="113" y="72"/>
                  <a:pt x="113" y="73"/>
                </a:cubicBezTo>
                <a:cubicBezTo>
                  <a:pt x="109" y="99"/>
                  <a:pt x="87" y="118"/>
                  <a:pt x="61" y="118"/>
                </a:cubicBezTo>
                <a:cubicBezTo>
                  <a:pt x="59" y="118"/>
                  <a:pt x="57" y="118"/>
                  <a:pt x="55" y="118"/>
                </a:cubicBezTo>
                <a:cubicBezTo>
                  <a:pt x="31" y="115"/>
                  <a:pt x="12" y="96"/>
                  <a:pt x="9" y="72"/>
                </a:cubicBezTo>
                <a:cubicBezTo>
                  <a:pt x="6" y="43"/>
                  <a:pt x="26" y="18"/>
                  <a:pt x="54" y="14"/>
                </a:cubicBezTo>
                <a:cubicBezTo>
                  <a:pt x="54" y="14"/>
                  <a:pt x="54" y="14"/>
                  <a:pt x="54" y="14"/>
                </a:cubicBezTo>
                <a:moveTo>
                  <a:pt x="76" y="0"/>
                </a:moveTo>
                <a:cubicBezTo>
                  <a:pt x="72" y="0"/>
                  <a:pt x="69" y="3"/>
                  <a:pt x="69" y="7"/>
                </a:cubicBezTo>
                <a:cubicBezTo>
                  <a:pt x="69" y="55"/>
                  <a:pt x="69" y="55"/>
                  <a:pt x="69" y="55"/>
                </a:cubicBezTo>
                <a:cubicBezTo>
                  <a:pt x="69" y="56"/>
                  <a:pt x="71" y="57"/>
                  <a:pt x="72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4" y="57"/>
                  <a:pt x="128" y="54"/>
                  <a:pt x="127" y="50"/>
                </a:cubicBezTo>
                <a:cubicBezTo>
                  <a:pt x="124" y="24"/>
                  <a:pt x="103" y="3"/>
                  <a:pt x="77" y="0"/>
                </a:cubicBezTo>
                <a:cubicBezTo>
                  <a:pt x="77" y="0"/>
                  <a:pt x="76" y="0"/>
                  <a:pt x="76" y="0"/>
                </a:cubicBezTo>
                <a:close/>
                <a:moveTo>
                  <a:pt x="54" y="8"/>
                </a:moveTo>
                <a:cubicBezTo>
                  <a:pt x="54" y="8"/>
                  <a:pt x="54" y="8"/>
                  <a:pt x="53" y="8"/>
                </a:cubicBezTo>
                <a:cubicBezTo>
                  <a:pt x="23" y="12"/>
                  <a:pt x="0" y="40"/>
                  <a:pt x="3" y="72"/>
                </a:cubicBezTo>
                <a:cubicBezTo>
                  <a:pt x="6" y="99"/>
                  <a:pt x="28" y="120"/>
                  <a:pt x="55" y="123"/>
                </a:cubicBezTo>
                <a:cubicBezTo>
                  <a:pt x="57" y="124"/>
                  <a:pt x="59" y="124"/>
                  <a:pt x="61" y="124"/>
                </a:cubicBezTo>
                <a:cubicBezTo>
                  <a:pt x="91" y="124"/>
                  <a:pt x="115" y="102"/>
                  <a:pt x="119" y="74"/>
                </a:cubicBezTo>
                <a:cubicBezTo>
                  <a:pt x="119" y="69"/>
                  <a:pt x="116" y="66"/>
                  <a:pt x="112" y="66"/>
                </a:cubicBezTo>
                <a:cubicBezTo>
                  <a:pt x="66" y="66"/>
                  <a:pt x="66" y="66"/>
                  <a:pt x="66" y="66"/>
                </a:cubicBezTo>
                <a:cubicBezTo>
                  <a:pt x="64" y="66"/>
                  <a:pt x="61" y="63"/>
                  <a:pt x="61" y="60"/>
                </a:cubicBezTo>
                <a:cubicBezTo>
                  <a:pt x="61" y="15"/>
                  <a:pt x="61" y="15"/>
                  <a:pt x="61" y="15"/>
                </a:cubicBezTo>
                <a:cubicBezTo>
                  <a:pt x="61" y="11"/>
                  <a:pt x="58" y="8"/>
                  <a:pt x="54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48"/>
          <p:cNvSpPr/>
          <p:nvPr/>
        </p:nvSpPr>
        <p:spPr>
          <a:xfrm>
            <a:off x="4470400" y="795338"/>
            <a:ext cx="708025" cy="708025"/>
          </a:xfrm>
          <a:custGeom>
            <a:avLst/>
            <a:gdLst/>
            <a:ahLst/>
            <a:cxnLst/>
            <a:rect l="l" t="t" r="r" b="b"/>
            <a:pathLst>
              <a:path w="147" h="147" extrusionOk="0">
                <a:moveTo>
                  <a:pt x="81" y="147"/>
                </a:moveTo>
                <a:cubicBezTo>
                  <a:pt x="66" y="147"/>
                  <a:pt x="66" y="147"/>
                  <a:pt x="66" y="147"/>
                </a:cubicBezTo>
                <a:cubicBezTo>
                  <a:pt x="63" y="147"/>
                  <a:pt x="61" y="145"/>
                  <a:pt x="60" y="142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7" y="126"/>
                  <a:pt x="57" y="126"/>
                </a:cubicBezTo>
                <a:cubicBezTo>
                  <a:pt x="54" y="125"/>
                  <a:pt x="51" y="124"/>
                  <a:pt x="48" y="122"/>
                </a:cubicBezTo>
                <a:cubicBezTo>
                  <a:pt x="48" y="122"/>
                  <a:pt x="47" y="122"/>
                  <a:pt x="47" y="123"/>
                </a:cubicBezTo>
                <a:cubicBezTo>
                  <a:pt x="35" y="131"/>
                  <a:pt x="35" y="131"/>
                  <a:pt x="35" y="131"/>
                </a:cubicBezTo>
                <a:cubicBezTo>
                  <a:pt x="32" y="133"/>
                  <a:pt x="29" y="133"/>
                  <a:pt x="27" y="131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4" y="118"/>
                  <a:pt x="14" y="115"/>
                  <a:pt x="16" y="112"/>
                </a:cubicBezTo>
                <a:cubicBezTo>
                  <a:pt x="24" y="100"/>
                  <a:pt x="24" y="100"/>
                  <a:pt x="24" y="100"/>
                </a:cubicBezTo>
                <a:cubicBezTo>
                  <a:pt x="25" y="100"/>
                  <a:pt x="25" y="99"/>
                  <a:pt x="24" y="99"/>
                </a:cubicBezTo>
                <a:cubicBezTo>
                  <a:pt x="23" y="96"/>
                  <a:pt x="22" y="93"/>
                  <a:pt x="21" y="90"/>
                </a:cubicBezTo>
                <a:cubicBezTo>
                  <a:pt x="21" y="90"/>
                  <a:pt x="20" y="89"/>
                  <a:pt x="20" y="89"/>
                </a:cubicBezTo>
                <a:cubicBezTo>
                  <a:pt x="5" y="87"/>
                  <a:pt x="5" y="87"/>
                  <a:pt x="5" y="87"/>
                </a:cubicBezTo>
                <a:cubicBezTo>
                  <a:pt x="2" y="86"/>
                  <a:pt x="0" y="84"/>
                  <a:pt x="0" y="81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3"/>
                  <a:pt x="2" y="60"/>
                  <a:pt x="5" y="60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21" y="57"/>
                  <a:pt x="21" y="57"/>
                </a:cubicBezTo>
                <a:cubicBezTo>
                  <a:pt x="22" y="54"/>
                  <a:pt x="23" y="51"/>
                  <a:pt x="24" y="48"/>
                </a:cubicBezTo>
                <a:cubicBezTo>
                  <a:pt x="25" y="48"/>
                  <a:pt x="25" y="47"/>
                  <a:pt x="24" y="47"/>
                </a:cubicBezTo>
                <a:cubicBezTo>
                  <a:pt x="16" y="35"/>
                  <a:pt x="16" y="35"/>
                  <a:pt x="16" y="35"/>
                </a:cubicBezTo>
                <a:cubicBezTo>
                  <a:pt x="14" y="32"/>
                  <a:pt x="14" y="29"/>
                  <a:pt x="16" y="27"/>
                </a:cubicBezTo>
                <a:cubicBezTo>
                  <a:pt x="27" y="16"/>
                  <a:pt x="27" y="16"/>
                  <a:pt x="27" y="16"/>
                </a:cubicBezTo>
                <a:cubicBezTo>
                  <a:pt x="29" y="14"/>
                  <a:pt x="32" y="14"/>
                  <a:pt x="35" y="16"/>
                </a:cubicBezTo>
                <a:cubicBezTo>
                  <a:pt x="47" y="24"/>
                  <a:pt x="47" y="24"/>
                  <a:pt x="47" y="24"/>
                </a:cubicBezTo>
                <a:cubicBezTo>
                  <a:pt x="47" y="25"/>
                  <a:pt x="48" y="25"/>
                  <a:pt x="48" y="24"/>
                </a:cubicBezTo>
                <a:cubicBezTo>
                  <a:pt x="51" y="23"/>
                  <a:pt x="54" y="22"/>
                  <a:pt x="57" y="21"/>
                </a:cubicBezTo>
                <a:cubicBezTo>
                  <a:pt x="57" y="21"/>
                  <a:pt x="58" y="20"/>
                  <a:pt x="58" y="20"/>
                </a:cubicBezTo>
                <a:cubicBezTo>
                  <a:pt x="60" y="5"/>
                  <a:pt x="60" y="5"/>
                  <a:pt x="60" y="5"/>
                </a:cubicBezTo>
                <a:cubicBezTo>
                  <a:pt x="61" y="2"/>
                  <a:pt x="63" y="0"/>
                  <a:pt x="66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84" y="0"/>
                  <a:pt x="87" y="2"/>
                  <a:pt x="87" y="5"/>
                </a:cubicBezTo>
                <a:cubicBezTo>
                  <a:pt x="89" y="20"/>
                  <a:pt x="89" y="20"/>
                  <a:pt x="89" y="20"/>
                </a:cubicBezTo>
                <a:cubicBezTo>
                  <a:pt x="89" y="20"/>
                  <a:pt x="90" y="21"/>
                  <a:pt x="90" y="21"/>
                </a:cubicBezTo>
                <a:cubicBezTo>
                  <a:pt x="93" y="22"/>
                  <a:pt x="96" y="23"/>
                  <a:pt x="99" y="24"/>
                </a:cubicBezTo>
                <a:cubicBezTo>
                  <a:pt x="99" y="25"/>
                  <a:pt x="100" y="25"/>
                  <a:pt x="100" y="24"/>
                </a:cubicBezTo>
                <a:cubicBezTo>
                  <a:pt x="112" y="16"/>
                  <a:pt x="112" y="16"/>
                  <a:pt x="112" y="16"/>
                </a:cubicBezTo>
                <a:cubicBezTo>
                  <a:pt x="115" y="14"/>
                  <a:pt x="118" y="14"/>
                  <a:pt x="120" y="16"/>
                </a:cubicBezTo>
                <a:cubicBezTo>
                  <a:pt x="131" y="27"/>
                  <a:pt x="131" y="27"/>
                  <a:pt x="131" y="27"/>
                </a:cubicBezTo>
                <a:cubicBezTo>
                  <a:pt x="133" y="29"/>
                  <a:pt x="133" y="32"/>
                  <a:pt x="131" y="35"/>
                </a:cubicBezTo>
                <a:cubicBezTo>
                  <a:pt x="123" y="47"/>
                  <a:pt x="123" y="47"/>
                  <a:pt x="123" y="47"/>
                </a:cubicBezTo>
                <a:cubicBezTo>
                  <a:pt x="122" y="47"/>
                  <a:pt x="122" y="48"/>
                  <a:pt x="123" y="48"/>
                </a:cubicBezTo>
                <a:cubicBezTo>
                  <a:pt x="124" y="51"/>
                  <a:pt x="125" y="54"/>
                  <a:pt x="126" y="57"/>
                </a:cubicBezTo>
                <a:cubicBezTo>
                  <a:pt x="126" y="57"/>
                  <a:pt x="127" y="58"/>
                  <a:pt x="127" y="58"/>
                </a:cubicBezTo>
                <a:cubicBezTo>
                  <a:pt x="142" y="60"/>
                  <a:pt x="142" y="60"/>
                  <a:pt x="142" y="60"/>
                </a:cubicBezTo>
                <a:cubicBezTo>
                  <a:pt x="142" y="60"/>
                  <a:pt x="142" y="60"/>
                  <a:pt x="142" y="60"/>
                </a:cubicBezTo>
                <a:cubicBezTo>
                  <a:pt x="145" y="60"/>
                  <a:pt x="147" y="63"/>
                  <a:pt x="147" y="66"/>
                </a:cubicBezTo>
                <a:cubicBezTo>
                  <a:pt x="147" y="81"/>
                  <a:pt x="147" y="81"/>
                  <a:pt x="147" y="81"/>
                </a:cubicBezTo>
                <a:cubicBezTo>
                  <a:pt x="147" y="84"/>
                  <a:pt x="145" y="86"/>
                  <a:pt x="142" y="87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9"/>
                  <a:pt x="126" y="90"/>
                  <a:pt x="126" y="90"/>
                </a:cubicBezTo>
                <a:cubicBezTo>
                  <a:pt x="125" y="93"/>
                  <a:pt x="124" y="96"/>
                  <a:pt x="123" y="99"/>
                </a:cubicBezTo>
                <a:cubicBezTo>
                  <a:pt x="122" y="99"/>
                  <a:pt x="122" y="100"/>
                  <a:pt x="123" y="100"/>
                </a:cubicBezTo>
                <a:cubicBezTo>
                  <a:pt x="131" y="112"/>
                  <a:pt x="131" y="112"/>
                  <a:pt x="131" y="112"/>
                </a:cubicBezTo>
                <a:cubicBezTo>
                  <a:pt x="133" y="115"/>
                  <a:pt x="133" y="118"/>
                  <a:pt x="131" y="120"/>
                </a:cubicBezTo>
                <a:cubicBezTo>
                  <a:pt x="120" y="131"/>
                  <a:pt x="120" y="131"/>
                  <a:pt x="120" y="131"/>
                </a:cubicBezTo>
                <a:cubicBezTo>
                  <a:pt x="118" y="133"/>
                  <a:pt x="115" y="133"/>
                  <a:pt x="112" y="131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22"/>
                  <a:pt x="99" y="122"/>
                  <a:pt x="99" y="122"/>
                </a:cubicBezTo>
                <a:cubicBezTo>
                  <a:pt x="96" y="124"/>
                  <a:pt x="93" y="125"/>
                  <a:pt x="90" y="126"/>
                </a:cubicBezTo>
                <a:cubicBezTo>
                  <a:pt x="90" y="126"/>
                  <a:pt x="89" y="127"/>
                  <a:pt x="89" y="127"/>
                </a:cubicBezTo>
                <a:cubicBezTo>
                  <a:pt x="87" y="142"/>
                  <a:pt x="87" y="142"/>
                  <a:pt x="87" y="142"/>
                </a:cubicBezTo>
                <a:cubicBezTo>
                  <a:pt x="87" y="145"/>
                  <a:pt x="84" y="147"/>
                  <a:pt x="81" y="147"/>
                </a:cubicBezTo>
                <a:close/>
                <a:moveTo>
                  <a:pt x="67" y="140"/>
                </a:moveTo>
                <a:cubicBezTo>
                  <a:pt x="80" y="140"/>
                  <a:pt x="80" y="140"/>
                  <a:pt x="80" y="140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3"/>
                  <a:pt x="85" y="121"/>
                  <a:pt x="88" y="120"/>
                </a:cubicBezTo>
                <a:cubicBezTo>
                  <a:pt x="91" y="119"/>
                  <a:pt x="93" y="118"/>
                  <a:pt x="96" y="117"/>
                </a:cubicBezTo>
                <a:cubicBezTo>
                  <a:pt x="98" y="115"/>
                  <a:pt x="102" y="115"/>
                  <a:pt x="104" y="117"/>
                </a:cubicBezTo>
                <a:cubicBezTo>
                  <a:pt x="116" y="126"/>
                  <a:pt x="116" y="126"/>
                  <a:pt x="116" y="126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17" y="104"/>
                  <a:pt x="117" y="104"/>
                  <a:pt x="117" y="104"/>
                </a:cubicBezTo>
                <a:cubicBezTo>
                  <a:pt x="115" y="102"/>
                  <a:pt x="115" y="98"/>
                  <a:pt x="117" y="96"/>
                </a:cubicBezTo>
                <a:cubicBezTo>
                  <a:pt x="118" y="93"/>
                  <a:pt x="119" y="91"/>
                  <a:pt x="120" y="88"/>
                </a:cubicBezTo>
                <a:cubicBezTo>
                  <a:pt x="121" y="85"/>
                  <a:pt x="123" y="83"/>
                  <a:pt x="126" y="83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67"/>
                  <a:pt x="140" y="67"/>
                  <a:pt x="140" y="67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3" y="64"/>
                  <a:pt x="121" y="62"/>
                  <a:pt x="120" y="59"/>
                </a:cubicBezTo>
                <a:cubicBezTo>
                  <a:pt x="119" y="56"/>
                  <a:pt x="118" y="54"/>
                  <a:pt x="117" y="51"/>
                </a:cubicBezTo>
                <a:cubicBezTo>
                  <a:pt x="115" y="48"/>
                  <a:pt x="115" y="45"/>
                  <a:pt x="117" y="43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04" y="30"/>
                  <a:pt x="104" y="30"/>
                  <a:pt x="104" y="30"/>
                </a:cubicBezTo>
                <a:cubicBezTo>
                  <a:pt x="102" y="32"/>
                  <a:pt x="98" y="32"/>
                  <a:pt x="96" y="30"/>
                </a:cubicBezTo>
                <a:cubicBezTo>
                  <a:pt x="93" y="29"/>
                  <a:pt x="91" y="28"/>
                  <a:pt x="88" y="27"/>
                </a:cubicBezTo>
                <a:cubicBezTo>
                  <a:pt x="85" y="26"/>
                  <a:pt x="83" y="24"/>
                  <a:pt x="83" y="21"/>
                </a:cubicBezTo>
                <a:cubicBezTo>
                  <a:pt x="80" y="7"/>
                  <a:pt x="80" y="7"/>
                  <a:pt x="80" y="7"/>
                </a:cubicBezTo>
                <a:cubicBezTo>
                  <a:pt x="67" y="7"/>
                  <a:pt x="67" y="7"/>
                  <a:pt x="67" y="7"/>
                </a:cubicBezTo>
                <a:cubicBezTo>
                  <a:pt x="64" y="21"/>
                  <a:pt x="64" y="21"/>
                  <a:pt x="64" y="21"/>
                </a:cubicBezTo>
                <a:cubicBezTo>
                  <a:pt x="64" y="24"/>
                  <a:pt x="62" y="26"/>
                  <a:pt x="59" y="27"/>
                </a:cubicBezTo>
                <a:cubicBezTo>
                  <a:pt x="56" y="28"/>
                  <a:pt x="54" y="29"/>
                  <a:pt x="51" y="30"/>
                </a:cubicBezTo>
                <a:cubicBezTo>
                  <a:pt x="49" y="32"/>
                  <a:pt x="45" y="32"/>
                  <a:pt x="43" y="30"/>
                </a:cubicBezTo>
                <a:cubicBezTo>
                  <a:pt x="31" y="21"/>
                  <a:pt x="31" y="21"/>
                  <a:pt x="31" y="21"/>
                </a:cubicBezTo>
                <a:cubicBezTo>
                  <a:pt x="21" y="31"/>
                  <a:pt x="21" y="31"/>
                  <a:pt x="21" y="31"/>
                </a:cubicBezTo>
                <a:cubicBezTo>
                  <a:pt x="30" y="43"/>
                  <a:pt x="30" y="43"/>
                  <a:pt x="30" y="43"/>
                </a:cubicBezTo>
                <a:cubicBezTo>
                  <a:pt x="32" y="45"/>
                  <a:pt x="32" y="48"/>
                  <a:pt x="30" y="51"/>
                </a:cubicBezTo>
                <a:cubicBezTo>
                  <a:pt x="29" y="54"/>
                  <a:pt x="28" y="56"/>
                  <a:pt x="27" y="59"/>
                </a:cubicBezTo>
                <a:cubicBezTo>
                  <a:pt x="26" y="62"/>
                  <a:pt x="24" y="64"/>
                  <a:pt x="21" y="64"/>
                </a:cubicBezTo>
                <a:cubicBezTo>
                  <a:pt x="7" y="67"/>
                  <a:pt x="7" y="67"/>
                  <a:pt x="7" y="67"/>
                </a:cubicBezTo>
                <a:cubicBezTo>
                  <a:pt x="7" y="80"/>
                  <a:pt x="7" y="80"/>
                  <a:pt x="7" y="80"/>
                </a:cubicBezTo>
                <a:cubicBezTo>
                  <a:pt x="21" y="83"/>
                  <a:pt x="21" y="83"/>
                  <a:pt x="21" y="83"/>
                </a:cubicBezTo>
                <a:cubicBezTo>
                  <a:pt x="24" y="83"/>
                  <a:pt x="26" y="85"/>
                  <a:pt x="27" y="88"/>
                </a:cubicBezTo>
                <a:cubicBezTo>
                  <a:pt x="28" y="91"/>
                  <a:pt x="29" y="93"/>
                  <a:pt x="30" y="96"/>
                </a:cubicBezTo>
                <a:cubicBezTo>
                  <a:pt x="32" y="98"/>
                  <a:pt x="32" y="102"/>
                  <a:pt x="30" y="104"/>
                </a:cubicBezTo>
                <a:cubicBezTo>
                  <a:pt x="21" y="116"/>
                  <a:pt x="21" y="116"/>
                  <a:pt x="21" y="116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43" y="117"/>
                  <a:pt x="43" y="117"/>
                  <a:pt x="43" y="117"/>
                </a:cubicBezTo>
                <a:cubicBezTo>
                  <a:pt x="45" y="115"/>
                  <a:pt x="49" y="115"/>
                  <a:pt x="51" y="117"/>
                </a:cubicBezTo>
                <a:cubicBezTo>
                  <a:pt x="54" y="118"/>
                  <a:pt x="56" y="119"/>
                  <a:pt x="59" y="120"/>
                </a:cubicBezTo>
                <a:cubicBezTo>
                  <a:pt x="62" y="121"/>
                  <a:pt x="64" y="123"/>
                  <a:pt x="64" y="126"/>
                </a:cubicBezTo>
                <a:lnTo>
                  <a:pt x="67" y="140"/>
                </a:lnTo>
                <a:close/>
                <a:moveTo>
                  <a:pt x="21" y="116"/>
                </a:moveTo>
                <a:cubicBezTo>
                  <a:pt x="21" y="116"/>
                  <a:pt x="21" y="116"/>
                  <a:pt x="21" y="116"/>
                </a:cubicBezTo>
                <a:close/>
                <a:moveTo>
                  <a:pt x="126" y="116"/>
                </a:moveTo>
                <a:cubicBezTo>
                  <a:pt x="126" y="116"/>
                  <a:pt x="126" y="116"/>
                  <a:pt x="126" y="116"/>
                </a:cubicBezTo>
                <a:close/>
                <a:moveTo>
                  <a:pt x="140" y="81"/>
                </a:moveTo>
                <a:cubicBezTo>
                  <a:pt x="140" y="81"/>
                  <a:pt x="140" y="81"/>
                  <a:pt x="140" y="81"/>
                </a:cubicBezTo>
                <a:close/>
                <a:moveTo>
                  <a:pt x="7" y="81"/>
                </a:moveTo>
                <a:cubicBezTo>
                  <a:pt x="7" y="81"/>
                  <a:pt x="7" y="81"/>
                  <a:pt x="7" y="81"/>
                </a:cubicBezTo>
                <a:close/>
                <a:moveTo>
                  <a:pt x="141" y="80"/>
                </a:moveTo>
                <a:cubicBezTo>
                  <a:pt x="141" y="80"/>
                  <a:pt x="141" y="80"/>
                  <a:pt x="141" y="80"/>
                </a:cubicBezTo>
                <a:close/>
                <a:moveTo>
                  <a:pt x="6" y="80"/>
                </a:moveTo>
                <a:cubicBezTo>
                  <a:pt x="6" y="80"/>
                  <a:pt x="6" y="80"/>
                  <a:pt x="6" y="80"/>
                </a:cubicBezTo>
                <a:cubicBezTo>
                  <a:pt x="6" y="80"/>
                  <a:pt x="6" y="80"/>
                  <a:pt x="6" y="80"/>
                </a:cubicBezTo>
                <a:close/>
                <a:moveTo>
                  <a:pt x="116" y="21"/>
                </a:moveTo>
                <a:cubicBezTo>
                  <a:pt x="116" y="21"/>
                  <a:pt x="116" y="21"/>
                  <a:pt x="116" y="21"/>
                </a:cubicBezTo>
                <a:cubicBezTo>
                  <a:pt x="116" y="21"/>
                  <a:pt x="116" y="21"/>
                  <a:pt x="116" y="21"/>
                </a:cubicBezTo>
                <a:close/>
                <a:moveTo>
                  <a:pt x="116" y="21"/>
                </a:moveTo>
                <a:cubicBezTo>
                  <a:pt x="116" y="21"/>
                  <a:pt x="116" y="21"/>
                  <a:pt x="116" y="21"/>
                </a:cubicBezTo>
                <a:close/>
                <a:moveTo>
                  <a:pt x="74" y="103"/>
                </a:moveTo>
                <a:cubicBezTo>
                  <a:pt x="66" y="103"/>
                  <a:pt x="58" y="100"/>
                  <a:pt x="53" y="94"/>
                </a:cubicBezTo>
                <a:cubicBezTo>
                  <a:pt x="46" y="87"/>
                  <a:pt x="43" y="77"/>
                  <a:pt x="45" y="67"/>
                </a:cubicBezTo>
                <a:cubicBezTo>
                  <a:pt x="48" y="56"/>
                  <a:pt x="56" y="47"/>
                  <a:pt x="67" y="45"/>
                </a:cubicBezTo>
                <a:cubicBezTo>
                  <a:pt x="77" y="43"/>
                  <a:pt x="87" y="46"/>
                  <a:pt x="94" y="53"/>
                </a:cubicBezTo>
                <a:cubicBezTo>
                  <a:pt x="101" y="60"/>
                  <a:pt x="104" y="70"/>
                  <a:pt x="102" y="80"/>
                </a:cubicBezTo>
                <a:cubicBezTo>
                  <a:pt x="100" y="91"/>
                  <a:pt x="91" y="99"/>
                  <a:pt x="80" y="102"/>
                </a:cubicBezTo>
                <a:cubicBezTo>
                  <a:pt x="78" y="102"/>
                  <a:pt x="76" y="103"/>
                  <a:pt x="74" y="103"/>
                </a:cubicBezTo>
                <a:close/>
                <a:moveTo>
                  <a:pt x="73" y="51"/>
                </a:moveTo>
                <a:cubicBezTo>
                  <a:pt x="72" y="51"/>
                  <a:pt x="70" y="51"/>
                  <a:pt x="68" y="51"/>
                </a:cubicBezTo>
                <a:cubicBezTo>
                  <a:pt x="60" y="53"/>
                  <a:pt x="53" y="60"/>
                  <a:pt x="52" y="68"/>
                </a:cubicBezTo>
                <a:cubicBezTo>
                  <a:pt x="50" y="76"/>
                  <a:pt x="52" y="84"/>
                  <a:pt x="58" y="89"/>
                </a:cubicBezTo>
                <a:cubicBezTo>
                  <a:pt x="63" y="95"/>
                  <a:pt x="71" y="97"/>
                  <a:pt x="79" y="95"/>
                </a:cubicBezTo>
                <a:cubicBezTo>
                  <a:pt x="79" y="95"/>
                  <a:pt x="79" y="95"/>
                  <a:pt x="79" y="95"/>
                </a:cubicBezTo>
                <a:cubicBezTo>
                  <a:pt x="87" y="94"/>
                  <a:pt x="94" y="87"/>
                  <a:pt x="95" y="79"/>
                </a:cubicBezTo>
                <a:cubicBezTo>
                  <a:pt x="97" y="71"/>
                  <a:pt x="95" y="63"/>
                  <a:pt x="89" y="58"/>
                </a:cubicBezTo>
                <a:cubicBezTo>
                  <a:pt x="85" y="53"/>
                  <a:pt x="79" y="51"/>
                  <a:pt x="73" y="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48"/>
          <p:cNvSpPr/>
          <p:nvPr/>
        </p:nvSpPr>
        <p:spPr>
          <a:xfrm>
            <a:off x="1528763" y="4105275"/>
            <a:ext cx="725487" cy="457200"/>
          </a:xfrm>
          <a:custGeom>
            <a:avLst/>
            <a:gdLst/>
            <a:ahLst/>
            <a:cxnLst/>
            <a:rect l="l" t="t" r="r" b="b"/>
            <a:pathLst>
              <a:path w="151" h="95" extrusionOk="0">
                <a:moveTo>
                  <a:pt x="132" y="95"/>
                </a:moveTo>
                <a:cubicBezTo>
                  <a:pt x="19" y="95"/>
                  <a:pt x="19" y="95"/>
                  <a:pt x="19" y="95"/>
                </a:cubicBezTo>
                <a:cubicBezTo>
                  <a:pt x="9" y="95"/>
                  <a:pt x="0" y="86"/>
                  <a:pt x="0" y="76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8"/>
                  <a:pt x="9" y="0"/>
                  <a:pt x="19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42" y="0"/>
                  <a:pt x="151" y="8"/>
                  <a:pt x="151" y="19"/>
                </a:cubicBezTo>
                <a:cubicBezTo>
                  <a:pt x="151" y="76"/>
                  <a:pt x="151" y="76"/>
                  <a:pt x="151" y="76"/>
                </a:cubicBezTo>
                <a:cubicBezTo>
                  <a:pt x="151" y="86"/>
                  <a:pt x="142" y="95"/>
                  <a:pt x="132" y="95"/>
                </a:cubicBezTo>
                <a:close/>
                <a:moveTo>
                  <a:pt x="19" y="6"/>
                </a:moveTo>
                <a:cubicBezTo>
                  <a:pt x="12" y="6"/>
                  <a:pt x="6" y="12"/>
                  <a:pt x="6" y="19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83"/>
                  <a:pt x="12" y="89"/>
                  <a:pt x="19" y="89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139" y="89"/>
                  <a:pt x="145" y="83"/>
                  <a:pt x="145" y="76"/>
                </a:cubicBezTo>
                <a:cubicBezTo>
                  <a:pt x="145" y="19"/>
                  <a:pt x="145" y="19"/>
                  <a:pt x="145" y="19"/>
                </a:cubicBezTo>
                <a:cubicBezTo>
                  <a:pt x="145" y="12"/>
                  <a:pt x="139" y="6"/>
                  <a:pt x="132" y="6"/>
                </a:cubicBezTo>
                <a:lnTo>
                  <a:pt x="19" y="6"/>
                </a:lnTo>
                <a:close/>
                <a:moveTo>
                  <a:pt x="130" y="80"/>
                </a:moveTo>
                <a:cubicBezTo>
                  <a:pt x="129" y="80"/>
                  <a:pt x="128" y="80"/>
                  <a:pt x="128" y="79"/>
                </a:cubicBezTo>
                <a:cubicBezTo>
                  <a:pt x="95" y="51"/>
                  <a:pt x="95" y="51"/>
                  <a:pt x="95" y="51"/>
                </a:cubicBezTo>
                <a:cubicBezTo>
                  <a:pt x="77" y="65"/>
                  <a:pt x="77" y="65"/>
                  <a:pt x="77" y="65"/>
                </a:cubicBezTo>
                <a:cubicBezTo>
                  <a:pt x="76" y="66"/>
                  <a:pt x="75" y="66"/>
                  <a:pt x="74" y="65"/>
                </a:cubicBezTo>
                <a:cubicBezTo>
                  <a:pt x="56" y="51"/>
                  <a:pt x="56" y="51"/>
                  <a:pt x="56" y="51"/>
                </a:cubicBezTo>
                <a:cubicBezTo>
                  <a:pt x="23" y="79"/>
                  <a:pt x="23" y="79"/>
                  <a:pt x="23" y="79"/>
                </a:cubicBezTo>
                <a:cubicBezTo>
                  <a:pt x="22" y="80"/>
                  <a:pt x="20" y="80"/>
                  <a:pt x="19" y="79"/>
                </a:cubicBezTo>
                <a:cubicBezTo>
                  <a:pt x="18" y="78"/>
                  <a:pt x="18" y="76"/>
                  <a:pt x="19" y="75"/>
                </a:cubicBezTo>
                <a:cubicBezTo>
                  <a:pt x="52" y="48"/>
                  <a:pt x="52" y="48"/>
                  <a:pt x="52" y="48"/>
                </a:cubicBezTo>
                <a:cubicBezTo>
                  <a:pt x="19" y="23"/>
                  <a:pt x="19" y="23"/>
                  <a:pt x="19" y="23"/>
                </a:cubicBezTo>
                <a:cubicBezTo>
                  <a:pt x="18" y="22"/>
                  <a:pt x="18" y="20"/>
                  <a:pt x="19" y="19"/>
                </a:cubicBezTo>
                <a:cubicBezTo>
                  <a:pt x="20" y="17"/>
                  <a:pt x="22" y="17"/>
                  <a:pt x="23" y="18"/>
                </a:cubicBezTo>
                <a:cubicBezTo>
                  <a:pt x="76" y="59"/>
                  <a:pt x="76" y="59"/>
                  <a:pt x="76" y="59"/>
                </a:cubicBezTo>
                <a:cubicBezTo>
                  <a:pt x="128" y="18"/>
                  <a:pt x="128" y="18"/>
                  <a:pt x="128" y="18"/>
                </a:cubicBezTo>
                <a:cubicBezTo>
                  <a:pt x="129" y="17"/>
                  <a:pt x="131" y="17"/>
                  <a:pt x="132" y="19"/>
                </a:cubicBezTo>
                <a:cubicBezTo>
                  <a:pt x="133" y="20"/>
                  <a:pt x="133" y="22"/>
                  <a:pt x="131" y="23"/>
                </a:cubicBezTo>
                <a:cubicBezTo>
                  <a:pt x="99" y="48"/>
                  <a:pt x="99" y="48"/>
                  <a:pt x="99" y="48"/>
                </a:cubicBezTo>
                <a:cubicBezTo>
                  <a:pt x="132" y="75"/>
                  <a:pt x="132" y="75"/>
                  <a:pt x="132" y="75"/>
                </a:cubicBezTo>
                <a:cubicBezTo>
                  <a:pt x="133" y="76"/>
                  <a:pt x="133" y="78"/>
                  <a:pt x="132" y="79"/>
                </a:cubicBezTo>
                <a:cubicBezTo>
                  <a:pt x="131" y="79"/>
                  <a:pt x="130" y="80"/>
                  <a:pt x="130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8"/>
          <p:cNvSpPr/>
          <p:nvPr/>
        </p:nvSpPr>
        <p:spPr>
          <a:xfrm>
            <a:off x="7207250" y="4010025"/>
            <a:ext cx="661988" cy="625475"/>
          </a:xfrm>
          <a:custGeom>
            <a:avLst/>
            <a:gdLst/>
            <a:ahLst/>
            <a:cxnLst/>
            <a:rect l="l" t="t" r="r" b="b"/>
            <a:pathLst>
              <a:path w="138" h="130" extrusionOk="0">
                <a:moveTo>
                  <a:pt x="17" y="42"/>
                </a:moveTo>
                <a:cubicBezTo>
                  <a:pt x="10" y="55"/>
                  <a:pt x="8" y="69"/>
                  <a:pt x="12" y="83"/>
                </a:cubicBezTo>
                <a:cubicBezTo>
                  <a:pt x="12" y="85"/>
                  <a:pt x="11" y="87"/>
                  <a:pt x="9" y="88"/>
                </a:cubicBezTo>
                <a:cubicBezTo>
                  <a:pt x="9" y="88"/>
                  <a:pt x="8" y="88"/>
                  <a:pt x="8" y="88"/>
                </a:cubicBezTo>
                <a:cubicBezTo>
                  <a:pt x="7" y="88"/>
                  <a:pt x="5" y="87"/>
                  <a:pt x="5" y="85"/>
                </a:cubicBezTo>
                <a:cubicBezTo>
                  <a:pt x="0" y="69"/>
                  <a:pt x="2" y="53"/>
                  <a:pt x="10" y="39"/>
                </a:cubicBezTo>
                <a:cubicBezTo>
                  <a:pt x="17" y="26"/>
                  <a:pt x="28" y="17"/>
                  <a:pt x="41" y="12"/>
                </a:cubicBezTo>
                <a:cubicBezTo>
                  <a:pt x="34" y="7"/>
                  <a:pt x="34" y="7"/>
                  <a:pt x="34" y="7"/>
                </a:cubicBezTo>
                <a:cubicBezTo>
                  <a:pt x="32" y="6"/>
                  <a:pt x="32" y="3"/>
                  <a:pt x="33" y="2"/>
                </a:cubicBezTo>
                <a:cubicBezTo>
                  <a:pt x="34" y="0"/>
                  <a:pt x="37" y="0"/>
                  <a:pt x="38" y="1"/>
                </a:cubicBezTo>
                <a:cubicBezTo>
                  <a:pt x="51" y="11"/>
                  <a:pt x="51" y="11"/>
                  <a:pt x="51" y="11"/>
                </a:cubicBezTo>
                <a:cubicBezTo>
                  <a:pt x="51" y="11"/>
                  <a:pt x="52" y="11"/>
                  <a:pt x="52" y="12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3"/>
                  <a:pt x="52" y="13"/>
                  <a:pt x="52" y="14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30"/>
                  <a:pt x="48" y="31"/>
                  <a:pt x="47" y="31"/>
                </a:cubicBezTo>
                <a:cubicBezTo>
                  <a:pt x="46" y="31"/>
                  <a:pt x="46" y="31"/>
                  <a:pt x="46" y="31"/>
                </a:cubicBezTo>
                <a:cubicBezTo>
                  <a:pt x="45" y="31"/>
                  <a:pt x="44" y="31"/>
                  <a:pt x="44" y="30"/>
                </a:cubicBezTo>
                <a:cubicBezTo>
                  <a:pt x="43" y="29"/>
                  <a:pt x="43" y="28"/>
                  <a:pt x="43" y="27"/>
                </a:cubicBezTo>
                <a:cubicBezTo>
                  <a:pt x="44" y="19"/>
                  <a:pt x="44" y="19"/>
                  <a:pt x="44" y="19"/>
                </a:cubicBezTo>
                <a:cubicBezTo>
                  <a:pt x="33" y="23"/>
                  <a:pt x="23" y="31"/>
                  <a:pt x="17" y="42"/>
                </a:cubicBezTo>
                <a:close/>
                <a:moveTo>
                  <a:pt x="137" y="79"/>
                </a:moveTo>
                <a:cubicBezTo>
                  <a:pt x="137" y="80"/>
                  <a:pt x="136" y="80"/>
                  <a:pt x="135" y="81"/>
                </a:cubicBezTo>
                <a:cubicBezTo>
                  <a:pt x="121" y="87"/>
                  <a:pt x="121" y="87"/>
                  <a:pt x="121" y="87"/>
                </a:cubicBezTo>
                <a:cubicBezTo>
                  <a:pt x="121" y="87"/>
                  <a:pt x="120" y="87"/>
                  <a:pt x="120" y="87"/>
                </a:cubicBezTo>
                <a:cubicBezTo>
                  <a:pt x="119" y="87"/>
                  <a:pt x="118" y="87"/>
                  <a:pt x="118" y="86"/>
                </a:cubicBezTo>
                <a:cubicBezTo>
                  <a:pt x="106" y="77"/>
                  <a:pt x="106" y="77"/>
                  <a:pt x="106" y="77"/>
                </a:cubicBezTo>
                <a:cubicBezTo>
                  <a:pt x="104" y="76"/>
                  <a:pt x="104" y="74"/>
                  <a:pt x="105" y="72"/>
                </a:cubicBezTo>
                <a:cubicBezTo>
                  <a:pt x="106" y="71"/>
                  <a:pt x="107" y="71"/>
                  <a:pt x="108" y="71"/>
                </a:cubicBezTo>
                <a:cubicBezTo>
                  <a:pt x="109" y="71"/>
                  <a:pt x="110" y="71"/>
                  <a:pt x="110" y="72"/>
                </a:cubicBezTo>
                <a:cubicBezTo>
                  <a:pt x="117" y="77"/>
                  <a:pt x="117" y="77"/>
                  <a:pt x="117" y="77"/>
                </a:cubicBezTo>
                <a:cubicBezTo>
                  <a:pt x="119" y="65"/>
                  <a:pt x="117" y="52"/>
                  <a:pt x="111" y="41"/>
                </a:cubicBezTo>
                <a:cubicBezTo>
                  <a:pt x="103" y="29"/>
                  <a:pt x="91" y="20"/>
                  <a:pt x="77" y="16"/>
                </a:cubicBezTo>
                <a:cubicBezTo>
                  <a:pt x="77" y="16"/>
                  <a:pt x="76" y="16"/>
                  <a:pt x="75" y="15"/>
                </a:cubicBezTo>
                <a:cubicBezTo>
                  <a:pt x="75" y="14"/>
                  <a:pt x="75" y="13"/>
                  <a:pt x="75" y="12"/>
                </a:cubicBezTo>
                <a:cubicBezTo>
                  <a:pt x="75" y="10"/>
                  <a:pt x="77" y="9"/>
                  <a:pt x="79" y="9"/>
                </a:cubicBezTo>
                <a:cubicBezTo>
                  <a:pt x="95" y="14"/>
                  <a:pt x="109" y="24"/>
                  <a:pt x="117" y="38"/>
                </a:cubicBezTo>
                <a:cubicBezTo>
                  <a:pt x="124" y="50"/>
                  <a:pt x="127" y="64"/>
                  <a:pt x="125" y="77"/>
                </a:cubicBezTo>
                <a:cubicBezTo>
                  <a:pt x="132" y="74"/>
                  <a:pt x="132" y="74"/>
                  <a:pt x="132" y="74"/>
                </a:cubicBezTo>
                <a:cubicBezTo>
                  <a:pt x="133" y="74"/>
                  <a:pt x="134" y="74"/>
                  <a:pt x="135" y="74"/>
                </a:cubicBezTo>
                <a:cubicBezTo>
                  <a:pt x="136" y="74"/>
                  <a:pt x="137" y="75"/>
                  <a:pt x="137" y="76"/>
                </a:cubicBezTo>
                <a:cubicBezTo>
                  <a:pt x="138" y="77"/>
                  <a:pt x="138" y="78"/>
                  <a:pt x="137" y="79"/>
                </a:cubicBezTo>
                <a:close/>
                <a:moveTo>
                  <a:pt x="107" y="76"/>
                </a:moveTo>
                <a:cubicBezTo>
                  <a:pt x="107" y="76"/>
                  <a:pt x="107" y="76"/>
                  <a:pt x="107" y="76"/>
                </a:cubicBezTo>
                <a:cubicBezTo>
                  <a:pt x="107" y="76"/>
                  <a:pt x="107" y="76"/>
                  <a:pt x="107" y="76"/>
                </a:cubicBezTo>
                <a:close/>
                <a:moveTo>
                  <a:pt x="102" y="107"/>
                </a:moveTo>
                <a:cubicBezTo>
                  <a:pt x="102" y="107"/>
                  <a:pt x="102" y="107"/>
                  <a:pt x="102" y="107"/>
                </a:cubicBezTo>
                <a:cubicBezTo>
                  <a:pt x="92" y="117"/>
                  <a:pt x="79" y="123"/>
                  <a:pt x="6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52" y="123"/>
                  <a:pt x="40" y="119"/>
                  <a:pt x="30" y="111"/>
                </a:cubicBezTo>
                <a:cubicBezTo>
                  <a:pt x="38" y="108"/>
                  <a:pt x="38" y="108"/>
                  <a:pt x="38" y="108"/>
                </a:cubicBezTo>
                <a:cubicBezTo>
                  <a:pt x="40" y="107"/>
                  <a:pt x="41" y="105"/>
                  <a:pt x="40" y="103"/>
                </a:cubicBezTo>
                <a:cubicBezTo>
                  <a:pt x="40" y="101"/>
                  <a:pt x="37" y="100"/>
                  <a:pt x="36" y="101"/>
                </a:cubicBezTo>
                <a:cubicBezTo>
                  <a:pt x="22" y="107"/>
                  <a:pt x="22" y="107"/>
                  <a:pt x="22" y="107"/>
                </a:cubicBezTo>
                <a:cubicBezTo>
                  <a:pt x="21" y="107"/>
                  <a:pt x="21" y="107"/>
                  <a:pt x="20" y="108"/>
                </a:cubicBezTo>
                <a:cubicBezTo>
                  <a:pt x="20" y="108"/>
                  <a:pt x="20" y="109"/>
                  <a:pt x="20" y="109"/>
                </a:cubicBezTo>
                <a:cubicBezTo>
                  <a:pt x="18" y="125"/>
                  <a:pt x="18" y="125"/>
                  <a:pt x="18" y="125"/>
                </a:cubicBezTo>
                <a:cubicBezTo>
                  <a:pt x="18" y="127"/>
                  <a:pt x="19" y="129"/>
                  <a:pt x="21" y="129"/>
                </a:cubicBezTo>
                <a:cubicBezTo>
                  <a:pt x="23" y="129"/>
                  <a:pt x="25" y="128"/>
                  <a:pt x="25" y="126"/>
                </a:cubicBezTo>
                <a:cubicBezTo>
                  <a:pt x="26" y="117"/>
                  <a:pt x="26" y="117"/>
                  <a:pt x="26" y="117"/>
                </a:cubicBezTo>
                <a:cubicBezTo>
                  <a:pt x="37" y="126"/>
                  <a:pt x="50" y="130"/>
                  <a:pt x="64" y="130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81" y="130"/>
                  <a:pt x="96" y="124"/>
                  <a:pt x="108" y="112"/>
                </a:cubicBezTo>
                <a:cubicBezTo>
                  <a:pt x="109" y="111"/>
                  <a:pt x="109" y="108"/>
                  <a:pt x="108" y="107"/>
                </a:cubicBezTo>
                <a:cubicBezTo>
                  <a:pt x="106" y="105"/>
                  <a:pt x="104" y="105"/>
                  <a:pt x="102" y="1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8"/>
          <p:cNvSpPr txBox="1"/>
          <p:nvPr/>
        </p:nvSpPr>
        <p:spPr>
          <a:xfrm>
            <a:off x="958850" y="2228850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8"/>
          <p:cNvSpPr txBox="1"/>
          <p:nvPr/>
        </p:nvSpPr>
        <p:spPr>
          <a:xfrm>
            <a:off x="3916363" y="2228850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8"/>
          <p:cNvSpPr txBox="1"/>
          <p:nvPr/>
        </p:nvSpPr>
        <p:spPr>
          <a:xfrm>
            <a:off x="6599238" y="2228850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8"/>
          <p:cNvSpPr txBox="1"/>
          <p:nvPr/>
        </p:nvSpPr>
        <p:spPr>
          <a:xfrm>
            <a:off x="9282113" y="2228850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8"/>
          <p:cNvSpPr txBox="1"/>
          <p:nvPr/>
        </p:nvSpPr>
        <p:spPr>
          <a:xfrm>
            <a:off x="958850" y="5400675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8"/>
          <p:cNvSpPr txBox="1"/>
          <p:nvPr/>
        </p:nvSpPr>
        <p:spPr>
          <a:xfrm>
            <a:off x="3916363" y="5400675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8"/>
          <p:cNvSpPr txBox="1"/>
          <p:nvPr/>
        </p:nvSpPr>
        <p:spPr>
          <a:xfrm>
            <a:off x="6599238" y="5400675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8"/>
          <p:cNvSpPr txBox="1"/>
          <p:nvPr/>
        </p:nvSpPr>
        <p:spPr>
          <a:xfrm>
            <a:off x="9282113" y="5400675"/>
            <a:ext cx="1866900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ar-EG" sz="14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9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" grpId="0"/>
      <p:bldP spid="761" grpId="0"/>
      <p:bldP spid="762" grpId="0"/>
      <p:bldP spid="763" grpId="0"/>
      <p:bldP spid="764" grpId="0"/>
      <p:bldP spid="765" grpId="0"/>
      <p:bldP spid="766" grpId="0"/>
      <p:bldP spid="767" grpId="0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/>
      <p:bldP spid="777" grpId="0"/>
      <p:bldP spid="778" grpId="0"/>
      <p:bldP spid="779" grpId="0"/>
      <p:bldP spid="780" grpId="0"/>
      <p:bldP spid="781" grpId="0"/>
      <p:bldP spid="782" grpId="0"/>
      <p:bldP spid="78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5075" y="1689100"/>
            <a:ext cx="9515475" cy="371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9"/>
          <p:cNvSpPr/>
          <p:nvPr/>
        </p:nvSpPr>
        <p:spPr>
          <a:xfrm>
            <a:off x="2109788" y="3867150"/>
            <a:ext cx="876300" cy="876300"/>
          </a:xfrm>
          <a:custGeom>
            <a:avLst/>
            <a:gdLst/>
            <a:ahLst/>
            <a:cxnLst/>
            <a:rect l="l" t="t" r="r" b="b"/>
            <a:pathLst>
              <a:path w="210" h="210" extrusionOk="0">
                <a:moveTo>
                  <a:pt x="115" y="210"/>
                </a:moveTo>
                <a:cubicBezTo>
                  <a:pt x="95" y="210"/>
                  <a:pt x="95" y="210"/>
                  <a:pt x="95" y="210"/>
                </a:cubicBezTo>
                <a:cubicBezTo>
                  <a:pt x="90" y="210"/>
                  <a:pt x="87" y="206"/>
                  <a:pt x="86" y="202"/>
                </a:cubicBezTo>
                <a:cubicBezTo>
                  <a:pt x="83" y="181"/>
                  <a:pt x="83" y="181"/>
                  <a:pt x="83" y="181"/>
                </a:cubicBezTo>
                <a:cubicBezTo>
                  <a:pt x="83" y="180"/>
                  <a:pt x="82" y="180"/>
                  <a:pt x="81" y="179"/>
                </a:cubicBezTo>
                <a:cubicBezTo>
                  <a:pt x="77" y="178"/>
                  <a:pt x="73" y="177"/>
                  <a:pt x="69" y="175"/>
                </a:cubicBezTo>
                <a:cubicBezTo>
                  <a:pt x="68" y="174"/>
                  <a:pt x="67" y="174"/>
                  <a:pt x="67" y="175"/>
                </a:cubicBezTo>
                <a:cubicBezTo>
                  <a:pt x="50" y="187"/>
                  <a:pt x="50" y="187"/>
                  <a:pt x="50" y="187"/>
                </a:cubicBezTo>
                <a:cubicBezTo>
                  <a:pt x="46" y="190"/>
                  <a:pt x="41" y="189"/>
                  <a:pt x="38" y="186"/>
                </a:cubicBezTo>
                <a:cubicBezTo>
                  <a:pt x="24" y="172"/>
                  <a:pt x="24" y="172"/>
                  <a:pt x="24" y="172"/>
                </a:cubicBezTo>
                <a:cubicBezTo>
                  <a:pt x="21" y="168"/>
                  <a:pt x="20" y="163"/>
                  <a:pt x="23" y="160"/>
                </a:cubicBezTo>
                <a:cubicBezTo>
                  <a:pt x="35" y="143"/>
                  <a:pt x="35" y="143"/>
                  <a:pt x="35" y="143"/>
                </a:cubicBezTo>
                <a:cubicBezTo>
                  <a:pt x="36" y="142"/>
                  <a:pt x="36" y="141"/>
                  <a:pt x="35" y="141"/>
                </a:cubicBezTo>
                <a:cubicBezTo>
                  <a:pt x="33" y="137"/>
                  <a:pt x="32" y="133"/>
                  <a:pt x="30" y="129"/>
                </a:cubicBezTo>
                <a:cubicBezTo>
                  <a:pt x="30" y="128"/>
                  <a:pt x="29" y="127"/>
                  <a:pt x="28" y="127"/>
                </a:cubicBezTo>
                <a:cubicBezTo>
                  <a:pt x="8" y="124"/>
                  <a:pt x="8" y="124"/>
                  <a:pt x="8" y="124"/>
                </a:cubicBezTo>
                <a:cubicBezTo>
                  <a:pt x="4" y="123"/>
                  <a:pt x="0" y="119"/>
                  <a:pt x="0" y="115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0"/>
                  <a:pt x="3" y="86"/>
                  <a:pt x="8" y="85"/>
                </a:cubicBezTo>
                <a:cubicBezTo>
                  <a:pt x="28" y="82"/>
                  <a:pt x="28" y="82"/>
                  <a:pt x="28" y="82"/>
                </a:cubicBezTo>
                <a:cubicBezTo>
                  <a:pt x="29" y="82"/>
                  <a:pt x="30" y="81"/>
                  <a:pt x="30" y="81"/>
                </a:cubicBezTo>
                <a:cubicBezTo>
                  <a:pt x="31" y="76"/>
                  <a:pt x="33" y="72"/>
                  <a:pt x="35" y="69"/>
                </a:cubicBezTo>
                <a:cubicBezTo>
                  <a:pt x="36" y="68"/>
                  <a:pt x="36" y="67"/>
                  <a:pt x="35" y="66"/>
                </a:cubicBezTo>
                <a:cubicBezTo>
                  <a:pt x="23" y="49"/>
                  <a:pt x="23" y="49"/>
                  <a:pt x="23" y="49"/>
                </a:cubicBezTo>
                <a:cubicBezTo>
                  <a:pt x="20" y="46"/>
                  <a:pt x="21" y="41"/>
                  <a:pt x="24" y="38"/>
                </a:cubicBezTo>
                <a:cubicBezTo>
                  <a:pt x="38" y="23"/>
                  <a:pt x="38" y="23"/>
                  <a:pt x="38" y="23"/>
                </a:cubicBezTo>
                <a:cubicBezTo>
                  <a:pt x="41" y="20"/>
                  <a:pt x="46" y="20"/>
                  <a:pt x="50" y="22"/>
                </a:cubicBezTo>
                <a:cubicBezTo>
                  <a:pt x="67" y="35"/>
                  <a:pt x="67" y="35"/>
                  <a:pt x="67" y="35"/>
                </a:cubicBezTo>
                <a:cubicBezTo>
                  <a:pt x="67" y="35"/>
                  <a:pt x="68" y="35"/>
                  <a:pt x="69" y="35"/>
                </a:cubicBezTo>
                <a:cubicBezTo>
                  <a:pt x="73" y="33"/>
                  <a:pt x="77" y="31"/>
                  <a:pt x="81" y="30"/>
                </a:cubicBezTo>
                <a:cubicBezTo>
                  <a:pt x="82" y="29"/>
                  <a:pt x="83" y="29"/>
                  <a:pt x="83" y="28"/>
                </a:cubicBezTo>
                <a:cubicBezTo>
                  <a:pt x="86" y="7"/>
                  <a:pt x="86" y="7"/>
                  <a:pt x="86" y="7"/>
                </a:cubicBezTo>
                <a:cubicBezTo>
                  <a:pt x="87" y="3"/>
                  <a:pt x="90" y="0"/>
                  <a:pt x="95" y="0"/>
                </a:cubicBezTo>
                <a:cubicBezTo>
                  <a:pt x="115" y="0"/>
                  <a:pt x="115" y="0"/>
                  <a:pt x="115" y="0"/>
                </a:cubicBezTo>
                <a:cubicBezTo>
                  <a:pt x="120" y="0"/>
                  <a:pt x="124" y="3"/>
                  <a:pt x="124" y="7"/>
                </a:cubicBezTo>
                <a:cubicBezTo>
                  <a:pt x="127" y="28"/>
                  <a:pt x="127" y="28"/>
                  <a:pt x="127" y="28"/>
                </a:cubicBezTo>
                <a:cubicBezTo>
                  <a:pt x="128" y="29"/>
                  <a:pt x="128" y="29"/>
                  <a:pt x="129" y="30"/>
                </a:cubicBezTo>
                <a:cubicBezTo>
                  <a:pt x="133" y="31"/>
                  <a:pt x="137" y="33"/>
                  <a:pt x="141" y="35"/>
                </a:cubicBezTo>
                <a:cubicBezTo>
                  <a:pt x="142" y="35"/>
                  <a:pt x="143" y="35"/>
                  <a:pt x="143" y="35"/>
                </a:cubicBezTo>
                <a:cubicBezTo>
                  <a:pt x="160" y="22"/>
                  <a:pt x="160" y="22"/>
                  <a:pt x="160" y="22"/>
                </a:cubicBezTo>
                <a:cubicBezTo>
                  <a:pt x="164" y="20"/>
                  <a:pt x="169" y="20"/>
                  <a:pt x="172" y="23"/>
                </a:cubicBezTo>
                <a:cubicBezTo>
                  <a:pt x="186" y="38"/>
                  <a:pt x="186" y="38"/>
                  <a:pt x="186" y="38"/>
                </a:cubicBezTo>
                <a:cubicBezTo>
                  <a:pt x="190" y="41"/>
                  <a:pt x="190" y="46"/>
                  <a:pt x="187" y="49"/>
                </a:cubicBezTo>
                <a:cubicBezTo>
                  <a:pt x="175" y="66"/>
                  <a:pt x="175" y="66"/>
                  <a:pt x="175" y="66"/>
                </a:cubicBezTo>
                <a:cubicBezTo>
                  <a:pt x="175" y="67"/>
                  <a:pt x="175" y="68"/>
                  <a:pt x="175" y="69"/>
                </a:cubicBezTo>
                <a:cubicBezTo>
                  <a:pt x="177" y="73"/>
                  <a:pt x="179" y="76"/>
                  <a:pt x="180" y="81"/>
                </a:cubicBezTo>
                <a:cubicBezTo>
                  <a:pt x="180" y="81"/>
                  <a:pt x="181" y="82"/>
                  <a:pt x="182" y="82"/>
                </a:cubicBezTo>
                <a:cubicBezTo>
                  <a:pt x="202" y="85"/>
                  <a:pt x="202" y="85"/>
                  <a:pt x="202" y="85"/>
                </a:cubicBezTo>
                <a:cubicBezTo>
                  <a:pt x="202" y="85"/>
                  <a:pt x="202" y="85"/>
                  <a:pt x="202" y="85"/>
                </a:cubicBezTo>
                <a:cubicBezTo>
                  <a:pt x="207" y="86"/>
                  <a:pt x="210" y="90"/>
                  <a:pt x="210" y="94"/>
                </a:cubicBezTo>
                <a:cubicBezTo>
                  <a:pt x="210" y="115"/>
                  <a:pt x="210" y="115"/>
                  <a:pt x="210" y="115"/>
                </a:cubicBezTo>
                <a:cubicBezTo>
                  <a:pt x="210" y="119"/>
                  <a:pt x="207" y="123"/>
                  <a:pt x="202" y="124"/>
                </a:cubicBezTo>
                <a:cubicBezTo>
                  <a:pt x="182" y="127"/>
                  <a:pt x="182" y="127"/>
                  <a:pt x="182" y="127"/>
                </a:cubicBezTo>
                <a:cubicBezTo>
                  <a:pt x="181" y="127"/>
                  <a:pt x="180" y="128"/>
                  <a:pt x="180" y="129"/>
                </a:cubicBezTo>
                <a:cubicBezTo>
                  <a:pt x="179" y="133"/>
                  <a:pt x="177" y="137"/>
                  <a:pt x="175" y="141"/>
                </a:cubicBezTo>
                <a:cubicBezTo>
                  <a:pt x="175" y="141"/>
                  <a:pt x="175" y="142"/>
                  <a:pt x="175" y="143"/>
                </a:cubicBezTo>
                <a:cubicBezTo>
                  <a:pt x="187" y="160"/>
                  <a:pt x="187" y="160"/>
                  <a:pt x="187" y="160"/>
                </a:cubicBezTo>
                <a:cubicBezTo>
                  <a:pt x="190" y="163"/>
                  <a:pt x="190" y="169"/>
                  <a:pt x="186" y="172"/>
                </a:cubicBezTo>
                <a:cubicBezTo>
                  <a:pt x="172" y="186"/>
                  <a:pt x="172" y="186"/>
                  <a:pt x="172" y="186"/>
                </a:cubicBezTo>
                <a:cubicBezTo>
                  <a:pt x="169" y="189"/>
                  <a:pt x="164" y="190"/>
                  <a:pt x="160" y="187"/>
                </a:cubicBezTo>
                <a:cubicBezTo>
                  <a:pt x="143" y="175"/>
                  <a:pt x="143" y="175"/>
                  <a:pt x="143" y="175"/>
                </a:cubicBezTo>
                <a:cubicBezTo>
                  <a:pt x="143" y="174"/>
                  <a:pt x="142" y="174"/>
                  <a:pt x="141" y="175"/>
                </a:cubicBezTo>
                <a:cubicBezTo>
                  <a:pt x="137" y="177"/>
                  <a:pt x="133" y="178"/>
                  <a:pt x="129" y="179"/>
                </a:cubicBezTo>
                <a:cubicBezTo>
                  <a:pt x="128" y="180"/>
                  <a:pt x="128" y="180"/>
                  <a:pt x="127" y="181"/>
                </a:cubicBezTo>
                <a:cubicBezTo>
                  <a:pt x="124" y="202"/>
                  <a:pt x="124" y="202"/>
                  <a:pt x="124" y="202"/>
                </a:cubicBezTo>
                <a:cubicBezTo>
                  <a:pt x="124" y="206"/>
                  <a:pt x="120" y="210"/>
                  <a:pt x="115" y="210"/>
                </a:cubicBezTo>
                <a:close/>
                <a:moveTo>
                  <a:pt x="95" y="200"/>
                </a:moveTo>
                <a:cubicBezTo>
                  <a:pt x="115" y="200"/>
                  <a:pt x="115" y="200"/>
                  <a:pt x="115" y="200"/>
                </a:cubicBezTo>
                <a:cubicBezTo>
                  <a:pt x="118" y="180"/>
                  <a:pt x="118" y="180"/>
                  <a:pt x="118" y="180"/>
                </a:cubicBezTo>
                <a:cubicBezTo>
                  <a:pt x="119" y="175"/>
                  <a:pt x="122" y="172"/>
                  <a:pt x="126" y="170"/>
                </a:cubicBezTo>
                <a:cubicBezTo>
                  <a:pt x="130" y="169"/>
                  <a:pt x="133" y="168"/>
                  <a:pt x="137" y="166"/>
                </a:cubicBezTo>
                <a:cubicBezTo>
                  <a:pt x="141" y="164"/>
                  <a:pt x="145" y="164"/>
                  <a:pt x="149" y="167"/>
                </a:cubicBezTo>
                <a:cubicBezTo>
                  <a:pt x="166" y="179"/>
                  <a:pt x="166" y="179"/>
                  <a:pt x="166" y="179"/>
                </a:cubicBezTo>
                <a:cubicBezTo>
                  <a:pt x="179" y="165"/>
                  <a:pt x="179" y="165"/>
                  <a:pt x="179" y="165"/>
                </a:cubicBezTo>
                <a:cubicBezTo>
                  <a:pt x="167" y="149"/>
                  <a:pt x="167" y="149"/>
                  <a:pt x="167" y="149"/>
                </a:cubicBezTo>
                <a:cubicBezTo>
                  <a:pt x="165" y="145"/>
                  <a:pt x="164" y="140"/>
                  <a:pt x="166" y="136"/>
                </a:cubicBezTo>
                <a:cubicBezTo>
                  <a:pt x="168" y="133"/>
                  <a:pt x="170" y="129"/>
                  <a:pt x="171" y="126"/>
                </a:cubicBezTo>
                <a:cubicBezTo>
                  <a:pt x="172" y="121"/>
                  <a:pt x="176" y="118"/>
                  <a:pt x="180" y="118"/>
                </a:cubicBezTo>
                <a:cubicBezTo>
                  <a:pt x="200" y="114"/>
                  <a:pt x="200" y="114"/>
                  <a:pt x="200" y="114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180" y="92"/>
                  <a:pt x="180" y="92"/>
                  <a:pt x="180" y="92"/>
                </a:cubicBezTo>
                <a:cubicBezTo>
                  <a:pt x="176" y="91"/>
                  <a:pt x="172" y="88"/>
                  <a:pt x="171" y="83"/>
                </a:cubicBezTo>
                <a:cubicBezTo>
                  <a:pt x="170" y="80"/>
                  <a:pt x="168" y="76"/>
                  <a:pt x="166" y="73"/>
                </a:cubicBezTo>
                <a:cubicBezTo>
                  <a:pt x="164" y="69"/>
                  <a:pt x="165" y="64"/>
                  <a:pt x="167" y="61"/>
                </a:cubicBezTo>
                <a:cubicBezTo>
                  <a:pt x="179" y="44"/>
                  <a:pt x="179" y="44"/>
                  <a:pt x="179" y="4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49" y="42"/>
                  <a:pt x="149" y="42"/>
                  <a:pt x="149" y="42"/>
                </a:cubicBezTo>
                <a:cubicBezTo>
                  <a:pt x="145" y="45"/>
                  <a:pt x="141" y="45"/>
                  <a:pt x="137" y="43"/>
                </a:cubicBezTo>
                <a:cubicBezTo>
                  <a:pt x="133" y="41"/>
                  <a:pt x="130" y="40"/>
                  <a:pt x="126" y="39"/>
                </a:cubicBezTo>
                <a:cubicBezTo>
                  <a:pt x="122" y="37"/>
                  <a:pt x="119" y="34"/>
                  <a:pt x="118" y="29"/>
                </a:cubicBezTo>
                <a:cubicBezTo>
                  <a:pt x="115" y="9"/>
                  <a:pt x="115" y="9"/>
                  <a:pt x="115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2" y="29"/>
                  <a:pt x="92" y="29"/>
                  <a:pt x="92" y="29"/>
                </a:cubicBezTo>
                <a:cubicBezTo>
                  <a:pt x="91" y="34"/>
                  <a:pt x="88" y="37"/>
                  <a:pt x="84" y="39"/>
                </a:cubicBezTo>
                <a:cubicBezTo>
                  <a:pt x="80" y="40"/>
                  <a:pt x="77" y="41"/>
                  <a:pt x="74" y="43"/>
                </a:cubicBezTo>
                <a:cubicBezTo>
                  <a:pt x="69" y="45"/>
                  <a:pt x="65" y="45"/>
                  <a:pt x="61" y="42"/>
                </a:cubicBezTo>
                <a:cubicBezTo>
                  <a:pt x="45" y="30"/>
                  <a:pt x="45" y="30"/>
                  <a:pt x="45" y="30"/>
                </a:cubicBezTo>
                <a:cubicBezTo>
                  <a:pt x="31" y="44"/>
                  <a:pt x="31" y="44"/>
                  <a:pt x="31" y="44"/>
                </a:cubicBezTo>
                <a:cubicBezTo>
                  <a:pt x="43" y="61"/>
                  <a:pt x="43" y="61"/>
                  <a:pt x="43" y="61"/>
                </a:cubicBezTo>
                <a:cubicBezTo>
                  <a:pt x="45" y="64"/>
                  <a:pt x="46" y="69"/>
                  <a:pt x="44" y="73"/>
                </a:cubicBezTo>
                <a:cubicBezTo>
                  <a:pt x="42" y="76"/>
                  <a:pt x="40" y="80"/>
                  <a:pt x="39" y="83"/>
                </a:cubicBezTo>
                <a:cubicBezTo>
                  <a:pt x="38" y="88"/>
                  <a:pt x="34" y="91"/>
                  <a:pt x="30" y="92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114"/>
                  <a:pt x="10" y="114"/>
                  <a:pt x="10" y="114"/>
                </a:cubicBezTo>
                <a:cubicBezTo>
                  <a:pt x="30" y="118"/>
                  <a:pt x="30" y="118"/>
                  <a:pt x="30" y="118"/>
                </a:cubicBezTo>
                <a:cubicBezTo>
                  <a:pt x="34" y="118"/>
                  <a:pt x="38" y="121"/>
                  <a:pt x="39" y="126"/>
                </a:cubicBezTo>
                <a:cubicBezTo>
                  <a:pt x="40" y="129"/>
                  <a:pt x="42" y="133"/>
                  <a:pt x="44" y="136"/>
                </a:cubicBezTo>
                <a:cubicBezTo>
                  <a:pt x="46" y="140"/>
                  <a:pt x="45" y="145"/>
                  <a:pt x="43" y="149"/>
                </a:cubicBezTo>
                <a:cubicBezTo>
                  <a:pt x="31" y="165"/>
                  <a:pt x="31" y="165"/>
                  <a:pt x="31" y="165"/>
                </a:cubicBezTo>
                <a:cubicBezTo>
                  <a:pt x="45" y="179"/>
                  <a:pt x="45" y="179"/>
                  <a:pt x="45" y="179"/>
                </a:cubicBezTo>
                <a:cubicBezTo>
                  <a:pt x="61" y="167"/>
                  <a:pt x="61" y="167"/>
                  <a:pt x="61" y="167"/>
                </a:cubicBezTo>
                <a:cubicBezTo>
                  <a:pt x="65" y="164"/>
                  <a:pt x="69" y="164"/>
                  <a:pt x="74" y="166"/>
                </a:cubicBezTo>
                <a:cubicBezTo>
                  <a:pt x="77" y="168"/>
                  <a:pt x="80" y="169"/>
                  <a:pt x="84" y="170"/>
                </a:cubicBezTo>
                <a:cubicBezTo>
                  <a:pt x="88" y="172"/>
                  <a:pt x="91" y="175"/>
                  <a:pt x="92" y="180"/>
                </a:cubicBezTo>
                <a:lnTo>
                  <a:pt x="95" y="200"/>
                </a:lnTo>
                <a:close/>
                <a:moveTo>
                  <a:pt x="30" y="165"/>
                </a:moveTo>
                <a:cubicBezTo>
                  <a:pt x="30" y="165"/>
                  <a:pt x="30" y="165"/>
                  <a:pt x="30" y="165"/>
                </a:cubicBezTo>
                <a:cubicBezTo>
                  <a:pt x="30" y="165"/>
                  <a:pt x="30" y="165"/>
                  <a:pt x="30" y="165"/>
                </a:cubicBezTo>
                <a:close/>
                <a:moveTo>
                  <a:pt x="180" y="165"/>
                </a:moveTo>
                <a:cubicBezTo>
                  <a:pt x="180" y="165"/>
                  <a:pt x="180" y="165"/>
                  <a:pt x="180" y="165"/>
                </a:cubicBezTo>
                <a:close/>
                <a:moveTo>
                  <a:pt x="200" y="115"/>
                </a:moveTo>
                <a:cubicBezTo>
                  <a:pt x="200" y="115"/>
                  <a:pt x="200" y="115"/>
                  <a:pt x="200" y="115"/>
                </a:cubicBezTo>
                <a:close/>
                <a:moveTo>
                  <a:pt x="10" y="115"/>
                </a:moveTo>
                <a:cubicBezTo>
                  <a:pt x="10" y="115"/>
                  <a:pt x="10" y="115"/>
                  <a:pt x="10" y="115"/>
                </a:cubicBezTo>
                <a:close/>
                <a:moveTo>
                  <a:pt x="201" y="114"/>
                </a:moveTo>
                <a:cubicBezTo>
                  <a:pt x="201" y="114"/>
                  <a:pt x="201" y="114"/>
                  <a:pt x="201" y="114"/>
                </a:cubicBezTo>
                <a:close/>
                <a:moveTo>
                  <a:pt x="9" y="114"/>
                </a:moveTo>
                <a:cubicBezTo>
                  <a:pt x="9" y="114"/>
                  <a:pt x="9" y="114"/>
                  <a:pt x="9" y="114"/>
                </a:cubicBezTo>
                <a:cubicBezTo>
                  <a:pt x="9" y="114"/>
                  <a:pt x="9" y="114"/>
                  <a:pt x="9" y="114"/>
                </a:cubicBezTo>
                <a:close/>
                <a:moveTo>
                  <a:pt x="166" y="30"/>
                </a:move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6" y="30"/>
                  <a:pt x="166" y="30"/>
                </a:cubicBezTo>
                <a:close/>
                <a:moveTo>
                  <a:pt x="165" y="30"/>
                </a:moveTo>
                <a:cubicBezTo>
                  <a:pt x="165" y="30"/>
                  <a:pt x="165" y="30"/>
                  <a:pt x="165" y="30"/>
                </a:cubicBezTo>
                <a:close/>
                <a:moveTo>
                  <a:pt x="105" y="146"/>
                </a:moveTo>
                <a:cubicBezTo>
                  <a:pt x="94" y="146"/>
                  <a:pt x="83" y="142"/>
                  <a:pt x="76" y="134"/>
                </a:cubicBezTo>
                <a:cubicBezTo>
                  <a:pt x="65" y="124"/>
                  <a:pt x="61" y="109"/>
                  <a:pt x="64" y="95"/>
                </a:cubicBezTo>
                <a:cubicBezTo>
                  <a:pt x="68" y="79"/>
                  <a:pt x="80" y="67"/>
                  <a:pt x="96" y="64"/>
                </a:cubicBezTo>
                <a:cubicBezTo>
                  <a:pt x="110" y="61"/>
                  <a:pt x="124" y="65"/>
                  <a:pt x="135" y="75"/>
                </a:cubicBezTo>
                <a:cubicBezTo>
                  <a:pt x="145" y="85"/>
                  <a:pt x="149" y="100"/>
                  <a:pt x="146" y="114"/>
                </a:cubicBezTo>
                <a:cubicBezTo>
                  <a:pt x="142" y="130"/>
                  <a:pt x="130" y="142"/>
                  <a:pt x="115" y="145"/>
                </a:cubicBezTo>
                <a:cubicBezTo>
                  <a:pt x="111" y="146"/>
                  <a:pt x="108" y="146"/>
                  <a:pt x="105" y="146"/>
                </a:cubicBezTo>
                <a:close/>
                <a:moveTo>
                  <a:pt x="105" y="72"/>
                </a:moveTo>
                <a:cubicBezTo>
                  <a:pt x="103" y="72"/>
                  <a:pt x="100" y="73"/>
                  <a:pt x="98" y="73"/>
                </a:cubicBezTo>
                <a:cubicBezTo>
                  <a:pt x="86" y="76"/>
                  <a:pt x="76" y="85"/>
                  <a:pt x="74" y="97"/>
                </a:cubicBezTo>
                <a:cubicBezTo>
                  <a:pt x="71" y="108"/>
                  <a:pt x="74" y="119"/>
                  <a:pt x="82" y="127"/>
                </a:cubicBezTo>
                <a:cubicBezTo>
                  <a:pt x="90" y="135"/>
                  <a:pt x="101" y="138"/>
                  <a:pt x="113" y="136"/>
                </a:cubicBezTo>
                <a:cubicBezTo>
                  <a:pt x="113" y="136"/>
                  <a:pt x="113" y="136"/>
                  <a:pt x="113" y="136"/>
                </a:cubicBezTo>
                <a:cubicBezTo>
                  <a:pt x="124" y="133"/>
                  <a:pt x="134" y="124"/>
                  <a:pt x="136" y="112"/>
                </a:cubicBezTo>
                <a:cubicBezTo>
                  <a:pt x="139" y="101"/>
                  <a:pt x="136" y="90"/>
                  <a:pt x="128" y="82"/>
                </a:cubicBezTo>
                <a:cubicBezTo>
                  <a:pt x="122" y="76"/>
                  <a:pt x="113" y="72"/>
                  <a:pt x="105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49"/>
          <p:cNvSpPr/>
          <p:nvPr/>
        </p:nvSpPr>
        <p:spPr>
          <a:xfrm>
            <a:off x="3810000" y="2174875"/>
            <a:ext cx="1020763" cy="641350"/>
          </a:xfrm>
          <a:custGeom>
            <a:avLst/>
            <a:gdLst/>
            <a:ahLst/>
            <a:cxnLst/>
            <a:rect l="l" t="t" r="r" b="b"/>
            <a:pathLst>
              <a:path w="245" h="154" extrusionOk="0">
                <a:moveTo>
                  <a:pt x="215" y="154"/>
                </a:moveTo>
                <a:cubicBezTo>
                  <a:pt x="31" y="154"/>
                  <a:pt x="31" y="154"/>
                  <a:pt x="31" y="154"/>
                </a:cubicBezTo>
                <a:cubicBezTo>
                  <a:pt x="14" y="154"/>
                  <a:pt x="0" y="140"/>
                  <a:pt x="0" y="123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14"/>
                  <a:pt x="14" y="0"/>
                  <a:pt x="31" y="0"/>
                </a:cubicBezTo>
                <a:cubicBezTo>
                  <a:pt x="215" y="0"/>
                  <a:pt x="215" y="0"/>
                  <a:pt x="215" y="0"/>
                </a:cubicBezTo>
                <a:cubicBezTo>
                  <a:pt x="232" y="0"/>
                  <a:pt x="245" y="14"/>
                  <a:pt x="245" y="30"/>
                </a:cubicBezTo>
                <a:cubicBezTo>
                  <a:pt x="245" y="123"/>
                  <a:pt x="245" y="123"/>
                  <a:pt x="245" y="123"/>
                </a:cubicBezTo>
                <a:cubicBezTo>
                  <a:pt x="245" y="140"/>
                  <a:pt x="232" y="154"/>
                  <a:pt x="215" y="154"/>
                </a:cubicBezTo>
                <a:close/>
                <a:moveTo>
                  <a:pt x="31" y="9"/>
                </a:moveTo>
                <a:cubicBezTo>
                  <a:pt x="19" y="9"/>
                  <a:pt x="10" y="19"/>
                  <a:pt x="10" y="30"/>
                </a:cubicBezTo>
                <a:cubicBezTo>
                  <a:pt x="10" y="123"/>
                  <a:pt x="10" y="123"/>
                  <a:pt x="10" y="123"/>
                </a:cubicBezTo>
                <a:cubicBezTo>
                  <a:pt x="10" y="135"/>
                  <a:pt x="19" y="144"/>
                  <a:pt x="31" y="144"/>
                </a:cubicBezTo>
                <a:cubicBezTo>
                  <a:pt x="215" y="144"/>
                  <a:pt x="215" y="144"/>
                  <a:pt x="215" y="144"/>
                </a:cubicBezTo>
                <a:cubicBezTo>
                  <a:pt x="226" y="144"/>
                  <a:pt x="236" y="135"/>
                  <a:pt x="236" y="123"/>
                </a:cubicBezTo>
                <a:cubicBezTo>
                  <a:pt x="236" y="30"/>
                  <a:pt x="236" y="30"/>
                  <a:pt x="236" y="30"/>
                </a:cubicBezTo>
                <a:cubicBezTo>
                  <a:pt x="236" y="19"/>
                  <a:pt x="226" y="9"/>
                  <a:pt x="215" y="9"/>
                </a:cubicBezTo>
                <a:lnTo>
                  <a:pt x="31" y="9"/>
                </a:lnTo>
                <a:close/>
                <a:moveTo>
                  <a:pt x="211" y="130"/>
                </a:moveTo>
                <a:cubicBezTo>
                  <a:pt x="210" y="130"/>
                  <a:pt x="208" y="129"/>
                  <a:pt x="208" y="128"/>
                </a:cubicBezTo>
                <a:cubicBezTo>
                  <a:pt x="154" y="83"/>
                  <a:pt x="154" y="83"/>
                  <a:pt x="154" y="83"/>
                </a:cubicBezTo>
                <a:cubicBezTo>
                  <a:pt x="126" y="105"/>
                  <a:pt x="126" y="105"/>
                  <a:pt x="126" y="105"/>
                </a:cubicBezTo>
                <a:cubicBezTo>
                  <a:pt x="124" y="107"/>
                  <a:pt x="121" y="107"/>
                  <a:pt x="120" y="105"/>
                </a:cubicBezTo>
                <a:cubicBezTo>
                  <a:pt x="91" y="83"/>
                  <a:pt x="91" y="83"/>
                  <a:pt x="91" y="83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5" y="130"/>
                  <a:pt x="32" y="130"/>
                  <a:pt x="31" y="128"/>
                </a:cubicBezTo>
                <a:cubicBezTo>
                  <a:pt x="29" y="126"/>
                  <a:pt x="29" y="123"/>
                  <a:pt x="31" y="121"/>
                </a:cubicBezTo>
                <a:cubicBezTo>
                  <a:pt x="84" y="77"/>
                  <a:pt x="84" y="77"/>
                  <a:pt x="84" y="77"/>
                </a:cubicBezTo>
                <a:cubicBezTo>
                  <a:pt x="31" y="37"/>
                  <a:pt x="31" y="37"/>
                  <a:pt x="31" y="37"/>
                </a:cubicBezTo>
                <a:cubicBezTo>
                  <a:pt x="29" y="35"/>
                  <a:pt x="29" y="32"/>
                  <a:pt x="31" y="30"/>
                </a:cubicBezTo>
                <a:cubicBezTo>
                  <a:pt x="32" y="28"/>
                  <a:pt x="35" y="27"/>
                  <a:pt x="37" y="29"/>
                </a:cubicBezTo>
                <a:cubicBezTo>
                  <a:pt x="123" y="96"/>
                  <a:pt x="123" y="96"/>
                  <a:pt x="123" y="96"/>
                </a:cubicBezTo>
                <a:cubicBezTo>
                  <a:pt x="208" y="29"/>
                  <a:pt x="208" y="29"/>
                  <a:pt x="208" y="29"/>
                </a:cubicBezTo>
                <a:cubicBezTo>
                  <a:pt x="210" y="27"/>
                  <a:pt x="213" y="28"/>
                  <a:pt x="214" y="30"/>
                </a:cubicBezTo>
                <a:cubicBezTo>
                  <a:pt x="216" y="32"/>
                  <a:pt x="216" y="35"/>
                  <a:pt x="214" y="37"/>
                </a:cubicBezTo>
                <a:cubicBezTo>
                  <a:pt x="161" y="77"/>
                  <a:pt x="161" y="77"/>
                  <a:pt x="161" y="77"/>
                </a:cubicBezTo>
                <a:cubicBezTo>
                  <a:pt x="214" y="121"/>
                  <a:pt x="214" y="121"/>
                  <a:pt x="214" y="121"/>
                </a:cubicBezTo>
                <a:cubicBezTo>
                  <a:pt x="216" y="123"/>
                  <a:pt x="216" y="126"/>
                  <a:pt x="214" y="128"/>
                </a:cubicBezTo>
                <a:cubicBezTo>
                  <a:pt x="213" y="129"/>
                  <a:pt x="212" y="130"/>
                  <a:pt x="211" y="1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49"/>
          <p:cNvSpPr/>
          <p:nvPr/>
        </p:nvSpPr>
        <p:spPr>
          <a:xfrm>
            <a:off x="7218363" y="2120900"/>
            <a:ext cx="1343025" cy="679450"/>
          </a:xfrm>
          <a:custGeom>
            <a:avLst/>
            <a:gdLst/>
            <a:ahLst/>
            <a:cxnLst/>
            <a:rect l="l" t="t" r="r" b="b"/>
            <a:pathLst>
              <a:path w="322" h="163" extrusionOk="0">
                <a:moveTo>
                  <a:pt x="165" y="163"/>
                </a:moveTo>
                <a:cubicBezTo>
                  <a:pt x="146" y="162"/>
                  <a:pt x="130" y="162"/>
                  <a:pt x="115" y="158"/>
                </a:cubicBezTo>
                <a:cubicBezTo>
                  <a:pt x="110" y="157"/>
                  <a:pt x="105" y="155"/>
                  <a:pt x="101" y="153"/>
                </a:cubicBezTo>
                <a:cubicBezTo>
                  <a:pt x="92" y="149"/>
                  <a:pt x="89" y="143"/>
                  <a:pt x="88" y="139"/>
                </a:cubicBezTo>
                <a:cubicBezTo>
                  <a:pt x="87" y="133"/>
                  <a:pt x="89" y="127"/>
                  <a:pt x="94" y="123"/>
                </a:cubicBezTo>
                <a:cubicBezTo>
                  <a:pt x="101" y="116"/>
                  <a:pt x="110" y="110"/>
                  <a:pt x="123" y="104"/>
                </a:cubicBezTo>
                <a:cubicBezTo>
                  <a:pt x="126" y="102"/>
                  <a:pt x="130" y="101"/>
                  <a:pt x="134" y="99"/>
                </a:cubicBezTo>
                <a:cubicBezTo>
                  <a:pt x="137" y="98"/>
                  <a:pt x="137" y="98"/>
                  <a:pt x="137" y="98"/>
                </a:cubicBezTo>
                <a:cubicBezTo>
                  <a:pt x="139" y="97"/>
                  <a:pt x="141" y="95"/>
                  <a:pt x="142" y="93"/>
                </a:cubicBezTo>
                <a:cubicBezTo>
                  <a:pt x="142" y="91"/>
                  <a:pt x="141" y="89"/>
                  <a:pt x="140" y="87"/>
                </a:cubicBezTo>
                <a:cubicBezTo>
                  <a:pt x="127" y="74"/>
                  <a:pt x="121" y="58"/>
                  <a:pt x="121" y="38"/>
                </a:cubicBezTo>
                <a:cubicBezTo>
                  <a:pt x="122" y="19"/>
                  <a:pt x="133" y="7"/>
                  <a:pt x="153" y="2"/>
                </a:cubicBezTo>
                <a:cubicBezTo>
                  <a:pt x="157" y="1"/>
                  <a:pt x="161" y="0"/>
                  <a:pt x="165" y="0"/>
                </a:cubicBezTo>
                <a:cubicBezTo>
                  <a:pt x="169" y="0"/>
                  <a:pt x="173" y="1"/>
                  <a:pt x="176" y="2"/>
                </a:cubicBezTo>
                <a:cubicBezTo>
                  <a:pt x="197" y="7"/>
                  <a:pt x="207" y="19"/>
                  <a:pt x="208" y="38"/>
                </a:cubicBezTo>
                <a:cubicBezTo>
                  <a:pt x="209" y="58"/>
                  <a:pt x="203" y="74"/>
                  <a:pt x="190" y="87"/>
                </a:cubicBezTo>
                <a:cubicBezTo>
                  <a:pt x="188" y="89"/>
                  <a:pt x="187" y="91"/>
                  <a:pt x="187" y="93"/>
                </a:cubicBezTo>
                <a:cubicBezTo>
                  <a:pt x="188" y="95"/>
                  <a:pt x="190" y="97"/>
                  <a:pt x="193" y="98"/>
                </a:cubicBezTo>
                <a:cubicBezTo>
                  <a:pt x="196" y="99"/>
                  <a:pt x="196" y="99"/>
                  <a:pt x="196" y="99"/>
                </a:cubicBezTo>
                <a:cubicBezTo>
                  <a:pt x="199" y="101"/>
                  <a:pt x="203" y="102"/>
                  <a:pt x="207" y="104"/>
                </a:cubicBezTo>
                <a:cubicBezTo>
                  <a:pt x="219" y="110"/>
                  <a:pt x="228" y="116"/>
                  <a:pt x="235" y="123"/>
                </a:cubicBezTo>
                <a:cubicBezTo>
                  <a:pt x="239" y="127"/>
                  <a:pt x="241" y="133"/>
                  <a:pt x="240" y="139"/>
                </a:cubicBezTo>
                <a:cubicBezTo>
                  <a:pt x="239" y="145"/>
                  <a:pt x="235" y="150"/>
                  <a:pt x="228" y="153"/>
                </a:cubicBezTo>
                <a:cubicBezTo>
                  <a:pt x="228" y="153"/>
                  <a:pt x="228" y="153"/>
                  <a:pt x="228" y="153"/>
                </a:cubicBezTo>
                <a:cubicBezTo>
                  <a:pt x="224" y="155"/>
                  <a:pt x="219" y="157"/>
                  <a:pt x="214" y="158"/>
                </a:cubicBezTo>
                <a:cubicBezTo>
                  <a:pt x="199" y="162"/>
                  <a:pt x="183" y="162"/>
                  <a:pt x="165" y="163"/>
                </a:cubicBezTo>
                <a:close/>
                <a:moveTo>
                  <a:pt x="165" y="9"/>
                </a:moveTo>
                <a:cubicBezTo>
                  <a:pt x="161" y="9"/>
                  <a:pt x="158" y="9"/>
                  <a:pt x="155" y="10"/>
                </a:cubicBezTo>
                <a:cubicBezTo>
                  <a:pt x="139" y="14"/>
                  <a:pt x="131" y="23"/>
                  <a:pt x="130" y="38"/>
                </a:cubicBezTo>
                <a:cubicBezTo>
                  <a:pt x="129" y="56"/>
                  <a:pt x="135" y="69"/>
                  <a:pt x="146" y="81"/>
                </a:cubicBezTo>
                <a:cubicBezTo>
                  <a:pt x="150" y="85"/>
                  <a:pt x="152" y="90"/>
                  <a:pt x="150" y="95"/>
                </a:cubicBezTo>
                <a:cubicBezTo>
                  <a:pt x="149" y="100"/>
                  <a:pt x="145" y="104"/>
                  <a:pt x="140" y="106"/>
                </a:cubicBezTo>
                <a:cubicBezTo>
                  <a:pt x="137" y="108"/>
                  <a:pt x="137" y="108"/>
                  <a:pt x="137" y="108"/>
                </a:cubicBezTo>
                <a:cubicBezTo>
                  <a:pt x="133" y="109"/>
                  <a:pt x="130" y="110"/>
                  <a:pt x="126" y="112"/>
                </a:cubicBezTo>
                <a:cubicBezTo>
                  <a:pt x="115" y="117"/>
                  <a:pt x="107" y="123"/>
                  <a:pt x="100" y="129"/>
                </a:cubicBezTo>
                <a:cubicBezTo>
                  <a:pt x="98" y="132"/>
                  <a:pt x="96" y="135"/>
                  <a:pt x="97" y="137"/>
                </a:cubicBezTo>
                <a:cubicBezTo>
                  <a:pt x="97" y="140"/>
                  <a:pt x="100" y="143"/>
                  <a:pt x="105" y="145"/>
                </a:cubicBezTo>
                <a:cubicBezTo>
                  <a:pt x="108" y="147"/>
                  <a:pt x="112" y="149"/>
                  <a:pt x="117" y="150"/>
                </a:cubicBezTo>
                <a:cubicBezTo>
                  <a:pt x="132" y="153"/>
                  <a:pt x="147" y="154"/>
                  <a:pt x="165" y="154"/>
                </a:cubicBezTo>
                <a:cubicBezTo>
                  <a:pt x="183" y="154"/>
                  <a:pt x="198" y="153"/>
                  <a:pt x="212" y="150"/>
                </a:cubicBezTo>
                <a:cubicBezTo>
                  <a:pt x="217" y="149"/>
                  <a:pt x="221" y="147"/>
                  <a:pt x="225" y="145"/>
                </a:cubicBezTo>
                <a:cubicBezTo>
                  <a:pt x="229" y="144"/>
                  <a:pt x="231" y="141"/>
                  <a:pt x="231" y="137"/>
                </a:cubicBezTo>
                <a:cubicBezTo>
                  <a:pt x="232" y="134"/>
                  <a:pt x="231" y="131"/>
                  <a:pt x="229" y="129"/>
                </a:cubicBezTo>
                <a:cubicBezTo>
                  <a:pt x="223" y="123"/>
                  <a:pt x="215" y="117"/>
                  <a:pt x="203" y="112"/>
                </a:cubicBezTo>
                <a:cubicBezTo>
                  <a:pt x="200" y="110"/>
                  <a:pt x="196" y="109"/>
                  <a:pt x="192" y="108"/>
                </a:cubicBezTo>
                <a:cubicBezTo>
                  <a:pt x="190" y="106"/>
                  <a:pt x="190" y="106"/>
                  <a:pt x="190" y="106"/>
                </a:cubicBezTo>
                <a:cubicBezTo>
                  <a:pt x="184" y="104"/>
                  <a:pt x="180" y="100"/>
                  <a:pt x="179" y="95"/>
                </a:cubicBezTo>
                <a:cubicBezTo>
                  <a:pt x="178" y="90"/>
                  <a:pt x="179" y="85"/>
                  <a:pt x="183" y="81"/>
                </a:cubicBezTo>
                <a:cubicBezTo>
                  <a:pt x="195" y="70"/>
                  <a:pt x="200" y="56"/>
                  <a:pt x="199" y="38"/>
                </a:cubicBezTo>
                <a:cubicBezTo>
                  <a:pt x="199" y="23"/>
                  <a:pt x="191" y="14"/>
                  <a:pt x="174" y="10"/>
                </a:cubicBezTo>
                <a:cubicBezTo>
                  <a:pt x="171" y="9"/>
                  <a:pt x="168" y="9"/>
                  <a:pt x="165" y="9"/>
                </a:cubicBezTo>
                <a:close/>
                <a:moveTo>
                  <a:pt x="227" y="149"/>
                </a:moveTo>
                <a:cubicBezTo>
                  <a:pt x="227" y="149"/>
                  <a:pt x="227" y="149"/>
                  <a:pt x="227" y="149"/>
                </a:cubicBezTo>
                <a:close/>
                <a:moveTo>
                  <a:pt x="268" y="163"/>
                </a:moveTo>
                <a:cubicBezTo>
                  <a:pt x="265" y="163"/>
                  <a:pt x="265" y="163"/>
                  <a:pt x="265" y="163"/>
                </a:cubicBezTo>
                <a:cubicBezTo>
                  <a:pt x="256" y="163"/>
                  <a:pt x="253" y="163"/>
                  <a:pt x="244" y="162"/>
                </a:cubicBezTo>
                <a:cubicBezTo>
                  <a:pt x="242" y="161"/>
                  <a:pt x="240" y="159"/>
                  <a:pt x="240" y="157"/>
                </a:cubicBezTo>
                <a:cubicBezTo>
                  <a:pt x="240" y="154"/>
                  <a:pt x="242" y="152"/>
                  <a:pt x="245" y="153"/>
                </a:cubicBezTo>
                <a:cubicBezTo>
                  <a:pt x="254" y="154"/>
                  <a:pt x="256" y="154"/>
                  <a:pt x="265" y="154"/>
                </a:cubicBezTo>
                <a:cubicBezTo>
                  <a:pt x="268" y="154"/>
                  <a:pt x="268" y="154"/>
                  <a:pt x="268" y="154"/>
                </a:cubicBezTo>
                <a:cubicBezTo>
                  <a:pt x="280" y="154"/>
                  <a:pt x="290" y="153"/>
                  <a:pt x="300" y="151"/>
                </a:cubicBezTo>
                <a:cubicBezTo>
                  <a:pt x="304" y="150"/>
                  <a:pt x="306" y="149"/>
                  <a:pt x="309" y="148"/>
                </a:cubicBezTo>
                <a:cubicBezTo>
                  <a:pt x="311" y="147"/>
                  <a:pt x="312" y="146"/>
                  <a:pt x="313" y="144"/>
                </a:cubicBezTo>
                <a:cubicBezTo>
                  <a:pt x="313" y="142"/>
                  <a:pt x="312" y="140"/>
                  <a:pt x="311" y="139"/>
                </a:cubicBezTo>
                <a:cubicBezTo>
                  <a:pt x="307" y="135"/>
                  <a:pt x="302" y="131"/>
                  <a:pt x="294" y="127"/>
                </a:cubicBezTo>
                <a:cubicBezTo>
                  <a:pt x="291" y="126"/>
                  <a:pt x="289" y="125"/>
                  <a:pt x="286" y="124"/>
                </a:cubicBezTo>
                <a:cubicBezTo>
                  <a:pt x="284" y="124"/>
                  <a:pt x="284" y="124"/>
                  <a:pt x="284" y="124"/>
                </a:cubicBezTo>
                <a:cubicBezTo>
                  <a:pt x="280" y="122"/>
                  <a:pt x="277" y="118"/>
                  <a:pt x="276" y="114"/>
                </a:cubicBezTo>
                <a:cubicBezTo>
                  <a:pt x="275" y="110"/>
                  <a:pt x="277" y="106"/>
                  <a:pt x="280" y="103"/>
                </a:cubicBezTo>
                <a:cubicBezTo>
                  <a:pt x="287" y="96"/>
                  <a:pt x="291" y="87"/>
                  <a:pt x="290" y="75"/>
                </a:cubicBezTo>
                <a:cubicBezTo>
                  <a:pt x="290" y="65"/>
                  <a:pt x="285" y="59"/>
                  <a:pt x="274" y="57"/>
                </a:cubicBezTo>
                <a:cubicBezTo>
                  <a:pt x="272" y="56"/>
                  <a:pt x="270" y="56"/>
                  <a:pt x="268" y="56"/>
                </a:cubicBezTo>
                <a:cubicBezTo>
                  <a:pt x="266" y="56"/>
                  <a:pt x="263" y="56"/>
                  <a:pt x="261" y="57"/>
                </a:cubicBezTo>
                <a:cubicBezTo>
                  <a:pt x="251" y="59"/>
                  <a:pt x="245" y="65"/>
                  <a:pt x="245" y="75"/>
                </a:cubicBezTo>
                <a:cubicBezTo>
                  <a:pt x="245" y="87"/>
                  <a:pt x="248" y="96"/>
                  <a:pt x="256" y="103"/>
                </a:cubicBezTo>
                <a:cubicBezTo>
                  <a:pt x="259" y="107"/>
                  <a:pt x="261" y="111"/>
                  <a:pt x="260" y="115"/>
                </a:cubicBezTo>
                <a:cubicBezTo>
                  <a:pt x="259" y="118"/>
                  <a:pt x="256" y="121"/>
                  <a:pt x="252" y="123"/>
                </a:cubicBezTo>
                <a:cubicBezTo>
                  <a:pt x="252" y="123"/>
                  <a:pt x="252" y="123"/>
                  <a:pt x="252" y="123"/>
                </a:cubicBezTo>
                <a:cubicBezTo>
                  <a:pt x="249" y="124"/>
                  <a:pt x="247" y="123"/>
                  <a:pt x="246" y="120"/>
                </a:cubicBezTo>
                <a:cubicBezTo>
                  <a:pt x="245" y="118"/>
                  <a:pt x="246" y="116"/>
                  <a:pt x="248" y="115"/>
                </a:cubicBezTo>
                <a:cubicBezTo>
                  <a:pt x="249" y="114"/>
                  <a:pt x="249" y="114"/>
                  <a:pt x="249" y="114"/>
                </a:cubicBezTo>
                <a:cubicBezTo>
                  <a:pt x="250" y="114"/>
                  <a:pt x="251" y="114"/>
                  <a:pt x="251" y="113"/>
                </a:cubicBezTo>
                <a:cubicBezTo>
                  <a:pt x="251" y="112"/>
                  <a:pt x="251" y="111"/>
                  <a:pt x="249" y="110"/>
                </a:cubicBezTo>
                <a:cubicBezTo>
                  <a:pt x="240" y="100"/>
                  <a:pt x="236" y="89"/>
                  <a:pt x="236" y="75"/>
                </a:cubicBezTo>
                <a:cubicBezTo>
                  <a:pt x="236" y="65"/>
                  <a:pt x="241" y="53"/>
                  <a:pt x="259" y="48"/>
                </a:cubicBezTo>
                <a:cubicBezTo>
                  <a:pt x="262" y="47"/>
                  <a:pt x="265" y="47"/>
                  <a:pt x="268" y="47"/>
                </a:cubicBezTo>
                <a:cubicBezTo>
                  <a:pt x="270" y="47"/>
                  <a:pt x="273" y="47"/>
                  <a:pt x="276" y="48"/>
                </a:cubicBezTo>
                <a:cubicBezTo>
                  <a:pt x="294" y="53"/>
                  <a:pt x="299" y="65"/>
                  <a:pt x="299" y="75"/>
                </a:cubicBezTo>
                <a:cubicBezTo>
                  <a:pt x="300" y="89"/>
                  <a:pt x="295" y="101"/>
                  <a:pt x="286" y="110"/>
                </a:cubicBezTo>
                <a:cubicBezTo>
                  <a:pt x="285" y="110"/>
                  <a:pt x="285" y="111"/>
                  <a:pt x="285" y="113"/>
                </a:cubicBezTo>
                <a:cubicBezTo>
                  <a:pt x="285" y="114"/>
                  <a:pt x="286" y="115"/>
                  <a:pt x="288" y="115"/>
                </a:cubicBezTo>
                <a:cubicBezTo>
                  <a:pt x="289" y="116"/>
                  <a:pt x="289" y="116"/>
                  <a:pt x="289" y="116"/>
                </a:cubicBezTo>
                <a:cubicBezTo>
                  <a:pt x="292" y="117"/>
                  <a:pt x="295" y="118"/>
                  <a:pt x="297" y="119"/>
                </a:cubicBezTo>
                <a:cubicBezTo>
                  <a:pt x="306" y="123"/>
                  <a:pt x="313" y="128"/>
                  <a:pt x="318" y="133"/>
                </a:cubicBezTo>
                <a:cubicBezTo>
                  <a:pt x="321" y="136"/>
                  <a:pt x="322" y="141"/>
                  <a:pt x="321" y="145"/>
                </a:cubicBezTo>
                <a:cubicBezTo>
                  <a:pt x="321" y="150"/>
                  <a:pt x="317" y="154"/>
                  <a:pt x="313" y="156"/>
                </a:cubicBezTo>
                <a:cubicBezTo>
                  <a:pt x="310" y="158"/>
                  <a:pt x="306" y="159"/>
                  <a:pt x="302" y="160"/>
                </a:cubicBezTo>
                <a:cubicBezTo>
                  <a:pt x="292" y="162"/>
                  <a:pt x="281" y="163"/>
                  <a:pt x="268" y="163"/>
                </a:cubicBezTo>
                <a:close/>
                <a:moveTo>
                  <a:pt x="61" y="163"/>
                </a:moveTo>
                <a:cubicBezTo>
                  <a:pt x="47" y="163"/>
                  <a:pt x="35" y="162"/>
                  <a:pt x="23" y="159"/>
                </a:cubicBezTo>
                <a:cubicBezTo>
                  <a:pt x="19" y="158"/>
                  <a:pt x="15" y="157"/>
                  <a:pt x="11" y="155"/>
                </a:cubicBezTo>
                <a:cubicBezTo>
                  <a:pt x="6" y="153"/>
                  <a:pt x="2" y="148"/>
                  <a:pt x="1" y="144"/>
                </a:cubicBezTo>
                <a:cubicBezTo>
                  <a:pt x="0" y="139"/>
                  <a:pt x="2" y="134"/>
                  <a:pt x="6" y="130"/>
                </a:cubicBezTo>
                <a:cubicBezTo>
                  <a:pt x="12" y="125"/>
                  <a:pt x="18" y="120"/>
                  <a:pt x="28" y="115"/>
                </a:cubicBezTo>
                <a:cubicBezTo>
                  <a:pt x="31" y="114"/>
                  <a:pt x="34" y="113"/>
                  <a:pt x="37" y="112"/>
                </a:cubicBezTo>
                <a:cubicBezTo>
                  <a:pt x="39" y="111"/>
                  <a:pt x="39" y="111"/>
                  <a:pt x="39" y="111"/>
                </a:cubicBezTo>
                <a:cubicBezTo>
                  <a:pt x="41" y="110"/>
                  <a:pt x="42" y="109"/>
                  <a:pt x="42" y="108"/>
                </a:cubicBezTo>
                <a:cubicBezTo>
                  <a:pt x="43" y="106"/>
                  <a:pt x="42" y="105"/>
                  <a:pt x="41" y="104"/>
                </a:cubicBezTo>
                <a:cubicBezTo>
                  <a:pt x="31" y="94"/>
                  <a:pt x="26" y="81"/>
                  <a:pt x="27" y="66"/>
                </a:cubicBezTo>
                <a:cubicBezTo>
                  <a:pt x="27" y="55"/>
                  <a:pt x="32" y="42"/>
                  <a:pt x="52" y="37"/>
                </a:cubicBezTo>
                <a:cubicBezTo>
                  <a:pt x="55" y="36"/>
                  <a:pt x="58" y="35"/>
                  <a:pt x="61" y="35"/>
                </a:cubicBezTo>
                <a:cubicBezTo>
                  <a:pt x="64" y="35"/>
                  <a:pt x="67" y="36"/>
                  <a:pt x="70" y="37"/>
                </a:cubicBezTo>
                <a:cubicBezTo>
                  <a:pt x="90" y="42"/>
                  <a:pt x="95" y="55"/>
                  <a:pt x="95" y="66"/>
                </a:cubicBezTo>
                <a:cubicBezTo>
                  <a:pt x="96" y="81"/>
                  <a:pt x="91" y="94"/>
                  <a:pt x="81" y="104"/>
                </a:cubicBezTo>
                <a:cubicBezTo>
                  <a:pt x="80" y="105"/>
                  <a:pt x="79" y="106"/>
                  <a:pt x="80" y="108"/>
                </a:cubicBezTo>
                <a:cubicBezTo>
                  <a:pt x="80" y="109"/>
                  <a:pt x="81" y="110"/>
                  <a:pt x="83" y="111"/>
                </a:cubicBezTo>
                <a:cubicBezTo>
                  <a:pt x="85" y="112"/>
                  <a:pt x="85" y="112"/>
                  <a:pt x="85" y="112"/>
                </a:cubicBezTo>
                <a:cubicBezTo>
                  <a:pt x="87" y="113"/>
                  <a:pt x="89" y="115"/>
                  <a:pt x="88" y="118"/>
                </a:cubicBezTo>
                <a:cubicBezTo>
                  <a:pt x="87" y="120"/>
                  <a:pt x="84" y="121"/>
                  <a:pt x="82" y="120"/>
                </a:cubicBezTo>
                <a:cubicBezTo>
                  <a:pt x="80" y="119"/>
                  <a:pt x="80" y="119"/>
                  <a:pt x="80" y="119"/>
                </a:cubicBezTo>
                <a:cubicBezTo>
                  <a:pt x="75" y="117"/>
                  <a:pt x="72" y="114"/>
                  <a:pt x="71" y="109"/>
                </a:cubicBezTo>
                <a:cubicBezTo>
                  <a:pt x="70" y="105"/>
                  <a:pt x="71" y="101"/>
                  <a:pt x="75" y="98"/>
                </a:cubicBezTo>
                <a:cubicBezTo>
                  <a:pt x="83" y="90"/>
                  <a:pt x="87" y="79"/>
                  <a:pt x="87" y="66"/>
                </a:cubicBezTo>
                <a:cubicBezTo>
                  <a:pt x="86" y="55"/>
                  <a:pt x="80" y="48"/>
                  <a:pt x="68" y="45"/>
                </a:cubicBezTo>
                <a:cubicBezTo>
                  <a:pt x="66" y="45"/>
                  <a:pt x="63" y="44"/>
                  <a:pt x="61" y="44"/>
                </a:cubicBezTo>
                <a:cubicBezTo>
                  <a:pt x="59" y="44"/>
                  <a:pt x="56" y="45"/>
                  <a:pt x="54" y="45"/>
                </a:cubicBezTo>
                <a:cubicBezTo>
                  <a:pt x="42" y="48"/>
                  <a:pt x="36" y="55"/>
                  <a:pt x="35" y="66"/>
                </a:cubicBezTo>
                <a:cubicBezTo>
                  <a:pt x="35" y="79"/>
                  <a:pt x="39" y="89"/>
                  <a:pt x="47" y="98"/>
                </a:cubicBezTo>
                <a:cubicBezTo>
                  <a:pt x="51" y="101"/>
                  <a:pt x="52" y="105"/>
                  <a:pt x="51" y="110"/>
                </a:cubicBezTo>
                <a:cubicBezTo>
                  <a:pt x="50" y="114"/>
                  <a:pt x="47" y="117"/>
                  <a:pt x="42" y="119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37" y="121"/>
                  <a:pt x="35" y="122"/>
                  <a:pt x="32" y="124"/>
                </a:cubicBezTo>
                <a:cubicBezTo>
                  <a:pt x="23" y="128"/>
                  <a:pt x="17" y="132"/>
                  <a:pt x="12" y="137"/>
                </a:cubicBezTo>
                <a:cubicBezTo>
                  <a:pt x="10" y="138"/>
                  <a:pt x="10" y="140"/>
                  <a:pt x="10" y="142"/>
                </a:cubicBezTo>
                <a:cubicBezTo>
                  <a:pt x="10" y="144"/>
                  <a:pt x="12" y="146"/>
                  <a:pt x="15" y="147"/>
                </a:cubicBezTo>
                <a:cubicBezTo>
                  <a:pt x="18" y="149"/>
                  <a:pt x="21" y="150"/>
                  <a:pt x="25" y="151"/>
                </a:cubicBezTo>
                <a:cubicBezTo>
                  <a:pt x="36" y="153"/>
                  <a:pt x="47" y="154"/>
                  <a:pt x="61" y="154"/>
                </a:cubicBezTo>
                <a:cubicBezTo>
                  <a:pt x="69" y="154"/>
                  <a:pt x="76" y="154"/>
                  <a:pt x="83" y="153"/>
                </a:cubicBezTo>
                <a:cubicBezTo>
                  <a:pt x="85" y="153"/>
                  <a:pt x="87" y="154"/>
                  <a:pt x="88" y="157"/>
                </a:cubicBezTo>
                <a:cubicBezTo>
                  <a:pt x="88" y="159"/>
                  <a:pt x="86" y="162"/>
                  <a:pt x="84" y="162"/>
                </a:cubicBezTo>
                <a:cubicBezTo>
                  <a:pt x="77" y="162"/>
                  <a:pt x="70" y="163"/>
                  <a:pt x="61" y="1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49"/>
          <p:cNvSpPr/>
          <p:nvPr/>
        </p:nvSpPr>
        <p:spPr>
          <a:xfrm>
            <a:off x="9172575" y="3830638"/>
            <a:ext cx="912813" cy="792162"/>
          </a:xfrm>
          <a:custGeom>
            <a:avLst/>
            <a:gdLst/>
            <a:ahLst/>
            <a:cxnLst/>
            <a:rect l="l" t="t" r="r" b="b"/>
            <a:pathLst>
              <a:path w="219" h="190" extrusionOk="0">
                <a:moveTo>
                  <a:pt x="194" y="190"/>
                </a:moveTo>
                <a:cubicBezTo>
                  <a:pt x="25" y="190"/>
                  <a:pt x="25" y="190"/>
                  <a:pt x="25" y="190"/>
                </a:cubicBezTo>
                <a:cubicBezTo>
                  <a:pt x="11" y="190"/>
                  <a:pt x="0" y="179"/>
                  <a:pt x="0" y="165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0"/>
                  <a:pt x="2" y="118"/>
                  <a:pt x="5" y="118"/>
                </a:cubicBezTo>
                <a:cubicBezTo>
                  <a:pt x="8" y="118"/>
                  <a:pt x="10" y="120"/>
                  <a:pt x="10" y="123"/>
                </a:cubicBezTo>
                <a:cubicBezTo>
                  <a:pt x="10" y="165"/>
                  <a:pt x="10" y="165"/>
                  <a:pt x="10" y="165"/>
                </a:cubicBezTo>
                <a:cubicBezTo>
                  <a:pt x="10" y="174"/>
                  <a:pt x="17" y="181"/>
                  <a:pt x="25" y="181"/>
                </a:cubicBezTo>
                <a:cubicBezTo>
                  <a:pt x="194" y="181"/>
                  <a:pt x="194" y="181"/>
                  <a:pt x="194" y="181"/>
                </a:cubicBezTo>
                <a:cubicBezTo>
                  <a:pt x="203" y="181"/>
                  <a:pt x="210" y="174"/>
                  <a:pt x="210" y="165"/>
                </a:cubicBezTo>
                <a:cubicBezTo>
                  <a:pt x="210" y="124"/>
                  <a:pt x="210" y="124"/>
                  <a:pt x="210" y="124"/>
                </a:cubicBezTo>
                <a:cubicBezTo>
                  <a:pt x="210" y="121"/>
                  <a:pt x="212" y="119"/>
                  <a:pt x="215" y="119"/>
                </a:cubicBezTo>
                <a:cubicBezTo>
                  <a:pt x="217" y="119"/>
                  <a:pt x="219" y="121"/>
                  <a:pt x="219" y="124"/>
                </a:cubicBezTo>
                <a:cubicBezTo>
                  <a:pt x="219" y="165"/>
                  <a:pt x="219" y="165"/>
                  <a:pt x="219" y="165"/>
                </a:cubicBezTo>
                <a:cubicBezTo>
                  <a:pt x="219" y="179"/>
                  <a:pt x="208" y="190"/>
                  <a:pt x="194" y="190"/>
                </a:cubicBezTo>
                <a:close/>
                <a:moveTo>
                  <a:pt x="119" y="136"/>
                </a:moveTo>
                <a:cubicBezTo>
                  <a:pt x="101" y="136"/>
                  <a:pt x="101" y="136"/>
                  <a:pt x="101" y="136"/>
                </a:cubicBezTo>
                <a:cubicBezTo>
                  <a:pt x="94" y="136"/>
                  <a:pt x="88" y="130"/>
                  <a:pt x="88" y="122"/>
                </a:cubicBezTo>
                <a:cubicBezTo>
                  <a:pt x="88" y="101"/>
                  <a:pt x="88" y="101"/>
                  <a:pt x="88" y="101"/>
                </a:cubicBezTo>
                <a:cubicBezTo>
                  <a:pt x="88" y="94"/>
                  <a:pt x="94" y="88"/>
                  <a:pt x="101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25" y="88"/>
                  <a:pt x="131" y="94"/>
                  <a:pt x="131" y="101"/>
                </a:cubicBezTo>
                <a:cubicBezTo>
                  <a:pt x="131" y="122"/>
                  <a:pt x="131" y="122"/>
                  <a:pt x="131" y="122"/>
                </a:cubicBezTo>
                <a:cubicBezTo>
                  <a:pt x="131" y="130"/>
                  <a:pt x="125" y="136"/>
                  <a:pt x="119" y="136"/>
                </a:cubicBezTo>
                <a:close/>
                <a:moveTo>
                  <a:pt x="101" y="97"/>
                </a:moveTo>
                <a:cubicBezTo>
                  <a:pt x="100" y="97"/>
                  <a:pt x="98" y="99"/>
                  <a:pt x="98" y="101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8" y="125"/>
                  <a:pt x="100" y="127"/>
                  <a:pt x="101" y="127"/>
                </a:cubicBezTo>
                <a:cubicBezTo>
                  <a:pt x="119" y="127"/>
                  <a:pt x="119" y="127"/>
                  <a:pt x="119" y="127"/>
                </a:cubicBezTo>
                <a:cubicBezTo>
                  <a:pt x="120" y="127"/>
                  <a:pt x="122" y="125"/>
                  <a:pt x="122" y="122"/>
                </a:cubicBezTo>
                <a:cubicBezTo>
                  <a:pt x="122" y="101"/>
                  <a:pt x="122" y="101"/>
                  <a:pt x="122" y="101"/>
                </a:cubicBezTo>
                <a:cubicBezTo>
                  <a:pt x="122" y="99"/>
                  <a:pt x="120" y="97"/>
                  <a:pt x="119" y="97"/>
                </a:cubicBezTo>
                <a:lnTo>
                  <a:pt x="101" y="97"/>
                </a:lnTo>
                <a:close/>
                <a:moveTo>
                  <a:pt x="194" y="117"/>
                </a:moveTo>
                <a:cubicBezTo>
                  <a:pt x="145" y="117"/>
                  <a:pt x="145" y="117"/>
                  <a:pt x="145" y="117"/>
                </a:cubicBezTo>
                <a:cubicBezTo>
                  <a:pt x="142" y="117"/>
                  <a:pt x="140" y="115"/>
                  <a:pt x="140" y="112"/>
                </a:cubicBezTo>
                <a:cubicBezTo>
                  <a:pt x="140" y="109"/>
                  <a:pt x="142" y="107"/>
                  <a:pt x="145" y="107"/>
                </a:cubicBezTo>
                <a:cubicBezTo>
                  <a:pt x="194" y="107"/>
                  <a:pt x="194" y="107"/>
                  <a:pt x="194" y="107"/>
                </a:cubicBezTo>
                <a:cubicBezTo>
                  <a:pt x="203" y="107"/>
                  <a:pt x="210" y="100"/>
                  <a:pt x="210" y="91"/>
                </a:cubicBezTo>
                <a:cubicBezTo>
                  <a:pt x="210" y="59"/>
                  <a:pt x="210" y="59"/>
                  <a:pt x="210" y="59"/>
                </a:cubicBezTo>
                <a:cubicBezTo>
                  <a:pt x="210" y="50"/>
                  <a:pt x="203" y="43"/>
                  <a:pt x="194" y="43"/>
                </a:cubicBezTo>
                <a:cubicBezTo>
                  <a:pt x="25" y="43"/>
                  <a:pt x="25" y="43"/>
                  <a:pt x="25" y="43"/>
                </a:cubicBezTo>
                <a:cubicBezTo>
                  <a:pt x="17" y="43"/>
                  <a:pt x="10" y="50"/>
                  <a:pt x="10" y="59"/>
                </a:cubicBezTo>
                <a:cubicBezTo>
                  <a:pt x="10" y="91"/>
                  <a:pt x="10" y="91"/>
                  <a:pt x="10" y="91"/>
                </a:cubicBezTo>
                <a:cubicBezTo>
                  <a:pt x="10" y="100"/>
                  <a:pt x="17" y="107"/>
                  <a:pt x="25" y="107"/>
                </a:cubicBezTo>
                <a:cubicBezTo>
                  <a:pt x="75" y="107"/>
                  <a:pt x="75" y="107"/>
                  <a:pt x="75" y="107"/>
                </a:cubicBezTo>
                <a:cubicBezTo>
                  <a:pt x="78" y="107"/>
                  <a:pt x="80" y="109"/>
                  <a:pt x="80" y="112"/>
                </a:cubicBezTo>
                <a:cubicBezTo>
                  <a:pt x="80" y="115"/>
                  <a:pt x="78" y="117"/>
                  <a:pt x="75" y="117"/>
                </a:cubicBezTo>
                <a:cubicBezTo>
                  <a:pt x="25" y="117"/>
                  <a:pt x="25" y="117"/>
                  <a:pt x="25" y="117"/>
                </a:cubicBezTo>
                <a:cubicBezTo>
                  <a:pt x="11" y="117"/>
                  <a:pt x="0" y="105"/>
                  <a:pt x="0" y="91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45"/>
                  <a:pt x="11" y="33"/>
                  <a:pt x="25" y="33"/>
                </a:cubicBezTo>
                <a:cubicBezTo>
                  <a:pt x="194" y="33"/>
                  <a:pt x="194" y="33"/>
                  <a:pt x="194" y="33"/>
                </a:cubicBezTo>
                <a:cubicBezTo>
                  <a:pt x="208" y="33"/>
                  <a:pt x="219" y="45"/>
                  <a:pt x="219" y="59"/>
                </a:cubicBezTo>
                <a:cubicBezTo>
                  <a:pt x="219" y="95"/>
                  <a:pt x="219" y="95"/>
                  <a:pt x="219" y="95"/>
                </a:cubicBezTo>
                <a:cubicBezTo>
                  <a:pt x="219" y="96"/>
                  <a:pt x="219" y="97"/>
                  <a:pt x="219" y="97"/>
                </a:cubicBezTo>
                <a:cubicBezTo>
                  <a:pt x="216" y="108"/>
                  <a:pt x="206" y="117"/>
                  <a:pt x="194" y="117"/>
                </a:cubicBezTo>
                <a:close/>
                <a:moveTo>
                  <a:pt x="146" y="25"/>
                </a:moveTo>
                <a:cubicBezTo>
                  <a:pt x="144" y="25"/>
                  <a:pt x="141" y="23"/>
                  <a:pt x="141" y="21"/>
                </a:cubicBezTo>
                <a:cubicBezTo>
                  <a:pt x="141" y="14"/>
                  <a:pt x="135" y="9"/>
                  <a:pt x="128" y="9"/>
                </a:cubicBezTo>
                <a:cubicBezTo>
                  <a:pt x="91" y="9"/>
                  <a:pt x="91" y="9"/>
                  <a:pt x="91" y="9"/>
                </a:cubicBezTo>
                <a:cubicBezTo>
                  <a:pt x="84" y="9"/>
                  <a:pt x="78" y="14"/>
                  <a:pt x="78" y="21"/>
                </a:cubicBezTo>
                <a:cubicBezTo>
                  <a:pt x="78" y="23"/>
                  <a:pt x="76" y="25"/>
                  <a:pt x="73" y="25"/>
                </a:cubicBezTo>
                <a:cubicBezTo>
                  <a:pt x="71" y="25"/>
                  <a:pt x="69" y="23"/>
                  <a:pt x="69" y="21"/>
                </a:cubicBezTo>
                <a:cubicBezTo>
                  <a:pt x="69" y="9"/>
                  <a:pt x="79" y="0"/>
                  <a:pt x="91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41" y="0"/>
                  <a:pt x="151" y="9"/>
                  <a:pt x="151" y="21"/>
                </a:cubicBezTo>
                <a:cubicBezTo>
                  <a:pt x="151" y="23"/>
                  <a:pt x="149" y="25"/>
                  <a:pt x="146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9"/>
          <p:cNvSpPr/>
          <p:nvPr/>
        </p:nvSpPr>
        <p:spPr>
          <a:xfrm>
            <a:off x="5643563" y="3771900"/>
            <a:ext cx="912812" cy="1066800"/>
          </a:xfrm>
          <a:custGeom>
            <a:avLst/>
            <a:gdLst/>
            <a:ahLst/>
            <a:cxnLst/>
            <a:rect l="l" t="t" r="r" b="b"/>
            <a:pathLst>
              <a:path w="219" h="256" extrusionOk="0">
                <a:moveTo>
                  <a:pt x="126" y="256"/>
                </a:moveTo>
                <a:cubicBezTo>
                  <a:pt x="91" y="256"/>
                  <a:pt x="91" y="256"/>
                  <a:pt x="91" y="256"/>
                </a:cubicBezTo>
                <a:cubicBezTo>
                  <a:pt x="88" y="256"/>
                  <a:pt x="86" y="253"/>
                  <a:pt x="86" y="251"/>
                </a:cubicBezTo>
                <a:cubicBezTo>
                  <a:pt x="86" y="248"/>
                  <a:pt x="88" y="246"/>
                  <a:pt x="91" y="246"/>
                </a:cubicBezTo>
                <a:cubicBezTo>
                  <a:pt x="126" y="246"/>
                  <a:pt x="126" y="246"/>
                  <a:pt x="126" y="246"/>
                </a:cubicBezTo>
                <a:cubicBezTo>
                  <a:pt x="129" y="246"/>
                  <a:pt x="131" y="248"/>
                  <a:pt x="131" y="251"/>
                </a:cubicBezTo>
                <a:cubicBezTo>
                  <a:pt x="131" y="253"/>
                  <a:pt x="129" y="256"/>
                  <a:pt x="126" y="256"/>
                </a:cubicBezTo>
                <a:close/>
                <a:moveTo>
                  <a:pt x="136" y="239"/>
                </a:moveTo>
                <a:cubicBezTo>
                  <a:pt x="81" y="239"/>
                  <a:pt x="81" y="239"/>
                  <a:pt x="81" y="239"/>
                </a:cubicBezTo>
                <a:cubicBezTo>
                  <a:pt x="78" y="239"/>
                  <a:pt x="76" y="237"/>
                  <a:pt x="76" y="234"/>
                </a:cubicBezTo>
                <a:cubicBezTo>
                  <a:pt x="76" y="232"/>
                  <a:pt x="78" y="229"/>
                  <a:pt x="81" y="229"/>
                </a:cubicBezTo>
                <a:cubicBezTo>
                  <a:pt x="136" y="229"/>
                  <a:pt x="136" y="229"/>
                  <a:pt x="136" y="229"/>
                </a:cubicBezTo>
                <a:cubicBezTo>
                  <a:pt x="139" y="229"/>
                  <a:pt x="141" y="232"/>
                  <a:pt x="141" y="234"/>
                </a:cubicBezTo>
                <a:cubicBezTo>
                  <a:pt x="141" y="237"/>
                  <a:pt x="139" y="239"/>
                  <a:pt x="136" y="239"/>
                </a:cubicBezTo>
                <a:close/>
                <a:moveTo>
                  <a:pt x="108" y="221"/>
                </a:moveTo>
                <a:cubicBezTo>
                  <a:pt x="98" y="221"/>
                  <a:pt x="88" y="221"/>
                  <a:pt x="87" y="221"/>
                </a:cubicBezTo>
                <a:cubicBezTo>
                  <a:pt x="87" y="221"/>
                  <a:pt x="87" y="221"/>
                  <a:pt x="87" y="221"/>
                </a:cubicBezTo>
                <a:cubicBezTo>
                  <a:pt x="77" y="221"/>
                  <a:pt x="72" y="218"/>
                  <a:pt x="70" y="209"/>
                </a:cubicBezTo>
                <a:cubicBezTo>
                  <a:pt x="70" y="205"/>
                  <a:pt x="70" y="202"/>
                  <a:pt x="69" y="198"/>
                </a:cubicBezTo>
                <a:cubicBezTo>
                  <a:pt x="69" y="193"/>
                  <a:pt x="69" y="188"/>
                  <a:pt x="67" y="185"/>
                </a:cubicBezTo>
                <a:cubicBezTo>
                  <a:pt x="60" y="171"/>
                  <a:pt x="55" y="162"/>
                  <a:pt x="47" y="148"/>
                </a:cubicBezTo>
                <a:cubicBezTo>
                  <a:pt x="40" y="134"/>
                  <a:pt x="33" y="114"/>
                  <a:pt x="38" y="94"/>
                </a:cubicBezTo>
                <a:cubicBezTo>
                  <a:pt x="44" y="70"/>
                  <a:pt x="70" y="45"/>
                  <a:pt x="108" y="45"/>
                </a:cubicBezTo>
                <a:cubicBezTo>
                  <a:pt x="145" y="45"/>
                  <a:pt x="171" y="70"/>
                  <a:pt x="178" y="94"/>
                </a:cubicBezTo>
                <a:cubicBezTo>
                  <a:pt x="183" y="114"/>
                  <a:pt x="175" y="134"/>
                  <a:pt x="168" y="148"/>
                </a:cubicBezTo>
                <a:cubicBezTo>
                  <a:pt x="161" y="162"/>
                  <a:pt x="156" y="171"/>
                  <a:pt x="148" y="185"/>
                </a:cubicBezTo>
                <a:cubicBezTo>
                  <a:pt x="146" y="188"/>
                  <a:pt x="146" y="193"/>
                  <a:pt x="146" y="198"/>
                </a:cubicBezTo>
                <a:cubicBezTo>
                  <a:pt x="146" y="202"/>
                  <a:pt x="146" y="205"/>
                  <a:pt x="145" y="209"/>
                </a:cubicBezTo>
                <a:cubicBezTo>
                  <a:pt x="143" y="218"/>
                  <a:pt x="138" y="221"/>
                  <a:pt x="129" y="221"/>
                </a:cubicBezTo>
                <a:cubicBezTo>
                  <a:pt x="128" y="221"/>
                  <a:pt x="118" y="221"/>
                  <a:pt x="108" y="221"/>
                </a:cubicBezTo>
                <a:close/>
                <a:moveTo>
                  <a:pt x="87" y="212"/>
                </a:moveTo>
                <a:cubicBezTo>
                  <a:pt x="88" y="212"/>
                  <a:pt x="127" y="212"/>
                  <a:pt x="129" y="212"/>
                </a:cubicBezTo>
                <a:cubicBezTo>
                  <a:pt x="135" y="212"/>
                  <a:pt x="135" y="211"/>
                  <a:pt x="136" y="207"/>
                </a:cubicBezTo>
                <a:cubicBezTo>
                  <a:pt x="136" y="204"/>
                  <a:pt x="136" y="201"/>
                  <a:pt x="136" y="198"/>
                </a:cubicBezTo>
                <a:cubicBezTo>
                  <a:pt x="137" y="192"/>
                  <a:pt x="137" y="185"/>
                  <a:pt x="140" y="180"/>
                </a:cubicBezTo>
                <a:cubicBezTo>
                  <a:pt x="148" y="167"/>
                  <a:pt x="152" y="157"/>
                  <a:pt x="160" y="143"/>
                </a:cubicBezTo>
                <a:cubicBezTo>
                  <a:pt x="165" y="133"/>
                  <a:pt x="173" y="114"/>
                  <a:pt x="168" y="97"/>
                </a:cubicBezTo>
                <a:cubicBezTo>
                  <a:pt x="163" y="76"/>
                  <a:pt x="140" y="55"/>
                  <a:pt x="108" y="55"/>
                </a:cubicBezTo>
                <a:cubicBezTo>
                  <a:pt x="75" y="55"/>
                  <a:pt x="52" y="76"/>
                  <a:pt x="47" y="97"/>
                </a:cubicBezTo>
                <a:cubicBezTo>
                  <a:pt x="43" y="114"/>
                  <a:pt x="51" y="133"/>
                  <a:pt x="56" y="143"/>
                </a:cubicBezTo>
                <a:cubicBezTo>
                  <a:pt x="63" y="157"/>
                  <a:pt x="68" y="167"/>
                  <a:pt x="75" y="180"/>
                </a:cubicBezTo>
                <a:cubicBezTo>
                  <a:pt x="78" y="185"/>
                  <a:pt x="79" y="192"/>
                  <a:pt x="79" y="198"/>
                </a:cubicBezTo>
                <a:cubicBezTo>
                  <a:pt x="79" y="201"/>
                  <a:pt x="79" y="204"/>
                  <a:pt x="80" y="207"/>
                </a:cubicBezTo>
                <a:cubicBezTo>
                  <a:pt x="81" y="211"/>
                  <a:pt x="81" y="212"/>
                  <a:pt x="87" y="212"/>
                </a:cubicBezTo>
                <a:cubicBezTo>
                  <a:pt x="87" y="212"/>
                  <a:pt x="87" y="212"/>
                  <a:pt x="87" y="212"/>
                </a:cubicBezTo>
                <a:close/>
                <a:moveTo>
                  <a:pt x="24" y="117"/>
                </a:moveTo>
                <a:cubicBezTo>
                  <a:pt x="5" y="117"/>
                  <a:pt x="5" y="117"/>
                  <a:pt x="5" y="117"/>
                </a:cubicBezTo>
                <a:cubicBezTo>
                  <a:pt x="3" y="117"/>
                  <a:pt x="0" y="115"/>
                  <a:pt x="0" y="112"/>
                </a:cubicBezTo>
                <a:cubicBezTo>
                  <a:pt x="0" y="110"/>
                  <a:pt x="3" y="108"/>
                  <a:pt x="5" y="108"/>
                </a:cubicBezTo>
                <a:cubicBezTo>
                  <a:pt x="24" y="108"/>
                  <a:pt x="24" y="108"/>
                  <a:pt x="24" y="108"/>
                </a:cubicBezTo>
                <a:cubicBezTo>
                  <a:pt x="26" y="108"/>
                  <a:pt x="29" y="110"/>
                  <a:pt x="29" y="112"/>
                </a:cubicBezTo>
                <a:cubicBezTo>
                  <a:pt x="29" y="115"/>
                  <a:pt x="26" y="117"/>
                  <a:pt x="24" y="117"/>
                </a:cubicBezTo>
                <a:close/>
                <a:moveTo>
                  <a:pt x="214" y="114"/>
                </a:moveTo>
                <a:cubicBezTo>
                  <a:pt x="192" y="114"/>
                  <a:pt x="192" y="114"/>
                  <a:pt x="192" y="114"/>
                </a:cubicBezTo>
                <a:cubicBezTo>
                  <a:pt x="189" y="114"/>
                  <a:pt x="187" y="112"/>
                  <a:pt x="187" y="109"/>
                </a:cubicBezTo>
                <a:cubicBezTo>
                  <a:pt x="187" y="106"/>
                  <a:pt x="189" y="104"/>
                  <a:pt x="192" y="104"/>
                </a:cubicBezTo>
                <a:cubicBezTo>
                  <a:pt x="214" y="104"/>
                  <a:pt x="214" y="104"/>
                  <a:pt x="214" y="104"/>
                </a:cubicBezTo>
                <a:cubicBezTo>
                  <a:pt x="217" y="104"/>
                  <a:pt x="219" y="106"/>
                  <a:pt x="219" y="109"/>
                </a:cubicBezTo>
                <a:cubicBezTo>
                  <a:pt x="219" y="112"/>
                  <a:pt x="217" y="114"/>
                  <a:pt x="214" y="114"/>
                </a:cubicBezTo>
                <a:close/>
                <a:moveTo>
                  <a:pt x="65" y="110"/>
                </a:moveTo>
                <a:cubicBezTo>
                  <a:pt x="64" y="110"/>
                  <a:pt x="64" y="110"/>
                  <a:pt x="64" y="110"/>
                </a:cubicBezTo>
                <a:cubicBezTo>
                  <a:pt x="61" y="109"/>
                  <a:pt x="60" y="106"/>
                  <a:pt x="60" y="104"/>
                </a:cubicBezTo>
                <a:cubicBezTo>
                  <a:pt x="65" y="86"/>
                  <a:pt x="83" y="69"/>
                  <a:pt x="110" y="69"/>
                </a:cubicBezTo>
                <a:cubicBezTo>
                  <a:pt x="110" y="69"/>
                  <a:pt x="110" y="69"/>
                  <a:pt x="110" y="69"/>
                </a:cubicBezTo>
                <a:cubicBezTo>
                  <a:pt x="113" y="69"/>
                  <a:pt x="115" y="71"/>
                  <a:pt x="115" y="73"/>
                </a:cubicBezTo>
                <a:cubicBezTo>
                  <a:pt x="115" y="76"/>
                  <a:pt x="113" y="78"/>
                  <a:pt x="110" y="78"/>
                </a:cubicBezTo>
                <a:cubicBezTo>
                  <a:pt x="88" y="78"/>
                  <a:pt x="73" y="93"/>
                  <a:pt x="69" y="106"/>
                </a:cubicBezTo>
                <a:cubicBezTo>
                  <a:pt x="69" y="108"/>
                  <a:pt x="67" y="110"/>
                  <a:pt x="65" y="110"/>
                </a:cubicBezTo>
                <a:close/>
                <a:moveTo>
                  <a:pt x="169" y="58"/>
                </a:moveTo>
                <a:cubicBezTo>
                  <a:pt x="168" y="58"/>
                  <a:pt x="166" y="57"/>
                  <a:pt x="165" y="56"/>
                </a:cubicBezTo>
                <a:cubicBezTo>
                  <a:pt x="164" y="54"/>
                  <a:pt x="164" y="51"/>
                  <a:pt x="165" y="49"/>
                </a:cubicBezTo>
                <a:cubicBezTo>
                  <a:pt x="182" y="33"/>
                  <a:pt x="182" y="33"/>
                  <a:pt x="182" y="33"/>
                </a:cubicBezTo>
                <a:cubicBezTo>
                  <a:pt x="183" y="31"/>
                  <a:pt x="186" y="31"/>
                  <a:pt x="188" y="33"/>
                </a:cubicBezTo>
                <a:cubicBezTo>
                  <a:pt x="190" y="35"/>
                  <a:pt x="190" y="38"/>
                  <a:pt x="188" y="40"/>
                </a:cubicBezTo>
                <a:cubicBezTo>
                  <a:pt x="172" y="56"/>
                  <a:pt x="172" y="56"/>
                  <a:pt x="172" y="56"/>
                </a:cubicBezTo>
                <a:cubicBezTo>
                  <a:pt x="171" y="57"/>
                  <a:pt x="170" y="58"/>
                  <a:pt x="169" y="58"/>
                </a:cubicBezTo>
                <a:close/>
                <a:moveTo>
                  <a:pt x="48" y="58"/>
                </a:moveTo>
                <a:cubicBezTo>
                  <a:pt x="47" y="58"/>
                  <a:pt x="45" y="57"/>
                  <a:pt x="45" y="56"/>
                </a:cubicBezTo>
                <a:cubicBezTo>
                  <a:pt x="28" y="40"/>
                  <a:pt x="28" y="40"/>
                  <a:pt x="28" y="40"/>
                </a:cubicBezTo>
                <a:cubicBezTo>
                  <a:pt x="27" y="38"/>
                  <a:pt x="27" y="35"/>
                  <a:pt x="28" y="33"/>
                </a:cubicBezTo>
                <a:cubicBezTo>
                  <a:pt x="30" y="31"/>
                  <a:pt x="33" y="31"/>
                  <a:pt x="35" y="33"/>
                </a:cubicBezTo>
                <a:cubicBezTo>
                  <a:pt x="51" y="49"/>
                  <a:pt x="51" y="49"/>
                  <a:pt x="51" y="49"/>
                </a:cubicBezTo>
                <a:cubicBezTo>
                  <a:pt x="53" y="51"/>
                  <a:pt x="53" y="54"/>
                  <a:pt x="51" y="56"/>
                </a:cubicBezTo>
                <a:cubicBezTo>
                  <a:pt x="50" y="57"/>
                  <a:pt x="49" y="58"/>
                  <a:pt x="48" y="58"/>
                </a:cubicBezTo>
                <a:close/>
                <a:moveTo>
                  <a:pt x="108" y="36"/>
                </a:moveTo>
                <a:cubicBezTo>
                  <a:pt x="105" y="36"/>
                  <a:pt x="103" y="34"/>
                  <a:pt x="103" y="31"/>
                </a:cubicBezTo>
                <a:cubicBezTo>
                  <a:pt x="103" y="4"/>
                  <a:pt x="103" y="4"/>
                  <a:pt x="103" y="4"/>
                </a:cubicBezTo>
                <a:cubicBezTo>
                  <a:pt x="103" y="2"/>
                  <a:pt x="105" y="0"/>
                  <a:pt x="108" y="0"/>
                </a:cubicBezTo>
                <a:cubicBezTo>
                  <a:pt x="110" y="0"/>
                  <a:pt x="112" y="2"/>
                  <a:pt x="112" y="4"/>
                </a:cubicBezTo>
                <a:cubicBezTo>
                  <a:pt x="112" y="31"/>
                  <a:pt x="112" y="31"/>
                  <a:pt x="112" y="31"/>
                </a:cubicBezTo>
                <a:cubicBezTo>
                  <a:pt x="112" y="34"/>
                  <a:pt x="110" y="36"/>
                  <a:pt x="108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D9143DB-7253-184E-B62D-F95680C47217}"/>
              </a:ext>
            </a:extLst>
          </p:cNvPr>
          <p:cNvGrpSpPr/>
          <p:nvPr/>
        </p:nvGrpSpPr>
        <p:grpSpPr>
          <a:xfrm>
            <a:off x="3194050" y="454025"/>
            <a:ext cx="2276475" cy="769938"/>
            <a:chOff x="3194050" y="454025"/>
            <a:chExt cx="2276475" cy="769938"/>
          </a:xfrm>
        </p:grpSpPr>
        <p:sp>
          <p:nvSpPr>
            <p:cNvPr id="789" name="Google Shape;789;p49"/>
            <p:cNvSpPr/>
            <p:nvPr/>
          </p:nvSpPr>
          <p:spPr>
            <a:xfrm>
              <a:off x="3660775" y="454025"/>
              <a:ext cx="1470025" cy="42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CONTACTS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9"/>
            <p:cNvSpPr txBox="1"/>
            <p:nvPr/>
          </p:nvSpPr>
          <p:spPr>
            <a:xfrm>
              <a:off x="3194050" y="731838"/>
              <a:ext cx="2276475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C37A2A-51CD-4D46-BF7E-43B9F815E2E8}"/>
              </a:ext>
            </a:extLst>
          </p:cNvPr>
          <p:cNvGrpSpPr/>
          <p:nvPr/>
        </p:nvGrpSpPr>
        <p:grpSpPr>
          <a:xfrm>
            <a:off x="6764338" y="454025"/>
            <a:ext cx="2278062" cy="769938"/>
            <a:chOff x="6764338" y="454025"/>
            <a:chExt cx="2278062" cy="769938"/>
          </a:xfrm>
        </p:grpSpPr>
        <p:sp>
          <p:nvSpPr>
            <p:cNvPr id="790" name="Google Shape;790;p49"/>
            <p:cNvSpPr/>
            <p:nvPr/>
          </p:nvSpPr>
          <p:spPr>
            <a:xfrm>
              <a:off x="7143750" y="454025"/>
              <a:ext cx="1603375" cy="42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TEAMBUILD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9"/>
            <p:cNvSpPr txBox="1"/>
            <p:nvPr/>
          </p:nvSpPr>
          <p:spPr>
            <a:xfrm>
              <a:off x="6764338" y="731838"/>
              <a:ext cx="2278062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682449C-B062-AE4A-ABCF-7230A1AE98C9}"/>
              </a:ext>
            </a:extLst>
          </p:cNvPr>
          <p:cNvGrpSpPr/>
          <p:nvPr/>
        </p:nvGrpSpPr>
        <p:grpSpPr>
          <a:xfrm>
            <a:off x="1358900" y="5518150"/>
            <a:ext cx="2278063" cy="790575"/>
            <a:chOff x="1358900" y="5518150"/>
            <a:chExt cx="2278063" cy="790575"/>
          </a:xfrm>
        </p:grpSpPr>
        <p:sp>
          <p:nvSpPr>
            <p:cNvPr id="793" name="Google Shape;793;p49"/>
            <p:cNvSpPr/>
            <p:nvPr/>
          </p:nvSpPr>
          <p:spPr>
            <a:xfrm>
              <a:off x="1922463" y="5518150"/>
              <a:ext cx="1387475" cy="42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STRATEGY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9"/>
            <p:cNvSpPr txBox="1"/>
            <p:nvPr/>
          </p:nvSpPr>
          <p:spPr>
            <a:xfrm>
              <a:off x="1358900" y="5816600"/>
              <a:ext cx="2278063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536E428-6208-3B41-B3AA-90C40A87963C}"/>
              </a:ext>
            </a:extLst>
          </p:cNvPr>
          <p:cNvGrpSpPr/>
          <p:nvPr/>
        </p:nvGrpSpPr>
        <p:grpSpPr>
          <a:xfrm>
            <a:off x="4930775" y="5518150"/>
            <a:ext cx="2278063" cy="790575"/>
            <a:chOff x="4930775" y="5518150"/>
            <a:chExt cx="2278063" cy="790575"/>
          </a:xfrm>
        </p:grpSpPr>
        <p:sp>
          <p:nvSpPr>
            <p:cNvPr id="792" name="Google Shape;792;p49"/>
            <p:cNvSpPr/>
            <p:nvPr/>
          </p:nvSpPr>
          <p:spPr>
            <a:xfrm>
              <a:off x="5489575" y="5518150"/>
              <a:ext cx="1308100" cy="42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CREATIVE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9"/>
            <p:cNvSpPr txBox="1"/>
            <p:nvPr/>
          </p:nvSpPr>
          <p:spPr>
            <a:xfrm>
              <a:off x="4930775" y="5816600"/>
              <a:ext cx="2278063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278A400-DE07-9E4C-A71D-A15AB09710E3}"/>
              </a:ext>
            </a:extLst>
          </p:cNvPr>
          <p:cNvGrpSpPr/>
          <p:nvPr/>
        </p:nvGrpSpPr>
        <p:grpSpPr>
          <a:xfrm>
            <a:off x="8502650" y="5518150"/>
            <a:ext cx="2276475" cy="795338"/>
            <a:chOff x="8502650" y="5518150"/>
            <a:chExt cx="2276475" cy="795338"/>
          </a:xfrm>
        </p:grpSpPr>
        <p:sp>
          <p:nvSpPr>
            <p:cNvPr id="791" name="Google Shape;791;p49"/>
            <p:cNvSpPr/>
            <p:nvPr/>
          </p:nvSpPr>
          <p:spPr>
            <a:xfrm>
              <a:off x="8915400" y="5518150"/>
              <a:ext cx="1565275" cy="422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PORTFOLIO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9"/>
            <p:cNvSpPr txBox="1"/>
            <p:nvPr/>
          </p:nvSpPr>
          <p:spPr>
            <a:xfrm>
              <a:off x="8502650" y="5821363"/>
              <a:ext cx="2276475" cy="49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4" grpId="0" animBg="1"/>
          <p:bldP spid="795" grpId="0" animBg="1"/>
          <p:bldP spid="796" grpId="0" animBg="1"/>
          <p:bldP spid="797" grpId="0" animBg="1"/>
          <p:bldP spid="7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7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7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4" grpId="0" animBg="1"/>
          <p:bldP spid="795" grpId="0" animBg="1"/>
          <p:bldP spid="796" grpId="0" animBg="1"/>
          <p:bldP spid="797" grpId="0" animBg="1"/>
          <p:bldP spid="798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3475" y="1112838"/>
            <a:ext cx="4906963" cy="475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3" name="Google Shape;813;p50"/>
          <p:cNvGrpSpPr/>
          <p:nvPr/>
        </p:nvGrpSpPr>
        <p:grpSpPr>
          <a:xfrm>
            <a:off x="3960813" y="1296988"/>
            <a:ext cx="4267200" cy="4271962"/>
            <a:chOff x="3960813" y="1296988"/>
            <a:chExt cx="4267199" cy="4271962"/>
          </a:xfrm>
        </p:grpSpPr>
        <p:sp>
          <p:nvSpPr>
            <p:cNvPr id="814" name="Google Shape;814;p50"/>
            <p:cNvSpPr/>
            <p:nvPr/>
          </p:nvSpPr>
          <p:spPr>
            <a:xfrm>
              <a:off x="8016875" y="2597150"/>
              <a:ext cx="171450" cy="1651000"/>
            </a:xfrm>
            <a:custGeom>
              <a:avLst/>
              <a:gdLst/>
              <a:ahLst/>
              <a:cxnLst/>
              <a:rect l="l" t="t" r="r" b="b"/>
              <a:pathLst>
                <a:path w="43" h="413" extrusionOk="0">
                  <a:moveTo>
                    <a:pt x="0" y="0"/>
                  </a:moveTo>
                  <a:cubicBezTo>
                    <a:pt x="28" y="64"/>
                    <a:pt x="43" y="135"/>
                    <a:pt x="43" y="209"/>
                  </a:cubicBezTo>
                  <a:cubicBezTo>
                    <a:pt x="43" y="282"/>
                    <a:pt x="29" y="351"/>
                    <a:pt x="2" y="413"/>
                  </a:cubicBez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0"/>
            <p:cNvSpPr/>
            <p:nvPr/>
          </p:nvSpPr>
          <p:spPr>
            <a:xfrm>
              <a:off x="5280025" y="5356225"/>
              <a:ext cx="1649412" cy="173037"/>
            </a:xfrm>
            <a:custGeom>
              <a:avLst/>
              <a:gdLst/>
              <a:ahLst/>
              <a:cxnLst/>
              <a:rect l="l" t="t" r="r" b="b"/>
              <a:pathLst>
                <a:path w="413" h="43" extrusionOk="0">
                  <a:moveTo>
                    <a:pt x="413" y="0"/>
                  </a:moveTo>
                  <a:cubicBezTo>
                    <a:pt x="349" y="28"/>
                    <a:pt x="278" y="43"/>
                    <a:pt x="204" y="43"/>
                  </a:cubicBezTo>
                  <a:cubicBezTo>
                    <a:pt x="132" y="43"/>
                    <a:pt x="63" y="29"/>
                    <a:pt x="0" y="2"/>
                  </a:cubicBez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0"/>
            <p:cNvSpPr/>
            <p:nvPr/>
          </p:nvSpPr>
          <p:spPr>
            <a:xfrm>
              <a:off x="4000500" y="2617788"/>
              <a:ext cx="173037" cy="1651000"/>
            </a:xfrm>
            <a:custGeom>
              <a:avLst/>
              <a:gdLst/>
              <a:ahLst/>
              <a:cxnLst/>
              <a:rect l="l" t="t" r="r" b="b"/>
              <a:pathLst>
                <a:path w="43" h="413" extrusionOk="0">
                  <a:moveTo>
                    <a:pt x="43" y="413"/>
                  </a:moveTo>
                  <a:cubicBezTo>
                    <a:pt x="15" y="349"/>
                    <a:pt x="0" y="278"/>
                    <a:pt x="0" y="204"/>
                  </a:cubicBezTo>
                  <a:cubicBezTo>
                    <a:pt x="0" y="132"/>
                    <a:pt x="14" y="63"/>
                    <a:pt x="41" y="0"/>
                  </a:cubicBez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0"/>
            <p:cNvSpPr/>
            <p:nvPr/>
          </p:nvSpPr>
          <p:spPr>
            <a:xfrm>
              <a:off x="5259388" y="1336675"/>
              <a:ext cx="1651000" cy="173037"/>
            </a:xfrm>
            <a:custGeom>
              <a:avLst/>
              <a:gdLst/>
              <a:ahLst/>
              <a:cxnLst/>
              <a:rect l="l" t="t" r="r" b="b"/>
              <a:pathLst>
                <a:path w="413" h="43" extrusionOk="0">
                  <a:moveTo>
                    <a:pt x="413" y="41"/>
                  </a:moveTo>
                  <a:cubicBezTo>
                    <a:pt x="350" y="15"/>
                    <a:pt x="281" y="0"/>
                    <a:pt x="209" y="0"/>
                  </a:cubicBezTo>
                  <a:cubicBezTo>
                    <a:pt x="135" y="0"/>
                    <a:pt x="64" y="15"/>
                    <a:pt x="0" y="43"/>
                  </a:cubicBez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0"/>
            <p:cNvSpPr/>
            <p:nvPr/>
          </p:nvSpPr>
          <p:spPr>
            <a:xfrm>
              <a:off x="7908925" y="4040188"/>
              <a:ext cx="319087" cy="233362"/>
            </a:xfrm>
            <a:custGeom>
              <a:avLst/>
              <a:gdLst/>
              <a:ahLst/>
              <a:cxnLst/>
              <a:rect l="l" t="t" r="r" b="b"/>
              <a:pathLst>
                <a:path w="201" h="147" extrusionOk="0">
                  <a:moveTo>
                    <a:pt x="0" y="0"/>
                  </a:moveTo>
                  <a:lnTo>
                    <a:pt x="65" y="147"/>
                  </a:lnTo>
                  <a:lnTo>
                    <a:pt x="201" y="81"/>
                  </a:ln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0"/>
            <p:cNvSpPr/>
            <p:nvPr/>
          </p:nvSpPr>
          <p:spPr>
            <a:xfrm>
              <a:off x="5256213" y="5253038"/>
              <a:ext cx="231775" cy="315912"/>
            </a:xfrm>
            <a:custGeom>
              <a:avLst/>
              <a:gdLst/>
              <a:ahLst/>
              <a:cxnLst/>
              <a:rect l="l" t="t" r="r" b="b"/>
              <a:pathLst>
                <a:path w="146" h="199" extrusionOk="0">
                  <a:moveTo>
                    <a:pt x="146" y="0"/>
                  </a:moveTo>
                  <a:lnTo>
                    <a:pt x="0" y="63"/>
                  </a:lnTo>
                  <a:lnTo>
                    <a:pt x="65" y="199"/>
                  </a:ln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0"/>
            <p:cNvSpPr/>
            <p:nvPr/>
          </p:nvSpPr>
          <p:spPr>
            <a:xfrm>
              <a:off x="3960813" y="2597150"/>
              <a:ext cx="315912" cy="228600"/>
            </a:xfrm>
            <a:custGeom>
              <a:avLst/>
              <a:gdLst/>
              <a:ahLst/>
              <a:cxnLst/>
              <a:rect l="l" t="t" r="r" b="b"/>
              <a:pathLst>
                <a:path w="199" h="144" extrusionOk="0">
                  <a:moveTo>
                    <a:pt x="199" y="144"/>
                  </a:moveTo>
                  <a:lnTo>
                    <a:pt x="136" y="0"/>
                  </a:lnTo>
                  <a:lnTo>
                    <a:pt x="0" y="63"/>
                  </a:ln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0"/>
            <p:cNvSpPr/>
            <p:nvPr/>
          </p:nvSpPr>
          <p:spPr>
            <a:xfrm>
              <a:off x="6702425" y="1296988"/>
              <a:ext cx="227012" cy="320675"/>
            </a:xfrm>
            <a:custGeom>
              <a:avLst/>
              <a:gdLst/>
              <a:ahLst/>
              <a:cxnLst/>
              <a:rect l="l" t="t" r="r" b="b"/>
              <a:pathLst>
                <a:path w="143" h="202" extrusionOk="0">
                  <a:moveTo>
                    <a:pt x="0" y="202"/>
                  </a:moveTo>
                  <a:lnTo>
                    <a:pt x="143" y="136"/>
                  </a:lnTo>
                  <a:lnTo>
                    <a:pt x="80" y="0"/>
                  </a:lnTo>
                </a:path>
              </a:pathLst>
            </a:custGeom>
            <a:noFill/>
            <a:ln w="31750" cap="rnd" cmpd="sng">
              <a:solidFill>
                <a:srgbClr val="231F2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2" name="Google Shape;822;p50"/>
          <p:cNvSpPr/>
          <p:nvPr/>
        </p:nvSpPr>
        <p:spPr>
          <a:xfrm>
            <a:off x="7253288" y="4592638"/>
            <a:ext cx="708025" cy="708025"/>
          </a:xfrm>
          <a:custGeom>
            <a:avLst/>
            <a:gdLst/>
            <a:ahLst/>
            <a:cxnLst/>
            <a:rect l="l" t="t" r="r" b="b"/>
            <a:pathLst>
              <a:path w="177" h="177" extrusionOk="0">
                <a:moveTo>
                  <a:pt x="97" y="177"/>
                </a:moveTo>
                <a:cubicBezTo>
                  <a:pt x="80" y="177"/>
                  <a:pt x="80" y="177"/>
                  <a:pt x="80" y="177"/>
                </a:cubicBezTo>
                <a:cubicBezTo>
                  <a:pt x="76" y="177"/>
                  <a:pt x="73" y="174"/>
                  <a:pt x="72" y="171"/>
                </a:cubicBezTo>
                <a:cubicBezTo>
                  <a:pt x="70" y="153"/>
                  <a:pt x="70" y="153"/>
                  <a:pt x="70" y="153"/>
                </a:cubicBezTo>
                <a:cubicBezTo>
                  <a:pt x="69" y="153"/>
                  <a:pt x="69" y="152"/>
                  <a:pt x="68" y="152"/>
                </a:cubicBezTo>
                <a:cubicBezTo>
                  <a:pt x="65" y="151"/>
                  <a:pt x="61" y="149"/>
                  <a:pt x="58" y="148"/>
                </a:cubicBezTo>
                <a:cubicBezTo>
                  <a:pt x="57" y="147"/>
                  <a:pt x="57" y="147"/>
                  <a:pt x="56" y="148"/>
                </a:cubicBezTo>
                <a:cubicBezTo>
                  <a:pt x="42" y="158"/>
                  <a:pt x="42" y="158"/>
                  <a:pt x="42" y="158"/>
                </a:cubicBezTo>
                <a:cubicBezTo>
                  <a:pt x="39" y="160"/>
                  <a:pt x="35" y="160"/>
                  <a:pt x="32" y="158"/>
                </a:cubicBezTo>
                <a:cubicBezTo>
                  <a:pt x="20" y="145"/>
                  <a:pt x="20" y="145"/>
                  <a:pt x="20" y="145"/>
                </a:cubicBezTo>
                <a:cubicBezTo>
                  <a:pt x="17" y="143"/>
                  <a:pt x="17" y="138"/>
                  <a:pt x="19" y="135"/>
                </a:cubicBezTo>
                <a:cubicBezTo>
                  <a:pt x="29" y="121"/>
                  <a:pt x="29" y="121"/>
                  <a:pt x="29" y="121"/>
                </a:cubicBezTo>
                <a:cubicBezTo>
                  <a:pt x="30" y="121"/>
                  <a:pt x="30" y="120"/>
                  <a:pt x="29" y="119"/>
                </a:cubicBezTo>
                <a:cubicBezTo>
                  <a:pt x="28" y="116"/>
                  <a:pt x="26" y="112"/>
                  <a:pt x="25" y="109"/>
                </a:cubicBezTo>
                <a:cubicBezTo>
                  <a:pt x="25" y="108"/>
                  <a:pt x="24" y="108"/>
                  <a:pt x="24" y="108"/>
                </a:cubicBezTo>
                <a:cubicBezTo>
                  <a:pt x="6" y="105"/>
                  <a:pt x="6" y="105"/>
                  <a:pt x="6" y="105"/>
                </a:cubicBezTo>
                <a:cubicBezTo>
                  <a:pt x="3" y="104"/>
                  <a:pt x="0" y="101"/>
                  <a:pt x="0" y="9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76"/>
                  <a:pt x="3" y="73"/>
                  <a:pt x="6" y="72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5" y="69"/>
                  <a:pt x="25" y="68"/>
                </a:cubicBezTo>
                <a:cubicBezTo>
                  <a:pt x="26" y="65"/>
                  <a:pt x="28" y="62"/>
                  <a:pt x="29" y="58"/>
                </a:cubicBezTo>
                <a:cubicBezTo>
                  <a:pt x="30" y="58"/>
                  <a:pt x="30" y="57"/>
                  <a:pt x="29" y="56"/>
                </a:cubicBezTo>
                <a:cubicBezTo>
                  <a:pt x="19" y="42"/>
                  <a:pt x="19" y="42"/>
                  <a:pt x="19" y="42"/>
                </a:cubicBezTo>
                <a:cubicBezTo>
                  <a:pt x="17" y="39"/>
                  <a:pt x="17" y="35"/>
                  <a:pt x="20" y="32"/>
                </a:cubicBezTo>
                <a:cubicBezTo>
                  <a:pt x="32" y="20"/>
                  <a:pt x="32" y="20"/>
                  <a:pt x="32" y="20"/>
                </a:cubicBezTo>
                <a:cubicBezTo>
                  <a:pt x="35" y="17"/>
                  <a:pt x="39" y="17"/>
                  <a:pt x="42" y="19"/>
                </a:cubicBezTo>
                <a:cubicBezTo>
                  <a:pt x="56" y="30"/>
                  <a:pt x="56" y="30"/>
                  <a:pt x="56" y="30"/>
                </a:cubicBezTo>
                <a:cubicBezTo>
                  <a:pt x="57" y="30"/>
                  <a:pt x="57" y="30"/>
                  <a:pt x="58" y="30"/>
                </a:cubicBezTo>
                <a:cubicBezTo>
                  <a:pt x="61" y="28"/>
                  <a:pt x="65" y="27"/>
                  <a:pt x="68" y="25"/>
                </a:cubicBezTo>
                <a:cubicBezTo>
                  <a:pt x="69" y="25"/>
                  <a:pt x="69" y="25"/>
                  <a:pt x="70" y="24"/>
                </a:cubicBezTo>
                <a:cubicBezTo>
                  <a:pt x="72" y="7"/>
                  <a:pt x="72" y="7"/>
                  <a:pt x="72" y="7"/>
                </a:cubicBezTo>
                <a:cubicBezTo>
                  <a:pt x="73" y="3"/>
                  <a:pt x="76" y="0"/>
                  <a:pt x="80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1" y="0"/>
                  <a:pt x="104" y="3"/>
                  <a:pt x="105" y="7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8" y="25"/>
                  <a:pt x="108" y="25"/>
                  <a:pt x="109" y="25"/>
                </a:cubicBezTo>
                <a:cubicBezTo>
                  <a:pt x="112" y="27"/>
                  <a:pt x="116" y="28"/>
                  <a:pt x="119" y="30"/>
                </a:cubicBezTo>
                <a:cubicBezTo>
                  <a:pt x="120" y="30"/>
                  <a:pt x="120" y="30"/>
                  <a:pt x="121" y="30"/>
                </a:cubicBezTo>
                <a:cubicBezTo>
                  <a:pt x="135" y="19"/>
                  <a:pt x="135" y="19"/>
                  <a:pt x="135" y="19"/>
                </a:cubicBezTo>
                <a:cubicBezTo>
                  <a:pt x="138" y="17"/>
                  <a:pt x="142" y="17"/>
                  <a:pt x="145" y="20"/>
                </a:cubicBezTo>
                <a:cubicBezTo>
                  <a:pt x="157" y="32"/>
                  <a:pt x="157" y="32"/>
                  <a:pt x="157" y="32"/>
                </a:cubicBezTo>
                <a:cubicBezTo>
                  <a:pt x="160" y="35"/>
                  <a:pt x="160" y="39"/>
                  <a:pt x="158" y="42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7" y="57"/>
                  <a:pt x="147" y="58"/>
                  <a:pt x="148" y="58"/>
                </a:cubicBezTo>
                <a:cubicBezTo>
                  <a:pt x="149" y="62"/>
                  <a:pt x="151" y="65"/>
                  <a:pt x="152" y="68"/>
                </a:cubicBezTo>
                <a:cubicBezTo>
                  <a:pt x="152" y="69"/>
                  <a:pt x="153" y="70"/>
                  <a:pt x="153" y="70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71" y="72"/>
                  <a:pt x="171" y="72"/>
                  <a:pt x="171" y="72"/>
                </a:cubicBezTo>
                <a:cubicBezTo>
                  <a:pt x="174" y="73"/>
                  <a:pt x="177" y="76"/>
                  <a:pt x="177" y="80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177" y="101"/>
                  <a:pt x="174" y="104"/>
                  <a:pt x="171" y="105"/>
                </a:cubicBezTo>
                <a:cubicBezTo>
                  <a:pt x="153" y="108"/>
                  <a:pt x="153" y="108"/>
                  <a:pt x="153" y="108"/>
                </a:cubicBezTo>
                <a:cubicBezTo>
                  <a:pt x="152" y="108"/>
                  <a:pt x="152" y="108"/>
                  <a:pt x="152" y="109"/>
                </a:cubicBezTo>
                <a:cubicBezTo>
                  <a:pt x="151" y="112"/>
                  <a:pt x="149" y="116"/>
                  <a:pt x="148" y="119"/>
                </a:cubicBezTo>
                <a:cubicBezTo>
                  <a:pt x="147" y="120"/>
                  <a:pt x="147" y="121"/>
                  <a:pt x="148" y="121"/>
                </a:cubicBezTo>
                <a:cubicBezTo>
                  <a:pt x="158" y="135"/>
                  <a:pt x="158" y="135"/>
                  <a:pt x="158" y="135"/>
                </a:cubicBezTo>
                <a:cubicBezTo>
                  <a:pt x="160" y="138"/>
                  <a:pt x="160" y="143"/>
                  <a:pt x="157" y="145"/>
                </a:cubicBezTo>
                <a:cubicBezTo>
                  <a:pt x="145" y="157"/>
                  <a:pt x="145" y="157"/>
                  <a:pt x="145" y="157"/>
                </a:cubicBezTo>
                <a:cubicBezTo>
                  <a:pt x="142" y="160"/>
                  <a:pt x="138" y="160"/>
                  <a:pt x="135" y="158"/>
                </a:cubicBezTo>
                <a:cubicBezTo>
                  <a:pt x="121" y="148"/>
                  <a:pt x="121" y="148"/>
                  <a:pt x="121" y="148"/>
                </a:cubicBezTo>
                <a:cubicBezTo>
                  <a:pt x="120" y="147"/>
                  <a:pt x="120" y="147"/>
                  <a:pt x="119" y="148"/>
                </a:cubicBezTo>
                <a:cubicBezTo>
                  <a:pt x="116" y="149"/>
                  <a:pt x="112" y="151"/>
                  <a:pt x="109" y="152"/>
                </a:cubicBezTo>
                <a:cubicBezTo>
                  <a:pt x="108" y="152"/>
                  <a:pt x="108" y="153"/>
                  <a:pt x="107" y="153"/>
                </a:cubicBezTo>
                <a:cubicBezTo>
                  <a:pt x="105" y="171"/>
                  <a:pt x="105" y="171"/>
                  <a:pt x="105" y="171"/>
                </a:cubicBezTo>
                <a:cubicBezTo>
                  <a:pt x="104" y="174"/>
                  <a:pt x="101" y="177"/>
                  <a:pt x="97" y="177"/>
                </a:cubicBezTo>
                <a:close/>
                <a:moveTo>
                  <a:pt x="80" y="169"/>
                </a:moveTo>
                <a:cubicBezTo>
                  <a:pt x="97" y="169"/>
                  <a:pt x="97" y="169"/>
                  <a:pt x="97" y="169"/>
                </a:cubicBezTo>
                <a:cubicBezTo>
                  <a:pt x="99" y="152"/>
                  <a:pt x="99" y="152"/>
                  <a:pt x="99" y="152"/>
                </a:cubicBezTo>
                <a:cubicBezTo>
                  <a:pt x="100" y="149"/>
                  <a:pt x="103" y="145"/>
                  <a:pt x="106" y="144"/>
                </a:cubicBezTo>
                <a:cubicBezTo>
                  <a:pt x="109" y="143"/>
                  <a:pt x="112" y="142"/>
                  <a:pt x="115" y="141"/>
                </a:cubicBezTo>
                <a:cubicBezTo>
                  <a:pt x="119" y="139"/>
                  <a:pt x="123" y="139"/>
                  <a:pt x="126" y="141"/>
                </a:cubicBezTo>
                <a:cubicBezTo>
                  <a:pt x="140" y="152"/>
                  <a:pt x="140" y="152"/>
                  <a:pt x="140" y="152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41" y="126"/>
                  <a:pt x="141" y="126"/>
                  <a:pt x="141" y="126"/>
                </a:cubicBezTo>
                <a:cubicBezTo>
                  <a:pt x="139" y="123"/>
                  <a:pt x="139" y="119"/>
                  <a:pt x="140" y="115"/>
                </a:cubicBezTo>
                <a:cubicBezTo>
                  <a:pt x="142" y="112"/>
                  <a:pt x="143" y="110"/>
                  <a:pt x="144" y="107"/>
                </a:cubicBezTo>
                <a:cubicBezTo>
                  <a:pt x="145" y="103"/>
                  <a:pt x="148" y="100"/>
                  <a:pt x="152" y="100"/>
                </a:cubicBezTo>
                <a:cubicBezTo>
                  <a:pt x="169" y="97"/>
                  <a:pt x="169" y="97"/>
                  <a:pt x="169" y="97"/>
                </a:cubicBezTo>
                <a:cubicBezTo>
                  <a:pt x="169" y="80"/>
                  <a:pt x="169" y="80"/>
                  <a:pt x="169" y="80"/>
                </a:cubicBezTo>
                <a:cubicBezTo>
                  <a:pt x="152" y="78"/>
                  <a:pt x="152" y="78"/>
                  <a:pt x="152" y="78"/>
                </a:cubicBezTo>
                <a:cubicBezTo>
                  <a:pt x="148" y="77"/>
                  <a:pt x="145" y="75"/>
                  <a:pt x="144" y="71"/>
                </a:cubicBezTo>
                <a:cubicBezTo>
                  <a:pt x="143" y="68"/>
                  <a:pt x="142" y="65"/>
                  <a:pt x="140" y="62"/>
                </a:cubicBezTo>
                <a:cubicBezTo>
                  <a:pt x="139" y="59"/>
                  <a:pt x="139" y="55"/>
                  <a:pt x="141" y="52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3" y="38"/>
                  <a:pt x="119" y="39"/>
                  <a:pt x="115" y="37"/>
                </a:cubicBezTo>
                <a:cubicBezTo>
                  <a:pt x="112" y="35"/>
                  <a:pt x="109" y="34"/>
                  <a:pt x="106" y="33"/>
                </a:cubicBezTo>
                <a:cubicBezTo>
                  <a:pt x="103" y="32"/>
                  <a:pt x="100" y="29"/>
                  <a:pt x="99" y="25"/>
                </a:cubicBezTo>
                <a:cubicBezTo>
                  <a:pt x="97" y="8"/>
                  <a:pt x="97" y="8"/>
                  <a:pt x="97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78" y="25"/>
                  <a:pt x="78" y="25"/>
                  <a:pt x="78" y="25"/>
                </a:cubicBezTo>
                <a:cubicBezTo>
                  <a:pt x="77" y="29"/>
                  <a:pt x="74" y="32"/>
                  <a:pt x="71" y="33"/>
                </a:cubicBezTo>
                <a:cubicBezTo>
                  <a:pt x="68" y="34"/>
                  <a:pt x="65" y="35"/>
                  <a:pt x="62" y="37"/>
                </a:cubicBezTo>
                <a:cubicBezTo>
                  <a:pt x="58" y="39"/>
                  <a:pt x="54" y="38"/>
                  <a:pt x="51" y="36"/>
                </a:cubicBezTo>
                <a:cubicBezTo>
                  <a:pt x="37" y="26"/>
                  <a:pt x="37" y="26"/>
                  <a:pt x="37" y="26"/>
                </a:cubicBezTo>
                <a:cubicBezTo>
                  <a:pt x="26" y="38"/>
                  <a:pt x="26" y="38"/>
                  <a:pt x="26" y="38"/>
                </a:cubicBezTo>
                <a:cubicBezTo>
                  <a:pt x="36" y="52"/>
                  <a:pt x="36" y="52"/>
                  <a:pt x="36" y="52"/>
                </a:cubicBezTo>
                <a:cubicBezTo>
                  <a:pt x="38" y="55"/>
                  <a:pt x="38" y="59"/>
                  <a:pt x="37" y="62"/>
                </a:cubicBezTo>
                <a:cubicBezTo>
                  <a:pt x="35" y="65"/>
                  <a:pt x="34" y="68"/>
                  <a:pt x="33" y="71"/>
                </a:cubicBezTo>
                <a:cubicBezTo>
                  <a:pt x="32" y="75"/>
                  <a:pt x="29" y="77"/>
                  <a:pt x="25" y="78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97"/>
                  <a:pt x="8" y="97"/>
                  <a:pt x="8" y="97"/>
                </a:cubicBezTo>
                <a:cubicBezTo>
                  <a:pt x="25" y="100"/>
                  <a:pt x="25" y="100"/>
                  <a:pt x="25" y="100"/>
                </a:cubicBezTo>
                <a:cubicBezTo>
                  <a:pt x="29" y="100"/>
                  <a:pt x="32" y="103"/>
                  <a:pt x="33" y="107"/>
                </a:cubicBezTo>
                <a:cubicBezTo>
                  <a:pt x="34" y="110"/>
                  <a:pt x="35" y="113"/>
                  <a:pt x="37" y="115"/>
                </a:cubicBezTo>
                <a:cubicBezTo>
                  <a:pt x="38" y="119"/>
                  <a:pt x="38" y="123"/>
                  <a:pt x="36" y="126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37" y="152"/>
                  <a:pt x="37" y="152"/>
                  <a:pt x="37" y="152"/>
                </a:cubicBezTo>
                <a:cubicBezTo>
                  <a:pt x="51" y="141"/>
                  <a:pt x="51" y="141"/>
                  <a:pt x="51" y="141"/>
                </a:cubicBezTo>
                <a:cubicBezTo>
                  <a:pt x="54" y="139"/>
                  <a:pt x="58" y="139"/>
                  <a:pt x="62" y="141"/>
                </a:cubicBezTo>
                <a:cubicBezTo>
                  <a:pt x="65" y="142"/>
                  <a:pt x="68" y="143"/>
                  <a:pt x="71" y="144"/>
                </a:cubicBezTo>
                <a:cubicBezTo>
                  <a:pt x="74" y="145"/>
                  <a:pt x="77" y="149"/>
                  <a:pt x="78" y="152"/>
                </a:cubicBezTo>
                <a:lnTo>
                  <a:pt x="80" y="169"/>
                </a:lnTo>
                <a:close/>
                <a:moveTo>
                  <a:pt x="25" y="140"/>
                </a:moveTo>
                <a:cubicBezTo>
                  <a:pt x="25" y="140"/>
                  <a:pt x="25" y="140"/>
                  <a:pt x="25" y="140"/>
                </a:cubicBezTo>
                <a:cubicBezTo>
                  <a:pt x="25" y="140"/>
                  <a:pt x="25" y="140"/>
                  <a:pt x="25" y="140"/>
                </a:cubicBezTo>
                <a:close/>
                <a:moveTo>
                  <a:pt x="152" y="140"/>
                </a:moveTo>
                <a:cubicBezTo>
                  <a:pt x="152" y="140"/>
                  <a:pt x="152" y="140"/>
                  <a:pt x="152" y="140"/>
                </a:cubicBezTo>
                <a:close/>
                <a:moveTo>
                  <a:pt x="169" y="97"/>
                </a:moveTo>
                <a:cubicBezTo>
                  <a:pt x="169" y="97"/>
                  <a:pt x="169" y="97"/>
                  <a:pt x="169" y="97"/>
                </a:cubicBezTo>
                <a:close/>
                <a:moveTo>
                  <a:pt x="8" y="97"/>
                </a:moveTo>
                <a:cubicBezTo>
                  <a:pt x="8" y="97"/>
                  <a:pt x="8" y="97"/>
                  <a:pt x="8" y="97"/>
                </a:cubicBezTo>
                <a:close/>
                <a:moveTo>
                  <a:pt x="169" y="97"/>
                </a:moveTo>
                <a:cubicBezTo>
                  <a:pt x="169" y="97"/>
                  <a:pt x="169" y="97"/>
                  <a:pt x="169" y="97"/>
                </a:cubicBezTo>
                <a:close/>
                <a:moveTo>
                  <a:pt x="8" y="97"/>
                </a:moveTo>
                <a:cubicBezTo>
                  <a:pt x="8" y="97"/>
                  <a:pt x="8" y="97"/>
                  <a:pt x="8" y="97"/>
                </a:cubicBezTo>
                <a:cubicBezTo>
                  <a:pt x="8" y="97"/>
                  <a:pt x="8" y="97"/>
                  <a:pt x="8" y="97"/>
                </a:cubicBezTo>
                <a:close/>
                <a:moveTo>
                  <a:pt x="140" y="26"/>
                </a:moveTo>
                <a:cubicBezTo>
                  <a:pt x="140" y="26"/>
                  <a:pt x="140" y="26"/>
                  <a:pt x="140" y="26"/>
                </a:cubicBezTo>
                <a:cubicBezTo>
                  <a:pt x="140" y="26"/>
                  <a:pt x="140" y="26"/>
                  <a:pt x="140" y="26"/>
                </a:cubicBezTo>
                <a:close/>
                <a:moveTo>
                  <a:pt x="139" y="26"/>
                </a:moveTo>
                <a:cubicBezTo>
                  <a:pt x="139" y="26"/>
                  <a:pt x="139" y="26"/>
                  <a:pt x="139" y="26"/>
                </a:cubicBezTo>
                <a:close/>
                <a:moveTo>
                  <a:pt x="89" y="124"/>
                </a:moveTo>
                <a:cubicBezTo>
                  <a:pt x="79" y="124"/>
                  <a:pt x="70" y="120"/>
                  <a:pt x="64" y="114"/>
                </a:cubicBezTo>
                <a:cubicBezTo>
                  <a:pt x="55" y="105"/>
                  <a:pt x="51" y="93"/>
                  <a:pt x="54" y="81"/>
                </a:cubicBezTo>
                <a:cubicBezTo>
                  <a:pt x="57" y="67"/>
                  <a:pt x="68" y="57"/>
                  <a:pt x="81" y="54"/>
                </a:cubicBezTo>
                <a:cubicBezTo>
                  <a:pt x="93" y="52"/>
                  <a:pt x="105" y="55"/>
                  <a:pt x="113" y="64"/>
                </a:cubicBezTo>
                <a:cubicBezTo>
                  <a:pt x="122" y="72"/>
                  <a:pt x="125" y="85"/>
                  <a:pt x="123" y="97"/>
                </a:cubicBezTo>
                <a:cubicBezTo>
                  <a:pt x="120" y="110"/>
                  <a:pt x="110" y="120"/>
                  <a:pt x="97" y="123"/>
                </a:cubicBezTo>
                <a:cubicBezTo>
                  <a:pt x="94" y="124"/>
                  <a:pt x="91" y="124"/>
                  <a:pt x="89" y="124"/>
                </a:cubicBezTo>
                <a:close/>
                <a:moveTo>
                  <a:pt x="88" y="62"/>
                </a:moveTo>
                <a:cubicBezTo>
                  <a:pt x="86" y="62"/>
                  <a:pt x="84" y="62"/>
                  <a:pt x="82" y="62"/>
                </a:cubicBezTo>
                <a:cubicBezTo>
                  <a:pt x="72" y="64"/>
                  <a:pt x="64" y="72"/>
                  <a:pt x="62" y="82"/>
                </a:cubicBezTo>
                <a:cubicBezTo>
                  <a:pt x="60" y="92"/>
                  <a:pt x="63" y="101"/>
                  <a:pt x="69" y="108"/>
                </a:cubicBezTo>
                <a:cubicBezTo>
                  <a:pt x="76" y="115"/>
                  <a:pt x="85" y="117"/>
                  <a:pt x="95" y="115"/>
                </a:cubicBezTo>
                <a:cubicBezTo>
                  <a:pt x="95" y="115"/>
                  <a:pt x="95" y="115"/>
                  <a:pt x="95" y="115"/>
                </a:cubicBezTo>
                <a:cubicBezTo>
                  <a:pt x="105" y="113"/>
                  <a:pt x="113" y="105"/>
                  <a:pt x="115" y="95"/>
                </a:cubicBezTo>
                <a:cubicBezTo>
                  <a:pt x="117" y="86"/>
                  <a:pt x="114" y="76"/>
                  <a:pt x="108" y="70"/>
                </a:cubicBezTo>
                <a:cubicBezTo>
                  <a:pt x="103" y="64"/>
                  <a:pt x="96" y="62"/>
                  <a:pt x="88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50"/>
          <p:cNvSpPr/>
          <p:nvPr/>
        </p:nvSpPr>
        <p:spPr>
          <a:xfrm>
            <a:off x="4208463" y="4713288"/>
            <a:ext cx="747712" cy="466725"/>
          </a:xfrm>
          <a:custGeom>
            <a:avLst/>
            <a:gdLst/>
            <a:ahLst/>
            <a:cxnLst/>
            <a:rect l="l" t="t" r="r" b="b"/>
            <a:pathLst>
              <a:path w="187" h="117" extrusionOk="0">
                <a:moveTo>
                  <a:pt x="163" y="117"/>
                </a:moveTo>
                <a:cubicBezTo>
                  <a:pt x="24" y="117"/>
                  <a:pt x="24" y="117"/>
                  <a:pt x="24" y="117"/>
                </a:cubicBezTo>
                <a:cubicBezTo>
                  <a:pt x="11" y="117"/>
                  <a:pt x="0" y="107"/>
                  <a:pt x="0" y="9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1"/>
                  <a:pt x="11" y="0"/>
                  <a:pt x="24" y="0"/>
                </a:cubicBezTo>
                <a:cubicBezTo>
                  <a:pt x="163" y="0"/>
                  <a:pt x="163" y="0"/>
                  <a:pt x="163" y="0"/>
                </a:cubicBezTo>
                <a:cubicBezTo>
                  <a:pt x="176" y="0"/>
                  <a:pt x="187" y="11"/>
                  <a:pt x="187" y="23"/>
                </a:cubicBezTo>
                <a:cubicBezTo>
                  <a:pt x="187" y="94"/>
                  <a:pt x="187" y="94"/>
                  <a:pt x="187" y="94"/>
                </a:cubicBezTo>
                <a:cubicBezTo>
                  <a:pt x="187" y="107"/>
                  <a:pt x="176" y="117"/>
                  <a:pt x="163" y="117"/>
                </a:cubicBezTo>
                <a:close/>
                <a:moveTo>
                  <a:pt x="24" y="7"/>
                </a:moveTo>
                <a:cubicBezTo>
                  <a:pt x="15" y="7"/>
                  <a:pt x="7" y="15"/>
                  <a:pt x="7" y="23"/>
                </a:cubicBezTo>
                <a:cubicBezTo>
                  <a:pt x="7" y="94"/>
                  <a:pt x="7" y="94"/>
                  <a:pt x="7" y="94"/>
                </a:cubicBezTo>
                <a:cubicBezTo>
                  <a:pt x="7" y="103"/>
                  <a:pt x="15" y="110"/>
                  <a:pt x="24" y="110"/>
                </a:cubicBezTo>
                <a:cubicBezTo>
                  <a:pt x="163" y="110"/>
                  <a:pt x="163" y="110"/>
                  <a:pt x="163" y="110"/>
                </a:cubicBezTo>
                <a:cubicBezTo>
                  <a:pt x="172" y="110"/>
                  <a:pt x="179" y="103"/>
                  <a:pt x="179" y="94"/>
                </a:cubicBezTo>
                <a:cubicBezTo>
                  <a:pt x="179" y="23"/>
                  <a:pt x="179" y="23"/>
                  <a:pt x="179" y="23"/>
                </a:cubicBezTo>
                <a:cubicBezTo>
                  <a:pt x="179" y="15"/>
                  <a:pt x="172" y="7"/>
                  <a:pt x="163" y="7"/>
                </a:cubicBezTo>
                <a:lnTo>
                  <a:pt x="24" y="7"/>
                </a:lnTo>
                <a:close/>
                <a:moveTo>
                  <a:pt x="160" y="99"/>
                </a:moveTo>
                <a:cubicBezTo>
                  <a:pt x="159" y="99"/>
                  <a:pt x="159" y="99"/>
                  <a:pt x="158" y="98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96" y="81"/>
                  <a:pt x="96" y="81"/>
                  <a:pt x="96" y="81"/>
                </a:cubicBezTo>
                <a:cubicBezTo>
                  <a:pt x="94" y="82"/>
                  <a:pt x="92" y="82"/>
                  <a:pt x="91" y="81"/>
                </a:cubicBezTo>
                <a:cubicBezTo>
                  <a:pt x="69" y="64"/>
                  <a:pt x="69" y="64"/>
                  <a:pt x="69" y="64"/>
                </a:cubicBezTo>
                <a:cubicBezTo>
                  <a:pt x="28" y="98"/>
                  <a:pt x="28" y="98"/>
                  <a:pt x="28" y="98"/>
                </a:cubicBezTo>
                <a:cubicBezTo>
                  <a:pt x="27" y="99"/>
                  <a:pt x="25" y="99"/>
                  <a:pt x="23" y="98"/>
                </a:cubicBezTo>
                <a:cubicBezTo>
                  <a:pt x="22" y="96"/>
                  <a:pt x="22" y="94"/>
                  <a:pt x="24" y="92"/>
                </a:cubicBezTo>
                <a:cubicBezTo>
                  <a:pt x="64" y="59"/>
                  <a:pt x="64" y="59"/>
                  <a:pt x="64" y="59"/>
                </a:cubicBezTo>
                <a:cubicBezTo>
                  <a:pt x="24" y="28"/>
                  <a:pt x="24" y="28"/>
                  <a:pt x="24" y="28"/>
                </a:cubicBezTo>
                <a:cubicBezTo>
                  <a:pt x="22" y="27"/>
                  <a:pt x="22" y="25"/>
                  <a:pt x="23" y="23"/>
                </a:cubicBezTo>
                <a:cubicBezTo>
                  <a:pt x="24" y="21"/>
                  <a:pt x="27" y="21"/>
                  <a:pt x="28" y="22"/>
                </a:cubicBezTo>
                <a:cubicBezTo>
                  <a:pt x="93" y="73"/>
                  <a:pt x="93" y="73"/>
                  <a:pt x="93" y="73"/>
                </a:cubicBezTo>
                <a:cubicBezTo>
                  <a:pt x="158" y="22"/>
                  <a:pt x="158" y="22"/>
                  <a:pt x="158" y="22"/>
                </a:cubicBezTo>
                <a:cubicBezTo>
                  <a:pt x="160" y="21"/>
                  <a:pt x="162" y="21"/>
                  <a:pt x="163" y="23"/>
                </a:cubicBezTo>
                <a:cubicBezTo>
                  <a:pt x="164" y="25"/>
                  <a:pt x="164" y="27"/>
                  <a:pt x="163" y="28"/>
                </a:cubicBezTo>
                <a:cubicBezTo>
                  <a:pt x="123" y="59"/>
                  <a:pt x="123" y="59"/>
                  <a:pt x="123" y="59"/>
                </a:cubicBezTo>
                <a:cubicBezTo>
                  <a:pt x="163" y="92"/>
                  <a:pt x="163" y="92"/>
                  <a:pt x="163" y="92"/>
                </a:cubicBezTo>
                <a:cubicBezTo>
                  <a:pt x="164" y="94"/>
                  <a:pt x="164" y="96"/>
                  <a:pt x="163" y="98"/>
                </a:cubicBezTo>
                <a:cubicBezTo>
                  <a:pt x="162" y="98"/>
                  <a:pt x="161" y="99"/>
                  <a:pt x="16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50"/>
          <p:cNvSpPr/>
          <p:nvPr/>
        </p:nvSpPr>
        <p:spPr>
          <a:xfrm>
            <a:off x="7242175" y="1577975"/>
            <a:ext cx="730250" cy="635000"/>
          </a:xfrm>
          <a:custGeom>
            <a:avLst/>
            <a:gdLst/>
            <a:ahLst/>
            <a:cxnLst/>
            <a:rect l="l" t="t" r="r" b="b"/>
            <a:pathLst>
              <a:path w="183" h="159" extrusionOk="0">
                <a:moveTo>
                  <a:pt x="162" y="159"/>
                </a:moveTo>
                <a:cubicBezTo>
                  <a:pt x="21" y="159"/>
                  <a:pt x="21" y="159"/>
                  <a:pt x="21" y="159"/>
                </a:cubicBezTo>
                <a:cubicBezTo>
                  <a:pt x="10" y="159"/>
                  <a:pt x="0" y="149"/>
                  <a:pt x="0" y="137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0"/>
                  <a:pt x="2" y="99"/>
                  <a:pt x="4" y="99"/>
                </a:cubicBezTo>
                <a:cubicBezTo>
                  <a:pt x="6" y="99"/>
                  <a:pt x="8" y="100"/>
                  <a:pt x="8" y="103"/>
                </a:cubicBezTo>
                <a:cubicBezTo>
                  <a:pt x="8" y="137"/>
                  <a:pt x="8" y="137"/>
                  <a:pt x="8" y="137"/>
                </a:cubicBezTo>
                <a:cubicBezTo>
                  <a:pt x="8" y="145"/>
                  <a:pt x="14" y="151"/>
                  <a:pt x="21" y="151"/>
                </a:cubicBezTo>
                <a:cubicBezTo>
                  <a:pt x="162" y="151"/>
                  <a:pt x="162" y="151"/>
                  <a:pt x="162" y="151"/>
                </a:cubicBezTo>
                <a:cubicBezTo>
                  <a:pt x="169" y="151"/>
                  <a:pt x="175" y="145"/>
                  <a:pt x="175" y="137"/>
                </a:cubicBezTo>
                <a:cubicBezTo>
                  <a:pt x="175" y="103"/>
                  <a:pt x="175" y="103"/>
                  <a:pt x="175" y="103"/>
                </a:cubicBezTo>
                <a:cubicBezTo>
                  <a:pt x="175" y="101"/>
                  <a:pt x="177" y="99"/>
                  <a:pt x="179" y="99"/>
                </a:cubicBezTo>
                <a:cubicBezTo>
                  <a:pt x="181" y="99"/>
                  <a:pt x="183" y="101"/>
                  <a:pt x="183" y="103"/>
                </a:cubicBezTo>
                <a:cubicBezTo>
                  <a:pt x="183" y="137"/>
                  <a:pt x="183" y="137"/>
                  <a:pt x="183" y="137"/>
                </a:cubicBezTo>
                <a:cubicBezTo>
                  <a:pt x="183" y="149"/>
                  <a:pt x="173" y="159"/>
                  <a:pt x="162" y="159"/>
                </a:cubicBezTo>
                <a:close/>
                <a:moveTo>
                  <a:pt x="99" y="113"/>
                </a:moveTo>
                <a:cubicBezTo>
                  <a:pt x="84" y="113"/>
                  <a:pt x="84" y="113"/>
                  <a:pt x="84" y="113"/>
                </a:cubicBezTo>
                <a:cubicBezTo>
                  <a:pt x="78" y="113"/>
                  <a:pt x="74" y="108"/>
                  <a:pt x="74" y="102"/>
                </a:cubicBezTo>
                <a:cubicBezTo>
                  <a:pt x="74" y="85"/>
                  <a:pt x="74" y="85"/>
                  <a:pt x="74" y="85"/>
                </a:cubicBezTo>
                <a:cubicBezTo>
                  <a:pt x="74" y="78"/>
                  <a:pt x="78" y="73"/>
                  <a:pt x="84" y="73"/>
                </a:cubicBezTo>
                <a:cubicBezTo>
                  <a:pt x="99" y="73"/>
                  <a:pt x="99" y="73"/>
                  <a:pt x="99" y="73"/>
                </a:cubicBezTo>
                <a:cubicBezTo>
                  <a:pt x="105" y="73"/>
                  <a:pt x="109" y="78"/>
                  <a:pt x="109" y="85"/>
                </a:cubicBezTo>
                <a:cubicBezTo>
                  <a:pt x="109" y="102"/>
                  <a:pt x="109" y="102"/>
                  <a:pt x="109" y="102"/>
                </a:cubicBezTo>
                <a:cubicBezTo>
                  <a:pt x="109" y="108"/>
                  <a:pt x="105" y="113"/>
                  <a:pt x="99" y="113"/>
                </a:cubicBezTo>
                <a:close/>
                <a:moveTo>
                  <a:pt x="84" y="81"/>
                </a:moveTo>
                <a:cubicBezTo>
                  <a:pt x="83" y="81"/>
                  <a:pt x="82" y="83"/>
                  <a:pt x="82" y="85"/>
                </a:cubicBezTo>
                <a:cubicBezTo>
                  <a:pt x="82" y="102"/>
                  <a:pt x="82" y="102"/>
                  <a:pt x="82" y="102"/>
                </a:cubicBezTo>
                <a:cubicBezTo>
                  <a:pt x="82" y="104"/>
                  <a:pt x="83" y="105"/>
                  <a:pt x="84" y="105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100" y="105"/>
                  <a:pt x="101" y="104"/>
                  <a:pt x="101" y="102"/>
                </a:cubicBezTo>
                <a:cubicBezTo>
                  <a:pt x="101" y="85"/>
                  <a:pt x="101" y="85"/>
                  <a:pt x="101" y="85"/>
                </a:cubicBezTo>
                <a:cubicBezTo>
                  <a:pt x="101" y="83"/>
                  <a:pt x="100" y="81"/>
                  <a:pt x="99" y="81"/>
                </a:cubicBezTo>
                <a:lnTo>
                  <a:pt x="84" y="81"/>
                </a:lnTo>
                <a:close/>
                <a:moveTo>
                  <a:pt x="162" y="97"/>
                </a:moveTo>
                <a:cubicBezTo>
                  <a:pt x="120" y="97"/>
                  <a:pt x="120" y="97"/>
                  <a:pt x="120" y="97"/>
                </a:cubicBezTo>
                <a:cubicBezTo>
                  <a:pt x="118" y="97"/>
                  <a:pt x="116" y="95"/>
                  <a:pt x="116" y="93"/>
                </a:cubicBezTo>
                <a:cubicBezTo>
                  <a:pt x="116" y="91"/>
                  <a:pt x="118" y="89"/>
                  <a:pt x="120" y="89"/>
                </a:cubicBezTo>
                <a:cubicBezTo>
                  <a:pt x="162" y="89"/>
                  <a:pt x="162" y="89"/>
                  <a:pt x="162" y="89"/>
                </a:cubicBezTo>
                <a:cubicBezTo>
                  <a:pt x="169" y="89"/>
                  <a:pt x="175" y="83"/>
                  <a:pt x="175" y="76"/>
                </a:cubicBezTo>
                <a:cubicBezTo>
                  <a:pt x="175" y="49"/>
                  <a:pt x="175" y="49"/>
                  <a:pt x="175" y="49"/>
                </a:cubicBezTo>
                <a:cubicBezTo>
                  <a:pt x="175" y="42"/>
                  <a:pt x="169" y="36"/>
                  <a:pt x="162" y="36"/>
                </a:cubicBezTo>
                <a:cubicBezTo>
                  <a:pt x="21" y="36"/>
                  <a:pt x="21" y="36"/>
                  <a:pt x="21" y="36"/>
                </a:cubicBezTo>
                <a:cubicBezTo>
                  <a:pt x="14" y="36"/>
                  <a:pt x="8" y="42"/>
                  <a:pt x="8" y="49"/>
                </a:cubicBezTo>
                <a:cubicBezTo>
                  <a:pt x="8" y="76"/>
                  <a:pt x="8" y="76"/>
                  <a:pt x="8" y="76"/>
                </a:cubicBezTo>
                <a:cubicBezTo>
                  <a:pt x="8" y="83"/>
                  <a:pt x="14" y="89"/>
                  <a:pt x="21" y="89"/>
                </a:cubicBezTo>
                <a:cubicBezTo>
                  <a:pt x="63" y="89"/>
                  <a:pt x="63" y="89"/>
                  <a:pt x="63" y="89"/>
                </a:cubicBezTo>
                <a:cubicBezTo>
                  <a:pt x="65" y="89"/>
                  <a:pt x="67" y="91"/>
                  <a:pt x="67" y="93"/>
                </a:cubicBezTo>
                <a:cubicBezTo>
                  <a:pt x="67" y="95"/>
                  <a:pt x="65" y="97"/>
                  <a:pt x="63" y="97"/>
                </a:cubicBezTo>
                <a:cubicBezTo>
                  <a:pt x="21" y="97"/>
                  <a:pt x="21" y="97"/>
                  <a:pt x="21" y="97"/>
                </a:cubicBezTo>
                <a:cubicBezTo>
                  <a:pt x="10" y="97"/>
                  <a:pt x="0" y="88"/>
                  <a:pt x="0" y="76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37"/>
                  <a:pt x="10" y="28"/>
                  <a:pt x="21" y="28"/>
                </a:cubicBezTo>
                <a:cubicBezTo>
                  <a:pt x="162" y="28"/>
                  <a:pt x="162" y="28"/>
                  <a:pt x="162" y="28"/>
                </a:cubicBezTo>
                <a:cubicBezTo>
                  <a:pt x="173" y="28"/>
                  <a:pt x="183" y="37"/>
                  <a:pt x="183" y="49"/>
                </a:cubicBezTo>
                <a:cubicBezTo>
                  <a:pt x="183" y="79"/>
                  <a:pt x="183" y="79"/>
                  <a:pt x="183" y="79"/>
                </a:cubicBezTo>
                <a:cubicBezTo>
                  <a:pt x="183" y="80"/>
                  <a:pt x="183" y="81"/>
                  <a:pt x="182" y="81"/>
                </a:cubicBezTo>
                <a:cubicBezTo>
                  <a:pt x="180" y="90"/>
                  <a:pt x="172" y="97"/>
                  <a:pt x="162" y="97"/>
                </a:cubicBezTo>
                <a:close/>
                <a:moveTo>
                  <a:pt x="122" y="21"/>
                </a:moveTo>
                <a:cubicBezTo>
                  <a:pt x="120" y="21"/>
                  <a:pt x="118" y="19"/>
                  <a:pt x="118" y="17"/>
                </a:cubicBezTo>
                <a:cubicBezTo>
                  <a:pt x="118" y="12"/>
                  <a:pt x="113" y="8"/>
                  <a:pt x="107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0" y="8"/>
                  <a:pt x="65" y="12"/>
                  <a:pt x="65" y="17"/>
                </a:cubicBezTo>
                <a:cubicBezTo>
                  <a:pt x="65" y="19"/>
                  <a:pt x="63" y="21"/>
                  <a:pt x="61" y="21"/>
                </a:cubicBezTo>
                <a:cubicBezTo>
                  <a:pt x="59" y="21"/>
                  <a:pt x="57" y="19"/>
                  <a:pt x="57" y="17"/>
                </a:cubicBezTo>
                <a:cubicBezTo>
                  <a:pt x="57" y="8"/>
                  <a:pt x="66" y="0"/>
                  <a:pt x="76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7" y="0"/>
                  <a:pt x="126" y="8"/>
                  <a:pt x="126" y="17"/>
                </a:cubicBezTo>
                <a:cubicBezTo>
                  <a:pt x="126" y="19"/>
                  <a:pt x="124" y="21"/>
                  <a:pt x="122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50"/>
          <p:cNvSpPr/>
          <p:nvPr/>
        </p:nvSpPr>
        <p:spPr>
          <a:xfrm>
            <a:off x="4237038" y="1512888"/>
            <a:ext cx="695325" cy="815975"/>
          </a:xfrm>
          <a:custGeom>
            <a:avLst/>
            <a:gdLst/>
            <a:ahLst/>
            <a:cxnLst/>
            <a:rect l="l" t="t" r="r" b="b"/>
            <a:pathLst>
              <a:path w="174" h="204" extrusionOk="0">
                <a:moveTo>
                  <a:pt x="100" y="204"/>
                </a:moveTo>
                <a:cubicBezTo>
                  <a:pt x="72" y="204"/>
                  <a:pt x="72" y="204"/>
                  <a:pt x="72" y="204"/>
                </a:cubicBezTo>
                <a:cubicBezTo>
                  <a:pt x="70" y="204"/>
                  <a:pt x="68" y="202"/>
                  <a:pt x="68" y="200"/>
                </a:cubicBezTo>
                <a:cubicBezTo>
                  <a:pt x="68" y="198"/>
                  <a:pt x="70" y="196"/>
                  <a:pt x="72" y="196"/>
                </a:cubicBezTo>
                <a:cubicBezTo>
                  <a:pt x="100" y="196"/>
                  <a:pt x="100" y="196"/>
                  <a:pt x="100" y="196"/>
                </a:cubicBezTo>
                <a:cubicBezTo>
                  <a:pt x="102" y="196"/>
                  <a:pt x="104" y="198"/>
                  <a:pt x="104" y="200"/>
                </a:cubicBezTo>
                <a:cubicBezTo>
                  <a:pt x="104" y="202"/>
                  <a:pt x="102" y="204"/>
                  <a:pt x="100" y="204"/>
                </a:cubicBezTo>
                <a:close/>
                <a:moveTo>
                  <a:pt x="108" y="191"/>
                </a:moveTo>
                <a:cubicBezTo>
                  <a:pt x="64" y="191"/>
                  <a:pt x="64" y="191"/>
                  <a:pt x="64" y="191"/>
                </a:cubicBezTo>
                <a:cubicBezTo>
                  <a:pt x="62" y="191"/>
                  <a:pt x="60" y="189"/>
                  <a:pt x="60" y="187"/>
                </a:cubicBezTo>
                <a:cubicBezTo>
                  <a:pt x="60" y="185"/>
                  <a:pt x="62" y="183"/>
                  <a:pt x="64" y="183"/>
                </a:cubicBezTo>
                <a:cubicBezTo>
                  <a:pt x="108" y="183"/>
                  <a:pt x="108" y="183"/>
                  <a:pt x="108" y="183"/>
                </a:cubicBezTo>
                <a:cubicBezTo>
                  <a:pt x="110" y="183"/>
                  <a:pt x="112" y="185"/>
                  <a:pt x="112" y="187"/>
                </a:cubicBezTo>
                <a:cubicBezTo>
                  <a:pt x="112" y="189"/>
                  <a:pt x="110" y="191"/>
                  <a:pt x="108" y="191"/>
                </a:cubicBezTo>
                <a:close/>
                <a:moveTo>
                  <a:pt x="86" y="176"/>
                </a:moveTo>
                <a:cubicBezTo>
                  <a:pt x="78" y="176"/>
                  <a:pt x="69" y="176"/>
                  <a:pt x="69" y="176"/>
                </a:cubicBezTo>
                <a:cubicBezTo>
                  <a:pt x="69" y="176"/>
                  <a:pt x="69" y="176"/>
                  <a:pt x="69" y="176"/>
                </a:cubicBezTo>
                <a:cubicBezTo>
                  <a:pt x="61" y="176"/>
                  <a:pt x="57" y="173"/>
                  <a:pt x="56" y="166"/>
                </a:cubicBezTo>
                <a:cubicBezTo>
                  <a:pt x="55" y="164"/>
                  <a:pt x="55" y="161"/>
                  <a:pt x="55" y="158"/>
                </a:cubicBezTo>
                <a:cubicBezTo>
                  <a:pt x="55" y="154"/>
                  <a:pt x="55" y="150"/>
                  <a:pt x="53" y="147"/>
                </a:cubicBezTo>
                <a:cubicBezTo>
                  <a:pt x="47" y="136"/>
                  <a:pt x="43" y="129"/>
                  <a:pt x="37" y="118"/>
                </a:cubicBezTo>
                <a:cubicBezTo>
                  <a:pt x="32" y="107"/>
                  <a:pt x="26" y="91"/>
                  <a:pt x="30" y="75"/>
                </a:cubicBezTo>
                <a:cubicBezTo>
                  <a:pt x="35" y="56"/>
                  <a:pt x="55" y="36"/>
                  <a:pt x="86" y="36"/>
                </a:cubicBezTo>
                <a:cubicBezTo>
                  <a:pt x="116" y="36"/>
                  <a:pt x="136" y="56"/>
                  <a:pt x="141" y="75"/>
                </a:cubicBezTo>
                <a:cubicBezTo>
                  <a:pt x="145" y="91"/>
                  <a:pt x="139" y="107"/>
                  <a:pt x="134" y="118"/>
                </a:cubicBezTo>
                <a:cubicBezTo>
                  <a:pt x="128" y="129"/>
                  <a:pt x="124" y="136"/>
                  <a:pt x="118" y="147"/>
                </a:cubicBezTo>
                <a:cubicBezTo>
                  <a:pt x="116" y="150"/>
                  <a:pt x="116" y="154"/>
                  <a:pt x="116" y="158"/>
                </a:cubicBezTo>
                <a:cubicBezTo>
                  <a:pt x="116" y="161"/>
                  <a:pt x="116" y="164"/>
                  <a:pt x="115" y="166"/>
                </a:cubicBezTo>
                <a:cubicBezTo>
                  <a:pt x="114" y="173"/>
                  <a:pt x="110" y="176"/>
                  <a:pt x="102" y="176"/>
                </a:cubicBezTo>
                <a:cubicBezTo>
                  <a:pt x="102" y="176"/>
                  <a:pt x="94" y="176"/>
                  <a:pt x="86" y="176"/>
                </a:cubicBezTo>
                <a:close/>
                <a:moveTo>
                  <a:pt x="69" y="169"/>
                </a:moveTo>
                <a:cubicBezTo>
                  <a:pt x="70" y="169"/>
                  <a:pt x="101" y="169"/>
                  <a:pt x="102" y="169"/>
                </a:cubicBezTo>
                <a:cubicBezTo>
                  <a:pt x="107" y="169"/>
                  <a:pt x="107" y="168"/>
                  <a:pt x="108" y="165"/>
                </a:cubicBezTo>
                <a:cubicBezTo>
                  <a:pt x="108" y="163"/>
                  <a:pt x="108" y="160"/>
                  <a:pt x="108" y="158"/>
                </a:cubicBezTo>
                <a:cubicBezTo>
                  <a:pt x="109" y="153"/>
                  <a:pt x="109" y="148"/>
                  <a:pt x="111" y="143"/>
                </a:cubicBezTo>
                <a:cubicBezTo>
                  <a:pt x="117" y="133"/>
                  <a:pt x="121" y="125"/>
                  <a:pt x="127" y="114"/>
                </a:cubicBezTo>
                <a:cubicBezTo>
                  <a:pt x="131" y="106"/>
                  <a:pt x="137" y="91"/>
                  <a:pt x="134" y="77"/>
                </a:cubicBezTo>
                <a:cubicBezTo>
                  <a:pt x="130" y="61"/>
                  <a:pt x="111" y="44"/>
                  <a:pt x="86" y="44"/>
                </a:cubicBezTo>
                <a:cubicBezTo>
                  <a:pt x="60" y="44"/>
                  <a:pt x="41" y="61"/>
                  <a:pt x="37" y="77"/>
                </a:cubicBezTo>
                <a:cubicBezTo>
                  <a:pt x="34" y="91"/>
                  <a:pt x="40" y="106"/>
                  <a:pt x="44" y="114"/>
                </a:cubicBezTo>
                <a:cubicBezTo>
                  <a:pt x="50" y="125"/>
                  <a:pt x="54" y="133"/>
                  <a:pt x="60" y="143"/>
                </a:cubicBezTo>
                <a:cubicBezTo>
                  <a:pt x="62" y="148"/>
                  <a:pt x="62" y="153"/>
                  <a:pt x="63" y="158"/>
                </a:cubicBezTo>
                <a:cubicBezTo>
                  <a:pt x="63" y="160"/>
                  <a:pt x="63" y="163"/>
                  <a:pt x="63" y="165"/>
                </a:cubicBezTo>
                <a:cubicBezTo>
                  <a:pt x="64" y="168"/>
                  <a:pt x="64" y="169"/>
                  <a:pt x="69" y="169"/>
                </a:cubicBezTo>
                <a:cubicBezTo>
                  <a:pt x="69" y="169"/>
                  <a:pt x="69" y="169"/>
                  <a:pt x="69" y="169"/>
                </a:cubicBezTo>
                <a:close/>
                <a:moveTo>
                  <a:pt x="19" y="93"/>
                </a:moveTo>
                <a:cubicBezTo>
                  <a:pt x="4" y="93"/>
                  <a:pt x="4" y="93"/>
                  <a:pt x="4" y="93"/>
                </a:cubicBezTo>
                <a:cubicBezTo>
                  <a:pt x="2" y="93"/>
                  <a:pt x="0" y="92"/>
                  <a:pt x="0" y="90"/>
                </a:cubicBezTo>
                <a:cubicBezTo>
                  <a:pt x="0" y="87"/>
                  <a:pt x="2" y="86"/>
                  <a:pt x="4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21" y="86"/>
                  <a:pt x="22" y="87"/>
                  <a:pt x="22" y="90"/>
                </a:cubicBezTo>
                <a:cubicBezTo>
                  <a:pt x="22" y="92"/>
                  <a:pt x="21" y="93"/>
                  <a:pt x="19" y="93"/>
                </a:cubicBezTo>
                <a:close/>
                <a:moveTo>
                  <a:pt x="171" y="91"/>
                </a:moveTo>
                <a:cubicBezTo>
                  <a:pt x="152" y="91"/>
                  <a:pt x="152" y="91"/>
                  <a:pt x="152" y="91"/>
                </a:cubicBezTo>
                <a:cubicBezTo>
                  <a:pt x="150" y="91"/>
                  <a:pt x="149" y="89"/>
                  <a:pt x="149" y="87"/>
                </a:cubicBezTo>
                <a:cubicBezTo>
                  <a:pt x="149" y="85"/>
                  <a:pt x="150" y="83"/>
                  <a:pt x="152" y="83"/>
                </a:cubicBezTo>
                <a:cubicBezTo>
                  <a:pt x="171" y="83"/>
                  <a:pt x="171" y="83"/>
                  <a:pt x="171" y="83"/>
                </a:cubicBezTo>
                <a:cubicBezTo>
                  <a:pt x="173" y="83"/>
                  <a:pt x="174" y="85"/>
                  <a:pt x="174" y="87"/>
                </a:cubicBezTo>
                <a:cubicBezTo>
                  <a:pt x="174" y="89"/>
                  <a:pt x="173" y="91"/>
                  <a:pt x="171" y="91"/>
                </a:cubicBezTo>
                <a:close/>
                <a:moveTo>
                  <a:pt x="51" y="87"/>
                </a:moveTo>
                <a:cubicBezTo>
                  <a:pt x="51" y="87"/>
                  <a:pt x="51" y="87"/>
                  <a:pt x="50" y="87"/>
                </a:cubicBezTo>
                <a:cubicBezTo>
                  <a:pt x="48" y="87"/>
                  <a:pt x="47" y="85"/>
                  <a:pt x="48" y="83"/>
                </a:cubicBezTo>
                <a:cubicBezTo>
                  <a:pt x="51" y="69"/>
                  <a:pt x="66" y="55"/>
                  <a:pt x="88" y="55"/>
                </a:cubicBezTo>
                <a:cubicBezTo>
                  <a:pt x="88" y="55"/>
                  <a:pt x="88" y="55"/>
                  <a:pt x="88" y="55"/>
                </a:cubicBezTo>
                <a:cubicBezTo>
                  <a:pt x="90" y="55"/>
                  <a:pt x="91" y="56"/>
                  <a:pt x="91" y="58"/>
                </a:cubicBezTo>
                <a:cubicBezTo>
                  <a:pt x="91" y="60"/>
                  <a:pt x="90" y="62"/>
                  <a:pt x="88" y="62"/>
                </a:cubicBezTo>
                <a:cubicBezTo>
                  <a:pt x="70" y="62"/>
                  <a:pt x="58" y="74"/>
                  <a:pt x="55" y="85"/>
                </a:cubicBezTo>
                <a:cubicBezTo>
                  <a:pt x="55" y="86"/>
                  <a:pt x="53" y="87"/>
                  <a:pt x="51" y="87"/>
                </a:cubicBezTo>
                <a:close/>
                <a:moveTo>
                  <a:pt x="134" y="46"/>
                </a:moveTo>
                <a:cubicBezTo>
                  <a:pt x="133" y="46"/>
                  <a:pt x="132" y="45"/>
                  <a:pt x="132" y="45"/>
                </a:cubicBezTo>
                <a:cubicBezTo>
                  <a:pt x="130" y="43"/>
                  <a:pt x="130" y="41"/>
                  <a:pt x="132" y="39"/>
                </a:cubicBezTo>
                <a:cubicBezTo>
                  <a:pt x="144" y="26"/>
                  <a:pt x="144" y="26"/>
                  <a:pt x="144" y="26"/>
                </a:cubicBezTo>
                <a:cubicBezTo>
                  <a:pt x="146" y="25"/>
                  <a:pt x="148" y="25"/>
                  <a:pt x="150" y="26"/>
                </a:cubicBezTo>
                <a:cubicBezTo>
                  <a:pt x="151" y="28"/>
                  <a:pt x="151" y="30"/>
                  <a:pt x="150" y="32"/>
                </a:cubicBezTo>
                <a:cubicBezTo>
                  <a:pt x="137" y="45"/>
                  <a:pt x="137" y="45"/>
                  <a:pt x="137" y="45"/>
                </a:cubicBezTo>
                <a:cubicBezTo>
                  <a:pt x="136" y="45"/>
                  <a:pt x="135" y="46"/>
                  <a:pt x="134" y="46"/>
                </a:cubicBezTo>
                <a:close/>
                <a:moveTo>
                  <a:pt x="38" y="46"/>
                </a:moveTo>
                <a:cubicBezTo>
                  <a:pt x="37" y="46"/>
                  <a:pt x="36" y="45"/>
                  <a:pt x="35" y="45"/>
                </a:cubicBezTo>
                <a:cubicBezTo>
                  <a:pt x="22" y="32"/>
                  <a:pt x="22" y="32"/>
                  <a:pt x="22" y="32"/>
                </a:cubicBezTo>
                <a:cubicBezTo>
                  <a:pt x="21" y="30"/>
                  <a:pt x="21" y="28"/>
                  <a:pt x="22" y="26"/>
                </a:cubicBezTo>
                <a:cubicBezTo>
                  <a:pt x="24" y="25"/>
                  <a:pt x="26" y="25"/>
                  <a:pt x="28" y="26"/>
                </a:cubicBezTo>
                <a:cubicBezTo>
                  <a:pt x="41" y="39"/>
                  <a:pt x="41" y="39"/>
                  <a:pt x="41" y="39"/>
                </a:cubicBezTo>
                <a:cubicBezTo>
                  <a:pt x="42" y="41"/>
                  <a:pt x="42" y="43"/>
                  <a:pt x="41" y="45"/>
                </a:cubicBezTo>
                <a:cubicBezTo>
                  <a:pt x="40" y="45"/>
                  <a:pt x="39" y="46"/>
                  <a:pt x="38" y="46"/>
                </a:cubicBezTo>
                <a:close/>
                <a:moveTo>
                  <a:pt x="86" y="29"/>
                </a:moveTo>
                <a:cubicBezTo>
                  <a:pt x="83" y="29"/>
                  <a:pt x="82" y="27"/>
                  <a:pt x="82" y="25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3" y="0"/>
                  <a:pt x="86" y="0"/>
                </a:cubicBezTo>
                <a:cubicBezTo>
                  <a:pt x="88" y="0"/>
                  <a:pt x="89" y="1"/>
                  <a:pt x="89" y="3"/>
                </a:cubicBezTo>
                <a:cubicBezTo>
                  <a:pt x="89" y="25"/>
                  <a:pt x="89" y="25"/>
                  <a:pt x="89" y="25"/>
                </a:cubicBezTo>
                <a:cubicBezTo>
                  <a:pt x="89" y="27"/>
                  <a:pt x="88" y="29"/>
                  <a:pt x="86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DF11602-651D-2246-9F93-8253E379D52E}"/>
              </a:ext>
            </a:extLst>
          </p:cNvPr>
          <p:cNvGrpSpPr/>
          <p:nvPr/>
        </p:nvGrpSpPr>
        <p:grpSpPr>
          <a:xfrm>
            <a:off x="9553575" y="1217613"/>
            <a:ext cx="2178050" cy="1317625"/>
            <a:chOff x="9553575" y="1217613"/>
            <a:chExt cx="2178050" cy="1317625"/>
          </a:xfrm>
        </p:grpSpPr>
        <p:sp>
          <p:nvSpPr>
            <p:cNvPr id="811" name="Google Shape;811;p50"/>
            <p:cNvSpPr/>
            <p:nvPr/>
          </p:nvSpPr>
          <p:spPr>
            <a:xfrm>
              <a:off x="9658350" y="1217613"/>
              <a:ext cx="1801813" cy="56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عنوان</a:t>
              </a:r>
              <a:r>
                <a:rPr lang="en-US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B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0"/>
            <p:cNvSpPr txBox="1"/>
            <p:nvPr/>
          </p:nvSpPr>
          <p:spPr>
            <a:xfrm>
              <a:off x="9553575" y="1657350"/>
              <a:ext cx="2178050" cy="877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Open Sans"/>
                <a:buNone/>
              </a:pPr>
              <a:r>
                <a:rPr lang="ar-EG" sz="17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50"/>
          <p:cNvSpPr txBox="1"/>
          <p:nvPr/>
        </p:nvSpPr>
        <p:spPr>
          <a:xfrm>
            <a:off x="4913313" y="2833688"/>
            <a:ext cx="2424112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Open Sans"/>
              <a:buNone/>
            </a:pPr>
            <a:r>
              <a:rPr lang="en-US" sz="41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BUSINESS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Open Sans"/>
              <a:buNone/>
            </a:pPr>
            <a:r>
              <a:rPr lang="en-US" sz="41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CYCLE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ABB91A4-4054-AC41-9C5C-89DFB56812EC}"/>
              </a:ext>
            </a:extLst>
          </p:cNvPr>
          <p:cNvGrpSpPr/>
          <p:nvPr/>
        </p:nvGrpSpPr>
        <p:grpSpPr>
          <a:xfrm>
            <a:off x="9553575" y="4256088"/>
            <a:ext cx="2178050" cy="1323975"/>
            <a:chOff x="9553575" y="4256088"/>
            <a:chExt cx="2178050" cy="1323975"/>
          </a:xfrm>
        </p:grpSpPr>
        <p:sp>
          <p:nvSpPr>
            <p:cNvPr id="812" name="Google Shape;812;p50"/>
            <p:cNvSpPr/>
            <p:nvPr/>
          </p:nvSpPr>
          <p:spPr>
            <a:xfrm>
              <a:off x="9663113" y="4256088"/>
              <a:ext cx="1797050" cy="56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عنوان</a:t>
              </a:r>
              <a:r>
                <a:rPr lang="en-US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C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50"/>
            <p:cNvSpPr txBox="1"/>
            <p:nvPr/>
          </p:nvSpPr>
          <p:spPr>
            <a:xfrm>
              <a:off x="9553575" y="4702175"/>
              <a:ext cx="2178050" cy="877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Open Sans"/>
                <a:buNone/>
              </a:pPr>
              <a:r>
                <a:rPr lang="ar-EG" sz="17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7367B5A-1670-1049-BAA5-F0A9EB3E32EB}"/>
              </a:ext>
            </a:extLst>
          </p:cNvPr>
          <p:cNvGrpSpPr/>
          <p:nvPr/>
        </p:nvGrpSpPr>
        <p:grpSpPr>
          <a:xfrm>
            <a:off x="484188" y="1217613"/>
            <a:ext cx="2273300" cy="1279525"/>
            <a:chOff x="484188" y="1217613"/>
            <a:chExt cx="2273300" cy="1279525"/>
          </a:xfrm>
        </p:grpSpPr>
        <p:sp>
          <p:nvSpPr>
            <p:cNvPr id="809" name="Google Shape;809;p50"/>
            <p:cNvSpPr/>
            <p:nvPr/>
          </p:nvSpPr>
          <p:spPr>
            <a:xfrm>
              <a:off x="960438" y="1217613"/>
              <a:ext cx="1797050" cy="56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عنوان</a:t>
              </a:r>
              <a:r>
                <a:rPr lang="en-US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A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50"/>
            <p:cNvSpPr txBox="1"/>
            <p:nvPr/>
          </p:nvSpPr>
          <p:spPr>
            <a:xfrm>
              <a:off x="484188" y="1619250"/>
              <a:ext cx="2176462" cy="877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Open Sans"/>
                <a:buNone/>
              </a:pPr>
              <a:r>
                <a:rPr lang="ar-EG" sz="17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66DC53-6243-D341-9460-1ADCB6FBDBAC}"/>
              </a:ext>
            </a:extLst>
          </p:cNvPr>
          <p:cNvGrpSpPr/>
          <p:nvPr/>
        </p:nvGrpSpPr>
        <p:grpSpPr>
          <a:xfrm>
            <a:off x="484188" y="4256088"/>
            <a:ext cx="2290762" cy="1285875"/>
            <a:chOff x="484188" y="4256088"/>
            <a:chExt cx="2290762" cy="1285875"/>
          </a:xfrm>
        </p:grpSpPr>
        <p:sp>
          <p:nvSpPr>
            <p:cNvPr id="810" name="Google Shape;810;p50"/>
            <p:cNvSpPr/>
            <p:nvPr/>
          </p:nvSpPr>
          <p:spPr>
            <a:xfrm>
              <a:off x="944563" y="4256088"/>
              <a:ext cx="1830387" cy="56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عنوان</a:t>
              </a:r>
              <a:r>
                <a:rPr lang="en-US" sz="2700" dirty="0">
                  <a:solidFill>
                    <a:srgbClr val="0C0C0C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D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50"/>
            <p:cNvSpPr txBox="1"/>
            <p:nvPr/>
          </p:nvSpPr>
          <p:spPr>
            <a:xfrm>
              <a:off x="484188" y="4664075"/>
              <a:ext cx="2176462" cy="8778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Open Sans"/>
                <a:buNone/>
              </a:pPr>
              <a:r>
                <a:rPr lang="ar-EG" sz="17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2" grpId="0" animBg="1"/>
          <p:bldP spid="823" grpId="0" animBg="1"/>
          <p:bldP spid="824" grpId="0" animBg="1"/>
          <p:bldP spid="825" grpId="0" animBg="1"/>
          <p:bldP spid="8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8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8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2" grpId="0" animBg="1"/>
          <p:bldP spid="823" grpId="0" animBg="1"/>
          <p:bldP spid="824" grpId="0" animBg="1"/>
          <p:bldP spid="825" grpId="0" animBg="1"/>
          <p:bldP spid="827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8213" y="1184275"/>
            <a:ext cx="7888287" cy="4506913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51"/>
          <p:cNvSpPr/>
          <p:nvPr/>
        </p:nvSpPr>
        <p:spPr>
          <a:xfrm>
            <a:off x="8432800" y="4127500"/>
            <a:ext cx="785813" cy="785813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3" y="180"/>
                  <a:pt x="2" y="180"/>
                  <a:pt x="1" y="178"/>
                </a:cubicBezTo>
                <a:cubicBezTo>
                  <a:pt x="0" y="176"/>
                  <a:pt x="1" y="174"/>
                  <a:pt x="3" y="173"/>
                </a:cubicBezTo>
                <a:cubicBezTo>
                  <a:pt x="76" y="137"/>
                  <a:pt x="136" y="76"/>
                  <a:pt x="172" y="3"/>
                </a:cubicBezTo>
                <a:cubicBezTo>
                  <a:pt x="173" y="1"/>
                  <a:pt x="175" y="0"/>
                  <a:pt x="177" y="1"/>
                </a:cubicBezTo>
                <a:cubicBezTo>
                  <a:pt x="179" y="2"/>
                  <a:pt x="180" y="5"/>
                  <a:pt x="179" y="7"/>
                </a:cubicBezTo>
                <a:cubicBezTo>
                  <a:pt x="143" y="81"/>
                  <a:pt x="81" y="143"/>
                  <a:pt x="7" y="180"/>
                </a:cubicBezTo>
                <a:cubicBezTo>
                  <a:pt x="6" y="180"/>
                  <a:pt x="5" y="180"/>
                  <a:pt x="5" y="18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51"/>
          <p:cNvSpPr/>
          <p:nvPr/>
        </p:nvSpPr>
        <p:spPr>
          <a:xfrm>
            <a:off x="6245225" y="4135438"/>
            <a:ext cx="790575" cy="782637"/>
          </a:xfrm>
          <a:custGeom>
            <a:avLst/>
            <a:gdLst/>
            <a:ahLst/>
            <a:cxnLst/>
            <a:rect l="l" t="t" r="r" b="b"/>
            <a:pathLst>
              <a:path w="181" h="179" extrusionOk="0">
                <a:moveTo>
                  <a:pt x="176" y="179"/>
                </a:moveTo>
                <a:cubicBezTo>
                  <a:pt x="176" y="179"/>
                  <a:pt x="175" y="179"/>
                  <a:pt x="174" y="179"/>
                </a:cubicBezTo>
                <a:cubicBezTo>
                  <a:pt x="100" y="142"/>
                  <a:pt x="38" y="81"/>
                  <a:pt x="1" y="6"/>
                </a:cubicBezTo>
                <a:cubicBezTo>
                  <a:pt x="0" y="4"/>
                  <a:pt x="1" y="2"/>
                  <a:pt x="3" y="1"/>
                </a:cubicBezTo>
                <a:cubicBezTo>
                  <a:pt x="5" y="0"/>
                  <a:pt x="7" y="1"/>
                  <a:pt x="8" y="3"/>
                </a:cubicBezTo>
                <a:cubicBezTo>
                  <a:pt x="44" y="76"/>
                  <a:pt x="105" y="136"/>
                  <a:pt x="178" y="172"/>
                </a:cubicBezTo>
                <a:cubicBezTo>
                  <a:pt x="180" y="173"/>
                  <a:pt x="181" y="175"/>
                  <a:pt x="180" y="177"/>
                </a:cubicBezTo>
                <a:cubicBezTo>
                  <a:pt x="179" y="178"/>
                  <a:pt x="178" y="179"/>
                  <a:pt x="176" y="179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51"/>
          <p:cNvSpPr/>
          <p:nvPr/>
        </p:nvSpPr>
        <p:spPr>
          <a:xfrm>
            <a:off x="6240463" y="1946275"/>
            <a:ext cx="785812" cy="785813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4" y="180"/>
                  <a:pt x="4" y="180"/>
                  <a:pt x="3" y="179"/>
                </a:cubicBezTo>
                <a:cubicBezTo>
                  <a:pt x="1" y="179"/>
                  <a:pt x="0" y="176"/>
                  <a:pt x="1" y="174"/>
                </a:cubicBezTo>
                <a:cubicBezTo>
                  <a:pt x="38" y="99"/>
                  <a:pt x="99" y="38"/>
                  <a:pt x="174" y="1"/>
                </a:cubicBezTo>
                <a:cubicBezTo>
                  <a:pt x="176" y="0"/>
                  <a:pt x="178" y="1"/>
                  <a:pt x="179" y="3"/>
                </a:cubicBezTo>
                <a:cubicBezTo>
                  <a:pt x="180" y="5"/>
                  <a:pt x="179" y="7"/>
                  <a:pt x="177" y="8"/>
                </a:cubicBezTo>
                <a:cubicBezTo>
                  <a:pt x="104" y="44"/>
                  <a:pt x="44" y="104"/>
                  <a:pt x="8" y="178"/>
                </a:cubicBezTo>
                <a:cubicBezTo>
                  <a:pt x="8" y="179"/>
                  <a:pt x="6" y="180"/>
                  <a:pt x="5" y="18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51"/>
          <p:cNvSpPr/>
          <p:nvPr/>
        </p:nvSpPr>
        <p:spPr>
          <a:xfrm>
            <a:off x="8428038" y="1941513"/>
            <a:ext cx="785812" cy="782637"/>
          </a:xfrm>
          <a:custGeom>
            <a:avLst/>
            <a:gdLst/>
            <a:ahLst/>
            <a:cxnLst/>
            <a:rect l="l" t="t" r="r" b="b"/>
            <a:pathLst>
              <a:path w="180" h="179" extrusionOk="0">
                <a:moveTo>
                  <a:pt x="176" y="179"/>
                </a:moveTo>
                <a:cubicBezTo>
                  <a:pt x="174" y="179"/>
                  <a:pt x="173" y="178"/>
                  <a:pt x="172" y="177"/>
                </a:cubicBezTo>
                <a:cubicBezTo>
                  <a:pt x="136" y="104"/>
                  <a:pt x="76" y="44"/>
                  <a:pt x="2" y="8"/>
                </a:cubicBezTo>
                <a:cubicBezTo>
                  <a:pt x="0" y="7"/>
                  <a:pt x="0" y="5"/>
                  <a:pt x="1" y="3"/>
                </a:cubicBezTo>
                <a:cubicBezTo>
                  <a:pt x="1" y="1"/>
                  <a:pt x="4" y="0"/>
                  <a:pt x="6" y="1"/>
                </a:cubicBezTo>
                <a:cubicBezTo>
                  <a:pt x="81" y="37"/>
                  <a:pt x="142" y="99"/>
                  <a:pt x="179" y="173"/>
                </a:cubicBezTo>
                <a:cubicBezTo>
                  <a:pt x="180" y="175"/>
                  <a:pt x="179" y="178"/>
                  <a:pt x="177" y="179"/>
                </a:cubicBezTo>
                <a:cubicBezTo>
                  <a:pt x="177" y="179"/>
                  <a:pt x="176" y="179"/>
                  <a:pt x="176" y="179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51"/>
          <p:cNvSpPr/>
          <p:nvPr/>
        </p:nvSpPr>
        <p:spPr>
          <a:xfrm>
            <a:off x="5167313" y="4127500"/>
            <a:ext cx="785812" cy="785813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3" y="180"/>
                  <a:pt x="2" y="180"/>
                  <a:pt x="1" y="178"/>
                </a:cubicBezTo>
                <a:cubicBezTo>
                  <a:pt x="0" y="176"/>
                  <a:pt x="1" y="174"/>
                  <a:pt x="3" y="173"/>
                </a:cubicBezTo>
                <a:cubicBezTo>
                  <a:pt x="76" y="137"/>
                  <a:pt x="136" y="76"/>
                  <a:pt x="172" y="3"/>
                </a:cubicBezTo>
                <a:cubicBezTo>
                  <a:pt x="173" y="1"/>
                  <a:pt x="175" y="0"/>
                  <a:pt x="177" y="1"/>
                </a:cubicBezTo>
                <a:cubicBezTo>
                  <a:pt x="179" y="2"/>
                  <a:pt x="180" y="5"/>
                  <a:pt x="179" y="7"/>
                </a:cubicBezTo>
                <a:cubicBezTo>
                  <a:pt x="142" y="81"/>
                  <a:pt x="81" y="143"/>
                  <a:pt x="6" y="180"/>
                </a:cubicBezTo>
                <a:cubicBezTo>
                  <a:pt x="6" y="180"/>
                  <a:pt x="5" y="180"/>
                  <a:pt x="5" y="18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51"/>
          <p:cNvSpPr/>
          <p:nvPr/>
        </p:nvSpPr>
        <p:spPr>
          <a:xfrm>
            <a:off x="2979738" y="4135438"/>
            <a:ext cx="785812" cy="782637"/>
          </a:xfrm>
          <a:custGeom>
            <a:avLst/>
            <a:gdLst/>
            <a:ahLst/>
            <a:cxnLst/>
            <a:rect l="l" t="t" r="r" b="b"/>
            <a:pathLst>
              <a:path w="180" h="179" extrusionOk="0">
                <a:moveTo>
                  <a:pt x="176" y="179"/>
                </a:moveTo>
                <a:cubicBezTo>
                  <a:pt x="175" y="179"/>
                  <a:pt x="175" y="179"/>
                  <a:pt x="174" y="179"/>
                </a:cubicBezTo>
                <a:cubicBezTo>
                  <a:pt x="99" y="142"/>
                  <a:pt x="38" y="81"/>
                  <a:pt x="1" y="6"/>
                </a:cubicBezTo>
                <a:cubicBezTo>
                  <a:pt x="0" y="4"/>
                  <a:pt x="1" y="2"/>
                  <a:pt x="3" y="1"/>
                </a:cubicBezTo>
                <a:cubicBezTo>
                  <a:pt x="5" y="0"/>
                  <a:pt x="7" y="1"/>
                  <a:pt x="8" y="3"/>
                </a:cubicBezTo>
                <a:cubicBezTo>
                  <a:pt x="44" y="76"/>
                  <a:pt x="104" y="136"/>
                  <a:pt x="178" y="172"/>
                </a:cubicBezTo>
                <a:cubicBezTo>
                  <a:pt x="180" y="173"/>
                  <a:pt x="180" y="175"/>
                  <a:pt x="179" y="177"/>
                </a:cubicBezTo>
                <a:cubicBezTo>
                  <a:pt x="179" y="178"/>
                  <a:pt x="177" y="179"/>
                  <a:pt x="176" y="179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51"/>
          <p:cNvSpPr/>
          <p:nvPr/>
        </p:nvSpPr>
        <p:spPr>
          <a:xfrm>
            <a:off x="2974975" y="1946275"/>
            <a:ext cx="785813" cy="785813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5" y="180"/>
                </a:moveTo>
                <a:cubicBezTo>
                  <a:pt x="4" y="180"/>
                  <a:pt x="3" y="180"/>
                  <a:pt x="3" y="179"/>
                </a:cubicBezTo>
                <a:cubicBezTo>
                  <a:pt x="1" y="179"/>
                  <a:pt x="0" y="176"/>
                  <a:pt x="1" y="174"/>
                </a:cubicBezTo>
                <a:cubicBezTo>
                  <a:pt x="37" y="99"/>
                  <a:pt x="99" y="38"/>
                  <a:pt x="173" y="1"/>
                </a:cubicBezTo>
                <a:cubicBezTo>
                  <a:pt x="175" y="0"/>
                  <a:pt x="178" y="1"/>
                  <a:pt x="179" y="3"/>
                </a:cubicBezTo>
                <a:cubicBezTo>
                  <a:pt x="180" y="5"/>
                  <a:pt x="179" y="7"/>
                  <a:pt x="177" y="8"/>
                </a:cubicBezTo>
                <a:cubicBezTo>
                  <a:pt x="104" y="44"/>
                  <a:pt x="44" y="104"/>
                  <a:pt x="8" y="178"/>
                </a:cubicBezTo>
                <a:cubicBezTo>
                  <a:pt x="7" y="179"/>
                  <a:pt x="6" y="180"/>
                  <a:pt x="5" y="180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51"/>
          <p:cNvSpPr/>
          <p:nvPr/>
        </p:nvSpPr>
        <p:spPr>
          <a:xfrm>
            <a:off x="5157788" y="1941513"/>
            <a:ext cx="790575" cy="782637"/>
          </a:xfrm>
          <a:custGeom>
            <a:avLst/>
            <a:gdLst/>
            <a:ahLst/>
            <a:cxnLst/>
            <a:rect l="l" t="t" r="r" b="b"/>
            <a:pathLst>
              <a:path w="181" h="179" extrusionOk="0">
                <a:moveTo>
                  <a:pt x="176" y="179"/>
                </a:moveTo>
                <a:cubicBezTo>
                  <a:pt x="175" y="179"/>
                  <a:pt x="174" y="178"/>
                  <a:pt x="173" y="177"/>
                </a:cubicBezTo>
                <a:cubicBezTo>
                  <a:pt x="137" y="104"/>
                  <a:pt x="76" y="44"/>
                  <a:pt x="3" y="8"/>
                </a:cubicBezTo>
                <a:cubicBezTo>
                  <a:pt x="1" y="7"/>
                  <a:pt x="0" y="5"/>
                  <a:pt x="1" y="3"/>
                </a:cubicBezTo>
                <a:cubicBezTo>
                  <a:pt x="2" y="1"/>
                  <a:pt x="5" y="0"/>
                  <a:pt x="7" y="1"/>
                </a:cubicBezTo>
                <a:cubicBezTo>
                  <a:pt x="81" y="37"/>
                  <a:pt x="143" y="99"/>
                  <a:pt x="180" y="173"/>
                </a:cubicBezTo>
                <a:cubicBezTo>
                  <a:pt x="181" y="175"/>
                  <a:pt x="180" y="178"/>
                  <a:pt x="178" y="179"/>
                </a:cubicBezTo>
                <a:cubicBezTo>
                  <a:pt x="178" y="179"/>
                  <a:pt x="177" y="179"/>
                  <a:pt x="176" y="179"/>
                </a:cubicBezTo>
                <a:close/>
              </a:path>
            </a:pathLst>
          </a:custGeom>
          <a:solidFill>
            <a:srgbClr val="5757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51"/>
          <p:cNvSpPr/>
          <p:nvPr/>
        </p:nvSpPr>
        <p:spPr>
          <a:xfrm>
            <a:off x="7442200" y="1487488"/>
            <a:ext cx="596900" cy="585787"/>
          </a:xfrm>
          <a:custGeom>
            <a:avLst/>
            <a:gdLst/>
            <a:ahLst/>
            <a:cxnLst/>
            <a:rect l="l" t="t" r="r" b="b"/>
            <a:pathLst>
              <a:path w="137" h="134" extrusionOk="0">
                <a:moveTo>
                  <a:pt x="82" y="7"/>
                </a:moveTo>
                <a:cubicBezTo>
                  <a:pt x="82" y="7"/>
                  <a:pt x="82" y="7"/>
                  <a:pt x="82" y="7"/>
                </a:cubicBezTo>
                <a:cubicBezTo>
                  <a:pt x="107" y="10"/>
                  <a:pt x="127" y="30"/>
                  <a:pt x="130" y="55"/>
                </a:cubicBezTo>
                <a:cubicBezTo>
                  <a:pt x="130" y="55"/>
                  <a:pt x="130" y="55"/>
                  <a:pt x="130" y="56"/>
                </a:cubicBezTo>
                <a:cubicBezTo>
                  <a:pt x="130" y="56"/>
                  <a:pt x="130" y="56"/>
                  <a:pt x="129" y="56"/>
                </a:cubicBezTo>
                <a:cubicBezTo>
                  <a:pt x="81" y="56"/>
                  <a:pt x="81" y="56"/>
                  <a:pt x="81" y="56"/>
                </a:cubicBezTo>
                <a:cubicBezTo>
                  <a:pt x="81" y="8"/>
                  <a:pt x="81" y="8"/>
                  <a:pt x="81" y="8"/>
                </a:cubicBezTo>
                <a:cubicBezTo>
                  <a:pt x="81" y="7"/>
                  <a:pt x="81" y="7"/>
                  <a:pt x="82" y="7"/>
                </a:cubicBezTo>
                <a:moveTo>
                  <a:pt x="58" y="15"/>
                </a:moveTo>
                <a:cubicBezTo>
                  <a:pt x="59" y="15"/>
                  <a:pt x="59" y="16"/>
                  <a:pt x="59" y="17"/>
                </a:cubicBezTo>
                <a:cubicBezTo>
                  <a:pt x="59" y="66"/>
                  <a:pt x="59" y="66"/>
                  <a:pt x="59" y="66"/>
                </a:cubicBezTo>
                <a:cubicBezTo>
                  <a:pt x="59" y="72"/>
                  <a:pt x="65" y="78"/>
                  <a:pt x="71" y="78"/>
                </a:cubicBezTo>
                <a:cubicBezTo>
                  <a:pt x="120" y="78"/>
                  <a:pt x="120" y="78"/>
                  <a:pt x="120" y="78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121" y="78"/>
                  <a:pt x="122" y="79"/>
                  <a:pt x="121" y="79"/>
                </a:cubicBezTo>
                <a:cubicBezTo>
                  <a:pt x="118" y="107"/>
                  <a:pt x="94" y="128"/>
                  <a:pt x="66" y="128"/>
                </a:cubicBezTo>
                <a:cubicBezTo>
                  <a:pt x="64" y="128"/>
                  <a:pt x="61" y="127"/>
                  <a:pt x="59" y="127"/>
                </a:cubicBezTo>
                <a:cubicBezTo>
                  <a:pt x="33" y="124"/>
                  <a:pt x="13" y="104"/>
                  <a:pt x="10" y="78"/>
                </a:cubicBezTo>
                <a:cubicBezTo>
                  <a:pt x="6" y="47"/>
                  <a:pt x="27" y="20"/>
                  <a:pt x="58" y="15"/>
                </a:cubicBezTo>
                <a:cubicBezTo>
                  <a:pt x="58" y="15"/>
                  <a:pt x="58" y="15"/>
                  <a:pt x="58" y="15"/>
                </a:cubicBezTo>
                <a:moveTo>
                  <a:pt x="82" y="0"/>
                </a:moveTo>
                <a:cubicBezTo>
                  <a:pt x="78" y="0"/>
                  <a:pt x="74" y="4"/>
                  <a:pt x="74" y="8"/>
                </a:cubicBezTo>
                <a:cubicBezTo>
                  <a:pt x="74" y="59"/>
                  <a:pt x="74" y="59"/>
                  <a:pt x="74" y="59"/>
                </a:cubicBezTo>
                <a:cubicBezTo>
                  <a:pt x="74" y="61"/>
                  <a:pt x="76" y="62"/>
                  <a:pt x="77" y="62"/>
                </a:cubicBezTo>
                <a:cubicBezTo>
                  <a:pt x="129" y="62"/>
                  <a:pt x="129" y="62"/>
                  <a:pt x="129" y="62"/>
                </a:cubicBezTo>
                <a:cubicBezTo>
                  <a:pt x="134" y="62"/>
                  <a:pt x="137" y="59"/>
                  <a:pt x="137" y="54"/>
                </a:cubicBezTo>
                <a:cubicBezTo>
                  <a:pt x="133" y="26"/>
                  <a:pt x="111" y="4"/>
                  <a:pt x="83" y="0"/>
                </a:cubicBezTo>
                <a:cubicBezTo>
                  <a:pt x="82" y="0"/>
                  <a:pt x="82" y="0"/>
                  <a:pt x="82" y="0"/>
                </a:cubicBezTo>
                <a:close/>
                <a:moveTo>
                  <a:pt x="58" y="9"/>
                </a:moveTo>
                <a:cubicBezTo>
                  <a:pt x="58" y="9"/>
                  <a:pt x="57" y="9"/>
                  <a:pt x="57" y="9"/>
                </a:cubicBezTo>
                <a:cubicBezTo>
                  <a:pt x="24" y="14"/>
                  <a:pt x="0" y="44"/>
                  <a:pt x="3" y="78"/>
                </a:cubicBezTo>
                <a:cubicBezTo>
                  <a:pt x="7" y="107"/>
                  <a:pt x="30" y="130"/>
                  <a:pt x="59" y="133"/>
                </a:cubicBezTo>
                <a:cubicBezTo>
                  <a:pt x="61" y="134"/>
                  <a:pt x="63" y="134"/>
                  <a:pt x="66" y="134"/>
                </a:cubicBezTo>
                <a:cubicBezTo>
                  <a:pt x="97" y="134"/>
                  <a:pt x="124" y="110"/>
                  <a:pt x="128" y="80"/>
                </a:cubicBezTo>
                <a:cubicBezTo>
                  <a:pt x="128" y="75"/>
                  <a:pt x="125" y="71"/>
                  <a:pt x="120" y="71"/>
                </a:cubicBezTo>
                <a:cubicBezTo>
                  <a:pt x="71" y="71"/>
                  <a:pt x="71" y="71"/>
                  <a:pt x="71" y="71"/>
                </a:cubicBezTo>
                <a:cubicBezTo>
                  <a:pt x="68" y="71"/>
                  <a:pt x="66" y="69"/>
                  <a:pt x="66" y="66"/>
                </a:cubicBezTo>
                <a:cubicBezTo>
                  <a:pt x="66" y="17"/>
                  <a:pt x="66" y="17"/>
                  <a:pt x="66" y="17"/>
                </a:cubicBezTo>
                <a:cubicBezTo>
                  <a:pt x="66" y="12"/>
                  <a:pt x="62" y="9"/>
                  <a:pt x="58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51"/>
          <p:cNvSpPr/>
          <p:nvPr/>
        </p:nvSpPr>
        <p:spPr>
          <a:xfrm>
            <a:off x="7427913" y="4760913"/>
            <a:ext cx="608012" cy="611187"/>
          </a:xfrm>
          <a:custGeom>
            <a:avLst/>
            <a:gdLst/>
            <a:ahLst/>
            <a:cxnLst/>
            <a:rect l="l" t="t" r="r" b="b"/>
            <a:pathLst>
              <a:path w="139" h="140" extrusionOk="0">
                <a:moveTo>
                  <a:pt x="76" y="140"/>
                </a:moveTo>
                <a:cubicBezTo>
                  <a:pt x="62" y="140"/>
                  <a:pt x="62" y="140"/>
                  <a:pt x="62" y="140"/>
                </a:cubicBezTo>
                <a:cubicBezTo>
                  <a:pt x="59" y="140"/>
                  <a:pt x="57" y="137"/>
                  <a:pt x="56" y="134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20"/>
                  <a:pt x="54" y="120"/>
                  <a:pt x="53" y="120"/>
                </a:cubicBezTo>
                <a:cubicBezTo>
                  <a:pt x="50" y="119"/>
                  <a:pt x="48" y="118"/>
                  <a:pt x="45" y="116"/>
                </a:cubicBezTo>
                <a:cubicBezTo>
                  <a:pt x="45" y="116"/>
                  <a:pt x="44" y="116"/>
                  <a:pt x="44" y="116"/>
                </a:cubicBezTo>
                <a:cubicBezTo>
                  <a:pt x="33" y="125"/>
                  <a:pt x="33" y="125"/>
                  <a:pt x="33" y="125"/>
                </a:cubicBezTo>
                <a:cubicBezTo>
                  <a:pt x="30" y="126"/>
                  <a:pt x="27" y="126"/>
                  <a:pt x="25" y="124"/>
                </a:cubicBezTo>
                <a:cubicBezTo>
                  <a:pt x="15" y="114"/>
                  <a:pt x="15" y="114"/>
                  <a:pt x="15" y="114"/>
                </a:cubicBezTo>
                <a:cubicBezTo>
                  <a:pt x="13" y="112"/>
                  <a:pt x="13" y="109"/>
                  <a:pt x="15" y="107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95"/>
                  <a:pt x="23" y="94"/>
                  <a:pt x="23" y="94"/>
                </a:cubicBezTo>
                <a:cubicBezTo>
                  <a:pt x="21" y="91"/>
                  <a:pt x="20" y="89"/>
                  <a:pt x="19" y="86"/>
                </a:cubicBezTo>
                <a:cubicBezTo>
                  <a:pt x="19" y="85"/>
                  <a:pt x="19" y="85"/>
                  <a:pt x="18" y="85"/>
                </a:cubicBezTo>
                <a:cubicBezTo>
                  <a:pt x="5" y="83"/>
                  <a:pt x="5" y="83"/>
                  <a:pt x="5" y="83"/>
                </a:cubicBezTo>
                <a:cubicBezTo>
                  <a:pt x="2" y="82"/>
                  <a:pt x="0" y="80"/>
                  <a:pt x="0" y="77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0"/>
                  <a:pt x="2" y="58"/>
                  <a:pt x="5" y="57"/>
                </a:cubicBezTo>
                <a:cubicBezTo>
                  <a:pt x="18" y="55"/>
                  <a:pt x="18" y="55"/>
                  <a:pt x="18" y="55"/>
                </a:cubicBezTo>
                <a:cubicBezTo>
                  <a:pt x="19" y="55"/>
                  <a:pt x="19" y="55"/>
                  <a:pt x="19" y="54"/>
                </a:cubicBezTo>
                <a:cubicBezTo>
                  <a:pt x="20" y="51"/>
                  <a:pt x="21" y="49"/>
                  <a:pt x="23" y="46"/>
                </a:cubicBezTo>
                <a:cubicBezTo>
                  <a:pt x="23" y="46"/>
                  <a:pt x="23" y="45"/>
                  <a:pt x="23" y="45"/>
                </a:cubicBezTo>
                <a:cubicBezTo>
                  <a:pt x="15" y="33"/>
                  <a:pt x="15" y="33"/>
                  <a:pt x="15" y="33"/>
                </a:cubicBezTo>
                <a:cubicBezTo>
                  <a:pt x="13" y="31"/>
                  <a:pt x="13" y="28"/>
                  <a:pt x="15" y="26"/>
                </a:cubicBezTo>
                <a:cubicBezTo>
                  <a:pt x="25" y="16"/>
                  <a:pt x="25" y="16"/>
                  <a:pt x="25" y="16"/>
                </a:cubicBezTo>
                <a:cubicBezTo>
                  <a:pt x="27" y="14"/>
                  <a:pt x="30" y="14"/>
                  <a:pt x="33" y="15"/>
                </a:cubicBezTo>
                <a:cubicBezTo>
                  <a:pt x="44" y="24"/>
                  <a:pt x="44" y="24"/>
                  <a:pt x="44" y="24"/>
                </a:cubicBezTo>
                <a:cubicBezTo>
                  <a:pt x="44" y="24"/>
                  <a:pt x="45" y="24"/>
                  <a:pt x="45" y="24"/>
                </a:cubicBezTo>
                <a:cubicBezTo>
                  <a:pt x="48" y="22"/>
                  <a:pt x="50" y="21"/>
                  <a:pt x="53" y="20"/>
                </a:cubicBezTo>
                <a:cubicBezTo>
                  <a:pt x="54" y="20"/>
                  <a:pt x="54" y="20"/>
                  <a:pt x="54" y="19"/>
                </a:cubicBezTo>
                <a:cubicBezTo>
                  <a:pt x="56" y="6"/>
                  <a:pt x="56" y="6"/>
                  <a:pt x="56" y="6"/>
                </a:cubicBezTo>
                <a:cubicBezTo>
                  <a:pt x="57" y="3"/>
                  <a:pt x="59" y="0"/>
                  <a:pt x="62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9" y="0"/>
                  <a:pt x="81" y="3"/>
                  <a:pt x="82" y="6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20"/>
                  <a:pt x="84" y="20"/>
                  <a:pt x="85" y="20"/>
                </a:cubicBezTo>
                <a:cubicBezTo>
                  <a:pt x="88" y="21"/>
                  <a:pt x="90" y="22"/>
                  <a:pt x="93" y="24"/>
                </a:cubicBezTo>
                <a:cubicBezTo>
                  <a:pt x="93" y="24"/>
                  <a:pt x="94" y="24"/>
                  <a:pt x="95" y="24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08" y="14"/>
                  <a:pt x="111" y="14"/>
                  <a:pt x="114" y="16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125" y="28"/>
                  <a:pt x="125" y="31"/>
                  <a:pt x="124" y="33"/>
                </a:cubicBezTo>
                <a:cubicBezTo>
                  <a:pt x="116" y="45"/>
                  <a:pt x="116" y="45"/>
                  <a:pt x="116" y="45"/>
                </a:cubicBezTo>
                <a:cubicBezTo>
                  <a:pt x="115" y="45"/>
                  <a:pt x="115" y="46"/>
                  <a:pt x="115" y="46"/>
                </a:cubicBezTo>
                <a:cubicBezTo>
                  <a:pt x="117" y="49"/>
                  <a:pt x="118" y="51"/>
                  <a:pt x="119" y="54"/>
                </a:cubicBezTo>
                <a:cubicBezTo>
                  <a:pt x="119" y="55"/>
                  <a:pt x="119" y="55"/>
                  <a:pt x="120" y="55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6" y="58"/>
                  <a:pt x="139" y="60"/>
                  <a:pt x="139" y="63"/>
                </a:cubicBezTo>
                <a:cubicBezTo>
                  <a:pt x="139" y="77"/>
                  <a:pt x="139" y="77"/>
                  <a:pt x="139" y="77"/>
                </a:cubicBezTo>
                <a:cubicBezTo>
                  <a:pt x="139" y="80"/>
                  <a:pt x="136" y="82"/>
                  <a:pt x="134" y="83"/>
                </a:cubicBezTo>
                <a:cubicBezTo>
                  <a:pt x="120" y="85"/>
                  <a:pt x="120" y="85"/>
                  <a:pt x="120" y="85"/>
                </a:cubicBezTo>
                <a:cubicBezTo>
                  <a:pt x="119" y="85"/>
                  <a:pt x="119" y="85"/>
                  <a:pt x="119" y="86"/>
                </a:cubicBezTo>
                <a:cubicBezTo>
                  <a:pt x="118" y="89"/>
                  <a:pt x="117" y="91"/>
                  <a:pt x="115" y="94"/>
                </a:cubicBezTo>
                <a:cubicBezTo>
                  <a:pt x="115" y="94"/>
                  <a:pt x="115" y="95"/>
                  <a:pt x="116" y="95"/>
                </a:cubicBezTo>
                <a:cubicBezTo>
                  <a:pt x="124" y="107"/>
                  <a:pt x="124" y="107"/>
                  <a:pt x="124" y="107"/>
                </a:cubicBezTo>
                <a:cubicBezTo>
                  <a:pt x="125" y="109"/>
                  <a:pt x="125" y="112"/>
                  <a:pt x="123" y="114"/>
                </a:cubicBezTo>
                <a:cubicBezTo>
                  <a:pt x="114" y="124"/>
                  <a:pt x="114" y="124"/>
                  <a:pt x="114" y="124"/>
                </a:cubicBezTo>
                <a:cubicBezTo>
                  <a:pt x="111" y="126"/>
                  <a:pt x="108" y="126"/>
                  <a:pt x="106" y="125"/>
                </a:cubicBezTo>
                <a:cubicBezTo>
                  <a:pt x="95" y="116"/>
                  <a:pt x="95" y="116"/>
                  <a:pt x="95" y="116"/>
                </a:cubicBezTo>
                <a:cubicBezTo>
                  <a:pt x="94" y="116"/>
                  <a:pt x="93" y="116"/>
                  <a:pt x="93" y="116"/>
                </a:cubicBezTo>
                <a:cubicBezTo>
                  <a:pt x="90" y="118"/>
                  <a:pt x="88" y="119"/>
                  <a:pt x="85" y="120"/>
                </a:cubicBezTo>
                <a:cubicBezTo>
                  <a:pt x="84" y="120"/>
                  <a:pt x="84" y="120"/>
                  <a:pt x="84" y="121"/>
                </a:cubicBezTo>
                <a:cubicBezTo>
                  <a:pt x="82" y="134"/>
                  <a:pt x="82" y="134"/>
                  <a:pt x="82" y="134"/>
                </a:cubicBezTo>
                <a:cubicBezTo>
                  <a:pt x="81" y="137"/>
                  <a:pt x="79" y="140"/>
                  <a:pt x="76" y="140"/>
                </a:cubicBezTo>
                <a:close/>
                <a:moveTo>
                  <a:pt x="63" y="133"/>
                </a:moveTo>
                <a:cubicBezTo>
                  <a:pt x="76" y="133"/>
                  <a:pt x="76" y="133"/>
                  <a:pt x="76" y="133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8" y="117"/>
                  <a:pt x="80" y="115"/>
                  <a:pt x="83" y="114"/>
                </a:cubicBezTo>
                <a:cubicBezTo>
                  <a:pt x="85" y="113"/>
                  <a:pt x="88" y="112"/>
                  <a:pt x="90" y="111"/>
                </a:cubicBezTo>
                <a:cubicBezTo>
                  <a:pt x="93" y="109"/>
                  <a:pt x="96" y="110"/>
                  <a:pt x="98" y="111"/>
                </a:cubicBezTo>
                <a:cubicBezTo>
                  <a:pt x="109" y="119"/>
                  <a:pt x="109" y="119"/>
                  <a:pt x="109" y="119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0" y="99"/>
                  <a:pt x="110" y="99"/>
                  <a:pt x="110" y="99"/>
                </a:cubicBezTo>
                <a:cubicBezTo>
                  <a:pt x="109" y="97"/>
                  <a:pt x="108" y="94"/>
                  <a:pt x="110" y="91"/>
                </a:cubicBezTo>
                <a:cubicBezTo>
                  <a:pt x="111" y="89"/>
                  <a:pt x="112" y="86"/>
                  <a:pt x="113" y="84"/>
                </a:cubicBezTo>
                <a:cubicBezTo>
                  <a:pt x="114" y="81"/>
                  <a:pt x="116" y="79"/>
                  <a:pt x="119" y="79"/>
                </a:cubicBezTo>
                <a:cubicBezTo>
                  <a:pt x="132" y="77"/>
                  <a:pt x="132" y="77"/>
                  <a:pt x="132" y="77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19" y="61"/>
                  <a:pt x="119" y="61"/>
                  <a:pt x="119" y="61"/>
                </a:cubicBezTo>
                <a:cubicBezTo>
                  <a:pt x="116" y="61"/>
                  <a:pt x="114" y="59"/>
                  <a:pt x="113" y="56"/>
                </a:cubicBezTo>
                <a:cubicBezTo>
                  <a:pt x="112" y="54"/>
                  <a:pt x="111" y="51"/>
                  <a:pt x="110" y="49"/>
                </a:cubicBezTo>
                <a:cubicBezTo>
                  <a:pt x="108" y="46"/>
                  <a:pt x="109" y="43"/>
                  <a:pt x="110" y="41"/>
                </a:cubicBezTo>
                <a:cubicBezTo>
                  <a:pt x="118" y="30"/>
                  <a:pt x="118" y="30"/>
                  <a:pt x="118" y="30"/>
                </a:cubicBezTo>
                <a:cubicBezTo>
                  <a:pt x="109" y="21"/>
                  <a:pt x="109" y="21"/>
                  <a:pt x="109" y="21"/>
                </a:cubicBezTo>
                <a:cubicBezTo>
                  <a:pt x="98" y="29"/>
                  <a:pt x="98" y="29"/>
                  <a:pt x="98" y="29"/>
                </a:cubicBezTo>
                <a:cubicBezTo>
                  <a:pt x="96" y="30"/>
                  <a:pt x="93" y="31"/>
                  <a:pt x="90" y="29"/>
                </a:cubicBezTo>
                <a:cubicBezTo>
                  <a:pt x="88" y="28"/>
                  <a:pt x="86" y="27"/>
                  <a:pt x="83" y="26"/>
                </a:cubicBezTo>
                <a:cubicBezTo>
                  <a:pt x="80" y="25"/>
                  <a:pt x="78" y="23"/>
                  <a:pt x="78" y="20"/>
                </a:cubicBezTo>
                <a:cubicBezTo>
                  <a:pt x="76" y="7"/>
                  <a:pt x="76" y="7"/>
                  <a:pt x="76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1" y="20"/>
                  <a:pt x="61" y="20"/>
                  <a:pt x="61" y="20"/>
                </a:cubicBezTo>
                <a:cubicBezTo>
                  <a:pt x="60" y="23"/>
                  <a:pt x="58" y="25"/>
                  <a:pt x="55" y="26"/>
                </a:cubicBezTo>
                <a:cubicBezTo>
                  <a:pt x="53" y="27"/>
                  <a:pt x="50" y="28"/>
                  <a:pt x="48" y="29"/>
                </a:cubicBezTo>
                <a:cubicBezTo>
                  <a:pt x="46" y="31"/>
                  <a:pt x="42" y="30"/>
                  <a:pt x="40" y="29"/>
                </a:cubicBezTo>
                <a:cubicBezTo>
                  <a:pt x="29" y="21"/>
                  <a:pt x="29" y="21"/>
                  <a:pt x="29" y="21"/>
                </a:cubicBezTo>
                <a:cubicBezTo>
                  <a:pt x="20" y="30"/>
                  <a:pt x="20" y="30"/>
                  <a:pt x="20" y="30"/>
                </a:cubicBezTo>
                <a:cubicBezTo>
                  <a:pt x="28" y="41"/>
                  <a:pt x="28" y="41"/>
                  <a:pt x="28" y="41"/>
                </a:cubicBezTo>
                <a:cubicBezTo>
                  <a:pt x="30" y="43"/>
                  <a:pt x="30" y="46"/>
                  <a:pt x="28" y="49"/>
                </a:cubicBezTo>
                <a:cubicBezTo>
                  <a:pt x="27" y="51"/>
                  <a:pt x="26" y="54"/>
                  <a:pt x="26" y="56"/>
                </a:cubicBezTo>
                <a:cubicBezTo>
                  <a:pt x="25" y="59"/>
                  <a:pt x="22" y="61"/>
                  <a:pt x="19" y="61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77"/>
                  <a:pt x="6" y="77"/>
                  <a:pt x="6" y="77"/>
                </a:cubicBezTo>
                <a:cubicBezTo>
                  <a:pt x="19" y="79"/>
                  <a:pt x="19" y="79"/>
                  <a:pt x="19" y="79"/>
                </a:cubicBezTo>
                <a:cubicBezTo>
                  <a:pt x="22" y="79"/>
                  <a:pt x="25" y="81"/>
                  <a:pt x="26" y="84"/>
                </a:cubicBezTo>
                <a:cubicBezTo>
                  <a:pt x="26" y="86"/>
                  <a:pt x="27" y="89"/>
                  <a:pt x="28" y="91"/>
                </a:cubicBezTo>
                <a:cubicBezTo>
                  <a:pt x="30" y="94"/>
                  <a:pt x="30" y="97"/>
                  <a:pt x="28" y="99"/>
                </a:cubicBezTo>
                <a:cubicBezTo>
                  <a:pt x="20" y="110"/>
                  <a:pt x="20" y="110"/>
                  <a:pt x="20" y="110"/>
                </a:cubicBezTo>
                <a:cubicBezTo>
                  <a:pt x="29" y="119"/>
                  <a:pt x="29" y="119"/>
                  <a:pt x="29" y="119"/>
                </a:cubicBezTo>
                <a:cubicBezTo>
                  <a:pt x="40" y="111"/>
                  <a:pt x="40" y="111"/>
                  <a:pt x="40" y="111"/>
                </a:cubicBezTo>
                <a:cubicBezTo>
                  <a:pt x="42" y="110"/>
                  <a:pt x="46" y="109"/>
                  <a:pt x="48" y="111"/>
                </a:cubicBezTo>
                <a:cubicBezTo>
                  <a:pt x="50" y="112"/>
                  <a:pt x="53" y="113"/>
                  <a:pt x="55" y="114"/>
                </a:cubicBezTo>
                <a:cubicBezTo>
                  <a:pt x="58" y="115"/>
                  <a:pt x="60" y="117"/>
                  <a:pt x="61" y="120"/>
                </a:cubicBezTo>
                <a:lnTo>
                  <a:pt x="63" y="133"/>
                </a:lnTo>
                <a:close/>
                <a:moveTo>
                  <a:pt x="20" y="110"/>
                </a:moveTo>
                <a:cubicBezTo>
                  <a:pt x="20" y="110"/>
                  <a:pt x="20" y="110"/>
                  <a:pt x="20" y="110"/>
                </a:cubicBezTo>
                <a:cubicBezTo>
                  <a:pt x="20" y="110"/>
                  <a:pt x="20" y="110"/>
                  <a:pt x="20" y="110"/>
                </a:cubicBezTo>
                <a:close/>
                <a:moveTo>
                  <a:pt x="119" y="110"/>
                </a:moveTo>
                <a:cubicBezTo>
                  <a:pt x="119" y="110"/>
                  <a:pt x="119" y="110"/>
                  <a:pt x="119" y="110"/>
                </a:cubicBezTo>
                <a:close/>
                <a:moveTo>
                  <a:pt x="132" y="77"/>
                </a:moveTo>
                <a:cubicBezTo>
                  <a:pt x="132" y="77"/>
                  <a:pt x="132" y="77"/>
                  <a:pt x="132" y="77"/>
                </a:cubicBezTo>
                <a:close/>
                <a:moveTo>
                  <a:pt x="6" y="77"/>
                </a:moveTo>
                <a:cubicBezTo>
                  <a:pt x="6" y="77"/>
                  <a:pt x="6" y="77"/>
                  <a:pt x="6" y="77"/>
                </a:cubicBezTo>
                <a:cubicBezTo>
                  <a:pt x="6" y="77"/>
                  <a:pt x="6" y="77"/>
                  <a:pt x="6" y="77"/>
                </a:cubicBezTo>
                <a:close/>
                <a:moveTo>
                  <a:pt x="133" y="76"/>
                </a:moveTo>
                <a:cubicBezTo>
                  <a:pt x="133" y="76"/>
                  <a:pt x="133" y="76"/>
                  <a:pt x="133" y="76"/>
                </a:cubicBezTo>
                <a:close/>
                <a:moveTo>
                  <a:pt x="6" y="76"/>
                </a:move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lose/>
                <a:moveTo>
                  <a:pt x="109" y="21"/>
                </a:moveTo>
                <a:cubicBezTo>
                  <a:pt x="109" y="21"/>
                  <a:pt x="109" y="21"/>
                  <a:pt x="109" y="21"/>
                </a:cubicBezTo>
                <a:cubicBezTo>
                  <a:pt x="109" y="21"/>
                  <a:pt x="109" y="21"/>
                  <a:pt x="109" y="21"/>
                </a:cubicBezTo>
                <a:close/>
                <a:moveTo>
                  <a:pt x="109" y="21"/>
                </a:moveTo>
                <a:cubicBezTo>
                  <a:pt x="109" y="21"/>
                  <a:pt x="109" y="21"/>
                  <a:pt x="109" y="21"/>
                </a:cubicBezTo>
                <a:close/>
                <a:moveTo>
                  <a:pt x="69" y="98"/>
                </a:moveTo>
                <a:cubicBezTo>
                  <a:pt x="62" y="98"/>
                  <a:pt x="55" y="95"/>
                  <a:pt x="50" y="90"/>
                </a:cubicBezTo>
                <a:cubicBezTo>
                  <a:pt x="43" y="83"/>
                  <a:pt x="40" y="73"/>
                  <a:pt x="42" y="64"/>
                </a:cubicBezTo>
                <a:cubicBezTo>
                  <a:pt x="45" y="53"/>
                  <a:pt x="53" y="45"/>
                  <a:pt x="63" y="43"/>
                </a:cubicBezTo>
                <a:cubicBezTo>
                  <a:pt x="72" y="41"/>
                  <a:pt x="82" y="44"/>
                  <a:pt x="89" y="50"/>
                </a:cubicBezTo>
                <a:cubicBezTo>
                  <a:pt x="95" y="57"/>
                  <a:pt x="98" y="67"/>
                  <a:pt x="96" y="76"/>
                </a:cubicBezTo>
                <a:cubicBezTo>
                  <a:pt x="94" y="87"/>
                  <a:pt x="86" y="95"/>
                  <a:pt x="75" y="97"/>
                </a:cubicBezTo>
                <a:cubicBezTo>
                  <a:pt x="73" y="97"/>
                  <a:pt x="71" y="98"/>
                  <a:pt x="69" y="98"/>
                </a:cubicBezTo>
                <a:close/>
                <a:moveTo>
                  <a:pt x="69" y="49"/>
                </a:moveTo>
                <a:cubicBezTo>
                  <a:pt x="67" y="49"/>
                  <a:pt x="66" y="49"/>
                  <a:pt x="64" y="49"/>
                </a:cubicBezTo>
                <a:cubicBezTo>
                  <a:pt x="57" y="51"/>
                  <a:pt x="50" y="57"/>
                  <a:pt x="48" y="65"/>
                </a:cubicBezTo>
                <a:cubicBezTo>
                  <a:pt x="47" y="72"/>
                  <a:pt x="49" y="80"/>
                  <a:pt x="54" y="85"/>
                </a:cubicBezTo>
                <a:cubicBezTo>
                  <a:pt x="59" y="90"/>
                  <a:pt x="67" y="92"/>
                  <a:pt x="74" y="91"/>
                </a:cubicBezTo>
                <a:cubicBezTo>
                  <a:pt x="74" y="91"/>
                  <a:pt x="74" y="91"/>
                  <a:pt x="74" y="91"/>
                </a:cubicBezTo>
                <a:cubicBezTo>
                  <a:pt x="82" y="89"/>
                  <a:pt x="88" y="83"/>
                  <a:pt x="90" y="75"/>
                </a:cubicBezTo>
                <a:cubicBezTo>
                  <a:pt x="91" y="68"/>
                  <a:pt x="89" y="60"/>
                  <a:pt x="84" y="55"/>
                </a:cubicBezTo>
                <a:cubicBezTo>
                  <a:pt x="80" y="51"/>
                  <a:pt x="75" y="49"/>
                  <a:pt x="69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51"/>
          <p:cNvSpPr/>
          <p:nvPr/>
        </p:nvSpPr>
        <p:spPr>
          <a:xfrm>
            <a:off x="9009063" y="3209925"/>
            <a:ext cx="706437" cy="444500"/>
          </a:xfrm>
          <a:custGeom>
            <a:avLst/>
            <a:gdLst/>
            <a:ahLst/>
            <a:cxnLst/>
            <a:rect l="l" t="t" r="r" b="b"/>
            <a:pathLst>
              <a:path w="162" h="102" extrusionOk="0">
                <a:moveTo>
                  <a:pt x="142" y="102"/>
                </a:moveTo>
                <a:cubicBezTo>
                  <a:pt x="20" y="102"/>
                  <a:pt x="20" y="102"/>
                  <a:pt x="20" y="102"/>
                </a:cubicBezTo>
                <a:cubicBezTo>
                  <a:pt x="9" y="102"/>
                  <a:pt x="0" y="93"/>
                  <a:pt x="0" y="82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53" y="0"/>
                  <a:pt x="162" y="9"/>
                  <a:pt x="162" y="20"/>
                </a:cubicBezTo>
                <a:cubicBezTo>
                  <a:pt x="162" y="82"/>
                  <a:pt x="162" y="82"/>
                  <a:pt x="162" y="82"/>
                </a:cubicBezTo>
                <a:cubicBezTo>
                  <a:pt x="162" y="93"/>
                  <a:pt x="153" y="102"/>
                  <a:pt x="142" y="102"/>
                </a:cubicBezTo>
                <a:close/>
                <a:moveTo>
                  <a:pt x="20" y="6"/>
                </a:moveTo>
                <a:cubicBezTo>
                  <a:pt x="13" y="6"/>
                  <a:pt x="6" y="12"/>
                  <a:pt x="6" y="20"/>
                </a:cubicBezTo>
                <a:cubicBezTo>
                  <a:pt x="6" y="82"/>
                  <a:pt x="6" y="82"/>
                  <a:pt x="6" y="82"/>
                </a:cubicBezTo>
                <a:cubicBezTo>
                  <a:pt x="6" y="89"/>
                  <a:pt x="13" y="96"/>
                  <a:pt x="20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50" y="96"/>
                  <a:pt x="156" y="89"/>
                  <a:pt x="156" y="82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12"/>
                  <a:pt x="150" y="6"/>
                  <a:pt x="142" y="6"/>
                </a:cubicBezTo>
                <a:lnTo>
                  <a:pt x="20" y="6"/>
                </a:lnTo>
                <a:close/>
                <a:moveTo>
                  <a:pt x="139" y="86"/>
                </a:moveTo>
                <a:cubicBezTo>
                  <a:pt x="139" y="86"/>
                  <a:pt x="138" y="86"/>
                  <a:pt x="137" y="8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83" y="70"/>
                  <a:pt x="83" y="70"/>
                  <a:pt x="83" y="70"/>
                </a:cubicBezTo>
                <a:cubicBezTo>
                  <a:pt x="82" y="71"/>
                  <a:pt x="80" y="71"/>
                  <a:pt x="79" y="70"/>
                </a:cubicBezTo>
                <a:cubicBezTo>
                  <a:pt x="60" y="55"/>
                  <a:pt x="60" y="55"/>
                  <a:pt x="60" y="55"/>
                </a:cubicBezTo>
                <a:cubicBezTo>
                  <a:pt x="25" y="85"/>
                  <a:pt x="25" y="85"/>
                  <a:pt x="25" y="85"/>
                </a:cubicBezTo>
                <a:cubicBezTo>
                  <a:pt x="23" y="86"/>
                  <a:pt x="21" y="86"/>
                  <a:pt x="20" y="85"/>
                </a:cubicBezTo>
                <a:cubicBezTo>
                  <a:pt x="19" y="83"/>
                  <a:pt x="19" y="81"/>
                  <a:pt x="21" y="80"/>
                </a:cubicBezTo>
                <a:cubicBezTo>
                  <a:pt x="55" y="51"/>
                  <a:pt x="55" y="51"/>
                  <a:pt x="55" y="51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3"/>
                  <a:pt x="19" y="21"/>
                  <a:pt x="20" y="20"/>
                </a:cubicBezTo>
                <a:cubicBezTo>
                  <a:pt x="21" y="18"/>
                  <a:pt x="23" y="18"/>
                  <a:pt x="25" y="19"/>
                </a:cubicBezTo>
                <a:cubicBezTo>
                  <a:pt x="81" y="63"/>
                  <a:pt x="81" y="63"/>
                  <a:pt x="81" y="63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9" y="18"/>
                  <a:pt x="141" y="18"/>
                  <a:pt x="142" y="20"/>
                </a:cubicBezTo>
                <a:cubicBezTo>
                  <a:pt x="143" y="21"/>
                  <a:pt x="143" y="23"/>
                  <a:pt x="141" y="24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3" y="81"/>
                  <a:pt x="143" y="83"/>
                  <a:pt x="142" y="85"/>
                </a:cubicBezTo>
                <a:cubicBezTo>
                  <a:pt x="141" y="86"/>
                  <a:pt x="140" y="86"/>
                  <a:pt x="139" y="8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51"/>
          <p:cNvSpPr/>
          <p:nvPr/>
        </p:nvSpPr>
        <p:spPr>
          <a:xfrm>
            <a:off x="4010025" y="4808538"/>
            <a:ext cx="890588" cy="446087"/>
          </a:xfrm>
          <a:custGeom>
            <a:avLst/>
            <a:gdLst/>
            <a:ahLst/>
            <a:cxnLst/>
            <a:rect l="l" t="t" r="r" b="b"/>
            <a:pathLst>
              <a:path w="204" h="102" extrusionOk="0">
                <a:moveTo>
                  <a:pt x="104" y="102"/>
                </a:moveTo>
                <a:cubicBezTo>
                  <a:pt x="92" y="102"/>
                  <a:pt x="83" y="102"/>
                  <a:pt x="73" y="100"/>
                </a:cubicBezTo>
                <a:cubicBezTo>
                  <a:pt x="70" y="99"/>
                  <a:pt x="67" y="98"/>
                  <a:pt x="64" y="96"/>
                </a:cubicBezTo>
                <a:cubicBezTo>
                  <a:pt x="58" y="94"/>
                  <a:pt x="56" y="90"/>
                  <a:pt x="56" y="87"/>
                </a:cubicBezTo>
                <a:cubicBezTo>
                  <a:pt x="55" y="84"/>
                  <a:pt x="57" y="80"/>
                  <a:pt x="60" y="77"/>
                </a:cubicBezTo>
                <a:cubicBezTo>
                  <a:pt x="64" y="73"/>
                  <a:pt x="70" y="69"/>
                  <a:pt x="78" y="65"/>
                </a:cubicBezTo>
                <a:cubicBezTo>
                  <a:pt x="80" y="64"/>
                  <a:pt x="82" y="63"/>
                  <a:pt x="85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88" y="61"/>
                  <a:pt x="90" y="60"/>
                  <a:pt x="90" y="58"/>
                </a:cubicBezTo>
                <a:cubicBezTo>
                  <a:pt x="90" y="57"/>
                  <a:pt x="90" y="56"/>
                  <a:pt x="88" y="55"/>
                </a:cubicBezTo>
                <a:cubicBezTo>
                  <a:pt x="80" y="46"/>
                  <a:pt x="76" y="36"/>
                  <a:pt x="77" y="23"/>
                </a:cubicBezTo>
                <a:cubicBezTo>
                  <a:pt x="77" y="11"/>
                  <a:pt x="84" y="4"/>
                  <a:pt x="97" y="0"/>
                </a:cubicBezTo>
                <a:cubicBezTo>
                  <a:pt x="99" y="0"/>
                  <a:pt x="102" y="0"/>
                  <a:pt x="104" y="0"/>
                </a:cubicBezTo>
                <a:cubicBezTo>
                  <a:pt x="107" y="0"/>
                  <a:pt x="109" y="0"/>
                  <a:pt x="112" y="0"/>
                </a:cubicBezTo>
                <a:cubicBezTo>
                  <a:pt x="125" y="4"/>
                  <a:pt x="131" y="11"/>
                  <a:pt x="132" y="23"/>
                </a:cubicBezTo>
                <a:cubicBezTo>
                  <a:pt x="132" y="36"/>
                  <a:pt x="128" y="46"/>
                  <a:pt x="120" y="55"/>
                </a:cubicBezTo>
                <a:cubicBezTo>
                  <a:pt x="119" y="56"/>
                  <a:pt x="118" y="57"/>
                  <a:pt x="119" y="58"/>
                </a:cubicBezTo>
                <a:cubicBezTo>
                  <a:pt x="119" y="60"/>
                  <a:pt x="120" y="61"/>
                  <a:pt x="122" y="62"/>
                </a:cubicBezTo>
                <a:cubicBezTo>
                  <a:pt x="124" y="62"/>
                  <a:pt x="124" y="62"/>
                  <a:pt x="124" y="62"/>
                </a:cubicBezTo>
                <a:cubicBezTo>
                  <a:pt x="126" y="63"/>
                  <a:pt x="129" y="64"/>
                  <a:pt x="131" y="65"/>
                </a:cubicBezTo>
                <a:cubicBezTo>
                  <a:pt x="139" y="69"/>
                  <a:pt x="144" y="73"/>
                  <a:pt x="149" y="77"/>
                </a:cubicBezTo>
                <a:cubicBezTo>
                  <a:pt x="151" y="80"/>
                  <a:pt x="153" y="84"/>
                  <a:pt x="152" y="87"/>
                </a:cubicBezTo>
                <a:cubicBezTo>
                  <a:pt x="151" y="91"/>
                  <a:pt x="149" y="95"/>
                  <a:pt x="145" y="96"/>
                </a:cubicBezTo>
                <a:cubicBezTo>
                  <a:pt x="145" y="96"/>
                  <a:pt x="145" y="96"/>
                  <a:pt x="145" y="96"/>
                </a:cubicBezTo>
                <a:cubicBezTo>
                  <a:pt x="142" y="98"/>
                  <a:pt x="139" y="99"/>
                  <a:pt x="136" y="100"/>
                </a:cubicBezTo>
                <a:cubicBezTo>
                  <a:pt x="126" y="102"/>
                  <a:pt x="116" y="102"/>
                  <a:pt x="104" y="102"/>
                </a:cubicBezTo>
                <a:close/>
                <a:moveTo>
                  <a:pt x="104" y="5"/>
                </a:moveTo>
                <a:cubicBezTo>
                  <a:pt x="102" y="5"/>
                  <a:pt x="100" y="5"/>
                  <a:pt x="98" y="6"/>
                </a:cubicBezTo>
                <a:cubicBezTo>
                  <a:pt x="88" y="8"/>
                  <a:pt x="83" y="14"/>
                  <a:pt x="82" y="24"/>
                </a:cubicBezTo>
                <a:cubicBezTo>
                  <a:pt x="82" y="35"/>
                  <a:pt x="85" y="43"/>
                  <a:pt x="92" y="51"/>
                </a:cubicBezTo>
                <a:cubicBezTo>
                  <a:pt x="95" y="53"/>
                  <a:pt x="96" y="56"/>
                  <a:pt x="95" y="59"/>
                </a:cubicBezTo>
                <a:cubicBezTo>
                  <a:pt x="95" y="63"/>
                  <a:pt x="92" y="65"/>
                  <a:pt x="89" y="67"/>
                </a:cubicBezTo>
                <a:cubicBezTo>
                  <a:pt x="87" y="67"/>
                  <a:pt x="87" y="67"/>
                  <a:pt x="87" y="67"/>
                </a:cubicBezTo>
                <a:cubicBezTo>
                  <a:pt x="85" y="68"/>
                  <a:pt x="82" y="69"/>
                  <a:pt x="80" y="70"/>
                </a:cubicBezTo>
                <a:cubicBezTo>
                  <a:pt x="73" y="74"/>
                  <a:pt x="68" y="77"/>
                  <a:pt x="64" y="81"/>
                </a:cubicBezTo>
                <a:cubicBezTo>
                  <a:pt x="62" y="83"/>
                  <a:pt x="61" y="85"/>
                  <a:pt x="61" y="86"/>
                </a:cubicBezTo>
                <a:cubicBezTo>
                  <a:pt x="62" y="88"/>
                  <a:pt x="63" y="90"/>
                  <a:pt x="66" y="91"/>
                </a:cubicBezTo>
                <a:cubicBezTo>
                  <a:pt x="69" y="92"/>
                  <a:pt x="71" y="93"/>
                  <a:pt x="74" y="94"/>
                </a:cubicBezTo>
                <a:cubicBezTo>
                  <a:pt x="83" y="96"/>
                  <a:pt x="93" y="97"/>
                  <a:pt x="104" y="97"/>
                </a:cubicBezTo>
                <a:cubicBezTo>
                  <a:pt x="116" y="97"/>
                  <a:pt x="125" y="96"/>
                  <a:pt x="134" y="94"/>
                </a:cubicBezTo>
                <a:cubicBezTo>
                  <a:pt x="137" y="93"/>
                  <a:pt x="140" y="92"/>
                  <a:pt x="142" y="91"/>
                </a:cubicBezTo>
                <a:cubicBezTo>
                  <a:pt x="145" y="90"/>
                  <a:pt x="146" y="89"/>
                  <a:pt x="147" y="86"/>
                </a:cubicBezTo>
                <a:cubicBezTo>
                  <a:pt x="147" y="84"/>
                  <a:pt x="146" y="82"/>
                  <a:pt x="145" y="81"/>
                </a:cubicBezTo>
                <a:cubicBezTo>
                  <a:pt x="141" y="77"/>
                  <a:pt x="136" y="74"/>
                  <a:pt x="129" y="70"/>
                </a:cubicBezTo>
                <a:cubicBezTo>
                  <a:pt x="126" y="69"/>
                  <a:pt x="124" y="68"/>
                  <a:pt x="122" y="67"/>
                </a:cubicBezTo>
                <a:cubicBezTo>
                  <a:pt x="120" y="67"/>
                  <a:pt x="120" y="67"/>
                  <a:pt x="120" y="67"/>
                </a:cubicBezTo>
                <a:cubicBezTo>
                  <a:pt x="116" y="65"/>
                  <a:pt x="114" y="63"/>
                  <a:pt x="113" y="59"/>
                </a:cubicBezTo>
                <a:cubicBezTo>
                  <a:pt x="113" y="56"/>
                  <a:pt x="114" y="53"/>
                  <a:pt x="116" y="51"/>
                </a:cubicBezTo>
                <a:cubicBezTo>
                  <a:pt x="123" y="44"/>
                  <a:pt x="127" y="35"/>
                  <a:pt x="126" y="24"/>
                </a:cubicBezTo>
                <a:cubicBezTo>
                  <a:pt x="126" y="14"/>
                  <a:pt x="121" y="8"/>
                  <a:pt x="110" y="6"/>
                </a:cubicBezTo>
                <a:cubicBezTo>
                  <a:pt x="108" y="5"/>
                  <a:pt x="106" y="5"/>
                  <a:pt x="104" y="5"/>
                </a:cubicBezTo>
                <a:close/>
                <a:moveTo>
                  <a:pt x="143" y="94"/>
                </a:moveTo>
                <a:cubicBezTo>
                  <a:pt x="143" y="94"/>
                  <a:pt x="143" y="94"/>
                  <a:pt x="143" y="94"/>
                </a:cubicBezTo>
                <a:close/>
                <a:moveTo>
                  <a:pt x="170" y="102"/>
                </a:moveTo>
                <a:cubicBezTo>
                  <a:pt x="168" y="102"/>
                  <a:pt x="168" y="102"/>
                  <a:pt x="168" y="102"/>
                </a:cubicBezTo>
                <a:cubicBezTo>
                  <a:pt x="162" y="102"/>
                  <a:pt x="160" y="102"/>
                  <a:pt x="154" y="102"/>
                </a:cubicBezTo>
                <a:cubicBezTo>
                  <a:pt x="153" y="101"/>
                  <a:pt x="152" y="100"/>
                  <a:pt x="152" y="99"/>
                </a:cubicBezTo>
                <a:cubicBezTo>
                  <a:pt x="152" y="97"/>
                  <a:pt x="154" y="96"/>
                  <a:pt x="155" y="96"/>
                </a:cubicBezTo>
                <a:cubicBezTo>
                  <a:pt x="161" y="97"/>
                  <a:pt x="162" y="97"/>
                  <a:pt x="168" y="97"/>
                </a:cubicBezTo>
                <a:cubicBezTo>
                  <a:pt x="170" y="97"/>
                  <a:pt x="170" y="97"/>
                  <a:pt x="170" y="97"/>
                </a:cubicBezTo>
                <a:cubicBezTo>
                  <a:pt x="177" y="97"/>
                  <a:pt x="184" y="96"/>
                  <a:pt x="190" y="95"/>
                </a:cubicBezTo>
                <a:cubicBezTo>
                  <a:pt x="192" y="94"/>
                  <a:pt x="194" y="94"/>
                  <a:pt x="195" y="93"/>
                </a:cubicBezTo>
                <a:cubicBezTo>
                  <a:pt x="197" y="92"/>
                  <a:pt x="198" y="92"/>
                  <a:pt x="198" y="90"/>
                </a:cubicBezTo>
                <a:cubicBezTo>
                  <a:pt x="198" y="89"/>
                  <a:pt x="198" y="88"/>
                  <a:pt x="197" y="87"/>
                </a:cubicBezTo>
                <a:cubicBezTo>
                  <a:pt x="194" y="85"/>
                  <a:pt x="191" y="82"/>
                  <a:pt x="186" y="80"/>
                </a:cubicBezTo>
                <a:cubicBezTo>
                  <a:pt x="184" y="79"/>
                  <a:pt x="183" y="79"/>
                  <a:pt x="181" y="78"/>
                </a:cubicBezTo>
                <a:cubicBezTo>
                  <a:pt x="180" y="78"/>
                  <a:pt x="180" y="78"/>
                  <a:pt x="180" y="78"/>
                </a:cubicBezTo>
                <a:cubicBezTo>
                  <a:pt x="177" y="77"/>
                  <a:pt x="175" y="74"/>
                  <a:pt x="175" y="72"/>
                </a:cubicBezTo>
                <a:cubicBezTo>
                  <a:pt x="174" y="69"/>
                  <a:pt x="175" y="67"/>
                  <a:pt x="177" y="65"/>
                </a:cubicBezTo>
                <a:cubicBezTo>
                  <a:pt x="182" y="60"/>
                  <a:pt x="184" y="54"/>
                  <a:pt x="184" y="47"/>
                </a:cubicBezTo>
                <a:cubicBezTo>
                  <a:pt x="184" y="41"/>
                  <a:pt x="180" y="37"/>
                  <a:pt x="173" y="35"/>
                </a:cubicBezTo>
                <a:cubicBezTo>
                  <a:pt x="172" y="35"/>
                  <a:pt x="171" y="35"/>
                  <a:pt x="169" y="35"/>
                </a:cubicBezTo>
                <a:cubicBezTo>
                  <a:pt x="168" y="35"/>
                  <a:pt x="167" y="35"/>
                  <a:pt x="165" y="35"/>
                </a:cubicBezTo>
                <a:cubicBezTo>
                  <a:pt x="159" y="37"/>
                  <a:pt x="155" y="41"/>
                  <a:pt x="155" y="47"/>
                </a:cubicBezTo>
                <a:cubicBezTo>
                  <a:pt x="155" y="54"/>
                  <a:pt x="157" y="60"/>
                  <a:pt x="162" y="65"/>
                </a:cubicBezTo>
                <a:cubicBezTo>
                  <a:pt x="164" y="67"/>
                  <a:pt x="165" y="70"/>
                  <a:pt x="164" y="72"/>
                </a:cubicBezTo>
                <a:cubicBezTo>
                  <a:pt x="164" y="74"/>
                  <a:pt x="162" y="76"/>
                  <a:pt x="160" y="77"/>
                </a:cubicBezTo>
                <a:cubicBezTo>
                  <a:pt x="159" y="77"/>
                  <a:pt x="159" y="77"/>
                  <a:pt x="159" y="77"/>
                </a:cubicBezTo>
                <a:cubicBezTo>
                  <a:pt x="158" y="78"/>
                  <a:pt x="156" y="77"/>
                  <a:pt x="156" y="76"/>
                </a:cubicBezTo>
                <a:cubicBezTo>
                  <a:pt x="155" y="74"/>
                  <a:pt x="156" y="73"/>
                  <a:pt x="157" y="72"/>
                </a:cubicBezTo>
                <a:cubicBezTo>
                  <a:pt x="158" y="72"/>
                  <a:pt x="158" y="72"/>
                  <a:pt x="158" y="72"/>
                </a:cubicBezTo>
                <a:cubicBezTo>
                  <a:pt x="158" y="72"/>
                  <a:pt x="159" y="71"/>
                  <a:pt x="159" y="71"/>
                </a:cubicBezTo>
                <a:cubicBezTo>
                  <a:pt x="159" y="71"/>
                  <a:pt x="159" y="70"/>
                  <a:pt x="158" y="69"/>
                </a:cubicBezTo>
                <a:cubicBezTo>
                  <a:pt x="152" y="63"/>
                  <a:pt x="149" y="55"/>
                  <a:pt x="150" y="47"/>
                </a:cubicBezTo>
                <a:cubicBezTo>
                  <a:pt x="150" y="41"/>
                  <a:pt x="152" y="33"/>
                  <a:pt x="164" y="30"/>
                </a:cubicBezTo>
                <a:cubicBezTo>
                  <a:pt x="166" y="29"/>
                  <a:pt x="168" y="29"/>
                  <a:pt x="169" y="29"/>
                </a:cubicBezTo>
                <a:cubicBezTo>
                  <a:pt x="171" y="29"/>
                  <a:pt x="173" y="29"/>
                  <a:pt x="175" y="30"/>
                </a:cubicBezTo>
                <a:cubicBezTo>
                  <a:pt x="186" y="33"/>
                  <a:pt x="189" y="41"/>
                  <a:pt x="189" y="47"/>
                </a:cubicBezTo>
                <a:cubicBezTo>
                  <a:pt x="190" y="56"/>
                  <a:pt x="187" y="63"/>
                  <a:pt x="181" y="69"/>
                </a:cubicBezTo>
                <a:cubicBezTo>
                  <a:pt x="181" y="69"/>
                  <a:pt x="180" y="70"/>
                  <a:pt x="180" y="71"/>
                </a:cubicBezTo>
                <a:cubicBezTo>
                  <a:pt x="180" y="71"/>
                  <a:pt x="181" y="72"/>
                  <a:pt x="182" y="72"/>
                </a:cubicBezTo>
                <a:cubicBezTo>
                  <a:pt x="183" y="73"/>
                  <a:pt x="183" y="73"/>
                  <a:pt x="183" y="73"/>
                </a:cubicBezTo>
                <a:cubicBezTo>
                  <a:pt x="185" y="73"/>
                  <a:pt x="187" y="74"/>
                  <a:pt x="188" y="75"/>
                </a:cubicBezTo>
                <a:cubicBezTo>
                  <a:pt x="194" y="78"/>
                  <a:pt x="198" y="80"/>
                  <a:pt x="201" y="83"/>
                </a:cubicBezTo>
                <a:cubicBezTo>
                  <a:pt x="203" y="85"/>
                  <a:pt x="204" y="88"/>
                  <a:pt x="204" y="91"/>
                </a:cubicBezTo>
                <a:cubicBezTo>
                  <a:pt x="203" y="94"/>
                  <a:pt x="201" y="97"/>
                  <a:pt x="198" y="98"/>
                </a:cubicBezTo>
                <a:cubicBezTo>
                  <a:pt x="196" y="99"/>
                  <a:pt x="194" y="100"/>
                  <a:pt x="191" y="100"/>
                </a:cubicBezTo>
                <a:cubicBezTo>
                  <a:pt x="185" y="102"/>
                  <a:pt x="178" y="102"/>
                  <a:pt x="170" y="102"/>
                </a:cubicBezTo>
                <a:close/>
                <a:moveTo>
                  <a:pt x="39" y="102"/>
                </a:moveTo>
                <a:cubicBezTo>
                  <a:pt x="30" y="102"/>
                  <a:pt x="22" y="102"/>
                  <a:pt x="14" y="100"/>
                </a:cubicBezTo>
                <a:cubicBezTo>
                  <a:pt x="12" y="100"/>
                  <a:pt x="10" y="99"/>
                  <a:pt x="7" y="98"/>
                </a:cubicBezTo>
                <a:cubicBezTo>
                  <a:pt x="4" y="96"/>
                  <a:pt x="1" y="93"/>
                  <a:pt x="1" y="90"/>
                </a:cubicBezTo>
                <a:cubicBezTo>
                  <a:pt x="0" y="87"/>
                  <a:pt x="1" y="84"/>
                  <a:pt x="4" y="82"/>
                </a:cubicBezTo>
                <a:cubicBezTo>
                  <a:pt x="7" y="78"/>
                  <a:pt x="12" y="75"/>
                  <a:pt x="18" y="73"/>
                </a:cubicBezTo>
                <a:cubicBezTo>
                  <a:pt x="20" y="72"/>
                  <a:pt x="22" y="71"/>
                  <a:pt x="23" y="70"/>
                </a:cubicBezTo>
                <a:cubicBezTo>
                  <a:pt x="25" y="70"/>
                  <a:pt x="25" y="70"/>
                  <a:pt x="25" y="70"/>
                </a:cubicBezTo>
                <a:cubicBezTo>
                  <a:pt x="26" y="69"/>
                  <a:pt x="27" y="68"/>
                  <a:pt x="27" y="68"/>
                </a:cubicBezTo>
                <a:cubicBezTo>
                  <a:pt x="27" y="67"/>
                  <a:pt x="27" y="66"/>
                  <a:pt x="26" y="65"/>
                </a:cubicBezTo>
                <a:cubicBezTo>
                  <a:pt x="20" y="59"/>
                  <a:pt x="17" y="51"/>
                  <a:pt x="17" y="41"/>
                </a:cubicBezTo>
                <a:cubicBezTo>
                  <a:pt x="17" y="34"/>
                  <a:pt x="20" y="26"/>
                  <a:pt x="33" y="23"/>
                </a:cubicBezTo>
                <a:cubicBezTo>
                  <a:pt x="35" y="22"/>
                  <a:pt x="37" y="22"/>
                  <a:pt x="39" y="22"/>
                </a:cubicBezTo>
                <a:cubicBezTo>
                  <a:pt x="41" y="22"/>
                  <a:pt x="43" y="22"/>
                  <a:pt x="45" y="23"/>
                </a:cubicBezTo>
                <a:cubicBezTo>
                  <a:pt x="57" y="26"/>
                  <a:pt x="60" y="34"/>
                  <a:pt x="61" y="41"/>
                </a:cubicBezTo>
                <a:cubicBezTo>
                  <a:pt x="61" y="51"/>
                  <a:pt x="58" y="59"/>
                  <a:pt x="51" y="65"/>
                </a:cubicBezTo>
                <a:cubicBezTo>
                  <a:pt x="51" y="66"/>
                  <a:pt x="50" y="67"/>
                  <a:pt x="51" y="68"/>
                </a:cubicBezTo>
                <a:cubicBezTo>
                  <a:pt x="51" y="68"/>
                  <a:pt x="52" y="69"/>
                  <a:pt x="53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6" y="71"/>
                  <a:pt x="56" y="72"/>
                  <a:pt x="56" y="74"/>
                </a:cubicBezTo>
                <a:cubicBezTo>
                  <a:pt x="55" y="75"/>
                  <a:pt x="53" y="76"/>
                  <a:pt x="52" y="75"/>
                </a:cubicBezTo>
                <a:cubicBezTo>
                  <a:pt x="51" y="75"/>
                  <a:pt x="51" y="75"/>
                  <a:pt x="51" y="75"/>
                </a:cubicBezTo>
                <a:cubicBezTo>
                  <a:pt x="48" y="74"/>
                  <a:pt x="46" y="72"/>
                  <a:pt x="45" y="69"/>
                </a:cubicBezTo>
                <a:cubicBezTo>
                  <a:pt x="44" y="66"/>
                  <a:pt x="45" y="63"/>
                  <a:pt x="47" y="61"/>
                </a:cubicBezTo>
                <a:cubicBezTo>
                  <a:pt x="53" y="56"/>
                  <a:pt x="55" y="49"/>
                  <a:pt x="55" y="41"/>
                </a:cubicBezTo>
                <a:cubicBezTo>
                  <a:pt x="55" y="34"/>
                  <a:pt x="51" y="30"/>
                  <a:pt x="43" y="28"/>
                </a:cubicBezTo>
                <a:cubicBezTo>
                  <a:pt x="42" y="28"/>
                  <a:pt x="40" y="28"/>
                  <a:pt x="39" y="27"/>
                </a:cubicBezTo>
                <a:cubicBezTo>
                  <a:pt x="37" y="28"/>
                  <a:pt x="36" y="28"/>
                  <a:pt x="34" y="28"/>
                </a:cubicBezTo>
                <a:cubicBezTo>
                  <a:pt x="27" y="30"/>
                  <a:pt x="23" y="34"/>
                  <a:pt x="23" y="41"/>
                </a:cubicBezTo>
                <a:cubicBezTo>
                  <a:pt x="22" y="49"/>
                  <a:pt x="25" y="56"/>
                  <a:pt x="30" y="61"/>
                </a:cubicBezTo>
                <a:cubicBezTo>
                  <a:pt x="32" y="63"/>
                  <a:pt x="33" y="66"/>
                  <a:pt x="33" y="69"/>
                </a:cubicBezTo>
                <a:cubicBezTo>
                  <a:pt x="32" y="72"/>
                  <a:pt x="30" y="74"/>
                  <a:pt x="27" y="75"/>
                </a:cubicBezTo>
                <a:cubicBezTo>
                  <a:pt x="25" y="75"/>
                  <a:pt x="25" y="75"/>
                  <a:pt x="25" y="75"/>
                </a:cubicBezTo>
                <a:cubicBezTo>
                  <a:pt x="24" y="76"/>
                  <a:pt x="22" y="77"/>
                  <a:pt x="20" y="78"/>
                </a:cubicBezTo>
                <a:cubicBezTo>
                  <a:pt x="15" y="80"/>
                  <a:pt x="11" y="83"/>
                  <a:pt x="8" y="86"/>
                </a:cubicBezTo>
                <a:cubicBezTo>
                  <a:pt x="7" y="87"/>
                  <a:pt x="6" y="88"/>
                  <a:pt x="6" y="89"/>
                </a:cubicBezTo>
                <a:cubicBezTo>
                  <a:pt x="7" y="91"/>
                  <a:pt x="8" y="92"/>
                  <a:pt x="10" y="93"/>
                </a:cubicBezTo>
                <a:cubicBezTo>
                  <a:pt x="12" y="94"/>
                  <a:pt x="14" y="94"/>
                  <a:pt x="16" y="95"/>
                </a:cubicBezTo>
                <a:cubicBezTo>
                  <a:pt x="23" y="96"/>
                  <a:pt x="30" y="97"/>
                  <a:pt x="39" y="97"/>
                </a:cubicBezTo>
                <a:cubicBezTo>
                  <a:pt x="44" y="97"/>
                  <a:pt x="48" y="97"/>
                  <a:pt x="52" y="96"/>
                </a:cubicBezTo>
                <a:cubicBezTo>
                  <a:pt x="54" y="96"/>
                  <a:pt x="55" y="97"/>
                  <a:pt x="56" y="99"/>
                </a:cubicBezTo>
                <a:cubicBezTo>
                  <a:pt x="56" y="100"/>
                  <a:pt x="55" y="102"/>
                  <a:pt x="53" y="102"/>
                </a:cubicBezTo>
                <a:cubicBezTo>
                  <a:pt x="49" y="102"/>
                  <a:pt x="44" y="102"/>
                  <a:pt x="39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51"/>
          <p:cNvSpPr/>
          <p:nvPr/>
        </p:nvSpPr>
        <p:spPr>
          <a:xfrm>
            <a:off x="2513013" y="3130550"/>
            <a:ext cx="631825" cy="550863"/>
          </a:xfrm>
          <a:custGeom>
            <a:avLst/>
            <a:gdLst/>
            <a:ahLst/>
            <a:cxnLst/>
            <a:rect l="l" t="t" r="r" b="b"/>
            <a:pathLst>
              <a:path w="145" h="126" extrusionOk="0">
                <a:moveTo>
                  <a:pt x="129" y="126"/>
                </a:moveTo>
                <a:cubicBezTo>
                  <a:pt x="17" y="126"/>
                  <a:pt x="17" y="126"/>
                  <a:pt x="17" y="126"/>
                </a:cubicBezTo>
                <a:cubicBezTo>
                  <a:pt x="8" y="126"/>
                  <a:pt x="0" y="118"/>
                  <a:pt x="0" y="10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0"/>
                  <a:pt x="1" y="78"/>
                  <a:pt x="3" y="78"/>
                </a:cubicBezTo>
                <a:cubicBezTo>
                  <a:pt x="5" y="78"/>
                  <a:pt x="6" y="80"/>
                  <a:pt x="6" y="81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15"/>
                  <a:pt x="11" y="120"/>
                  <a:pt x="17" y="120"/>
                </a:cubicBezTo>
                <a:cubicBezTo>
                  <a:pt x="129" y="120"/>
                  <a:pt x="129" y="120"/>
                  <a:pt x="129" y="120"/>
                </a:cubicBezTo>
                <a:cubicBezTo>
                  <a:pt x="134" y="120"/>
                  <a:pt x="139" y="115"/>
                  <a:pt x="139" y="109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39" y="80"/>
                  <a:pt x="141" y="79"/>
                  <a:pt x="142" y="79"/>
                </a:cubicBezTo>
                <a:cubicBezTo>
                  <a:pt x="144" y="79"/>
                  <a:pt x="145" y="80"/>
                  <a:pt x="145" y="82"/>
                </a:cubicBezTo>
                <a:cubicBezTo>
                  <a:pt x="145" y="109"/>
                  <a:pt x="145" y="109"/>
                  <a:pt x="145" y="109"/>
                </a:cubicBezTo>
                <a:cubicBezTo>
                  <a:pt x="145" y="118"/>
                  <a:pt x="138" y="126"/>
                  <a:pt x="129" y="126"/>
                </a:cubicBezTo>
                <a:close/>
                <a:moveTo>
                  <a:pt x="79" y="90"/>
                </a:moveTo>
                <a:cubicBezTo>
                  <a:pt x="67" y="90"/>
                  <a:pt x="67" y="90"/>
                  <a:pt x="67" y="90"/>
                </a:cubicBezTo>
                <a:cubicBezTo>
                  <a:pt x="62" y="90"/>
                  <a:pt x="59" y="86"/>
                  <a:pt x="59" y="81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2"/>
                  <a:pt x="62" y="58"/>
                  <a:pt x="67" y="58"/>
                </a:cubicBezTo>
                <a:cubicBezTo>
                  <a:pt x="79" y="58"/>
                  <a:pt x="79" y="58"/>
                  <a:pt x="79" y="58"/>
                </a:cubicBezTo>
                <a:cubicBezTo>
                  <a:pt x="83" y="58"/>
                  <a:pt x="87" y="62"/>
                  <a:pt x="87" y="67"/>
                </a:cubicBezTo>
                <a:cubicBezTo>
                  <a:pt x="87" y="81"/>
                  <a:pt x="87" y="81"/>
                  <a:pt x="87" y="81"/>
                </a:cubicBezTo>
                <a:cubicBezTo>
                  <a:pt x="87" y="86"/>
                  <a:pt x="83" y="90"/>
                  <a:pt x="79" y="90"/>
                </a:cubicBezTo>
                <a:close/>
                <a:moveTo>
                  <a:pt x="67" y="64"/>
                </a:moveTo>
                <a:cubicBezTo>
                  <a:pt x="66" y="64"/>
                  <a:pt x="65" y="65"/>
                  <a:pt x="65" y="67"/>
                </a:cubicBezTo>
                <a:cubicBezTo>
                  <a:pt x="65" y="81"/>
                  <a:pt x="65" y="81"/>
                  <a:pt x="65" y="81"/>
                </a:cubicBezTo>
                <a:cubicBezTo>
                  <a:pt x="65" y="83"/>
                  <a:pt x="66" y="84"/>
                  <a:pt x="67" y="84"/>
                </a:cubicBezTo>
                <a:cubicBezTo>
                  <a:pt x="79" y="84"/>
                  <a:pt x="79" y="84"/>
                  <a:pt x="79" y="84"/>
                </a:cubicBezTo>
                <a:cubicBezTo>
                  <a:pt x="80" y="84"/>
                  <a:pt x="81" y="83"/>
                  <a:pt x="81" y="81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5"/>
                  <a:pt x="80" y="64"/>
                  <a:pt x="79" y="64"/>
                </a:cubicBezTo>
                <a:lnTo>
                  <a:pt x="67" y="64"/>
                </a:lnTo>
                <a:close/>
                <a:moveTo>
                  <a:pt x="129" y="77"/>
                </a:moveTo>
                <a:cubicBezTo>
                  <a:pt x="96" y="77"/>
                  <a:pt x="96" y="77"/>
                  <a:pt x="96" y="77"/>
                </a:cubicBezTo>
                <a:cubicBezTo>
                  <a:pt x="94" y="77"/>
                  <a:pt x="93" y="76"/>
                  <a:pt x="93" y="74"/>
                </a:cubicBezTo>
                <a:cubicBezTo>
                  <a:pt x="93" y="72"/>
                  <a:pt x="94" y="71"/>
                  <a:pt x="96" y="71"/>
                </a:cubicBezTo>
                <a:cubicBezTo>
                  <a:pt x="129" y="71"/>
                  <a:pt x="129" y="71"/>
                  <a:pt x="129" y="71"/>
                </a:cubicBezTo>
                <a:cubicBezTo>
                  <a:pt x="134" y="71"/>
                  <a:pt x="139" y="66"/>
                  <a:pt x="139" y="60"/>
                </a:cubicBezTo>
                <a:cubicBezTo>
                  <a:pt x="139" y="39"/>
                  <a:pt x="139" y="39"/>
                  <a:pt x="139" y="39"/>
                </a:cubicBezTo>
                <a:cubicBezTo>
                  <a:pt x="139" y="33"/>
                  <a:pt x="134" y="28"/>
                  <a:pt x="129" y="28"/>
                </a:cubicBezTo>
                <a:cubicBezTo>
                  <a:pt x="17" y="28"/>
                  <a:pt x="17" y="28"/>
                  <a:pt x="17" y="28"/>
                </a:cubicBezTo>
                <a:cubicBezTo>
                  <a:pt x="11" y="28"/>
                  <a:pt x="6" y="33"/>
                  <a:pt x="6" y="39"/>
                </a:cubicBezTo>
                <a:cubicBezTo>
                  <a:pt x="6" y="60"/>
                  <a:pt x="6" y="60"/>
                  <a:pt x="6" y="60"/>
                </a:cubicBezTo>
                <a:cubicBezTo>
                  <a:pt x="6" y="66"/>
                  <a:pt x="11" y="71"/>
                  <a:pt x="17" y="71"/>
                </a:cubicBezTo>
                <a:cubicBezTo>
                  <a:pt x="50" y="71"/>
                  <a:pt x="50" y="71"/>
                  <a:pt x="50" y="71"/>
                </a:cubicBezTo>
                <a:cubicBezTo>
                  <a:pt x="52" y="71"/>
                  <a:pt x="53" y="72"/>
                  <a:pt x="53" y="74"/>
                </a:cubicBezTo>
                <a:cubicBezTo>
                  <a:pt x="53" y="76"/>
                  <a:pt x="52" y="77"/>
                  <a:pt x="50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8" y="77"/>
                  <a:pt x="0" y="70"/>
                  <a:pt x="0" y="60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30"/>
                  <a:pt x="8" y="22"/>
                  <a:pt x="17" y="22"/>
                </a:cubicBezTo>
                <a:cubicBezTo>
                  <a:pt x="129" y="22"/>
                  <a:pt x="129" y="22"/>
                  <a:pt x="129" y="22"/>
                </a:cubicBezTo>
                <a:cubicBezTo>
                  <a:pt x="138" y="22"/>
                  <a:pt x="145" y="30"/>
                  <a:pt x="145" y="39"/>
                </a:cubicBezTo>
                <a:cubicBezTo>
                  <a:pt x="145" y="63"/>
                  <a:pt x="145" y="63"/>
                  <a:pt x="145" y="63"/>
                </a:cubicBezTo>
                <a:cubicBezTo>
                  <a:pt x="145" y="63"/>
                  <a:pt x="145" y="64"/>
                  <a:pt x="145" y="64"/>
                </a:cubicBezTo>
                <a:cubicBezTo>
                  <a:pt x="143" y="72"/>
                  <a:pt x="137" y="77"/>
                  <a:pt x="129" y="77"/>
                </a:cubicBezTo>
                <a:close/>
                <a:moveTo>
                  <a:pt x="97" y="17"/>
                </a:moveTo>
                <a:cubicBezTo>
                  <a:pt x="95" y="17"/>
                  <a:pt x="94" y="15"/>
                  <a:pt x="94" y="13"/>
                </a:cubicBezTo>
                <a:cubicBezTo>
                  <a:pt x="94" y="9"/>
                  <a:pt x="90" y="6"/>
                  <a:pt x="85" y="6"/>
                </a:cubicBezTo>
                <a:cubicBezTo>
                  <a:pt x="61" y="6"/>
                  <a:pt x="61" y="6"/>
                  <a:pt x="61" y="6"/>
                </a:cubicBezTo>
                <a:cubicBezTo>
                  <a:pt x="56" y="6"/>
                  <a:pt x="52" y="9"/>
                  <a:pt x="52" y="13"/>
                </a:cubicBezTo>
                <a:cubicBezTo>
                  <a:pt x="52" y="15"/>
                  <a:pt x="50" y="17"/>
                  <a:pt x="49" y="17"/>
                </a:cubicBezTo>
                <a:cubicBezTo>
                  <a:pt x="47" y="17"/>
                  <a:pt x="45" y="15"/>
                  <a:pt x="45" y="13"/>
                </a:cubicBezTo>
                <a:cubicBezTo>
                  <a:pt x="45" y="6"/>
                  <a:pt x="52" y="0"/>
                  <a:pt x="6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93" y="0"/>
                  <a:pt x="100" y="6"/>
                  <a:pt x="100" y="13"/>
                </a:cubicBezTo>
                <a:cubicBezTo>
                  <a:pt x="100" y="15"/>
                  <a:pt x="99" y="17"/>
                  <a:pt x="97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51"/>
          <p:cNvSpPr/>
          <p:nvPr/>
        </p:nvSpPr>
        <p:spPr>
          <a:xfrm>
            <a:off x="5773738" y="3138488"/>
            <a:ext cx="646112" cy="582612"/>
          </a:xfrm>
          <a:custGeom>
            <a:avLst/>
            <a:gdLst/>
            <a:ahLst/>
            <a:cxnLst/>
            <a:rect l="l" t="t" r="r" b="b"/>
            <a:pathLst>
              <a:path w="148" h="133" extrusionOk="0">
                <a:moveTo>
                  <a:pt x="32" y="61"/>
                </a:moveTo>
                <a:cubicBezTo>
                  <a:pt x="27" y="61"/>
                  <a:pt x="24" y="64"/>
                  <a:pt x="24" y="69"/>
                </a:cubicBezTo>
                <a:cubicBezTo>
                  <a:pt x="24" y="103"/>
                  <a:pt x="24" y="103"/>
                  <a:pt x="24" y="103"/>
                </a:cubicBezTo>
                <a:cubicBezTo>
                  <a:pt x="24" y="107"/>
                  <a:pt x="27" y="111"/>
                  <a:pt x="32" y="111"/>
                </a:cubicBezTo>
                <a:cubicBezTo>
                  <a:pt x="40" y="111"/>
                  <a:pt x="40" y="111"/>
                  <a:pt x="40" y="111"/>
                </a:cubicBezTo>
                <a:cubicBezTo>
                  <a:pt x="45" y="111"/>
                  <a:pt x="48" y="107"/>
                  <a:pt x="48" y="103"/>
                </a:cubicBezTo>
                <a:cubicBezTo>
                  <a:pt x="48" y="69"/>
                  <a:pt x="48" y="69"/>
                  <a:pt x="48" y="69"/>
                </a:cubicBezTo>
                <a:cubicBezTo>
                  <a:pt x="48" y="64"/>
                  <a:pt x="45" y="61"/>
                  <a:pt x="40" y="61"/>
                </a:cubicBezTo>
                <a:lnTo>
                  <a:pt x="32" y="61"/>
                </a:lnTo>
                <a:close/>
                <a:moveTo>
                  <a:pt x="42" y="69"/>
                </a:moveTo>
                <a:cubicBezTo>
                  <a:pt x="42" y="103"/>
                  <a:pt x="42" y="103"/>
                  <a:pt x="42" y="103"/>
                </a:cubicBezTo>
                <a:cubicBezTo>
                  <a:pt x="42" y="104"/>
                  <a:pt x="41" y="105"/>
                  <a:pt x="40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31" y="105"/>
                  <a:pt x="30" y="104"/>
                  <a:pt x="30" y="103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68"/>
                  <a:pt x="31" y="67"/>
                  <a:pt x="32" y="67"/>
                </a:cubicBezTo>
                <a:cubicBezTo>
                  <a:pt x="40" y="67"/>
                  <a:pt x="40" y="67"/>
                  <a:pt x="40" y="67"/>
                </a:cubicBezTo>
                <a:cubicBezTo>
                  <a:pt x="41" y="67"/>
                  <a:pt x="42" y="68"/>
                  <a:pt x="42" y="69"/>
                </a:cubicBezTo>
                <a:close/>
                <a:moveTo>
                  <a:pt x="62" y="49"/>
                </a:moveTo>
                <a:cubicBezTo>
                  <a:pt x="58" y="49"/>
                  <a:pt x="54" y="52"/>
                  <a:pt x="54" y="57"/>
                </a:cubicBezTo>
                <a:cubicBezTo>
                  <a:pt x="54" y="103"/>
                  <a:pt x="54" y="103"/>
                  <a:pt x="54" y="103"/>
                </a:cubicBezTo>
                <a:cubicBezTo>
                  <a:pt x="54" y="107"/>
                  <a:pt x="58" y="111"/>
                  <a:pt x="62" y="111"/>
                </a:cubicBezTo>
                <a:cubicBezTo>
                  <a:pt x="70" y="111"/>
                  <a:pt x="70" y="111"/>
                  <a:pt x="70" y="111"/>
                </a:cubicBezTo>
                <a:cubicBezTo>
                  <a:pt x="75" y="111"/>
                  <a:pt x="78" y="107"/>
                  <a:pt x="78" y="103"/>
                </a:cubicBezTo>
                <a:cubicBezTo>
                  <a:pt x="78" y="57"/>
                  <a:pt x="78" y="57"/>
                  <a:pt x="78" y="57"/>
                </a:cubicBezTo>
                <a:cubicBezTo>
                  <a:pt x="78" y="52"/>
                  <a:pt x="75" y="49"/>
                  <a:pt x="70" y="49"/>
                </a:cubicBezTo>
                <a:lnTo>
                  <a:pt x="62" y="49"/>
                </a:lnTo>
                <a:close/>
                <a:moveTo>
                  <a:pt x="72" y="57"/>
                </a:moveTo>
                <a:cubicBezTo>
                  <a:pt x="72" y="103"/>
                  <a:pt x="72" y="103"/>
                  <a:pt x="72" y="103"/>
                </a:cubicBezTo>
                <a:cubicBezTo>
                  <a:pt x="72" y="104"/>
                  <a:pt x="71" y="105"/>
                  <a:pt x="70" y="105"/>
                </a:cubicBezTo>
                <a:cubicBezTo>
                  <a:pt x="62" y="105"/>
                  <a:pt x="62" y="105"/>
                  <a:pt x="62" y="105"/>
                </a:cubicBezTo>
                <a:cubicBezTo>
                  <a:pt x="61" y="105"/>
                  <a:pt x="60" y="104"/>
                  <a:pt x="60" y="103"/>
                </a:cubicBezTo>
                <a:cubicBezTo>
                  <a:pt x="60" y="57"/>
                  <a:pt x="60" y="57"/>
                  <a:pt x="60" y="57"/>
                </a:cubicBezTo>
                <a:cubicBezTo>
                  <a:pt x="60" y="56"/>
                  <a:pt x="61" y="55"/>
                  <a:pt x="62" y="55"/>
                </a:cubicBezTo>
                <a:cubicBezTo>
                  <a:pt x="70" y="55"/>
                  <a:pt x="70" y="55"/>
                  <a:pt x="70" y="55"/>
                </a:cubicBezTo>
                <a:cubicBezTo>
                  <a:pt x="71" y="55"/>
                  <a:pt x="72" y="56"/>
                  <a:pt x="72" y="57"/>
                </a:cubicBezTo>
                <a:close/>
                <a:moveTo>
                  <a:pt x="92" y="38"/>
                </a:moveTo>
                <a:cubicBezTo>
                  <a:pt x="88" y="38"/>
                  <a:pt x="84" y="42"/>
                  <a:pt x="84" y="46"/>
                </a:cubicBezTo>
                <a:cubicBezTo>
                  <a:pt x="84" y="103"/>
                  <a:pt x="84" y="103"/>
                  <a:pt x="84" y="103"/>
                </a:cubicBezTo>
                <a:cubicBezTo>
                  <a:pt x="84" y="107"/>
                  <a:pt x="88" y="111"/>
                  <a:pt x="92" y="111"/>
                </a:cubicBezTo>
                <a:cubicBezTo>
                  <a:pt x="100" y="111"/>
                  <a:pt x="100" y="111"/>
                  <a:pt x="100" y="111"/>
                </a:cubicBezTo>
                <a:cubicBezTo>
                  <a:pt x="105" y="111"/>
                  <a:pt x="109" y="107"/>
                  <a:pt x="109" y="103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2"/>
                  <a:pt x="105" y="38"/>
                  <a:pt x="100" y="38"/>
                </a:cubicBezTo>
                <a:lnTo>
                  <a:pt x="92" y="38"/>
                </a:lnTo>
                <a:close/>
                <a:moveTo>
                  <a:pt x="102" y="46"/>
                </a:moveTo>
                <a:cubicBezTo>
                  <a:pt x="102" y="103"/>
                  <a:pt x="102" y="103"/>
                  <a:pt x="102" y="103"/>
                </a:cubicBezTo>
                <a:cubicBezTo>
                  <a:pt x="102" y="104"/>
                  <a:pt x="101" y="105"/>
                  <a:pt x="100" y="105"/>
                </a:cubicBezTo>
                <a:cubicBezTo>
                  <a:pt x="92" y="105"/>
                  <a:pt x="92" y="105"/>
                  <a:pt x="92" y="105"/>
                </a:cubicBezTo>
                <a:cubicBezTo>
                  <a:pt x="91" y="105"/>
                  <a:pt x="90" y="104"/>
                  <a:pt x="90" y="103"/>
                </a:cubicBezTo>
                <a:cubicBezTo>
                  <a:pt x="90" y="46"/>
                  <a:pt x="90" y="46"/>
                  <a:pt x="90" y="46"/>
                </a:cubicBezTo>
                <a:cubicBezTo>
                  <a:pt x="90" y="45"/>
                  <a:pt x="91" y="45"/>
                  <a:pt x="92" y="45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1" y="45"/>
                  <a:pt x="102" y="45"/>
                  <a:pt x="102" y="46"/>
                </a:cubicBezTo>
                <a:close/>
                <a:moveTo>
                  <a:pt x="114" y="36"/>
                </a:moveTo>
                <a:cubicBezTo>
                  <a:pt x="114" y="103"/>
                  <a:pt x="114" y="103"/>
                  <a:pt x="114" y="103"/>
                </a:cubicBezTo>
                <a:cubicBezTo>
                  <a:pt x="114" y="107"/>
                  <a:pt x="118" y="111"/>
                  <a:pt x="122" y="111"/>
                </a:cubicBezTo>
                <a:cubicBezTo>
                  <a:pt x="131" y="111"/>
                  <a:pt x="131" y="111"/>
                  <a:pt x="131" y="111"/>
                </a:cubicBezTo>
                <a:cubicBezTo>
                  <a:pt x="135" y="111"/>
                  <a:pt x="139" y="107"/>
                  <a:pt x="139" y="103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9" y="31"/>
                  <a:pt x="135" y="28"/>
                  <a:pt x="131" y="28"/>
                </a:cubicBezTo>
                <a:cubicBezTo>
                  <a:pt x="122" y="28"/>
                  <a:pt x="122" y="28"/>
                  <a:pt x="122" y="28"/>
                </a:cubicBezTo>
                <a:cubicBezTo>
                  <a:pt x="118" y="28"/>
                  <a:pt x="114" y="31"/>
                  <a:pt x="114" y="36"/>
                </a:cubicBezTo>
                <a:close/>
                <a:moveTo>
                  <a:pt x="132" y="36"/>
                </a:moveTo>
                <a:cubicBezTo>
                  <a:pt x="132" y="103"/>
                  <a:pt x="132" y="103"/>
                  <a:pt x="132" y="103"/>
                </a:cubicBezTo>
                <a:cubicBezTo>
                  <a:pt x="132" y="104"/>
                  <a:pt x="132" y="105"/>
                  <a:pt x="131" y="105"/>
                </a:cubicBezTo>
                <a:cubicBezTo>
                  <a:pt x="122" y="105"/>
                  <a:pt x="122" y="105"/>
                  <a:pt x="122" y="105"/>
                </a:cubicBezTo>
                <a:cubicBezTo>
                  <a:pt x="121" y="105"/>
                  <a:pt x="121" y="104"/>
                  <a:pt x="121" y="103"/>
                </a:cubicBezTo>
                <a:cubicBezTo>
                  <a:pt x="121" y="36"/>
                  <a:pt x="121" y="36"/>
                  <a:pt x="121" y="36"/>
                </a:cubicBezTo>
                <a:cubicBezTo>
                  <a:pt x="121" y="35"/>
                  <a:pt x="121" y="34"/>
                  <a:pt x="122" y="34"/>
                </a:cubicBezTo>
                <a:cubicBezTo>
                  <a:pt x="131" y="34"/>
                  <a:pt x="131" y="34"/>
                  <a:pt x="131" y="34"/>
                </a:cubicBezTo>
                <a:cubicBezTo>
                  <a:pt x="132" y="34"/>
                  <a:pt x="132" y="35"/>
                  <a:pt x="132" y="36"/>
                </a:cubicBezTo>
                <a:close/>
                <a:moveTo>
                  <a:pt x="76" y="27"/>
                </a:moveTo>
                <a:cubicBezTo>
                  <a:pt x="96" y="19"/>
                  <a:pt x="116" y="8"/>
                  <a:pt x="116" y="8"/>
                </a:cubicBezTo>
                <a:cubicBezTo>
                  <a:pt x="112" y="0"/>
                  <a:pt x="112" y="0"/>
                  <a:pt x="112" y="0"/>
                </a:cubicBezTo>
                <a:cubicBezTo>
                  <a:pt x="119" y="3"/>
                  <a:pt x="119" y="3"/>
                  <a:pt x="119" y="3"/>
                </a:cubicBezTo>
                <a:cubicBezTo>
                  <a:pt x="126" y="6"/>
                  <a:pt x="126" y="6"/>
                  <a:pt x="126" y="6"/>
                </a:cubicBezTo>
                <a:cubicBezTo>
                  <a:pt x="124" y="13"/>
                  <a:pt x="124" y="13"/>
                  <a:pt x="124" y="13"/>
                </a:cubicBezTo>
                <a:cubicBezTo>
                  <a:pt x="122" y="20"/>
                  <a:pt x="122" y="20"/>
                  <a:pt x="122" y="20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16" y="15"/>
                  <a:pt x="98" y="25"/>
                  <a:pt x="79" y="33"/>
                </a:cubicBezTo>
                <a:cubicBezTo>
                  <a:pt x="57" y="41"/>
                  <a:pt x="29" y="47"/>
                  <a:pt x="28" y="47"/>
                </a:cubicBezTo>
                <a:cubicBezTo>
                  <a:pt x="28" y="47"/>
                  <a:pt x="28" y="47"/>
                  <a:pt x="28" y="47"/>
                </a:cubicBezTo>
                <a:cubicBezTo>
                  <a:pt x="26" y="47"/>
                  <a:pt x="25" y="46"/>
                  <a:pt x="25" y="44"/>
                </a:cubicBezTo>
                <a:cubicBezTo>
                  <a:pt x="24" y="43"/>
                  <a:pt x="25" y="41"/>
                  <a:pt x="27" y="41"/>
                </a:cubicBezTo>
                <a:cubicBezTo>
                  <a:pt x="27" y="41"/>
                  <a:pt x="55" y="35"/>
                  <a:pt x="76" y="27"/>
                </a:cubicBezTo>
                <a:close/>
                <a:moveTo>
                  <a:pt x="148" y="123"/>
                </a:moveTo>
                <a:cubicBezTo>
                  <a:pt x="143" y="128"/>
                  <a:pt x="143" y="128"/>
                  <a:pt x="143" y="128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38" y="126"/>
                  <a:pt x="138" y="126"/>
                  <a:pt x="138" y="126"/>
                </a:cubicBezTo>
                <a:cubicBezTo>
                  <a:pt x="12" y="126"/>
                  <a:pt x="12" y="126"/>
                  <a:pt x="12" y="126"/>
                </a:cubicBezTo>
                <a:cubicBezTo>
                  <a:pt x="11" y="126"/>
                  <a:pt x="9" y="124"/>
                  <a:pt x="9" y="122"/>
                </a:cubicBezTo>
                <a:cubicBezTo>
                  <a:pt x="9" y="21"/>
                  <a:pt x="9" y="21"/>
                  <a:pt x="9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6" y="16"/>
                  <a:pt x="6" y="16"/>
                  <a:pt x="6" y="16"/>
                </a:cubicBezTo>
                <a:cubicBezTo>
                  <a:pt x="12" y="11"/>
                  <a:pt x="12" y="11"/>
                  <a:pt x="12" y="11"/>
                </a:cubicBezTo>
                <a:cubicBezTo>
                  <a:pt x="19" y="16"/>
                  <a:pt x="19" y="16"/>
                  <a:pt x="19" y="16"/>
                </a:cubicBezTo>
                <a:cubicBezTo>
                  <a:pt x="25" y="21"/>
                  <a:pt x="25" y="21"/>
                  <a:pt x="2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119"/>
                  <a:pt x="15" y="119"/>
                  <a:pt x="15" y="119"/>
                </a:cubicBezTo>
                <a:cubicBezTo>
                  <a:pt x="138" y="119"/>
                  <a:pt x="138" y="119"/>
                  <a:pt x="138" y="119"/>
                </a:cubicBezTo>
                <a:cubicBezTo>
                  <a:pt x="138" y="112"/>
                  <a:pt x="138" y="112"/>
                  <a:pt x="138" y="112"/>
                </a:cubicBezTo>
                <a:cubicBezTo>
                  <a:pt x="143" y="117"/>
                  <a:pt x="143" y="117"/>
                  <a:pt x="143" y="117"/>
                </a:cubicBezTo>
                <a:lnTo>
                  <a:pt x="148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51"/>
          <p:cNvSpPr/>
          <p:nvPr/>
        </p:nvSpPr>
        <p:spPr>
          <a:xfrm>
            <a:off x="4144963" y="1425575"/>
            <a:ext cx="633412" cy="742950"/>
          </a:xfrm>
          <a:custGeom>
            <a:avLst/>
            <a:gdLst/>
            <a:ahLst/>
            <a:cxnLst/>
            <a:rect l="l" t="t" r="r" b="b"/>
            <a:pathLst>
              <a:path w="145" h="170" extrusionOk="0">
                <a:moveTo>
                  <a:pt x="84" y="170"/>
                </a:moveTo>
                <a:cubicBezTo>
                  <a:pt x="60" y="170"/>
                  <a:pt x="60" y="170"/>
                  <a:pt x="60" y="170"/>
                </a:cubicBezTo>
                <a:cubicBezTo>
                  <a:pt x="58" y="170"/>
                  <a:pt x="57" y="168"/>
                  <a:pt x="57" y="166"/>
                </a:cubicBezTo>
                <a:cubicBezTo>
                  <a:pt x="57" y="165"/>
                  <a:pt x="58" y="163"/>
                  <a:pt x="60" y="163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85" y="163"/>
                  <a:pt x="87" y="165"/>
                  <a:pt x="87" y="166"/>
                </a:cubicBezTo>
                <a:cubicBezTo>
                  <a:pt x="87" y="168"/>
                  <a:pt x="85" y="170"/>
                  <a:pt x="84" y="170"/>
                </a:cubicBezTo>
                <a:close/>
                <a:moveTo>
                  <a:pt x="90" y="159"/>
                </a:moveTo>
                <a:cubicBezTo>
                  <a:pt x="54" y="159"/>
                  <a:pt x="54" y="159"/>
                  <a:pt x="54" y="159"/>
                </a:cubicBezTo>
                <a:cubicBezTo>
                  <a:pt x="52" y="159"/>
                  <a:pt x="50" y="157"/>
                  <a:pt x="50" y="155"/>
                </a:cubicBezTo>
                <a:cubicBezTo>
                  <a:pt x="50" y="154"/>
                  <a:pt x="52" y="152"/>
                  <a:pt x="54" y="152"/>
                </a:cubicBezTo>
                <a:cubicBezTo>
                  <a:pt x="90" y="152"/>
                  <a:pt x="90" y="152"/>
                  <a:pt x="90" y="152"/>
                </a:cubicBezTo>
                <a:cubicBezTo>
                  <a:pt x="92" y="152"/>
                  <a:pt x="93" y="154"/>
                  <a:pt x="93" y="155"/>
                </a:cubicBezTo>
                <a:cubicBezTo>
                  <a:pt x="93" y="157"/>
                  <a:pt x="92" y="159"/>
                  <a:pt x="90" y="159"/>
                </a:cubicBezTo>
                <a:close/>
                <a:moveTo>
                  <a:pt x="72" y="147"/>
                </a:moveTo>
                <a:cubicBezTo>
                  <a:pt x="65" y="147"/>
                  <a:pt x="58" y="147"/>
                  <a:pt x="58" y="147"/>
                </a:cubicBezTo>
                <a:cubicBezTo>
                  <a:pt x="58" y="147"/>
                  <a:pt x="58" y="147"/>
                  <a:pt x="58" y="147"/>
                </a:cubicBezTo>
                <a:cubicBezTo>
                  <a:pt x="51" y="147"/>
                  <a:pt x="48" y="144"/>
                  <a:pt x="47" y="139"/>
                </a:cubicBezTo>
                <a:cubicBezTo>
                  <a:pt x="46" y="136"/>
                  <a:pt x="46" y="134"/>
                  <a:pt x="46" y="131"/>
                </a:cubicBezTo>
                <a:cubicBezTo>
                  <a:pt x="46" y="128"/>
                  <a:pt x="46" y="125"/>
                  <a:pt x="45" y="123"/>
                </a:cubicBezTo>
                <a:cubicBezTo>
                  <a:pt x="40" y="114"/>
                  <a:pt x="36" y="107"/>
                  <a:pt x="31" y="98"/>
                </a:cubicBezTo>
                <a:cubicBezTo>
                  <a:pt x="27" y="89"/>
                  <a:pt x="22" y="76"/>
                  <a:pt x="25" y="63"/>
                </a:cubicBezTo>
                <a:cubicBezTo>
                  <a:pt x="29" y="47"/>
                  <a:pt x="46" y="30"/>
                  <a:pt x="71" y="30"/>
                </a:cubicBezTo>
                <a:cubicBezTo>
                  <a:pt x="96" y="30"/>
                  <a:pt x="114" y="47"/>
                  <a:pt x="118" y="63"/>
                </a:cubicBezTo>
                <a:cubicBezTo>
                  <a:pt x="121" y="76"/>
                  <a:pt x="116" y="89"/>
                  <a:pt x="111" y="98"/>
                </a:cubicBezTo>
                <a:cubicBezTo>
                  <a:pt x="107" y="107"/>
                  <a:pt x="103" y="114"/>
                  <a:pt x="98" y="123"/>
                </a:cubicBezTo>
                <a:cubicBezTo>
                  <a:pt x="97" y="125"/>
                  <a:pt x="97" y="128"/>
                  <a:pt x="97" y="131"/>
                </a:cubicBezTo>
                <a:cubicBezTo>
                  <a:pt x="97" y="134"/>
                  <a:pt x="97" y="136"/>
                  <a:pt x="96" y="139"/>
                </a:cubicBezTo>
                <a:cubicBezTo>
                  <a:pt x="95" y="144"/>
                  <a:pt x="92" y="147"/>
                  <a:pt x="85" y="147"/>
                </a:cubicBezTo>
                <a:cubicBezTo>
                  <a:pt x="85" y="147"/>
                  <a:pt x="78" y="147"/>
                  <a:pt x="72" y="147"/>
                </a:cubicBezTo>
                <a:close/>
                <a:moveTo>
                  <a:pt x="58" y="140"/>
                </a:moveTo>
                <a:cubicBezTo>
                  <a:pt x="58" y="140"/>
                  <a:pt x="85" y="140"/>
                  <a:pt x="85" y="140"/>
                </a:cubicBezTo>
                <a:cubicBezTo>
                  <a:pt x="89" y="140"/>
                  <a:pt x="89" y="140"/>
                  <a:pt x="90" y="137"/>
                </a:cubicBezTo>
                <a:cubicBezTo>
                  <a:pt x="90" y="135"/>
                  <a:pt x="90" y="133"/>
                  <a:pt x="91" y="131"/>
                </a:cubicBezTo>
                <a:cubicBezTo>
                  <a:pt x="91" y="127"/>
                  <a:pt x="91" y="123"/>
                  <a:pt x="93" y="119"/>
                </a:cubicBezTo>
                <a:cubicBezTo>
                  <a:pt x="98" y="111"/>
                  <a:pt x="101" y="104"/>
                  <a:pt x="106" y="95"/>
                </a:cubicBezTo>
                <a:cubicBezTo>
                  <a:pt x="109" y="89"/>
                  <a:pt x="115" y="76"/>
                  <a:pt x="112" y="64"/>
                </a:cubicBezTo>
                <a:cubicBezTo>
                  <a:pt x="108" y="51"/>
                  <a:pt x="93" y="37"/>
                  <a:pt x="71" y="37"/>
                </a:cubicBezTo>
                <a:cubicBezTo>
                  <a:pt x="50" y="37"/>
                  <a:pt x="35" y="51"/>
                  <a:pt x="31" y="64"/>
                </a:cubicBezTo>
                <a:cubicBezTo>
                  <a:pt x="28" y="76"/>
                  <a:pt x="34" y="89"/>
                  <a:pt x="37" y="95"/>
                </a:cubicBezTo>
                <a:cubicBezTo>
                  <a:pt x="42" y="104"/>
                  <a:pt x="45" y="111"/>
                  <a:pt x="50" y="119"/>
                </a:cubicBezTo>
                <a:cubicBezTo>
                  <a:pt x="52" y="123"/>
                  <a:pt x="52" y="127"/>
                  <a:pt x="52" y="131"/>
                </a:cubicBezTo>
                <a:cubicBezTo>
                  <a:pt x="52" y="133"/>
                  <a:pt x="53" y="135"/>
                  <a:pt x="53" y="137"/>
                </a:cubicBezTo>
                <a:cubicBezTo>
                  <a:pt x="54" y="140"/>
                  <a:pt x="54" y="140"/>
                  <a:pt x="58" y="140"/>
                </a:cubicBezTo>
                <a:cubicBezTo>
                  <a:pt x="58" y="140"/>
                  <a:pt x="58" y="140"/>
                  <a:pt x="58" y="140"/>
                </a:cubicBezTo>
                <a:close/>
                <a:moveTo>
                  <a:pt x="16" y="78"/>
                </a:moveTo>
                <a:cubicBezTo>
                  <a:pt x="4" y="78"/>
                  <a:pt x="4" y="78"/>
                  <a:pt x="4" y="78"/>
                </a:cubicBezTo>
                <a:cubicBezTo>
                  <a:pt x="2" y="78"/>
                  <a:pt x="0" y="76"/>
                  <a:pt x="0" y="75"/>
                </a:cubicBezTo>
                <a:cubicBezTo>
                  <a:pt x="0" y="73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8" y="72"/>
                  <a:pt x="19" y="73"/>
                  <a:pt x="19" y="75"/>
                </a:cubicBezTo>
                <a:cubicBezTo>
                  <a:pt x="19" y="76"/>
                  <a:pt x="18" y="78"/>
                  <a:pt x="16" y="78"/>
                </a:cubicBezTo>
                <a:close/>
                <a:moveTo>
                  <a:pt x="142" y="76"/>
                </a:moveTo>
                <a:cubicBezTo>
                  <a:pt x="127" y="76"/>
                  <a:pt x="127" y="76"/>
                  <a:pt x="127" y="76"/>
                </a:cubicBezTo>
                <a:cubicBezTo>
                  <a:pt x="125" y="76"/>
                  <a:pt x="124" y="74"/>
                  <a:pt x="124" y="72"/>
                </a:cubicBezTo>
                <a:cubicBezTo>
                  <a:pt x="124" y="71"/>
                  <a:pt x="125" y="69"/>
                  <a:pt x="127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4" y="69"/>
                  <a:pt x="145" y="71"/>
                  <a:pt x="145" y="72"/>
                </a:cubicBezTo>
                <a:cubicBezTo>
                  <a:pt x="145" y="74"/>
                  <a:pt x="144" y="76"/>
                  <a:pt x="142" y="76"/>
                </a:cubicBezTo>
                <a:close/>
                <a:moveTo>
                  <a:pt x="43" y="73"/>
                </a:moveTo>
                <a:cubicBezTo>
                  <a:pt x="43" y="73"/>
                  <a:pt x="43" y="73"/>
                  <a:pt x="42" y="73"/>
                </a:cubicBezTo>
                <a:cubicBezTo>
                  <a:pt x="41" y="72"/>
                  <a:pt x="40" y="71"/>
                  <a:pt x="40" y="69"/>
                </a:cubicBezTo>
                <a:cubicBezTo>
                  <a:pt x="43" y="57"/>
                  <a:pt x="55" y="46"/>
                  <a:pt x="73" y="46"/>
                </a:cubicBezTo>
                <a:cubicBezTo>
                  <a:pt x="73" y="46"/>
                  <a:pt x="73" y="46"/>
                  <a:pt x="73" y="46"/>
                </a:cubicBezTo>
                <a:cubicBezTo>
                  <a:pt x="75" y="46"/>
                  <a:pt x="76" y="47"/>
                  <a:pt x="76" y="49"/>
                </a:cubicBezTo>
                <a:cubicBezTo>
                  <a:pt x="76" y="51"/>
                  <a:pt x="75" y="52"/>
                  <a:pt x="73" y="52"/>
                </a:cubicBezTo>
                <a:cubicBezTo>
                  <a:pt x="59" y="52"/>
                  <a:pt x="48" y="62"/>
                  <a:pt x="46" y="71"/>
                </a:cubicBezTo>
                <a:cubicBezTo>
                  <a:pt x="46" y="72"/>
                  <a:pt x="44" y="73"/>
                  <a:pt x="43" y="73"/>
                </a:cubicBezTo>
                <a:close/>
                <a:moveTo>
                  <a:pt x="112" y="38"/>
                </a:moveTo>
                <a:cubicBezTo>
                  <a:pt x="111" y="38"/>
                  <a:pt x="110" y="38"/>
                  <a:pt x="110" y="37"/>
                </a:cubicBezTo>
                <a:cubicBezTo>
                  <a:pt x="108" y="36"/>
                  <a:pt x="108" y="34"/>
                  <a:pt x="110" y="33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22" y="21"/>
                  <a:pt x="124" y="21"/>
                  <a:pt x="125" y="22"/>
                </a:cubicBezTo>
                <a:cubicBezTo>
                  <a:pt x="126" y="23"/>
                  <a:pt x="126" y="25"/>
                  <a:pt x="125" y="27"/>
                </a:cubicBezTo>
                <a:cubicBezTo>
                  <a:pt x="114" y="37"/>
                  <a:pt x="114" y="37"/>
                  <a:pt x="114" y="37"/>
                </a:cubicBezTo>
                <a:cubicBezTo>
                  <a:pt x="114" y="38"/>
                  <a:pt x="113" y="38"/>
                  <a:pt x="112" y="38"/>
                </a:cubicBezTo>
                <a:close/>
                <a:moveTo>
                  <a:pt x="32" y="38"/>
                </a:moveTo>
                <a:cubicBezTo>
                  <a:pt x="31" y="38"/>
                  <a:pt x="30" y="38"/>
                  <a:pt x="30" y="37"/>
                </a:cubicBezTo>
                <a:cubicBezTo>
                  <a:pt x="19" y="27"/>
                  <a:pt x="19" y="27"/>
                  <a:pt x="19" y="27"/>
                </a:cubicBezTo>
                <a:cubicBezTo>
                  <a:pt x="18" y="25"/>
                  <a:pt x="18" y="23"/>
                  <a:pt x="19" y="22"/>
                </a:cubicBezTo>
                <a:cubicBezTo>
                  <a:pt x="20" y="21"/>
                  <a:pt x="22" y="21"/>
                  <a:pt x="23" y="22"/>
                </a:cubicBezTo>
                <a:cubicBezTo>
                  <a:pt x="34" y="33"/>
                  <a:pt x="34" y="33"/>
                  <a:pt x="34" y="33"/>
                </a:cubicBezTo>
                <a:cubicBezTo>
                  <a:pt x="35" y="34"/>
                  <a:pt x="35" y="36"/>
                  <a:pt x="34" y="37"/>
                </a:cubicBezTo>
                <a:cubicBezTo>
                  <a:pt x="33" y="38"/>
                  <a:pt x="33" y="38"/>
                  <a:pt x="32" y="38"/>
                </a:cubicBezTo>
                <a:close/>
                <a:moveTo>
                  <a:pt x="71" y="24"/>
                </a:moveTo>
                <a:cubicBezTo>
                  <a:pt x="70" y="24"/>
                  <a:pt x="68" y="23"/>
                  <a:pt x="68" y="21"/>
                </a:cubicBezTo>
                <a:cubicBezTo>
                  <a:pt x="68" y="3"/>
                  <a:pt x="68" y="3"/>
                  <a:pt x="68" y="3"/>
                </a:cubicBezTo>
                <a:cubicBezTo>
                  <a:pt x="68" y="1"/>
                  <a:pt x="70" y="0"/>
                  <a:pt x="71" y="0"/>
                </a:cubicBezTo>
                <a:cubicBezTo>
                  <a:pt x="73" y="0"/>
                  <a:pt x="75" y="1"/>
                  <a:pt x="75" y="3"/>
                </a:cubicBezTo>
                <a:cubicBezTo>
                  <a:pt x="75" y="21"/>
                  <a:pt x="75" y="21"/>
                  <a:pt x="75" y="21"/>
                </a:cubicBezTo>
                <a:cubicBezTo>
                  <a:pt x="75" y="23"/>
                  <a:pt x="73" y="24"/>
                  <a:pt x="71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27CDD6E-235E-2A46-8F2D-A751B039B433}"/>
              </a:ext>
            </a:extLst>
          </p:cNvPr>
          <p:cNvGrpSpPr/>
          <p:nvPr/>
        </p:nvGrpSpPr>
        <p:grpSpPr>
          <a:xfrm>
            <a:off x="8574088" y="552450"/>
            <a:ext cx="1585912" cy="965200"/>
            <a:chOff x="8574088" y="552450"/>
            <a:chExt cx="1585912" cy="965200"/>
          </a:xfrm>
        </p:grpSpPr>
        <p:sp>
          <p:nvSpPr>
            <p:cNvPr id="836" name="Google Shape;836;p51"/>
            <p:cNvSpPr txBox="1"/>
            <p:nvPr/>
          </p:nvSpPr>
          <p:spPr>
            <a:xfrm>
              <a:off x="8574088" y="825500"/>
              <a:ext cx="1585912" cy="69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1"/>
            <p:cNvSpPr txBox="1"/>
            <p:nvPr/>
          </p:nvSpPr>
          <p:spPr>
            <a:xfrm>
              <a:off x="8655050" y="552450"/>
              <a:ext cx="1231900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FINANCE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C612492-477E-3B43-86E8-B6C035D33EEA}"/>
              </a:ext>
            </a:extLst>
          </p:cNvPr>
          <p:cNvGrpSpPr/>
          <p:nvPr/>
        </p:nvGrpSpPr>
        <p:grpSpPr>
          <a:xfrm>
            <a:off x="10240963" y="2919413"/>
            <a:ext cx="1585912" cy="993775"/>
            <a:chOff x="10240963" y="2919413"/>
            <a:chExt cx="1585912" cy="993775"/>
          </a:xfrm>
        </p:grpSpPr>
        <p:sp>
          <p:nvSpPr>
            <p:cNvPr id="854" name="Google Shape;854;p51"/>
            <p:cNvSpPr txBox="1"/>
            <p:nvPr/>
          </p:nvSpPr>
          <p:spPr>
            <a:xfrm>
              <a:off x="10331450" y="2919413"/>
              <a:ext cx="768350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MAIL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51"/>
            <p:cNvSpPr txBox="1"/>
            <p:nvPr/>
          </p:nvSpPr>
          <p:spPr>
            <a:xfrm>
              <a:off x="10240963" y="3219450"/>
              <a:ext cx="1585912" cy="693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0B4AD43-7BDA-E240-865F-D722B85FC27C}"/>
              </a:ext>
            </a:extLst>
          </p:cNvPr>
          <p:cNvGrpSpPr/>
          <p:nvPr/>
        </p:nvGrpSpPr>
        <p:grpSpPr>
          <a:xfrm>
            <a:off x="8570913" y="5341938"/>
            <a:ext cx="1712912" cy="1004887"/>
            <a:chOff x="8570913" y="5341938"/>
            <a:chExt cx="1712912" cy="1004887"/>
          </a:xfrm>
        </p:grpSpPr>
        <p:sp>
          <p:nvSpPr>
            <p:cNvPr id="853" name="Google Shape;853;p51"/>
            <p:cNvSpPr txBox="1"/>
            <p:nvPr/>
          </p:nvSpPr>
          <p:spPr>
            <a:xfrm>
              <a:off x="8655050" y="5341938"/>
              <a:ext cx="1628775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WORKFLOW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51"/>
            <p:cNvSpPr txBox="1"/>
            <p:nvPr/>
          </p:nvSpPr>
          <p:spPr>
            <a:xfrm>
              <a:off x="8570913" y="5654675"/>
              <a:ext cx="1585912" cy="69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FF49158-0742-D449-BC90-D6D48EE4E572}"/>
              </a:ext>
            </a:extLst>
          </p:cNvPr>
          <p:cNvGrpSpPr/>
          <p:nvPr/>
        </p:nvGrpSpPr>
        <p:grpSpPr>
          <a:xfrm>
            <a:off x="2054225" y="552450"/>
            <a:ext cx="1638300" cy="947738"/>
            <a:chOff x="2054225" y="552450"/>
            <a:chExt cx="1638300" cy="947738"/>
          </a:xfrm>
        </p:grpSpPr>
        <p:sp>
          <p:nvSpPr>
            <p:cNvPr id="855" name="Google Shape;855;p51"/>
            <p:cNvSpPr txBox="1"/>
            <p:nvPr/>
          </p:nvSpPr>
          <p:spPr>
            <a:xfrm>
              <a:off x="2967038" y="552450"/>
              <a:ext cx="725487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IDEA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1"/>
            <p:cNvSpPr txBox="1"/>
            <p:nvPr/>
          </p:nvSpPr>
          <p:spPr>
            <a:xfrm>
              <a:off x="2054225" y="808038"/>
              <a:ext cx="1585913" cy="69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4AF94C9-CFB1-C54E-8450-029A5B227310}"/>
              </a:ext>
            </a:extLst>
          </p:cNvPr>
          <p:cNvGrpSpPr/>
          <p:nvPr/>
        </p:nvGrpSpPr>
        <p:grpSpPr>
          <a:xfrm>
            <a:off x="354013" y="2919413"/>
            <a:ext cx="1682750" cy="976312"/>
            <a:chOff x="354013" y="2919413"/>
            <a:chExt cx="1682750" cy="976312"/>
          </a:xfrm>
        </p:grpSpPr>
        <p:sp>
          <p:nvSpPr>
            <p:cNvPr id="857" name="Google Shape;857;p51"/>
            <p:cNvSpPr txBox="1"/>
            <p:nvPr/>
          </p:nvSpPr>
          <p:spPr>
            <a:xfrm>
              <a:off x="1223963" y="2919413"/>
              <a:ext cx="812800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PLAN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1"/>
            <p:cNvSpPr txBox="1"/>
            <p:nvPr/>
          </p:nvSpPr>
          <p:spPr>
            <a:xfrm>
              <a:off x="354013" y="3203575"/>
              <a:ext cx="1585912" cy="692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E4F29A1-8870-7B40-959E-8231BB3451E7}"/>
              </a:ext>
            </a:extLst>
          </p:cNvPr>
          <p:cNvGrpSpPr/>
          <p:nvPr/>
        </p:nvGrpSpPr>
        <p:grpSpPr>
          <a:xfrm>
            <a:off x="2054225" y="5341938"/>
            <a:ext cx="1697038" cy="976312"/>
            <a:chOff x="2054225" y="5341938"/>
            <a:chExt cx="1697038" cy="976312"/>
          </a:xfrm>
        </p:grpSpPr>
        <p:sp>
          <p:nvSpPr>
            <p:cNvPr id="856" name="Google Shape;856;p51"/>
            <p:cNvSpPr txBox="1"/>
            <p:nvPr/>
          </p:nvSpPr>
          <p:spPr>
            <a:xfrm>
              <a:off x="2149475" y="5341938"/>
              <a:ext cx="1601788" cy="41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353535"/>
                </a:buClr>
                <a:buSzPts val="1900"/>
                <a:buFont typeface="Open Sans SemiBold"/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TEAMWORK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1"/>
            <p:cNvSpPr txBox="1"/>
            <p:nvPr/>
          </p:nvSpPr>
          <p:spPr>
            <a:xfrm>
              <a:off x="2054225" y="5624513"/>
              <a:ext cx="1585913" cy="693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adipin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5" grpId="0" animBg="1"/>
          <p:bldP spid="846" grpId="0" animBg="1"/>
          <p:bldP spid="847" grpId="0" animBg="1"/>
          <p:bldP spid="848" grpId="0" animBg="1"/>
          <p:bldP spid="849" grpId="0" animBg="1"/>
          <p:bldP spid="850" grpId="0" animBg="1"/>
          <p:bldP spid="85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8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8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8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8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8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8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8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5" grpId="0" animBg="1"/>
          <p:bldP spid="846" grpId="0" animBg="1"/>
          <p:bldP spid="847" grpId="0" animBg="1"/>
          <p:bldP spid="848" grpId="0" animBg="1"/>
          <p:bldP spid="849" grpId="0" animBg="1"/>
          <p:bldP spid="850" grpId="0" animBg="1"/>
          <p:bldP spid="85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/>
          <p:nvPr/>
        </p:nvSpPr>
        <p:spPr>
          <a:xfrm>
            <a:off x="1588" y="1588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3;p16">
            <a:extLst>
              <a:ext uri="{FF2B5EF4-FFF2-40B4-BE49-F238E27FC236}">
                <a16:creationId xmlns:a16="http://schemas.microsoft.com/office/drawing/2014/main" id="{5AB9241A-2C0B-CD41-80B4-1AB8D38F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794" y="2870187"/>
            <a:ext cx="7376001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algn="ctr" rtl="0">
              <a:buClr>
                <a:schemeClr val="dk1"/>
              </a:buClr>
              <a:buSzPts val="1400"/>
            </a:pPr>
            <a:r>
              <a:rPr lang="ar-EG" sz="3600" dirty="0">
                <a:solidFill>
                  <a:schemeClr val="bg1"/>
                </a:solidFill>
                <a:latin typeface="Cairo" panose="00000500000000000000" pitchFamily="2" charset="-78"/>
                <a:ea typeface="Open Sans"/>
                <a:cs typeface="Cairo" panose="00000500000000000000" pitchFamily="2" charset="-78"/>
                <a:sym typeface="Open Sans"/>
              </a:rPr>
              <a:t>هذا النص هو مثال لنص يمكن أن يستبدل في نفس المساحة</a:t>
            </a:r>
            <a:endParaRPr lang="ar-EG" sz="3600" dirty="0">
              <a:solidFill>
                <a:schemeClr val="bg1"/>
              </a:solidFill>
            </a:endParaRPr>
          </a:p>
        </p:txBody>
      </p:sp>
      <p:sp>
        <p:nvSpPr>
          <p:cNvPr id="12" name="Google Shape;114;p16">
            <a:extLst>
              <a:ext uri="{FF2B5EF4-FFF2-40B4-BE49-F238E27FC236}">
                <a16:creationId xmlns:a16="http://schemas.microsoft.com/office/drawing/2014/main" id="{51E69A71-D531-A64E-A545-45A1B30DE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774" y="4165681"/>
            <a:ext cx="3400039" cy="4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ar-EG" sz="2400" dirty="0">
                <a:solidFill>
                  <a:schemeClr val="bg1"/>
                </a:solidFill>
                <a:latin typeface="Cairo" panose="00000500000000000000" pitchFamily="2" charset="-78"/>
                <a:ea typeface="Open Sans"/>
                <a:cs typeface="Cairo" panose="00000500000000000000" pitchFamily="2" charset="-78"/>
                <a:sym typeface="Open Sans"/>
              </a:rPr>
              <a:t>النص</a:t>
            </a:r>
            <a:endParaRPr lang="en-UA" altLang="en-UA" sz="2333" dirty="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196836" y="1715098"/>
            <a:ext cx="7799917" cy="3952277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6188" tIns="38083" rIns="76188" bIns="38083"/>
          <a:lstStyle/>
          <a:p>
            <a:endParaRPr lang="en-UA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2975263" y="1190625"/>
            <a:ext cx="1034889" cy="1237819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6188" tIns="38083" rIns="76188" bIns="38083"/>
          <a:lstStyle/>
          <a:p>
            <a:endParaRPr lang="en-UA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3237497" y="1474714"/>
            <a:ext cx="507298" cy="399598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6188" tIns="38083" rIns="76188" bIns="38083"/>
          <a:lstStyle/>
          <a:p>
            <a:endParaRPr lang="en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13" y="204788"/>
            <a:ext cx="8226425" cy="62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52"/>
          <p:cNvSpPr/>
          <p:nvPr/>
        </p:nvSpPr>
        <p:spPr>
          <a:xfrm>
            <a:off x="8699500" y="4243388"/>
            <a:ext cx="173355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Threats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52"/>
          <p:cNvSpPr/>
          <p:nvPr/>
        </p:nvSpPr>
        <p:spPr>
          <a:xfrm>
            <a:off x="8699500" y="1079500"/>
            <a:ext cx="2811463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Weaknesses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52"/>
          <p:cNvSpPr/>
          <p:nvPr/>
        </p:nvSpPr>
        <p:spPr>
          <a:xfrm>
            <a:off x="2732088" y="4213225"/>
            <a:ext cx="3171825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Opportunities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2"/>
          <p:cNvSpPr/>
          <p:nvPr/>
        </p:nvSpPr>
        <p:spPr>
          <a:xfrm>
            <a:off x="2732088" y="1079500"/>
            <a:ext cx="2263775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Strengths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52"/>
          <p:cNvSpPr/>
          <p:nvPr/>
        </p:nvSpPr>
        <p:spPr>
          <a:xfrm>
            <a:off x="1163638" y="928688"/>
            <a:ext cx="1798637" cy="2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0" b="1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2"/>
          <p:cNvSpPr/>
          <p:nvPr/>
        </p:nvSpPr>
        <p:spPr>
          <a:xfrm>
            <a:off x="6670675" y="928688"/>
            <a:ext cx="2535238" cy="2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0" b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W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52"/>
          <p:cNvSpPr/>
          <p:nvPr/>
        </p:nvSpPr>
        <p:spPr>
          <a:xfrm>
            <a:off x="1033463" y="4083050"/>
            <a:ext cx="2054225" cy="2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0" b="1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52"/>
          <p:cNvSpPr/>
          <p:nvPr/>
        </p:nvSpPr>
        <p:spPr>
          <a:xfrm>
            <a:off x="7040563" y="4083050"/>
            <a:ext cx="1793875" cy="22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00" b="1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T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52"/>
          <p:cNvSpPr txBox="1"/>
          <p:nvPr/>
        </p:nvSpPr>
        <p:spPr>
          <a:xfrm>
            <a:off x="2638425" y="1651000"/>
            <a:ext cx="2178050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52"/>
          <p:cNvSpPr txBox="1"/>
          <p:nvPr/>
        </p:nvSpPr>
        <p:spPr>
          <a:xfrm>
            <a:off x="2682875" y="4835525"/>
            <a:ext cx="2178050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52"/>
          <p:cNvSpPr txBox="1"/>
          <p:nvPr/>
        </p:nvSpPr>
        <p:spPr>
          <a:xfrm>
            <a:off x="8634413" y="1651000"/>
            <a:ext cx="2178050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52"/>
          <p:cNvSpPr txBox="1"/>
          <p:nvPr/>
        </p:nvSpPr>
        <p:spPr>
          <a:xfrm>
            <a:off x="8678863" y="4835525"/>
            <a:ext cx="2178050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" grpId="0"/>
      <p:bldP spid="869" grpId="0"/>
      <p:bldP spid="870" grpId="0"/>
      <p:bldP spid="871" grpId="0"/>
      <p:bldP spid="872" grpId="0"/>
      <p:bldP spid="873" grpId="0"/>
      <p:bldP spid="874" grpId="0"/>
      <p:bldP spid="875" grpId="0"/>
      <p:bldP spid="876" grpId="0"/>
      <p:bldP spid="877" grpId="0"/>
      <p:bldP spid="878" grpId="0"/>
      <p:bldP spid="87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675" y="1114425"/>
            <a:ext cx="5792788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53"/>
          <p:cNvSpPr/>
          <p:nvPr/>
        </p:nvSpPr>
        <p:spPr>
          <a:xfrm>
            <a:off x="3132138" y="1614488"/>
            <a:ext cx="885825" cy="1057275"/>
          </a:xfrm>
          <a:custGeom>
            <a:avLst/>
            <a:gdLst/>
            <a:ahLst/>
            <a:cxnLst/>
            <a:rect l="l" t="t" r="r" b="b"/>
            <a:pathLst>
              <a:path w="182" h="217" extrusionOk="0">
                <a:moveTo>
                  <a:pt x="122" y="210"/>
                </a:moveTo>
                <a:cubicBezTo>
                  <a:pt x="122" y="214"/>
                  <a:pt x="118" y="217"/>
                  <a:pt x="114" y="217"/>
                </a:cubicBezTo>
                <a:cubicBezTo>
                  <a:pt x="68" y="217"/>
                  <a:pt x="68" y="217"/>
                  <a:pt x="68" y="217"/>
                </a:cubicBezTo>
                <a:cubicBezTo>
                  <a:pt x="64" y="217"/>
                  <a:pt x="61" y="214"/>
                  <a:pt x="61" y="210"/>
                </a:cubicBezTo>
                <a:cubicBezTo>
                  <a:pt x="61" y="210"/>
                  <a:pt x="61" y="210"/>
                  <a:pt x="61" y="210"/>
                </a:cubicBezTo>
                <a:cubicBezTo>
                  <a:pt x="61" y="206"/>
                  <a:pt x="64" y="202"/>
                  <a:pt x="68" y="202"/>
                </a:cubicBezTo>
                <a:cubicBezTo>
                  <a:pt x="114" y="202"/>
                  <a:pt x="114" y="202"/>
                  <a:pt x="114" y="202"/>
                </a:cubicBezTo>
                <a:cubicBezTo>
                  <a:pt x="118" y="202"/>
                  <a:pt x="122" y="206"/>
                  <a:pt x="122" y="210"/>
                </a:cubicBezTo>
                <a:close/>
                <a:moveTo>
                  <a:pt x="122" y="190"/>
                </a:moveTo>
                <a:cubicBezTo>
                  <a:pt x="122" y="186"/>
                  <a:pt x="118" y="182"/>
                  <a:pt x="114" y="182"/>
                </a:cubicBezTo>
                <a:cubicBezTo>
                  <a:pt x="68" y="182"/>
                  <a:pt x="68" y="182"/>
                  <a:pt x="68" y="182"/>
                </a:cubicBezTo>
                <a:cubicBezTo>
                  <a:pt x="64" y="182"/>
                  <a:pt x="61" y="186"/>
                  <a:pt x="61" y="190"/>
                </a:cubicBezTo>
                <a:cubicBezTo>
                  <a:pt x="61" y="190"/>
                  <a:pt x="61" y="190"/>
                  <a:pt x="61" y="190"/>
                </a:cubicBezTo>
                <a:cubicBezTo>
                  <a:pt x="61" y="194"/>
                  <a:pt x="64" y="198"/>
                  <a:pt x="68" y="198"/>
                </a:cubicBezTo>
                <a:cubicBezTo>
                  <a:pt x="114" y="198"/>
                  <a:pt x="114" y="198"/>
                  <a:pt x="114" y="198"/>
                </a:cubicBezTo>
                <a:cubicBezTo>
                  <a:pt x="118" y="198"/>
                  <a:pt x="122" y="194"/>
                  <a:pt x="122" y="190"/>
                </a:cubicBezTo>
                <a:close/>
                <a:moveTo>
                  <a:pt x="98" y="107"/>
                </a:moveTo>
                <a:cubicBezTo>
                  <a:pt x="89" y="107"/>
                  <a:pt x="89" y="107"/>
                  <a:pt x="89" y="107"/>
                </a:cubicBezTo>
                <a:cubicBezTo>
                  <a:pt x="84" y="107"/>
                  <a:pt x="84" y="107"/>
                  <a:pt x="84" y="107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6" y="178"/>
                  <a:pt x="89" y="178"/>
                  <a:pt x="91" y="178"/>
                </a:cubicBezTo>
                <a:cubicBezTo>
                  <a:pt x="91" y="178"/>
                  <a:pt x="91" y="178"/>
                  <a:pt x="91" y="178"/>
                </a:cubicBezTo>
                <a:cubicBezTo>
                  <a:pt x="91" y="178"/>
                  <a:pt x="91" y="178"/>
                  <a:pt x="91" y="178"/>
                </a:cubicBezTo>
                <a:cubicBezTo>
                  <a:pt x="91" y="178"/>
                  <a:pt x="91" y="178"/>
                  <a:pt x="91" y="178"/>
                </a:cubicBezTo>
                <a:cubicBezTo>
                  <a:pt x="91" y="178"/>
                  <a:pt x="91" y="178"/>
                  <a:pt x="91" y="178"/>
                </a:cubicBezTo>
                <a:cubicBezTo>
                  <a:pt x="94" y="178"/>
                  <a:pt x="96" y="178"/>
                  <a:pt x="98" y="178"/>
                </a:cubicBezTo>
                <a:lnTo>
                  <a:pt x="98" y="107"/>
                </a:lnTo>
                <a:close/>
                <a:moveTo>
                  <a:pt x="66" y="78"/>
                </a:moveTo>
                <a:cubicBezTo>
                  <a:pt x="60" y="78"/>
                  <a:pt x="55" y="83"/>
                  <a:pt x="55" y="89"/>
                </a:cubicBezTo>
                <a:cubicBezTo>
                  <a:pt x="55" y="95"/>
                  <a:pt x="60" y="100"/>
                  <a:pt x="66" y="100"/>
                </a:cubicBezTo>
                <a:cubicBezTo>
                  <a:pt x="77" y="100"/>
                  <a:pt x="77" y="100"/>
                  <a:pt x="77" y="100"/>
                </a:cubicBezTo>
                <a:cubicBezTo>
                  <a:pt x="77" y="89"/>
                  <a:pt x="77" y="89"/>
                  <a:pt x="77" y="89"/>
                </a:cubicBezTo>
                <a:cubicBezTo>
                  <a:pt x="77" y="83"/>
                  <a:pt x="72" y="78"/>
                  <a:pt x="66" y="78"/>
                </a:cubicBezTo>
                <a:close/>
                <a:moveTo>
                  <a:pt x="127" y="89"/>
                </a:moveTo>
                <a:cubicBezTo>
                  <a:pt x="127" y="83"/>
                  <a:pt x="122" y="78"/>
                  <a:pt x="116" y="78"/>
                </a:cubicBezTo>
                <a:cubicBezTo>
                  <a:pt x="110" y="78"/>
                  <a:pt x="105" y="83"/>
                  <a:pt x="105" y="89"/>
                </a:cubicBezTo>
                <a:cubicBezTo>
                  <a:pt x="105" y="100"/>
                  <a:pt x="105" y="100"/>
                  <a:pt x="105" y="100"/>
                </a:cubicBezTo>
                <a:cubicBezTo>
                  <a:pt x="116" y="100"/>
                  <a:pt x="116" y="100"/>
                  <a:pt x="116" y="100"/>
                </a:cubicBezTo>
                <a:cubicBezTo>
                  <a:pt x="122" y="100"/>
                  <a:pt x="127" y="95"/>
                  <a:pt x="127" y="89"/>
                </a:cubicBezTo>
                <a:close/>
                <a:moveTo>
                  <a:pt x="151" y="69"/>
                </a:moveTo>
                <a:cubicBezTo>
                  <a:pt x="146" y="50"/>
                  <a:pt x="123" y="29"/>
                  <a:pt x="91" y="29"/>
                </a:cubicBezTo>
                <a:cubicBezTo>
                  <a:pt x="59" y="29"/>
                  <a:pt x="36" y="50"/>
                  <a:pt x="31" y="69"/>
                </a:cubicBezTo>
                <a:cubicBezTo>
                  <a:pt x="27" y="84"/>
                  <a:pt x="31" y="98"/>
                  <a:pt x="38" y="112"/>
                </a:cubicBezTo>
                <a:cubicBezTo>
                  <a:pt x="44" y="124"/>
                  <a:pt x="51" y="134"/>
                  <a:pt x="56" y="146"/>
                </a:cubicBezTo>
                <a:cubicBezTo>
                  <a:pt x="59" y="153"/>
                  <a:pt x="60" y="163"/>
                  <a:pt x="62" y="170"/>
                </a:cubicBezTo>
                <a:cubicBezTo>
                  <a:pt x="63" y="176"/>
                  <a:pt x="65" y="178"/>
                  <a:pt x="72" y="178"/>
                </a:cubicBezTo>
                <a:cubicBezTo>
                  <a:pt x="74" y="178"/>
                  <a:pt x="75" y="178"/>
                  <a:pt x="77" y="178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1" y="107"/>
                  <a:pt x="57" y="105"/>
                  <a:pt x="53" y="102"/>
                </a:cubicBezTo>
                <a:cubicBezTo>
                  <a:pt x="50" y="98"/>
                  <a:pt x="48" y="94"/>
                  <a:pt x="48" y="89"/>
                </a:cubicBezTo>
                <a:cubicBezTo>
                  <a:pt x="48" y="84"/>
                  <a:pt x="50" y="80"/>
                  <a:pt x="53" y="76"/>
                </a:cubicBezTo>
                <a:cubicBezTo>
                  <a:pt x="57" y="73"/>
                  <a:pt x="61" y="71"/>
                  <a:pt x="66" y="71"/>
                </a:cubicBezTo>
                <a:cubicBezTo>
                  <a:pt x="76" y="71"/>
                  <a:pt x="84" y="79"/>
                  <a:pt x="84" y="89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100"/>
                  <a:pt x="84" y="100"/>
                  <a:pt x="84" y="100"/>
                </a:cubicBezTo>
                <a:cubicBezTo>
                  <a:pt x="89" y="100"/>
                  <a:pt x="89" y="100"/>
                  <a:pt x="89" y="100"/>
                </a:cubicBezTo>
                <a:cubicBezTo>
                  <a:pt x="98" y="100"/>
                  <a:pt x="98" y="100"/>
                  <a:pt x="98" y="100"/>
                </a:cubicBezTo>
                <a:cubicBezTo>
                  <a:pt x="98" y="89"/>
                  <a:pt x="98" y="89"/>
                  <a:pt x="98" y="89"/>
                </a:cubicBezTo>
                <a:cubicBezTo>
                  <a:pt x="98" y="89"/>
                  <a:pt x="98" y="89"/>
                  <a:pt x="98" y="89"/>
                </a:cubicBezTo>
                <a:cubicBezTo>
                  <a:pt x="98" y="84"/>
                  <a:pt x="100" y="80"/>
                  <a:pt x="104" y="76"/>
                </a:cubicBezTo>
                <a:cubicBezTo>
                  <a:pt x="107" y="73"/>
                  <a:pt x="112" y="71"/>
                  <a:pt x="116" y="71"/>
                </a:cubicBezTo>
                <a:cubicBezTo>
                  <a:pt x="121" y="71"/>
                  <a:pt x="126" y="73"/>
                  <a:pt x="129" y="76"/>
                </a:cubicBezTo>
                <a:cubicBezTo>
                  <a:pt x="133" y="80"/>
                  <a:pt x="134" y="84"/>
                  <a:pt x="134" y="89"/>
                </a:cubicBezTo>
                <a:cubicBezTo>
                  <a:pt x="134" y="94"/>
                  <a:pt x="133" y="98"/>
                  <a:pt x="129" y="102"/>
                </a:cubicBezTo>
                <a:cubicBezTo>
                  <a:pt x="126" y="105"/>
                  <a:pt x="121" y="107"/>
                  <a:pt x="116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05" y="178"/>
                  <a:pt x="105" y="178"/>
                  <a:pt x="105" y="178"/>
                </a:cubicBezTo>
                <a:cubicBezTo>
                  <a:pt x="107" y="178"/>
                  <a:pt x="108" y="178"/>
                  <a:pt x="110" y="178"/>
                </a:cubicBezTo>
                <a:cubicBezTo>
                  <a:pt x="117" y="178"/>
                  <a:pt x="119" y="176"/>
                  <a:pt x="120" y="170"/>
                </a:cubicBezTo>
                <a:cubicBezTo>
                  <a:pt x="122" y="163"/>
                  <a:pt x="123" y="153"/>
                  <a:pt x="126" y="146"/>
                </a:cubicBezTo>
                <a:cubicBezTo>
                  <a:pt x="132" y="134"/>
                  <a:pt x="138" y="124"/>
                  <a:pt x="145" y="112"/>
                </a:cubicBezTo>
                <a:cubicBezTo>
                  <a:pt x="152" y="98"/>
                  <a:pt x="155" y="84"/>
                  <a:pt x="151" y="69"/>
                </a:cubicBezTo>
                <a:close/>
                <a:moveTo>
                  <a:pt x="98" y="7"/>
                </a:moveTo>
                <a:cubicBezTo>
                  <a:pt x="98" y="3"/>
                  <a:pt x="95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88" y="0"/>
                  <a:pt x="85" y="3"/>
                  <a:pt x="85" y="7"/>
                </a:cubicBezTo>
                <a:cubicBezTo>
                  <a:pt x="85" y="19"/>
                  <a:pt x="85" y="19"/>
                  <a:pt x="85" y="19"/>
                </a:cubicBezTo>
                <a:cubicBezTo>
                  <a:pt x="85" y="22"/>
                  <a:pt x="88" y="25"/>
                  <a:pt x="91" y="25"/>
                </a:cubicBezTo>
                <a:cubicBezTo>
                  <a:pt x="91" y="25"/>
                  <a:pt x="91" y="25"/>
                  <a:pt x="91" y="25"/>
                </a:cubicBezTo>
                <a:cubicBezTo>
                  <a:pt x="95" y="25"/>
                  <a:pt x="98" y="22"/>
                  <a:pt x="98" y="19"/>
                </a:cubicBezTo>
                <a:lnTo>
                  <a:pt x="98" y="7"/>
                </a:lnTo>
                <a:close/>
                <a:moveTo>
                  <a:pt x="134" y="17"/>
                </a:moveTo>
                <a:cubicBezTo>
                  <a:pt x="136" y="14"/>
                  <a:pt x="135" y="10"/>
                  <a:pt x="132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29" y="7"/>
                  <a:pt x="125" y="8"/>
                  <a:pt x="123" y="11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15" y="25"/>
                  <a:pt x="116" y="29"/>
                  <a:pt x="120" y="31"/>
                </a:cubicBezTo>
                <a:cubicBezTo>
                  <a:pt x="120" y="31"/>
                  <a:pt x="120" y="31"/>
                  <a:pt x="120" y="31"/>
                </a:cubicBezTo>
                <a:cubicBezTo>
                  <a:pt x="123" y="33"/>
                  <a:pt x="127" y="31"/>
                  <a:pt x="129" y="28"/>
                </a:cubicBezTo>
                <a:lnTo>
                  <a:pt x="134" y="17"/>
                </a:lnTo>
                <a:close/>
                <a:moveTo>
                  <a:pt x="162" y="39"/>
                </a:moveTo>
                <a:cubicBezTo>
                  <a:pt x="164" y="36"/>
                  <a:pt x="165" y="32"/>
                  <a:pt x="162" y="29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0" y="27"/>
                  <a:pt x="155" y="26"/>
                  <a:pt x="153" y="29"/>
                </a:cubicBezTo>
                <a:cubicBezTo>
                  <a:pt x="144" y="37"/>
                  <a:pt x="144" y="37"/>
                  <a:pt x="144" y="37"/>
                </a:cubicBezTo>
                <a:cubicBezTo>
                  <a:pt x="141" y="39"/>
                  <a:pt x="141" y="44"/>
                  <a:pt x="143" y="46"/>
                </a:cubicBezTo>
                <a:cubicBezTo>
                  <a:pt x="143" y="46"/>
                  <a:pt x="143" y="46"/>
                  <a:pt x="143" y="46"/>
                </a:cubicBezTo>
                <a:cubicBezTo>
                  <a:pt x="145" y="49"/>
                  <a:pt x="150" y="49"/>
                  <a:pt x="152" y="47"/>
                </a:cubicBezTo>
                <a:lnTo>
                  <a:pt x="162" y="39"/>
                </a:lnTo>
                <a:close/>
                <a:moveTo>
                  <a:pt x="176" y="71"/>
                </a:moveTo>
                <a:cubicBezTo>
                  <a:pt x="179" y="71"/>
                  <a:pt x="182" y="67"/>
                  <a:pt x="181" y="64"/>
                </a:cubicBezTo>
                <a:cubicBezTo>
                  <a:pt x="181" y="64"/>
                  <a:pt x="181" y="64"/>
                  <a:pt x="181" y="64"/>
                </a:cubicBezTo>
                <a:cubicBezTo>
                  <a:pt x="180" y="60"/>
                  <a:pt x="177" y="58"/>
                  <a:pt x="173" y="58"/>
                </a:cubicBezTo>
                <a:cubicBezTo>
                  <a:pt x="161" y="60"/>
                  <a:pt x="161" y="60"/>
                  <a:pt x="161" y="60"/>
                </a:cubicBezTo>
                <a:cubicBezTo>
                  <a:pt x="158" y="61"/>
                  <a:pt x="155" y="64"/>
                  <a:pt x="156" y="68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57" y="72"/>
                  <a:pt x="160" y="74"/>
                  <a:pt x="164" y="73"/>
                </a:cubicBezTo>
                <a:lnTo>
                  <a:pt x="176" y="71"/>
                </a:lnTo>
                <a:close/>
                <a:moveTo>
                  <a:pt x="173" y="107"/>
                </a:moveTo>
                <a:cubicBezTo>
                  <a:pt x="176" y="107"/>
                  <a:pt x="180" y="105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181" y="98"/>
                  <a:pt x="179" y="94"/>
                  <a:pt x="175" y="94"/>
                </a:cubicBezTo>
                <a:cubicBezTo>
                  <a:pt x="164" y="91"/>
                  <a:pt x="164" y="91"/>
                  <a:pt x="164" y="91"/>
                </a:cubicBezTo>
                <a:cubicBezTo>
                  <a:pt x="160" y="90"/>
                  <a:pt x="156" y="93"/>
                  <a:pt x="156" y="96"/>
                </a:cubicBezTo>
                <a:cubicBezTo>
                  <a:pt x="156" y="96"/>
                  <a:pt x="156" y="96"/>
                  <a:pt x="156" y="96"/>
                </a:cubicBezTo>
                <a:cubicBezTo>
                  <a:pt x="155" y="100"/>
                  <a:pt x="157" y="103"/>
                  <a:pt x="161" y="104"/>
                </a:cubicBezTo>
                <a:lnTo>
                  <a:pt x="173" y="107"/>
                </a:lnTo>
                <a:close/>
                <a:moveTo>
                  <a:pt x="53" y="28"/>
                </a:moveTo>
                <a:cubicBezTo>
                  <a:pt x="55" y="31"/>
                  <a:pt x="59" y="33"/>
                  <a:pt x="62" y="31"/>
                </a:cubicBezTo>
                <a:cubicBezTo>
                  <a:pt x="62" y="31"/>
                  <a:pt x="62" y="31"/>
                  <a:pt x="62" y="31"/>
                </a:cubicBezTo>
                <a:cubicBezTo>
                  <a:pt x="65" y="29"/>
                  <a:pt x="66" y="25"/>
                  <a:pt x="64" y="22"/>
                </a:cubicBezTo>
                <a:cubicBezTo>
                  <a:pt x="59" y="11"/>
                  <a:pt x="59" y="11"/>
                  <a:pt x="59" y="11"/>
                </a:cubicBezTo>
                <a:cubicBezTo>
                  <a:pt x="57" y="8"/>
                  <a:pt x="53" y="7"/>
                  <a:pt x="50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6" y="10"/>
                  <a:pt x="45" y="14"/>
                  <a:pt x="47" y="17"/>
                </a:cubicBezTo>
                <a:lnTo>
                  <a:pt x="53" y="28"/>
                </a:lnTo>
                <a:close/>
                <a:moveTo>
                  <a:pt x="29" y="47"/>
                </a:moveTo>
                <a:cubicBezTo>
                  <a:pt x="32" y="49"/>
                  <a:pt x="36" y="49"/>
                  <a:pt x="38" y="46"/>
                </a:cubicBezTo>
                <a:cubicBezTo>
                  <a:pt x="38" y="46"/>
                  <a:pt x="38" y="46"/>
                  <a:pt x="38" y="46"/>
                </a:cubicBezTo>
                <a:cubicBezTo>
                  <a:pt x="41" y="44"/>
                  <a:pt x="41" y="39"/>
                  <a:pt x="38" y="37"/>
                </a:cubicBezTo>
                <a:cubicBezTo>
                  <a:pt x="29" y="29"/>
                  <a:pt x="29" y="29"/>
                  <a:pt x="29" y="29"/>
                </a:cubicBezTo>
                <a:cubicBezTo>
                  <a:pt x="26" y="26"/>
                  <a:pt x="22" y="27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7" y="32"/>
                  <a:pt x="17" y="36"/>
                  <a:pt x="20" y="39"/>
                </a:cubicBezTo>
                <a:lnTo>
                  <a:pt x="29" y="47"/>
                </a:lnTo>
                <a:close/>
                <a:moveTo>
                  <a:pt x="18" y="73"/>
                </a:moveTo>
                <a:cubicBezTo>
                  <a:pt x="21" y="74"/>
                  <a:pt x="25" y="72"/>
                  <a:pt x="25" y="68"/>
                </a:cubicBezTo>
                <a:cubicBezTo>
                  <a:pt x="25" y="68"/>
                  <a:pt x="25" y="68"/>
                  <a:pt x="25" y="68"/>
                </a:cubicBezTo>
                <a:cubicBezTo>
                  <a:pt x="26" y="64"/>
                  <a:pt x="24" y="61"/>
                  <a:pt x="20" y="60"/>
                </a:cubicBezTo>
                <a:cubicBezTo>
                  <a:pt x="8" y="58"/>
                  <a:pt x="8" y="58"/>
                  <a:pt x="8" y="58"/>
                </a:cubicBezTo>
                <a:cubicBezTo>
                  <a:pt x="4" y="58"/>
                  <a:pt x="1" y="60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7"/>
                  <a:pt x="2" y="71"/>
                  <a:pt x="6" y="71"/>
                </a:cubicBezTo>
                <a:lnTo>
                  <a:pt x="18" y="73"/>
                </a:lnTo>
                <a:close/>
                <a:moveTo>
                  <a:pt x="21" y="104"/>
                </a:moveTo>
                <a:cubicBezTo>
                  <a:pt x="24" y="103"/>
                  <a:pt x="26" y="100"/>
                  <a:pt x="26" y="96"/>
                </a:cubicBezTo>
                <a:cubicBezTo>
                  <a:pt x="26" y="96"/>
                  <a:pt x="26" y="96"/>
                  <a:pt x="26" y="96"/>
                </a:cubicBezTo>
                <a:cubicBezTo>
                  <a:pt x="25" y="93"/>
                  <a:pt x="22" y="90"/>
                  <a:pt x="18" y="91"/>
                </a:cubicBezTo>
                <a:cubicBezTo>
                  <a:pt x="6" y="94"/>
                  <a:pt x="6" y="94"/>
                  <a:pt x="6" y="94"/>
                </a:cubicBezTo>
                <a:cubicBezTo>
                  <a:pt x="2" y="94"/>
                  <a:pt x="0" y="98"/>
                  <a:pt x="1" y="101"/>
                </a:cubicBezTo>
                <a:cubicBezTo>
                  <a:pt x="1" y="101"/>
                  <a:pt x="1" y="101"/>
                  <a:pt x="1" y="101"/>
                </a:cubicBezTo>
                <a:cubicBezTo>
                  <a:pt x="2" y="105"/>
                  <a:pt x="5" y="107"/>
                  <a:pt x="9" y="107"/>
                </a:cubicBezTo>
                <a:lnTo>
                  <a:pt x="2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53"/>
          <p:cNvSpPr/>
          <p:nvPr/>
        </p:nvSpPr>
        <p:spPr>
          <a:xfrm>
            <a:off x="4491038" y="4383088"/>
            <a:ext cx="1147762" cy="769937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187" y="16"/>
                </a:moveTo>
                <a:cubicBezTo>
                  <a:pt x="209" y="70"/>
                  <a:pt x="209" y="70"/>
                  <a:pt x="209" y="70"/>
                </a:cubicBezTo>
                <a:cubicBezTo>
                  <a:pt x="182" y="82"/>
                  <a:pt x="182" y="82"/>
                  <a:pt x="182" y="82"/>
                </a:cubicBezTo>
                <a:cubicBezTo>
                  <a:pt x="167" y="70"/>
                  <a:pt x="123" y="31"/>
                  <a:pt x="119" y="31"/>
                </a:cubicBezTo>
                <a:cubicBezTo>
                  <a:pt x="116" y="31"/>
                  <a:pt x="102" y="36"/>
                  <a:pt x="101" y="36"/>
                </a:cubicBezTo>
                <a:cubicBezTo>
                  <a:pt x="101" y="36"/>
                  <a:pt x="93" y="39"/>
                  <a:pt x="85" y="39"/>
                </a:cubicBezTo>
                <a:cubicBezTo>
                  <a:pt x="82" y="39"/>
                  <a:pt x="79" y="38"/>
                  <a:pt x="77" y="37"/>
                </a:cubicBezTo>
                <a:cubicBezTo>
                  <a:pt x="76" y="36"/>
                  <a:pt x="75" y="35"/>
                  <a:pt x="75" y="33"/>
                </a:cubicBezTo>
                <a:cubicBezTo>
                  <a:pt x="75" y="30"/>
                  <a:pt x="78" y="28"/>
                  <a:pt x="80" y="27"/>
                </a:cubicBezTo>
                <a:cubicBezTo>
                  <a:pt x="92" y="20"/>
                  <a:pt x="123" y="9"/>
                  <a:pt x="126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34" y="8"/>
                  <a:pt x="182" y="15"/>
                  <a:pt x="187" y="16"/>
                </a:cubicBezTo>
                <a:close/>
                <a:moveTo>
                  <a:pt x="207" y="0"/>
                </a:moveTo>
                <a:cubicBezTo>
                  <a:pt x="206" y="0"/>
                  <a:pt x="205" y="1"/>
                  <a:pt x="204" y="1"/>
                </a:cubicBezTo>
                <a:cubicBezTo>
                  <a:pt x="195" y="4"/>
                  <a:pt x="195" y="4"/>
                  <a:pt x="195" y="4"/>
                </a:cubicBezTo>
                <a:cubicBezTo>
                  <a:pt x="194" y="5"/>
                  <a:pt x="193" y="6"/>
                  <a:pt x="192" y="8"/>
                </a:cubicBezTo>
                <a:cubicBezTo>
                  <a:pt x="191" y="9"/>
                  <a:pt x="191" y="11"/>
                  <a:pt x="192" y="12"/>
                </a:cubicBezTo>
                <a:cubicBezTo>
                  <a:pt x="215" y="70"/>
                  <a:pt x="215" y="70"/>
                  <a:pt x="215" y="70"/>
                </a:cubicBezTo>
                <a:cubicBezTo>
                  <a:pt x="216" y="73"/>
                  <a:pt x="219" y="74"/>
                  <a:pt x="223" y="73"/>
                </a:cubicBezTo>
                <a:cubicBezTo>
                  <a:pt x="232" y="70"/>
                  <a:pt x="232" y="70"/>
                  <a:pt x="232" y="70"/>
                </a:cubicBezTo>
                <a:cubicBezTo>
                  <a:pt x="233" y="69"/>
                  <a:pt x="234" y="68"/>
                  <a:pt x="235" y="66"/>
                </a:cubicBezTo>
                <a:cubicBezTo>
                  <a:pt x="236" y="65"/>
                  <a:pt x="236" y="63"/>
                  <a:pt x="235" y="62"/>
                </a:cubicBezTo>
                <a:cubicBezTo>
                  <a:pt x="212" y="4"/>
                  <a:pt x="212" y="4"/>
                  <a:pt x="212" y="4"/>
                </a:cubicBezTo>
                <a:cubicBezTo>
                  <a:pt x="211" y="2"/>
                  <a:pt x="209" y="0"/>
                  <a:pt x="207" y="0"/>
                </a:cubicBezTo>
                <a:close/>
                <a:moveTo>
                  <a:pt x="0" y="79"/>
                </a:moveTo>
                <a:cubicBezTo>
                  <a:pt x="0" y="81"/>
                  <a:pt x="0" y="82"/>
                  <a:pt x="1" y="83"/>
                </a:cubicBezTo>
                <a:cubicBezTo>
                  <a:pt x="2" y="85"/>
                  <a:pt x="4" y="85"/>
                  <a:pt x="5" y="86"/>
                </a:cubicBezTo>
                <a:cubicBezTo>
                  <a:pt x="15" y="86"/>
                  <a:pt x="15" y="86"/>
                  <a:pt x="15" y="86"/>
                </a:cubicBezTo>
                <a:cubicBezTo>
                  <a:pt x="18" y="87"/>
                  <a:pt x="21" y="84"/>
                  <a:pt x="22" y="81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5"/>
                  <a:pt x="26" y="13"/>
                  <a:pt x="25" y="12"/>
                </a:cubicBezTo>
                <a:cubicBezTo>
                  <a:pt x="24" y="11"/>
                  <a:pt x="22" y="10"/>
                  <a:pt x="21" y="10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7" y="9"/>
                  <a:pt x="5" y="11"/>
                  <a:pt x="5" y="15"/>
                </a:cubicBezTo>
                <a:lnTo>
                  <a:pt x="0" y="79"/>
                </a:lnTo>
                <a:close/>
                <a:moveTo>
                  <a:pt x="97" y="136"/>
                </a:moveTo>
                <a:cubicBezTo>
                  <a:pt x="96" y="134"/>
                  <a:pt x="95" y="132"/>
                  <a:pt x="93" y="131"/>
                </a:cubicBezTo>
                <a:cubicBezTo>
                  <a:pt x="89" y="127"/>
                  <a:pt x="85" y="128"/>
                  <a:pt x="81" y="132"/>
                </a:cubicBezTo>
                <a:cubicBezTo>
                  <a:pt x="77" y="138"/>
                  <a:pt x="77" y="138"/>
                  <a:pt x="77" y="138"/>
                </a:cubicBezTo>
                <a:cubicBezTo>
                  <a:pt x="76" y="138"/>
                  <a:pt x="76" y="138"/>
                  <a:pt x="76" y="138"/>
                </a:cubicBezTo>
                <a:cubicBezTo>
                  <a:pt x="72" y="143"/>
                  <a:pt x="72" y="143"/>
                  <a:pt x="72" y="143"/>
                </a:cubicBezTo>
                <a:cubicBezTo>
                  <a:pt x="67" y="149"/>
                  <a:pt x="72" y="154"/>
                  <a:pt x="74" y="156"/>
                </a:cubicBezTo>
                <a:cubicBezTo>
                  <a:pt x="75" y="157"/>
                  <a:pt x="77" y="158"/>
                  <a:pt x="79" y="158"/>
                </a:cubicBezTo>
                <a:cubicBezTo>
                  <a:pt x="81" y="158"/>
                  <a:pt x="84" y="157"/>
                  <a:pt x="86" y="154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4" y="143"/>
                  <a:pt x="94" y="143"/>
                  <a:pt x="94" y="143"/>
                </a:cubicBezTo>
                <a:cubicBezTo>
                  <a:pt x="96" y="141"/>
                  <a:pt x="97" y="139"/>
                  <a:pt x="97" y="136"/>
                </a:cubicBezTo>
                <a:close/>
                <a:moveTo>
                  <a:pt x="51" y="133"/>
                </a:moveTo>
                <a:cubicBezTo>
                  <a:pt x="47" y="137"/>
                  <a:pt x="48" y="140"/>
                  <a:pt x="53" y="144"/>
                </a:cubicBezTo>
                <a:cubicBezTo>
                  <a:pt x="57" y="148"/>
                  <a:pt x="62" y="147"/>
                  <a:pt x="65" y="143"/>
                </a:cubicBezTo>
                <a:cubicBezTo>
                  <a:pt x="77" y="129"/>
                  <a:pt x="77" y="129"/>
                  <a:pt x="77" y="129"/>
                </a:cubicBezTo>
                <a:cubicBezTo>
                  <a:pt x="82" y="123"/>
                  <a:pt x="77" y="118"/>
                  <a:pt x="75" y="117"/>
                </a:cubicBezTo>
                <a:cubicBezTo>
                  <a:pt x="71" y="113"/>
                  <a:pt x="67" y="114"/>
                  <a:pt x="63" y="118"/>
                </a:cubicBezTo>
                <a:cubicBezTo>
                  <a:pt x="57" y="125"/>
                  <a:pt x="57" y="125"/>
                  <a:pt x="57" y="125"/>
                </a:cubicBezTo>
                <a:cubicBezTo>
                  <a:pt x="57" y="126"/>
                  <a:pt x="57" y="126"/>
                  <a:pt x="57" y="126"/>
                </a:cubicBezTo>
                <a:cubicBezTo>
                  <a:pt x="56" y="126"/>
                  <a:pt x="56" y="126"/>
                  <a:pt x="56" y="126"/>
                </a:cubicBezTo>
                <a:lnTo>
                  <a:pt x="51" y="133"/>
                </a:lnTo>
                <a:close/>
                <a:moveTo>
                  <a:pt x="34" y="117"/>
                </a:moveTo>
                <a:cubicBezTo>
                  <a:pt x="33" y="119"/>
                  <a:pt x="32" y="121"/>
                  <a:pt x="32" y="123"/>
                </a:cubicBezTo>
                <a:cubicBezTo>
                  <a:pt x="33" y="126"/>
                  <a:pt x="34" y="128"/>
                  <a:pt x="36" y="129"/>
                </a:cubicBezTo>
                <a:cubicBezTo>
                  <a:pt x="40" y="133"/>
                  <a:pt x="44" y="132"/>
                  <a:pt x="48" y="128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62" y="111"/>
                  <a:pt x="63" y="108"/>
                  <a:pt x="62" y="106"/>
                </a:cubicBezTo>
                <a:cubicBezTo>
                  <a:pt x="62" y="104"/>
                  <a:pt x="61" y="102"/>
                  <a:pt x="59" y="100"/>
                </a:cubicBezTo>
                <a:cubicBezTo>
                  <a:pt x="55" y="97"/>
                  <a:pt x="50" y="97"/>
                  <a:pt x="47" y="102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0" y="110"/>
                  <a:pt x="40" y="110"/>
                  <a:pt x="40" y="110"/>
                </a:cubicBezTo>
                <a:lnTo>
                  <a:pt x="34" y="117"/>
                </a:lnTo>
                <a:close/>
                <a:moveTo>
                  <a:pt x="32" y="111"/>
                </a:moveTo>
                <a:cubicBezTo>
                  <a:pt x="44" y="97"/>
                  <a:pt x="44" y="97"/>
                  <a:pt x="44" y="97"/>
                </a:cubicBezTo>
                <a:cubicBezTo>
                  <a:pt x="49" y="90"/>
                  <a:pt x="44" y="85"/>
                  <a:pt x="42" y="84"/>
                </a:cubicBezTo>
                <a:cubicBezTo>
                  <a:pt x="38" y="81"/>
                  <a:pt x="34" y="81"/>
                  <a:pt x="31" y="86"/>
                </a:cubicBezTo>
                <a:cubicBezTo>
                  <a:pt x="27" y="91"/>
                  <a:pt x="27" y="91"/>
                  <a:pt x="27" y="91"/>
                </a:cubicBezTo>
                <a:cubicBezTo>
                  <a:pt x="27" y="91"/>
                  <a:pt x="27" y="91"/>
                  <a:pt x="27" y="91"/>
                </a:cubicBezTo>
                <a:cubicBezTo>
                  <a:pt x="26" y="92"/>
                  <a:pt x="26" y="92"/>
                  <a:pt x="26" y="92"/>
                </a:cubicBezTo>
                <a:cubicBezTo>
                  <a:pt x="20" y="98"/>
                  <a:pt x="20" y="98"/>
                  <a:pt x="20" y="98"/>
                </a:cubicBezTo>
                <a:cubicBezTo>
                  <a:pt x="18" y="101"/>
                  <a:pt x="17" y="103"/>
                  <a:pt x="18" y="105"/>
                </a:cubicBezTo>
                <a:cubicBezTo>
                  <a:pt x="18" y="107"/>
                  <a:pt x="19" y="109"/>
                  <a:pt x="20" y="110"/>
                </a:cubicBezTo>
                <a:cubicBezTo>
                  <a:pt x="22" y="111"/>
                  <a:pt x="25" y="113"/>
                  <a:pt x="27" y="113"/>
                </a:cubicBezTo>
                <a:cubicBezTo>
                  <a:pt x="29" y="113"/>
                  <a:pt x="30" y="113"/>
                  <a:pt x="32" y="111"/>
                </a:cubicBezTo>
                <a:close/>
                <a:moveTo>
                  <a:pt x="178" y="99"/>
                </a:moveTo>
                <a:cubicBezTo>
                  <a:pt x="181" y="95"/>
                  <a:pt x="183" y="91"/>
                  <a:pt x="177" y="86"/>
                </a:cubicBezTo>
                <a:cubicBezTo>
                  <a:pt x="173" y="82"/>
                  <a:pt x="173" y="82"/>
                  <a:pt x="173" y="82"/>
                </a:cubicBezTo>
                <a:cubicBezTo>
                  <a:pt x="151" y="63"/>
                  <a:pt x="124" y="41"/>
                  <a:pt x="119" y="37"/>
                </a:cubicBezTo>
                <a:cubicBezTo>
                  <a:pt x="116" y="37"/>
                  <a:pt x="109" y="40"/>
                  <a:pt x="103" y="42"/>
                </a:cubicBezTo>
                <a:cubicBezTo>
                  <a:pt x="103" y="42"/>
                  <a:pt x="103" y="42"/>
                  <a:pt x="103" y="42"/>
                </a:cubicBezTo>
                <a:cubicBezTo>
                  <a:pt x="102" y="42"/>
                  <a:pt x="93" y="45"/>
                  <a:pt x="85" y="45"/>
                </a:cubicBezTo>
                <a:cubicBezTo>
                  <a:pt x="81" y="45"/>
                  <a:pt x="77" y="44"/>
                  <a:pt x="74" y="42"/>
                </a:cubicBezTo>
                <a:cubicBezTo>
                  <a:pt x="70" y="39"/>
                  <a:pt x="69" y="35"/>
                  <a:pt x="69" y="33"/>
                </a:cubicBezTo>
                <a:cubicBezTo>
                  <a:pt x="69" y="28"/>
                  <a:pt x="74" y="24"/>
                  <a:pt x="77" y="22"/>
                </a:cubicBezTo>
                <a:cubicBezTo>
                  <a:pt x="32" y="16"/>
                  <a:pt x="32" y="16"/>
                  <a:pt x="32" y="16"/>
                </a:cubicBezTo>
                <a:cubicBezTo>
                  <a:pt x="27" y="81"/>
                  <a:pt x="27" y="81"/>
                  <a:pt x="27" y="81"/>
                </a:cubicBezTo>
                <a:cubicBezTo>
                  <a:pt x="31" y="77"/>
                  <a:pt x="35" y="76"/>
                  <a:pt x="37" y="76"/>
                </a:cubicBezTo>
                <a:cubicBezTo>
                  <a:pt x="40" y="76"/>
                  <a:pt x="43" y="78"/>
                  <a:pt x="46" y="80"/>
                </a:cubicBezTo>
                <a:cubicBezTo>
                  <a:pt x="50" y="83"/>
                  <a:pt x="52" y="88"/>
                  <a:pt x="52" y="93"/>
                </a:cubicBezTo>
                <a:cubicBezTo>
                  <a:pt x="55" y="92"/>
                  <a:pt x="59" y="93"/>
                  <a:pt x="62" y="96"/>
                </a:cubicBezTo>
                <a:cubicBezTo>
                  <a:pt x="67" y="100"/>
                  <a:pt x="69" y="104"/>
                  <a:pt x="68" y="109"/>
                </a:cubicBezTo>
                <a:cubicBezTo>
                  <a:pt x="72" y="108"/>
                  <a:pt x="75" y="110"/>
                  <a:pt x="78" y="112"/>
                </a:cubicBezTo>
                <a:cubicBezTo>
                  <a:pt x="82" y="115"/>
                  <a:pt x="84" y="119"/>
                  <a:pt x="84" y="124"/>
                </a:cubicBezTo>
                <a:cubicBezTo>
                  <a:pt x="88" y="122"/>
                  <a:pt x="93" y="123"/>
                  <a:pt x="96" y="126"/>
                </a:cubicBezTo>
                <a:cubicBezTo>
                  <a:pt x="102" y="131"/>
                  <a:pt x="103" y="137"/>
                  <a:pt x="101" y="142"/>
                </a:cubicBezTo>
                <a:cubicBezTo>
                  <a:pt x="105" y="145"/>
                  <a:pt x="105" y="145"/>
                  <a:pt x="105" y="145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6" y="146"/>
                  <a:pt x="106" y="146"/>
                  <a:pt x="106" y="146"/>
                </a:cubicBezTo>
                <a:cubicBezTo>
                  <a:pt x="108" y="147"/>
                  <a:pt x="109" y="148"/>
                  <a:pt x="111" y="148"/>
                </a:cubicBezTo>
                <a:cubicBezTo>
                  <a:pt x="114" y="148"/>
                  <a:pt x="116" y="146"/>
                  <a:pt x="117" y="144"/>
                </a:cubicBezTo>
                <a:cubicBezTo>
                  <a:pt x="120" y="141"/>
                  <a:pt x="121" y="138"/>
                  <a:pt x="118" y="135"/>
                </a:cubicBezTo>
                <a:cubicBezTo>
                  <a:pt x="118" y="135"/>
                  <a:pt x="118" y="135"/>
                  <a:pt x="118" y="135"/>
                </a:cubicBezTo>
                <a:cubicBezTo>
                  <a:pt x="98" y="118"/>
                  <a:pt x="98" y="118"/>
                  <a:pt x="98" y="118"/>
                </a:cubicBezTo>
                <a:cubicBezTo>
                  <a:pt x="97" y="117"/>
                  <a:pt x="97" y="116"/>
                  <a:pt x="97" y="116"/>
                </a:cubicBezTo>
                <a:cubicBezTo>
                  <a:pt x="97" y="115"/>
                  <a:pt x="97" y="114"/>
                  <a:pt x="97" y="113"/>
                </a:cubicBezTo>
                <a:cubicBezTo>
                  <a:pt x="99" y="112"/>
                  <a:pt x="101" y="112"/>
                  <a:pt x="102" y="113"/>
                </a:cubicBezTo>
                <a:cubicBezTo>
                  <a:pt x="128" y="135"/>
                  <a:pt x="128" y="135"/>
                  <a:pt x="128" y="135"/>
                </a:cubicBezTo>
                <a:cubicBezTo>
                  <a:pt x="129" y="136"/>
                  <a:pt x="131" y="136"/>
                  <a:pt x="132" y="136"/>
                </a:cubicBezTo>
                <a:cubicBezTo>
                  <a:pt x="135" y="136"/>
                  <a:pt x="138" y="135"/>
                  <a:pt x="140" y="133"/>
                </a:cubicBezTo>
                <a:cubicBezTo>
                  <a:pt x="141" y="131"/>
                  <a:pt x="142" y="128"/>
                  <a:pt x="142" y="126"/>
                </a:cubicBezTo>
                <a:cubicBezTo>
                  <a:pt x="142" y="124"/>
                  <a:pt x="140" y="122"/>
                  <a:pt x="138" y="120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20" y="105"/>
                  <a:pt x="119" y="104"/>
                  <a:pt x="119" y="103"/>
                </a:cubicBezTo>
                <a:cubicBezTo>
                  <a:pt x="119" y="103"/>
                  <a:pt x="119" y="102"/>
                  <a:pt x="120" y="101"/>
                </a:cubicBezTo>
                <a:cubicBezTo>
                  <a:pt x="121" y="100"/>
                  <a:pt x="123" y="100"/>
                  <a:pt x="124" y="101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50" y="121"/>
                  <a:pt x="152" y="122"/>
                  <a:pt x="154" y="122"/>
                </a:cubicBezTo>
                <a:cubicBezTo>
                  <a:pt x="157" y="122"/>
                  <a:pt x="159" y="121"/>
                  <a:pt x="162" y="118"/>
                </a:cubicBezTo>
                <a:cubicBezTo>
                  <a:pt x="163" y="116"/>
                  <a:pt x="164" y="114"/>
                  <a:pt x="164" y="111"/>
                </a:cubicBezTo>
                <a:cubicBezTo>
                  <a:pt x="164" y="109"/>
                  <a:pt x="163" y="107"/>
                  <a:pt x="160" y="105"/>
                </a:cubicBezTo>
                <a:cubicBezTo>
                  <a:pt x="153" y="99"/>
                  <a:pt x="153" y="99"/>
                  <a:pt x="153" y="99"/>
                </a:cubicBezTo>
                <a:cubicBezTo>
                  <a:pt x="153" y="99"/>
                  <a:pt x="153" y="99"/>
                  <a:pt x="153" y="99"/>
                </a:cubicBezTo>
                <a:cubicBezTo>
                  <a:pt x="141" y="89"/>
                  <a:pt x="141" y="89"/>
                  <a:pt x="141" y="89"/>
                </a:cubicBezTo>
                <a:cubicBezTo>
                  <a:pt x="139" y="88"/>
                  <a:pt x="139" y="86"/>
                  <a:pt x="140" y="85"/>
                </a:cubicBezTo>
                <a:cubicBezTo>
                  <a:pt x="141" y="84"/>
                  <a:pt x="144" y="83"/>
                  <a:pt x="145" y="84"/>
                </a:cubicBezTo>
                <a:cubicBezTo>
                  <a:pt x="165" y="101"/>
                  <a:pt x="165" y="101"/>
                  <a:pt x="165" y="101"/>
                </a:cubicBezTo>
                <a:cubicBezTo>
                  <a:pt x="169" y="104"/>
                  <a:pt x="175" y="103"/>
                  <a:pt x="178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53"/>
          <p:cNvSpPr/>
          <p:nvPr/>
        </p:nvSpPr>
        <p:spPr>
          <a:xfrm>
            <a:off x="1574800" y="4294188"/>
            <a:ext cx="1041400" cy="873125"/>
          </a:xfrm>
          <a:custGeom>
            <a:avLst/>
            <a:gdLst/>
            <a:ahLst/>
            <a:cxnLst/>
            <a:rect l="l" t="t" r="r" b="b"/>
            <a:pathLst>
              <a:path w="214" h="179" extrusionOk="0">
                <a:moveTo>
                  <a:pt x="29" y="146"/>
                </a:moveTo>
                <a:cubicBezTo>
                  <a:pt x="29" y="98"/>
                  <a:pt x="29" y="98"/>
                  <a:pt x="29" y="98"/>
                </a:cubicBezTo>
                <a:cubicBezTo>
                  <a:pt x="29" y="94"/>
                  <a:pt x="32" y="91"/>
                  <a:pt x="36" y="91"/>
                </a:cubicBezTo>
                <a:cubicBezTo>
                  <a:pt x="48" y="91"/>
                  <a:pt x="48" y="91"/>
                  <a:pt x="48" y="91"/>
                </a:cubicBezTo>
                <a:cubicBezTo>
                  <a:pt x="51" y="91"/>
                  <a:pt x="55" y="94"/>
                  <a:pt x="55" y="98"/>
                </a:cubicBezTo>
                <a:cubicBezTo>
                  <a:pt x="55" y="146"/>
                  <a:pt x="55" y="146"/>
                  <a:pt x="55" y="146"/>
                </a:cubicBezTo>
                <a:cubicBezTo>
                  <a:pt x="55" y="150"/>
                  <a:pt x="51" y="153"/>
                  <a:pt x="48" y="153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32" y="153"/>
                  <a:pt x="29" y="150"/>
                  <a:pt x="29" y="146"/>
                </a:cubicBezTo>
                <a:close/>
                <a:moveTo>
                  <a:pt x="78" y="74"/>
                </a:moveTo>
                <a:cubicBezTo>
                  <a:pt x="75" y="74"/>
                  <a:pt x="71" y="77"/>
                  <a:pt x="71" y="81"/>
                </a:cubicBezTo>
                <a:cubicBezTo>
                  <a:pt x="71" y="146"/>
                  <a:pt x="71" y="146"/>
                  <a:pt x="71" y="146"/>
                </a:cubicBezTo>
                <a:cubicBezTo>
                  <a:pt x="71" y="150"/>
                  <a:pt x="75" y="153"/>
                  <a:pt x="78" y="153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94" y="153"/>
                  <a:pt x="97" y="150"/>
                  <a:pt x="97" y="146"/>
                </a:cubicBezTo>
                <a:cubicBezTo>
                  <a:pt x="97" y="81"/>
                  <a:pt x="97" y="81"/>
                  <a:pt x="97" y="81"/>
                </a:cubicBezTo>
                <a:cubicBezTo>
                  <a:pt x="97" y="77"/>
                  <a:pt x="94" y="74"/>
                  <a:pt x="90" y="74"/>
                </a:cubicBezTo>
                <a:lnTo>
                  <a:pt x="78" y="74"/>
                </a:lnTo>
                <a:close/>
                <a:moveTo>
                  <a:pt x="121" y="59"/>
                </a:moveTo>
                <a:cubicBezTo>
                  <a:pt x="117" y="59"/>
                  <a:pt x="114" y="62"/>
                  <a:pt x="114" y="66"/>
                </a:cubicBezTo>
                <a:cubicBezTo>
                  <a:pt x="114" y="146"/>
                  <a:pt x="114" y="146"/>
                  <a:pt x="114" y="146"/>
                </a:cubicBezTo>
                <a:cubicBezTo>
                  <a:pt x="114" y="150"/>
                  <a:pt x="117" y="153"/>
                  <a:pt x="121" y="153"/>
                </a:cubicBezTo>
                <a:cubicBezTo>
                  <a:pt x="133" y="153"/>
                  <a:pt x="133" y="153"/>
                  <a:pt x="133" y="153"/>
                </a:cubicBezTo>
                <a:cubicBezTo>
                  <a:pt x="137" y="153"/>
                  <a:pt x="140" y="150"/>
                  <a:pt x="140" y="146"/>
                </a:cubicBezTo>
                <a:cubicBezTo>
                  <a:pt x="140" y="66"/>
                  <a:pt x="140" y="66"/>
                  <a:pt x="140" y="66"/>
                </a:cubicBezTo>
                <a:cubicBezTo>
                  <a:pt x="140" y="62"/>
                  <a:pt x="137" y="59"/>
                  <a:pt x="133" y="59"/>
                </a:cubicBezTo>
                <a:lnTo>
                  <a:pt x="121" y="59"/>
                </a:lnTo>
                <a:close/>
                <a:moveTo>
                  <a:pt x="164" y="44"/>
                </a:moveTo>
                <a:cubicBezTo>
                  <a:pt x="160" y="44"/>
                  <a:pt x="157" y="47"/>
                  <a:pt x="157" y="51"/>
                </a:cubicBezTo>
                <a:cubicBezTo>
                  <a:pt x="157" y="146"/>
                  <a:pt x="157" y="146"/>
                  <a:pt x="157" y="146"/>
                </a:cubicBezTo>
                <a:cubicBezTo>
                  <a:pt x="157" y="150"/>
                  <a:pt x="160" y="153"/>
                  <a:pt x="164" y="153"/>
                </a:cubicBezTo>
                <a:cubicBezTo>
                  <a:pt x="176" y="153"/>
                  <a:pt x="176" y="153"/>
                  <a:pt x="176" y="153"/>
                </a:cubicBezTo>
                <a:cubicBezTo>
                  <a:pt x="180" y="153"/>
                  <a:pt x="183" y="150"/>
                  <a:pt x="183" y="146"/>
                </a:cubicBezTo>
                <a:cubicBezTo>
                  <a:pt x="183" y="51"/>
                  <a:pt x="183" y="51"/>
                  <a:pt x="183" y="51"/>
                </a:cubicBezTo>
                <a:cubicBezTo>
                  <a:pt x="183" y="47"/>
                  <a:pt x="180" y="44"/>
                  <a:pt x="176" y="44"/>
                </a:cubicBezTo>
                <a:lnTo>
                  <a:pt x="164" y="44"/>
                </a:lnTo>
                <a:close/>
                <a:moveTo>
                  <a:pt x="32" y="72"/>
                </a:moveTo>
                <a:cubicBezTo>
                  <a:pt x="78" y="64"/>
                  <a:pt x="120" y="47"/>
                  <a:pt x="159" y="24"/>
                </a:cubicBezTo>
                <a:cubicBezTo>
                  <a:pt x="162" y="31"/>
                  <a:pt x="162" y="31"/>
                  <a:pt x="162" y="31"/>
                </a:cubicBezTo>
                <a:cubicBezTo>
                  <a:pt x="176" y="10"/>
                  <a:pt x="176" y="10"/>
                  <a:pt x="176" y="10"/>
                </a:cubicBezTo>
                <a:cubicBezTo>
                  <a:pt x="151" y="9"/>
                  <a:pt x="151" y="9"/>
                  <a:pt x="151" y="9"/>
                </a:cubicBezTo>
                <a:cubicBezTo>
                  <a:pt x="154" y="16"/>
                  <a:pt x="154" y="16"/>
                  <a:pt x="154" y="16"/>
                </a:cubicBezTo>
                <a:cubicBezTo>
                  <a:pt x="117" y="38"/>
                  <a:pt x="75" y="54"/>
                  <a:pt x="31" y="63"/>
                </a:cubicBezTo>
                <a:lnTo>
                  <a:pt x="32" y="72"/>
                </a:lnTo>
                <a:close/>
                <a:moveTo>
                  <a:pt x="214" y="166"/>
                </a:moveTo>
                <a:cubicBezTo>
                  <a:pt x="192" y="154"/>
                  <a:pt x="192" y="154"/>
                  <a:pt x="192" y="154"/>
                </a:cubicBezTo>
                <a:cubicBezTo>
                  <a:pt x="192" y="162"/>
                  <a:pt x="192" y="162"/>
                  <a:pt x="192" y="162"/>
                </a:cubicBezTo>
                <a:cubicBezTo>
                  <a:pt x="18" y="162"/>
                  <a:pt x="18" y="162"/>
                  <a:pt x="18" y="162"/>
                </a:cubicBezTo>
                <a:cubicBezTo>
                  <a:pt x="18" y="22"/>
                  <a:pt x="18" y="22"/>
                  <a:pt x="18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2"/>
                  <a:pt x="8" y="162"/>
                  <a:pt x="8" y="162"/>
                </a:cubicBezTo>
                <a:cubicBezTo>
                  <a:pt x="8" y="166"/>
                  <a:pt x="8" y="166"/>
                  <a:pt x="8" y="166"/>
                </a:cubicBezTo>
                <a:cubicBezTo>
                  <a:pt x="8" y="171"/>
                  <a:pt x="8" y="171"/>
                  <a:pt x="8" y="171"/>
                </a:cubicBezTo>
                <a:cubicBezTo>
                  <a:pt x="192" y="171"/>
                  <a:pt x="192" y="171"/>
                  <a:pt x="192" y="171"/>
                </a:cubicBezTo>
                <a:cubicBezTo>
                  <a:pt x="192" y="179"/>
                  <a:pt x="192" y="179"/>
                  <a:pt x="192" y="179"/>
                </a:cubicBezTo>
                <a:lnTo>
                  <a:pt x="214" y="16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53"/>
          <p:cNvSpPr txBox="1"/>
          <p:nvPr/>
        </p:nvSpPr>
        <p:spPr>
          <a:xfrm>
            <a:off x="7123113" y="4794250"/>
            <a:ext cx="115093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Open Sans SemiBold"/>
              <a:buNone/>
            </a:pPr>
            <a:r>
              <a:rPr lang="en-US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3 </a:t>
            </a:r>
            <a:r>
              <a:rPr lang="ar-EG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53"/>
          <p:cNvSpPr txBox="1"/>
          <p:nvPr/>
        </p:nvSpPr>
        <p:spPr>
          <a:xfrm>
            <a:off x="7132638" y="3635375"/>
            <a:ext cx="1141412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Open Sans SemiBold"/>
              <a:buNone/>
            </a:pPr>
            <a:r>
              <a:rPr lang="en-US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 </a:t>
            </a:r>
            <a:r>
              <a:rPr lang="ar-EG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53"/>
          <p:cNvSpPr txBox="1"/>
          <p:nvPr/>
        </p:nvSpPr>
        <p:spPr>
          <a:xfrm>
            <a:off x="7132638" y="2484438"/>
            <a:ext cx="1141412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Open Sans SemiBold"/>
              <a:buNone/>
            </a:pPr>
            <a:r>
              <a:rPr lang="en-US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 </a:t>
            </a:r>
            <a:r>
              <a:rPr lang="ar-EG" sz="18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53"/>
          <p:cNvSpPr txBox="1"/>
          <p:nvPr/>
        </p:nvSpPr>
        <p:spPr>
          <a:xfrm>
            <a:off x="7142163" y="1144588"/>
            <a:ext cx="2949575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lang="en-US" sz="3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SOME </a:t>
            </a:r>
            <a:r>
              <a:rPr lang="ar-EG" sz="3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lang="en-US" sz="3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CAN BE HERE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53"/>
          <p:cNvSpPr txBox="1"/>
          <p:nvPr/>
        </p:nvSpPr>
        <p:spPr>
          <a:xfrm>
            <a:off x="7050088" y="2765425"/>
            <a:ext cx="4052887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eiusmod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53"/>
          <p:cNvSpPr txBox="1"/>
          <p:nvPr/>
        </p:nvSpPr>
        <p:spPr>
          <a:xfrm>
            <a:off x="7032625" y="3917950"/>
            <a:ext cx="4052888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eiusmod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53"/>
          <p:cNvSpPr txBox="1"/>
          <p:nvPr/>
        </p:nvSpPr>
        <p:spPr>
          <a:xfrm>
            <a:off x="7032625" y="5076825"/>
            <a:ext cx="4052888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eiusmod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50"/>
                            </p:stCondLst>
                            <p:childTnLst>
                              <p:par>
                                <p:cTn id="3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" grpId="0" animBg="1"/>
      <p:bldP spid="886" grpId="0" animBg="1"/>
      <p:bldP spid="887" grpId="0" animBg="1"/>
      <p:bldP spid="888" grpId="0"/>
      <p:bldP spid="889" grpId="0"/>
      <p:bldP spid="890" grpId="0"/>
      <p:bldP spid="891" grpId="0"/>
      <p:bldP spid="892" grpId="0"/>
      <p:bldP spid="893" grpId="0"/>
      <p:bldP spid="8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8588" y="1309688"/>
            <a:ext cx="4633912" cy="4502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54"/>
          <p:cNvSpPr txBox="1"/>
          <p:nvPr/>
        </p:nvSpPr>
        <p:spPr>
          <a:xfrm>
            <a:off x="7224713" y="1381125"/>
            <a:ext cx="3752850" cy="129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lang="en-US" sz="4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SOME </a:t>
            </a:r>
            <a:r>
              <a:rPr lang="ar-EG" sz="4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ontserrat"/>
              <a:buNone/>
            </a:pPr>
            <a:r>
              <a:rPr lang="en-US" sz="42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CAN BE HERE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54"/>
          <p:cNvSpPr/>
          <p:nvPr/>
        </p:nvSpPr>
        <p:spPr>
          <a:xfrm>
            <a:off x="3311525" y="1528763"/>
            <a:ext cx="893763" cy="600075"/>
          </a:xfrm>
          <a:custGeom>
            <a:avLst/>
            <a:gdLst/>
            <a:ahLst/>
            <a:cxnLst/>
            <a:rect l="l" t="t" r="r" b="b"/>
            <a:pathLst>
              <a:path w="197" h="132" extrusionOk="0">
                <a:moveTo>
                  <a:pt x="157" y="13"/>
                </a:moveTo>
                <a:cubicBezTo>
                  <a:pt x="175" y="58"/>
                  <a:pt x="175" y="58"/>
                  <a:pt x="175" y="58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40" y="58"/>
                  <a:pt x="103" y="26"/>
                  <a:pt x="100" y="26"/>
                </a:cubicBezTo>
                <a:cubicBezTo>
                  <a:pt x="97" y="26"/>
                  <a:pt x="86" y="30"/>
                  <a:pt x="85" y="30"/>
                </a:cubicBezTo>
                <a:cubicBezTo>
                  <a:pt x="84" y="30"/>
                  <a:pt x="77" y="32"/>
                  <a:pt x="71" y="32"/>
                </a:cubicBezTo>
                <a:cubicBezTo>
                  <a:pt x="69" y="32"/>
                  <a:pt x="66" y="32"/>
                  <a:pt x="65" y="31"/>
                </a:cubicBezTo>
                <a:cubicBezTo>
                  <a:pt x="63" y="30"/>
                  <a:pt x="63" y="29"/>
                  <a:pt x="63" y="28"/>
                </a:cubicBezTo>
                <a:cubicBezTo>
                  <a:pt x="63" y="25"/>
                  <a:pt x="65" y="23"/>
                  <a:pt x="67" y="22"/>
                </a:cubicBezTo>
                <a:cubicBezTo>
                  <a:pt x="77" y="17"/>
                  <a:pt x="103" y="7"/>
                  <a:pt x="105" y="7"/>
                </a:cubicBezTo>
                <a:cubicBezTo>
                  <a:pt x="105" y="7"/>
                  <a:pt x="106" y="7"/>
                  <a:pt x="106" y="7"/>
                </a:cubicBezTo>
                <a:cubicBezTo>
                  <a:pt x="112" y="7"/>
                  <a:pt x="152" y="12"/>
                  <a:pt x="157" y="13"/>
                </a:cubicBezTo>
                <a:close/>
                <a:moveTo>
                  <a:pt x="173" y="0"/>
                </a:moveTo>
                <a:cubicBezTo>
                  <a:pt x="172" y="0"/>
                  <a:pt x="172" y="0"/>
                  <a:pt x="171" y="0"/>
                </a:cubicBezTo>
                <a:cubicBezTo>
                  <a:pt x="163" y="3"/>
                  <a:pt x="163" y="3"/>
                  <a:pt x="163" y="3"/>
                </a:cubicBezTo>
                <a:cubicBezTo>
                  <a:pt x="162" y="4"/>
                  <a:pt x="161" y="5"/>
                  <a:pt x="161" y="6"/>
                </a:cubicBezTo>
                <a:cubicBezTo>
                  <a:pt x="160" y="7"/>
                  <a:pt x="160" y="9"/>
                  <a:pt x="161" y="10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81" y="61"/>
                  <a:pt x="184" y="62"/>
                  <a:pt x="186" y="61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95" y="57"/>
                  <a:pt x="196" y="56"/>
                  <a:pt x="197" y="55"/>
                </a:cubicBezTo>
                <a:cubicBezTo>
                  <a:pt x="197" y="54"/>
                  <a:pt x="197" y="52"/>
                  <a:pt x="197" y="51"/>
                </a:cubicBezTo>
                <a:cubicBezTo>
                  <a:pt x="178" y="3"/>
                  <a:pt x="178" y="3"/>
                  <a:pt x="178" y="3"/>
                </a:cubicBezTo>
                <a:cubicBezTo>
                  <a:pt x="177" y="1"/>
                  <a:pt x="175" y="0"/>
                  <a:pt x="173" y="0"/>
                </a:cubicBezTo>
                <a:close/>
                <a:moveTo>
                  <a:pt x="0" y="66"/>
                </a:moveTo>
                <a:cubicBezTo>
                  <a:pt x="0" y="67"/>
                  <a:pt x="0" y="68"/>
                  <a:pt x="1" y="70"/>
                </a:cubicBezTo>
                <a:cubicBezTo>
                  <a:pt x="2" y="71"/>
                  <a:pt x="3" y="71"/>
                  <a:pt x="5" y="71"/>
                </a:cubicBezTo>
                <a:cubicBezTo>
                  <a:pt x="13" y="72"/>
                  <a:pt x="13" y="72"/>
                  <a:pt x="13" y="72"/>
                </a:cubicBezTo>
                <a:cubicBezTo>
                  <a:pt x="16" y="72"/>
                  <a:pt x="18" y="70"/>
                  <a:pt x="18" y="67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2" y="11"/>
                  <a:pt x="21" y="10"/>
                </a:cubicBezTo>
                <a:cubicBezTo>
                  <a:pt x="20" y="9"/>
                  <a:pt x="19" y="8"/>
                  <a:pt x="18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6" y="7"/>
                  <a:pt x="4" y="9"/>
                  <a:pt x="4" y="12"/>
                </a:cubicBezTo>
                <a:lnTo>
                  <a:pt x="0" y="66"/>
                </a:lnTo>
                <a:close/>
                <a:moveTo>
                  <a:pt x="81" y="114"/>
                </a:moveTo>
                <a:cubicBezTo>
                  <a:pt x="81" y="112"/>
                  <a:pt x="79" y="110"/>
                  <a:pt x="78" y="109"/>
                </a:cubicBezTo>
                <a:cubicBezTo>
                  <a:pt x="74" y="106"/>
                  <a:pt x="71" y="107"/>
                  <a:pt x="68" y="110"/>
                </a:cubicBezTo>
                <a:cubicBezTo>
                  <a:pt x="64" y="115"/>
                  <a:pt x="64" y="115"/>
                  <a:pt x="64" y="115"/>
                </a:cubicBezTo>
                <a:cubicBezTo>
                  <a:pt x="64" y="115"/>
                  <a:pt x="64" y="115"/>
                  <a:pt x="64" y="115"/>
                </a:cubicBezTo>
                <a:cubicBezTo>
                  <a:pt x="60" y="119"/>
                  <a:pt x="60" y="119"/>
                  <a:pt x="60" y="119"/>
                </a:cubicBezTo>
                <a:cubicBezTo>
                  <a:pt x="56" y="125"/>
                  <a:pt x="60" y="129"/>
                  <a:pt x="62" y="130"/>
                </a:cubicBezTo>
                <a:cubicBezTo>
                  <a:pt x="63" y="131"/>
                  <a:pt x="65" y="132"/>
                  <a:pt x="66" y="132"/>
                </a:cubicBezTo>
                <a:cubicBezTo>
                  <a:pt x="68" y="132"/>
                  <a:pt x="70" y="131"/>
                  <a:pt x="72" y="129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77" y="122"/>
                  <a:pt x="77" y="122"/>
                  <a:pt x="77" y="122"/>
                </a:cubicBezTo>
                <a:cubicBezTo>
                  <a:pt x="79" y="120"/>
                  <a:pt x="79" y="120"/>
                  <a:pt x="79" y="120"/>
                </a:cubicBezTo>
                <a:cubicBezTo>
                  <a:pt x="81" y="118"/>
                  <a:pt x="81" y="116"/>
                  <a:pt x="81" y="114"/>
                </a:cubicBezTo>
                <a:close/>
                <a:moveTo>
                  <a:pt x="42" y="111"/>
                </a:moveTo>
                <a:cubicBezTo>
                  <a:pt x="40" y="114"/>
                  <a:pt x="40" y="117"/>
                  <a:pt x="45" y="120"/>
                </a:cubicBezTo>
                <a:cubicBezTo>
                  <a:pt x="48" y="123"/>
                  <a:pt x="52" y="123"/>
                  <a:pt x="55" y="119"/>
                </a:cubicBezTo>
                <a:cubicBezTo>
                  <a:pt x="64" y="108"/>
                  <a:pt x="64" y="108"/>
                  <a:pt x="64" y="108"/>
                </a:cubicBezTo>
                <a:cubicBezTo>
                  <a:pt x="68" y="102"/>
                  <a:pt x="64" y="98"/>
                  <a:pt x="63" y="97"/>
                </a:cubicBezTo>
                <a:cubicBezTo>
                  <a:pt x="59" y="94"/>
                  <a:pt x="56" y="95"/>
                  <a:pt x="53" y="99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7" y="105"/>
                  <a:pt x="47" y="105"/>
                  <a:pt x="47" y="105"/>
                </a:cubicBezTo>
                <a:lnTo>
                  <a:pt x="42" y="111"/>
                </a:lnTo>
                <a:close/>
                <a:moveTo>
                  <a:pt x="29" y="97"/>
                </a:moveTo>
                <a:cubicBezTo>
                  <a:pt x="27" y="99"/>
                  <a:pt x="27" y="101"/>
                  <a:pt x="27" y="103"/>
                </a:cubicBezTo>
                <a:cubicBezTo>
                  <a:pt x="27" y="105"/>
                  <a:pt x="28" y="106"/>
                  <a:pt x="30" y="108"/>
                </a:cubicBezTo>
                <a:cubicBezTo>
                  <a:pt x="34" y="111"/>
                  <a:pt x="37" y="110"/>
                  <a:pt x="40" y="106"/>
                </a:cubicBezTo>
                <a:cubicBezTo>
                  <a:pt x="50" y="94"/>
                  <a:pt x="50" y="94"/>
                  <a:pt x="50" y="94"/>
                </a:cubicBezTo>
                <a:cubicBezTo>
                  <a:pt x="52" y="92"/>
                  <a:pt x="53" y="90"/>
                  <a:pt x="52" y="88"/>
                </a:cubicBezTo>
                <a:cubicBezTo>
                  <a:pt x="52" y="87"/>
                  <a:pt x="51" y="85"/>
                  <a:pt x="49" y="84"/>
                </a:cubicBezTo>
                <a:cubicBezTo>
                  <a:pt x="46" y="81"/>
                  <a:pt x="42" y="81"/>
                  <a:pt x="39" y="85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2"/>
                  <a:pt x="34" y="92"/>
                  <a:pt x="34" y="92"/>
                </a:cubicBezTo>
                <a:lnTo>
                  <a:pt x="29" y="97"/>
                </a:lnTo>
                <a:close/>
                <a:moveTo>
                  <a:pt x="27" y="93"/>
                </a:moveTo>
                <a:cubicBezTo>
                  <a:pt x="37" y="81"/>
                  <a:pt x="37" y="81"/>
                  <a:pt x="37" y="81"/>
                </a:cubicBezTo>
                <a:cubicBezTo>
                  <a:pt x="41" y="75"/>
                  <a:pt x="37" y="71"/>
                  <a:pt x="36" y="70"/>
                </a:cubicBezTo>
                <a:cubicBezTo>
                  <a:pt x="32" y="67"/>
                  <a:pt x="29" y="68"/>
                  <a:pt x="26" y="71"/>
                </a:cubicBezTo>
                <a:cubicBezTo>
                  <a:pt x="22" y="76"/>
                  <a:pt x="22" y="76"/>
                  <a:pt x="22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17" y="82"/>
                  <a:pt x="17" y="82"/>
                  <a:pt x="17" y="82"/>
                </a:cubicBezTo>
                <a:cubicBezTo>
                  <a:pt x="15" y="84"/>
                  <a:pt x="15" y="86"/>
                  <a:pt x="15" y="88"/>
                </a:cubicBezTo>
                <a:cubicBezTo>
                  <a:pt x="15" y="90"/>
                  <a:pt x="16" y="91"/>
                  <a:pt x="17" y="91"/>
                </a:cubicBezTo>
                <a:cubicBezTo>
                  <a:pt x="19" y="93"/>
                  <a:pt x="21" y="94"/>
                  <a:pt x="23" y="94"/>
                </a:cubicBezTo>
                <a:cubicBezTo>
                  <a:pt x="24" y="94"/>
                  <a:pt x="25" y="94"/>
                  <a:pt x="27" y="93"/>
                </a:cubicBezTo>
                <a:close/>
                <a:moveTo>
                  <a:pt x="149" y="82"/>
                </a:moveTo>
                <a:cubicBezTo>
                  <a:pt x="151" y="79"/>
                  <a:pt x="153" y="75"/>
                  <a:pt x="148" y="72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26" y="52"/>
                  <a:pt x="104" y="34"/>
                  <a:pt x="99" y="31"/>
                </a:cubicBezTo>
                <a:cubicBezTo>
                  <a:pt x="97" y="31"/>
                  <a:pt x="91" y="33"/>
                  <a:pt x="86" y="35"/>
                </a:cubicBezTo>
                <a:cubicBezTo>
                  <a:pt x="86" y="35"/>
                  <a:pt x="86" y="35"/>
                  <a:pt x="86" y="35"/>
                </a:cubicBezTo>
                <a:cubicBezTo>
                  <a:pt x="86" y="35"/>
                  <a:pt x="78" y="37"/>
                  <a:pt x="71" y="37"/>
                </a:cubicBezTo>
                <a:cubicBezTo>
                  <a:pt x="68" y="37"/>
                  <a:pt x="65" y="36"/>
                  <a:pt x="62" y="35"/>
                </a:cubicBezTo>
                <a:cubicBezTo>
                  <a:pt x="58" y="32"/>
                  <a:pt x="58" y="29"/>
                  <a:pt x="58" y="27"/>
                </a:cubicBezTo>
                <a:cubicBezTo>
                  <a:pt x="58" y="23"/>
                  <a:pt x="62" y="20"/>
                  <a:pt x="64" y="18"/>
                </a:cubicBezTo>
                <a:cubicBezTo>
                  <a:pt x="27" y="13"/>
                  <a:pt x="27" y="13"/>
                  <a:pt x="27" y="13"/>
                </a:cubicBezTo>
                <a:cubicBezTo>
                  <a:pt x="23" y="67"/>
                  <a:pt x="23" y="67"/>
                  <a:pt x="23" y="67"/>
                </a:cubicBezTo>
                <a:cubicBezTo>
                  <a:pt x="26" y="64"/>
                  <a:pt x="29" y="64"/>
                  <a:pt x="31" y="64"/>
                </a:cubicBezTo>
                <a:cubicBezTo>
                  <a:pt x="34" y="64"/>
                  <a:pt x="36" y="65"/>
                  <a:pt x="39" y="66"/>
                </a:cubicBezTo>
                <a:cubicBezTo>
                  <a:pt x="42" y="69"/>
                  <a:pt x="44" y="73"/>
                  <a:pt x="43" y="77"/>
                </a:cubicBezTo>
                <a:cubicBezTo>
                  <a:pt x="46" y="77"/>
                  <a:pt x="49" y="78"/>
                  <a:pt x="52" y="80"/>
                </a:cubicBezTo>
                <a:cubicBezTo>
                  <a:pt x="56" y="83"/>
                  <a:pt x="57" y="87"/>
                  <a:pt x="57" y="91"/>
                </a:cubicBezTo>
                <a:cubicBezTo>
                  <a:pt x="60" y="90"/>
                  <a:pt x="63" y="91"/>
                  <a:pt x="66" y="94"/>
                </a:cubicBezTo>
                <a:cubicBezTo>
                  <a:pt x="69" y="96"/>
                  <a:pt x="71" y="100"/>
                  <a:pt x="71" y="103"/>
                </a:cubicBezTo>
                <a:cubicBezTo>
                  <a:pt x="74" y="102"/>
                  <a:pt x="78" y="103"/>
                  <a:pt x="81" y="105"/>
                </a:cubicBezTo>
                <a:cubicBezTo>
                  <a:pt x="85" y="109"/>
                  <a:pt x="87" y="114"/>
                  <a:pt x="85" y="119"/>
                </a:cubicBezTo>
                <a:cubicBezTo>
                  <a:pt x="88" y="121"/>
                  <a:pt x="88" y="121"/>
                  <a:pt x="88" y="121"/>
                </a:cubicBezTo>
                <a:cubicBezTo>
                  <a:pt x="88" y="121"/>
                  <a:pt x="89" y="122"/>
                  <a:pt x="89" y="122"/>
                </a:cubicBezTo>
                <a:cubicBezTo>
                  <a:pt x="89" y="122"/>
                  <a:pt x="89" y="122"/>
                  <a:pt x="89" y="122"/>
                </a:cubicBezTo>
                <a:cubicBezTo>
                  <a:pt x="90" y="123"/>
                  <a:pt x="92" y="123"/>
                  <a:pt x="93" y="123"/>
                </a:cubicBezTo>
                <a:cubicBezTo>
                  <a:pt x="95" y="123"/>
                  <a:pt x="97" y="122"/>
                  <a:pt x="98" y="120"/>
                </a:cubicBezTo>
                <a:cubicBezTo>
                  <a:pt x="100" y="118"/>
                  <a:pt x="102" y="115"/>
                  <a:pt x="99" y="113"/>
                </a:cubicBezTo>
                <a:cubicBezTo>
                  <a:pt x="99" y="112"/>
                  <a:pt x="99" y="112"/>
                  <a:pt x="99" y="112"/>
                </a:cubicBezTo>
                <a:cubicBezTo>
                  <a:pt x="82" y="98"/>
                  <a:pt x="82" y="98"/>
                  <a:pt x="82" y="98"/>
                </a:cubicBezTo>
                <a:cubicBezTo>
                  <a:pt x="81" y="98"/>
                  <a:pt x="81" y="97"/>
                  <a:pt x="81" y="96"/>
                </a:cubicBezTo>
                <a:cubicBezTo>
                  <a:pt x="81" y="96"/>
                  <a:pt x="81" y="95"/>
                  <a:pt x="82" y="94"/>
                </a:cubicBezTo>
                <a:cubicBezTo>
                  <a:pt x="83" y="93"/>
                  <a:pt x="84" y="93"/>
                  <a:pt x="85" y="9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8" y="113"/>
                  <a:pt x="110" y="114"/>
                  <a:pt x="111" y="114"/>
                </a:cubicBezTo>
                <a:cubicBezTo>
                  <a:pt x="113" y="114"/>
                  <a:pt x="115" y="113"/>
                  <a:pt x="117" y="111"/>
                </a:cubicBezTo>
                <a:cubicBezTo>
                  <a:pt x="118" y="109"/>
                  <a:pt x="119" y="107"/>
                  <a:pt x="119" y="105"/>
                </a:cubicBezTo>
                <a:cubicBezTo>
                  <a:pt x="118" y="103"/>
                  <a:pt x="117" y="102"/>
                  <a:pt x="115" y="100"/>
                </a:cubicBezTo>
                <a:cubicBezTo>
                  <a:pt x="113" y="98"/>
                  <a:pt x="113" y="98"/>
                  <a:pt x="113" y="98"/>
                </a:cubicBezTo>
                <a:cubicBezTo>
                  <a:pt x="113" y="98"/>
                  <a:pt x="113" y="98"/>
                  <a:pt x="113" y="98"/>
                </a:cubicBezTo>
                <a:cubicBezTo>
                  <a:pt x="101" y="88"/>
                  <a:pt x="101" y="88"/>
                  <a:pt x="101" y="88"/>
                </a:cubicBezTo>
                <a:cubicBezTo>
                  <a:pt x="100" y="88"/>
                  <a:pt x="100" y="87"/>
                  <a:pt x="100" y="86"/>
                </a:cubicBezTo>
                <a:cubicBezTo>
                  <a:pt x="100" y="85"/>
                  <a:pt x="100" y="85"/>
                  <a:pt x="100" y="84"/>
                </a:cubicBezTo>
                <a:cubicBezTo>
                  <a:pt x="101" y="83"/>
                  <a:pt x="103" y="83"/>
                  <a:pt x="104" y="84"/>
                </a:cubicBezTo>
                <a:cubicBezTo>
                  <a:pt x="124" y="100"/>
                  <a:pt x="124" y="100"/>
                  <a:pt x="124" y="100"/>
                </a:cubicBezTo>
                <a:cubicBezTo>
                  <a:pt x="125" y="101"/>
                  <a:pt x="127" y="102"/>
                  <a:pt x="129" y="102"/>
                </a:cubicBezTo>
                <a:cubicBezTo>
                  <a:pt x="131" y="102"/>
                  <a:pt x="133" y="100"/>
                  <a:pt x="135" y="98"/>
                </a:cubicBezTo>
                <a:cubicBezTo>
                  <a:pt x="137" y="96"/>
                  <a:pt x="137" y="95"/>
                  <a:pt x="137" y="93"/>
                </a:cubicBezTo>
                <a:cubicBezTo>
                  <a:pt x="137" y="91"/>
                  <a:pt x="136" y="89"/>
                  <a:pt x="134" y="88"/>
                </a:cubicBezTo>
                <a:cubicBezTo>
                  <a:pt x="128" y="83"/>
                  <a:pt x="128" y="83"/>
                  <a:pt x="128" y="83"/>
                </a:cubicBezTo>
                <a:cubicBezTo>
                  <a:pt x="128" y="83"/>
                  <a:pt x="128" y="83"/>
                  <a:pt x="128" y="83"/>
                </a:cubicBezTo>
                <a:cubicBezTo>
                  <a:pt x="118" y="74"/>
                  <a:pt x="118" y="74"/>
                  <a:pt x="118" y="74"/>
                </a:cubicBezTo>
                <a:cubicBezTo>
                  <a:pt x="117" y="73"/>
                  <a:pt x="117" y="72"/>
                  <a:pt x="117" y="71"/>
                </a:cubicBezTo>
                <a:cubicBezTo>
                  <a:pt x="118" y="70"/>
                  <a:pt x="120" y="69"/>
                  <a:pt x="121" y="70"/>
                </a:cubicBezTo>
                <a:cubicBezTo>
                  <a:pt x="138" y="84"/>
                  <a:pt x="138" y="84"/>
                  <a:pt x="138" y="84"/>
                </a:cubicBezTo>
                <a:cubicBezTo>
                  <a:pt x="142" y="87"/>
                  <a:pt x="146" y="86"/>
                  <a:pt x="149" y="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54"/>
          <p:cNvSpPr/>
          <p:nvPr/>
        </p:nvSpPr>
        <p:spPr>
          <a:xfrm>
            <a:off x="5022850" y="3314700"/>
            <a:ext cx="758825" cy="631825"/>
          </a:xfrm>
          <a:custGeom>
            <a:avLst/>
            <a:gdLst/>
            <a:ahLst/>
            <a:cxnLst/>
            <a:rect l="l" t="t" r="r" b="b"/>
            <a:pathLst>
              <a:path w="167" h="139" extrusionOk="0">
                <a:moveTo>
                  <a:pt x="23" y="114"/>
                </a:moveTo>
                <a:cubicBezTo>
                  <a:pt x="23" y="76"/>
                  <a:pt x="23" y="76"/>
                  <a:pt x="23" y="76"/>
                </a:cubicBezTo>
                <a:cubicBezTo>
                  <a:pt x="23" y="73"/>
                  <a:pt x="25" y="71"/>
                  <a:pt x="28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40" y="71"/>
                  <a:pt x="43" y="73"/>
                  <a:pt x="43" y="76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7"/>
                  <a:pt x="40" y="119"/>
                  <a:pt x="37" y="119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5" y="119"/>
                  <a:pt x="23" y="117"/>
                  <a:pt x="23" y="114"/>
                </a:cubicBezTo>
                <a:close/>
                <a:moveTo>
                  <a:pt x="61" y="57"/>
                </a:moveTo>
                <a:cubicBezTo>
                  <a:pt x="58" y="57"/>
                  <a:pt x="56" y="60"/>
                  <a:pt x="56" y="63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7"/>
                  <a:pt x="58" y="119"/>
                  <a:pt x="61" y="119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73" y="119"/>
                  <a:pt x="76" y="117"/>
                  <a:pt x="76" y="114"/>
                </a:cubicBezTo>
                <a:cubicBezTo>
                  <a:pt x="76" y="63"/>
                  <a:pt x="76" y="63"/>
                  <a:pt x="76" y="63"/>
                </a:cubicBezTo>
                <a:cubicBezTo>
                  <a:pt x="76" y="60"/>
                  <a:pt x="73" y="57"/>
                  <a:pt x="70" y="57"/>
                </a:cubicBezTo>
                <a:lnTo>
                  <a:pt x="61" y="57"/>
                </a:lnTo>
                <a:close/>
                <a:moveTo>
                  <a:pt x="95" y="46"/>
                </a:moveTo>
                <a:cubicBezTo>
                  <a:pt x="92" y="46"/>
                  <a:pt x="89" y="48"/>
                  <a:pt x="89" y="51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2" y="119"/>
                  <a:pt x="95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107" y="119"/>
                  <a:pt x="109" y="117"/>
                  <a:pt x="109" y="114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48"/>
                  <a:pt x="107" y="46"/>
                  <a:pt x="104" y="46"/>
                </a:cubicBezTo>
                <a:lnTo>
                  <a:pt x="95" y="46"/>
                </a:lnTo>
                <a:close/>
                <a:moveTo>
                  <a:pt x="128" y="34"/>
                </a:moveTo>
                <a:cubicBezTo>
                  <a:pt x="125" y="34"/>
                  <a:pt x="122" y="37"/>
                  <a:pt x="122" y="40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117"/>
                  <a:pt x="125" y="119"/>
                  <a:pt x="128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9"/>
                  <a:pt x="142" y="117"/>
                  <a:pt x="142" y="114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37"/>
                  <a:pt x="140" y="34"/>
                  <a:pt x="137" y="34"/>
                </a:cubicBezTo>
                <a:lnTo>
                  <a:pt x="128" y="34"/>
                </a:lnTo>
                <a:close/>
                <a:moveTo>
                  <a:pt x="25" y="56"/>
                </a:moveTo>
                <a:cubicBezTo>
                  <a:pt x="61" y="50"/>
                  <a:pt x="94" y="37"/>
                  <a:pt x="124" y="19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37" y="8"/>
                  <a:pt x="137" y="8"/>
                  <a:pt x="137" y="8"/>
                </a:cubicBezTo>
                <a:cubicBezTo>
                  <a:pt x="117" y="7"/>
                  <a:pt x="117" y="7"/>
                  <a:pt x="117" y="7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91" y="30"/>
                  <a:pt x="59" y="42"/>
                  <a:pt x="24" y="49"/>
                </a:cubicBezTo>
                <a:lnTo>
                  <a:pt x="25" y="56"/>
                </a:lnTo>
                <a:close/>
                <a:moveTo>
                  <a:pt x="167" y="130"/>
                </a:moveTo>
                <a:cubicBezTo>
                  <a:pt x="150" y="120"/>
                  <a:pt x="150" y="120"/>
                  <a:pt x="150" y="120"/>
                </a:cubicBezTo>
                <a:cubicBezTo>
                  <a:pt x="150" y="126"/>
                  <a:pt x="150" y="126"/>
                  <a:pt x="150" y="126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7"/>
                  <a:pt x="14" y="17"/>
                  <a:pt x="14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3"/>
                  <a:pt x="6" y="133"/>
                  <a:pt x="6" y="133"/>
                </a:cubicBezTo>
                <a:cubicBezTo>
                  <a:pt x="150" y="133"/>
                  <a:pt x="150" y="133"/>
                  <a:pt x="150" y="133"/>
                </a:cubicBezTo>
                <a:cubicBezTo>
                  <a:pt x="150" y="139"/>
                  <a:pt x="150" y="139"/>
                  <a:pt x="150" y="139"/>
                </a:cubicBezTo>
                <a:lnTo>
                  <a:pt x="167" y="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54"/>
          <p:cNvSpPr/>
          <p:nvPr/>
        </p:nvSpPr>
        <p:spPr>
          <a:xfrm>
            <a:off x="3179763" y="5019675"/>
            <a:ext cx="1085850" cy="566738"/>
          </a:xfrm>
          <a:custGeom>
            <a:avLst/>
            <a:gdLst/>
            <a:ahLst/>
            <a:cxnLst/>
            <a:rect l="l" t="t" r="r" b="b"/>
            <a:pathLst>
              <a:path w="239" h="125" extrusionOk="0">
                <a:moveTo>
                  <a:pt x="173" y="118"/>
                </a:moveTo>
                <a:cubicBezTo>
                  <a:pt x="169" y="119"/>
                  <a:pt x="166" y="120"/>
                  <a:pt x="162" y="121"/>
                </a:cubicBezTo>
                <a:cubicBezTo>
                  <a:pt x="150" y="124"/>
                  <a:pt x="138" y="125"/>
                  <a:pt x="123" y="125"/>
                </a:cubicBezTo>
                <a:cubicBezTo>
                  <a:pt x="107" y="125"/>
                  <a:pt x="95" y="124"/>
                  <a:pt x="83" y="121"/>
                </a:cubicBezTo>
                <a:cubicBezTo>
                  <a:pt x="80" y="120"/>
                  <a:pt x="76" y="119"/>
                  <a:pt x="72" y="118"/>
                </a:cubicBezTo>
                <a:cubicBezTo>
                  <a:pt x="62" y="113"/>
                  <a:pt x="62" y="104"/>
                  <a:pt x="68" y="99"/>
                </a:cubicBezTo>
                <a:cubicBezTo>
                  <a:pt x="74" y="92"/>
                  <a:pt x="82" y="88"/>
                  <a:pt x="90" y="84"/>
                </a:cubicBezTo>
                <a:cubicBezTo>
                  <a:pt x="94" y="82"/>
                  <a:pt x="97" y="81"/>
                  <a:pt x="101" y="79"/>
                </a:cubicBezTo>
                <a:cubicBezTo>
                  <a:pt x="108" y="77"/>
                  <a:pt x="110" y="70"/>
                  <a:pt x="105" y="65"/>
                </a:cubicBezTo>
                <a:cubicBezTo>
                  <a:pt x="94" y="54"/>
                  <a:pt x="91" y="41"/>
                  <a:pt x="91" y="27"/>
                </a:cubicBezTo>
                <a:cubicBezTo>
                  <a:pt x="92" y="13"/>
                  <a:pt x="100" y="5"/>
                  <a:pt x="114" y="1"/>
                </a:cubicBezTo>
                <a:cubicBezTo>
                  <a:pt x="117" y="1"/>
                  <a:pt x="120" y="0"/>
                  <a:pt x="123" y="0"/>
                </a:cubicBezTo>
                <a:cubicBezTo>
                  <a:pt x="125" y="0"/>
                  <a:pt x="128" y="1"/>
                  <a:pt x="131" y="1"/>
                </a:cubicBezTo>
                <a:cubicBezTo>
                  <a:pt x="145" y="5"/>
                  <a:pt x="154" y="13"/>
                  <a:pt x="154" y="27"/>
                </a:cubicBezTo>
                <a:cubicBezTo>
                  <a:pt x="155" y="41"/>
                  <a:pt x="151" y="54"/>
                  <a:pt x="140" y="65"/>
                </a:cubicBezTo>
                <a:cubicBezTo>
                  <a:pt x="135" y="70"/>
                  <a:pt x="137" y="77"/>
                  <a:pt x="144" y="79"/>
                </a:cubicBezTo>
                <a:cubicBezTo>
                  <a:pt x="148" y="81"/>
                  <a:pt x="152" y="82"/>
                  <a:pt x="155" y="84"/>
                </a:cubicBezTo>
                <a:cubicBezTo>
                  <a:pt x="163" y="88"/>
                  <a:pt x="171" y="92"/>
                  <a:pt x="177" y="99"/>
                </a:cubicBezTo>
                <a:cubicBezTo>
                  <a:pt x="181" y="103"/>
                  <a:pt x="183" y="113"/>
                  <a:pt x="173" y="118"/>
                </a:cubicBezTo>
                <a:close/>
                <a:moveTo>
                  <a:pt x="236" y="107"/>
                </a:moveTo>
                <a:cubicBezTo>
                  <a:pt x="231" y="102"/>
                  <a:pt x="226" y="99"/>
                  <a:pt x="220" y="96"/>
                </a:cubicBezTo>
                <a:cubicBezTo>
                  <a:pt x="218" y="95"/>
                  <a:pt x="215" y="94"/>
                  <a:pt x="212" y="93"/>
                </a:cubicBezTo>
                <a:cubicBezTo>
                  <a:pt x="208" y="91"/>
                  <a:pt x="206" y="87"/>
                  <a:pt x="210" y="83"/>
                </a:cubicBezTo>
                <a:cubicBezTo>
                  <a:pt x="217" y="76"/>
                  <a:pt x="220" y="67"/>
                  <a:pt x="219" y="57"/>
                </a:cubicBezTo>
                <a:cubicBezTo>
                  <a:pt x="219" y="47"/>
                  <a:pt x="213" y="41"/>
                  <a:pt x="203" y="39"/>
                </a:cubicBezTo>
                <a:cubicBezTo>
                  <a:pt x="201" y="38"/>
                  <a:pt x="199" y="38"/>
                  <a:pt x="197" y="38"/>
                </a:cubicBezTo>
                <a:cubicBezTo>
                  <a:pt x="195" y="38"/>
                  <a:pt x="193" y="38"/>
                  <a:pt x="191" y="39"/>
                </a:cubicBezTo>
                <a:cubicBezTo>
                  <a:pt x="182" y="41"/>
                  <a:pt x="176" y="47"/>
                  <a:pt x="175" y="57"/>
                </a:cubicBezTo>
                <a:cubicBezTo>
                  <a:pt x="175" y="67"/>
                  <a:pt x="178" y="76"/>
                  <a:pt x="185" y="83"/>
                </a:cubicBezTo>
                <a:cubicBezTo>
                  <a:pt x="189" y="87"/>
                  <a:pt x="187" y="91"/>
                  <a:pt x="183" y="93"/>
                </a:cubicBezTo>
                <a:cubicBezTo>
                  <a:pt x="182" y="93"/>
                  <a:pt x="182" y="93"/>
                  <a:pt x="182" y="94"/>
                </a:cubicBezTo>
                <a:cubicBezTo>
                  <a:pt x="183" y="94"/>
                  <a:pt x="183" y="95"/>
                  <a:pt x="184" y="96"/>
                </a:cubicBezTo>
                <a:cubicBezTo>
                  <a:pt x="187" y="99"/>
                  <a:pt x="189" y="104"/>
                  <a:pt x="188" y="109"/>
                </a:cubicBezTo>
                <a:cubicBezTo>
                  <a:pt x="187" y="115"/>
                  <a:pt x="184" y="119"/>
                  <a:pt x="178" y="121"/>
                </a:cubicBezTo>
                <a:cubicBezTo>
                  <a:pt x="177" y="122"/>
                  <a:pt x="176" y="123"/>
                  <a:pt x="174" y="123"/>
                </a:cubicBezTo>
                <a:cubicBezTo>
                  <a:pt x="181" y="124"/>
                  <a:pt x="189" y="125"/>
                  <a:pt x="197" y="125"/>
                </a:cubicBezTo>
                <a:cubicBezTo>
                  <a:pt x="208" y="125"/>
                  <a:pt x="217" y="124"/>
                  <a:pt x="225" y="122"/>
                </a:cubicBezTo>
                <a:cubicBezTo>
                  <a:pt x="227" y="122"/>
                  <a:pt x="230" y="121"/>
                  <a:pt x="232" y="120"/>
                </a:cubicBezTo>
                <a:cubicBezTo>
                  <a:pt x="239" y="116"/>
                  <a:pt x="238" y="109"/>
                  <a:pt x="236" y="107"/>
                </a:cubicBezTo>
                <a:close/>
                <a:moveTo>
                  <a:pt x="56" y="109"/>
                </a:moveTo>
                <a:cubicBezTo>
                  <a:pt x="55" y="104"/>
                  <a:pt x="57" y="100"/>
                  <a:pt x="61" y="96"/>
                </a:cubicBezTo>
                <a:cubicBezTo>
                  <a:pt x="63" y="94"/>
                  <a:pt x="64" y="93"/>
                  <a:pt x="66" y="91"/>
                </a:cubicBezTo>
                <a:cubicBezTo>
                  <a:pt x="65" y="91"/>
                  <a:pt x="64" y="90"/>
                  <a:pt x="63" y="90"/>
                </a:cubicBezTo>
                <a:cubicBezTo>
                  <a:pt x="58" y="88"/>
                  <a:pt x="56" y="82"/>
                  <a:pt x="60" y="78"/>
                </a:cubicBezTo>
                <a:cubicBezTo>
                  <a:pt x="68" y="71"/>
                  <a:pt x="71" y="61"/>
                  <a:pt x="71" y="50"/>
                </a:cubicBezTo>
                <a:cubicBezTo>
                  <a:pt x="70" y="38"/>
                  <a:pt x="64" y="32"/>
                  <a:pt x="53" y="30"/>
                </a:cubicBezTo>
                <a:cubicBezTo>
                  <a:pt x="51" y="29"/>
                  <a:pt x="49" y="29"/>
                  <a:pt x="46" y="29"/>
                </a:cubicBezTo>
                <a:cubicBezTo>
                  <a:pt x="44" y="29"/>
                  <a:pt x="42" y="29"/>
                  <a:pt x="40" y="30"/>
                </a:cubicBezTo>
                <a:cubicBezTo>
                  <a:pt x="29" y="32"/>
                  <a:pt x="23" y="38"/>
                  <a:pt x="22" y="50"/>
                </a:cubicBezTo>
                <a:cubicBezTo>
                  <a:pt x="22" y="61"/>
                  <a:pt x="25" y="70"/>
                  <a:pt x="33" y="78"/>
                </a:cubicBezTo>
                <a:cubicBezTo>
                  <a:pt x="37" y="82"/>
                  <a:pt x="35" y="88"/>
                  <a:pt x="30" y="90"/>
                </a:cubicBezTo>
                <a:cubicBezTo>
                  <a:pt x="27" y="91"/>
                  <a:pt x="24" y="92"/>
                  <a:pt x="21" y="93"/>
                </a:cubicBezTo>
                <a:cubicBezTo>
                  <a:pt x="15" y="96"/>
                  <a:pt x="9" y="100"/>
                  <a:pt x="4" y="105"/>
                </a:cubicBezTo>
                <a:cubicBezTo>
                  <a:pt x="0" y="109"/>
                  <a:pt x="0" y="116"/>
                  <a:pt x="8" y="119"/>
                </a:cubicBezTo>
                <a:cubicBezTo>
                  <a:pt x="10" y="121"/>
                  <a:pt x="13" y="121"/>
                  <a:pt x="16" y="122"/>
                </a:cubicBezTo>
                <a:cubicBezTo>
                  <a:pt x="25" y="124"/>
                  <a:pt x="35" y="125"/>
                  <a:pt x="46" y="125"/>
                </a:cubicBezTo>
                <a:cubicBezTo>
                  <a:pt x="56" y="125"/>
                  <a:pt x="64" y="124"/>
                  <a:pt x="71" y="123"/>
                </a:cubicBezTo>
                <a:cubicBezTo>
                  <a:pt x="70" y="123"/>
                  <a:pt x="68" y="122"/>
                  <a:pt x="67" y="121"/>
                </a:cubicBezTo>
                <a:cubicBezTo>
                  <a:pt x="61" y="119"/>
                  <a:pt x="57" y="114"/>
                  <a:pt x="56" y="1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54"/>
          <p:cNvSpPr/>
          <p:nvPr/>
        </p:nvSpPr>
        <p:spPr>
          <a:xfrm>
            <a:off x="1600200" y="3314700"/>
            <a:ext cx="698500" cy="627063"/>
          </a:xfrm>
          <a:custGeom>
            <a:avLst/>
            <a:gdLst/>
            <a:ahLst/>
            <a:cxnLst/>
            <a:rect l="l" t="t" r="r" b="b"/>
            <a:pathLst>
              <a:path w="154" h="138" extrusionOk="0">
                <a:moveTo>
                  <a:pt x="105" y="18"/>
                </a:moveTo>
                <a:cubicBezTo>
                  <a:pt x="95" y="18"/>
                  <a:pt x="95" y="18"/>
                  <a:pt x="95" y="18"/>
                </a:cubicBezTo>
                <a:cubicBezTo>
                  <a:pt x="95" y="13"/>
                  <a:pt x="91" y="8"/>
                  <a:pt x="86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3" y="8"/>
                  <a:pt x="59" y="13"/>
                  <a:pt x="58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49" y="8"/>
                  <a:pt x="57" y="0"/>
                  <a:pt x="6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97" y="0"/>
                  <a:pt x="104" y="8"/>
                  <a:pt x="105" y="18"/>
                </a:cubicBezTo>
                <a:close/>
                <a:moveTo>
                  <a:pt x="23" y="77"/>
                </a:moveTo>
                <a:cubicBezTo>
                  <a:pt x="62" y="77"/>
                  <a:pt x="62" y="77"/>
                  <a:pt x="62" y="77"/>
                </a:cubicBezTo>
                <a:cubicBezTo>
                  <a:pt x="62" y="71"/>
                  <a:pt x="62" y="71"/>
                  <a:pt x="62" y="71"/>
                </a:cubicBezTo>
                <a:cubicBezTo>
                  <a:pt x="62" y="67"/>
                  <a:pt x="65" y="64"/>
                  <a:pt x="69" y="64"/>
                </a:cubicBezTo>
                <a:cubicBezTo>
                  <a:pt x="84" y="64"/>
                  <a:pt x="84" y="64"/>
                  <a:pt x="84" y="64"/>
                </a:cubicBezTo>
                <a:cubicBezTo>
                  <a:pt x="88" y="64"/>
                  <a:pt x="92" y="67"/>
                  <a:pt x="92" y="71"/>
                </a:cubicBezTo>
                <a:cubicBezTo>
                  <a:pt x="92" y="77"/>
                  <a:pt x="92" y="77"/>
                  <a:pt x="92" y="77"/>
                </a:cubicBezTo>
                <a:cubicBezTo>
                  <a:pt x="131" y="77"/>
                  <a:pt x="131" y="77"/>
                  <a:pt x="131" y="77"/>
                </a:cubicBezTo>
                <a:cubicBezTo>
                  <a:pt x="142" y="77"/>
                  <a:pt x="152" y="67"/>
                  <a:pt x="154" y="55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154" y="31"/>
                  <a:pt x="146" y="22"/>
                  <a:pt x="136" y="22"/>
                </a:cubicBezTo>
                <a:cubicBezTo>
                  <a:pt x="127" y="22"/>
                  <a:pt x="127" y="22"/>
                  <a:pt x="127" y="22"/>
                </a:cubicBezTo>
                <a:cubicBezTo>
                  <a:pt x="123" y="22"/>
                  <a:pt x="123" y="22"/>
                  <a:pt x="123" y="22"/>
                </a:cubicBezTo>
                <a:cubicBezTo>
                  <a:pt x="117" y="22"/>
                  <a:pt x="117" y="22"/>
                  <a:pt x="117" y="22"/>
                </a:cubicBezTo>
                <a:cubicBezTo>
                  <a:pt x="110" y="22"/>
                  <a:pt x="110" y="22"/>
                  <a:pt x="110" y="22"/>
                </a:cubicBezTo>
                <a:cubicBezTo>
                  <a:pt x="105" y="22"/>
                  <a:pt x="105" y="22"/>
                  <a:pt x="105" y="22"/>
                </a:cubicBezTo>
                <a:cubicBezTo>
                  <a:pt x="95" y="22"/>
                  <a:pt x="95" y="22"/>
                  <a:pt x="95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48" y="22"/>
                  <a:pt x="48" y="22"/>
                  <a:pt x="48" y="22"/>
                </a:cubicBezTo>
                <a:cubicBezTo>
                  <a:pt x="36" y="22"/>
                  <a:pt x="36" y="22"/>
                  <a:pt x="36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8" y="22"/>
                  <a:pt x="0" y="31"/>
                  <a:pt x="0" y="43"/>
                </a:cubicBezTo>
                <a:cubicBezTo>
                  <a:pt x="0" y="55"/>
                  <a:pt x="0" y="55"/>
                  <a:pt x="0" y="55"/>
                </a:cubicBezTo>
                <a:cubicBezTo>
                  <a:pt x="2" y="67"/>
                  <a:pt x="11" y="77"/>
                  <a:pt x="23" y="77"/>
                </a:cubicBezTo>
                <a:close/>
                <a:moveTo>
                  <a:pt x="131" y="83"/>
                </a:moveTo>
                <a:cubicBezTo>
                  <a:pt x="92" y="83"/>
                  <a:pt x="92" y="83"/>
                  <a:pt x="92" y="83"/>
                </a:cubicBezTo>
                <a:cubicBezTo>
                  <a:pt x="92" y="89"/>
                  <a:pt x="92" y="89"/>
                  <a:pt x="92" y="89"/>
                </a:cubicBezTo>
                <a:cubicBezTo>
                  <a:pt x="92" y="93"/>
                  <a:pt x="88" y="96"/>
                  <a:pt x="84" y="96"/>
                </a:cubicBezTo>
                <a:cubicBezTo>
                  <a:pt x="69" y="96"/>
                  <a:pt x="69" y="96"/>
                  <a:pt x="69" y="96"/>
                </a:cubicBezTo>
                <a:cubicBezTo>
                  <a:pt x="65" y="96"/>
                  <a:pt x="62" y="93"/>
                  <a:pt x="62" y="89"/>
                </a:cubicBezTo>
                <a:cubicBezTo>
                  <a:pt x="62" y="83"/>
                  <a:pt x="62" y="83"/>
                  <a:pt x="62" y="83"/>
                </a:cubicBezTo>
                <a:cubicBezTo>
                  <a:pt x="23" y="83"/>
                  <a:pt x="23" y="83"/>
                  <a:pt x="23" y="83"/>
                </a:cubicBezTo>
                <a:cubicBezTo>
                  <a:pt x="13" y="83"/>
                  <a:pt x="5" y="78"/>
                  <a:pt x="0" y="70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29"/>
                  <a:pt x="8" y="138"/>
                  <a:pt x="18" y="138"/>
                </a:cubicBezTo>
                <a:cubicBezTo>
                  <a:pt x="24" y="138"/>
                  <a:pt x="24" y="138"/>
                  <a:pt x="24" y="138"/>
                </a:cubicBezTo>
                <a:cubicBezTo>
                  <a:pt x="29" y="138"/>
                  <a:pt x="29" y="138"/>
                  <a:pt x="29" y="138"/>
                </a:cubicBezTo>
                <a:cubicBezTo>
                  <a:pt x="36" y="138"/>
                  <a:pt x="36" y="138"/>
                  <a:pt x="36" y="138"/>
                </a:cubicBezTo>
                <a:cubicBezTo>
                  <a:pt x="117" y="138"/>
                  <a:pt x="117" y="138"/>
                  <a:pt x="117" y="138"/>
                </a:cubicBezTo>
                <a:cubicBezTo>
                  <a:pt x="123" y="138"/>
                  <a:pt x="123" y="138"/>
                  <a:pt x="123" y="138"/>
                </a:cubicBezTo>
                <a:cubicBezTo>
                  <a:pt x="127" y="138"/>
                  <a:pt x="127" y="138"/>
                  <a:pt x="127" y="138"/>
                </a:cubicBezTo>
                <a:cubicBezTo>
                  <a:pt x="136" y="138"/>
                  <a:pt x="136" y="138"/>
                  <a:pt x="136" y="138"/>
                </a:cubicBezTo>
                <a:cubicBezTo>
                  <a:pt x="146" y="138"/>
                  <a:pt x="154" y="129"/>
                  <a:pt x="154" y="118"/>
                </a:cubicBezTo>
                <a:cubicBezTo>
                  <a:pt x="154" y="70"/>
                  <a:pt x="154" y="70"/>
                  <a:pt x="154" y="70"/>
                </a:cubicBezTo>
                <a:cubicBezTo>
                  <a:pt x="149" y="78"/>
                  <a:pt x="140" y="83"/>
                  <a:pt x="131" y="83"/>
                </a:cubicBezTo>
                <a:close/>
                <a:moveTo>
                  <a:pt x="84" y="69"/>
                </a:moveTo>
                <a:cubicBezTo>
                  <a:pt x="70" y="69"/>
                  <a:pt x="70" y="69"/>
                  <a:pt x="70" y="69"/>
                </a:cubicBezTo>
                <a:cubicBezTo>
                  <a:pt x="68" y="69"/>
                  <a:pt x="67" y="71"/>
                  <a:pt x="67" y="72"/>
                </a:cubicBezTo>
                <a:cubicBezTo>
                  <a:pt x="67" y="76"/>
                  <a:pt x="67" y="76"/>
                  <a:pt x="67" y="76"/>
                </a:cubicBezTo>
                <a:cubicBezTo>
                  <a:pt x="67" y="78"/>
                  <a:pt x="67" y="78"/>
                  <a:pt x="67" y="78"/>
                </a:cubicBezTo>
                <a:cubicBezTo>
                  <a:pt x="67" y="82"/>
                  <a:pt x="67" y="82"/>
                  <a:pt x="67" y="82"/>
                </a:cubicBezTo>
                <a:cubicBezTo>
                  <a:pt x="67" y="84"/>
                  <a:pt x="67" y="84"/>
                  <a:pt x="67" y="84"/>
                </a:cubicBezTo>
                <a:cubicBezTo>
                  <a:pt x="67" y="88"/>
                  <a:pt x="67" y="88"/>
                  <a:pt x="67" y="88"/>
                </a:cubicBezTo>
                <a:cubicBezTo>
                  <a:pt x="67" y="90"/>
                  <a:pt x="68" y="91"/>
                  <a:pt x="70" y="91"/>
                </a:cubicBezTo>
                <a:cubicBezTo>
                  <a:pt x="84" y="91"/>
                  <a:pt x="84" y="91"/>
                  <a:pt x="84" y="91"/>
                </a:cubicBezTo>
                <a:cubicBezTo>
                  <a:pt x="85" y="91"/>
                  <a:pt x="87" y="90"/>
                  <a:pt x="87" y="88"/>
                </a:cubicBezTo>
                <a:cubicBezTo>
                  <a:pt x="87" y="84"/>
                  <a:pt x="87" y="84"/>
                  <a:pt x="87" y="84"/>
                </a:cubicBezTo>
                <a:cubicBezTo>
                  <a:pt x="87" y="82"/>
                  <a:pt x="87" y="82"/>
                  <a:pt x="87" y="82"/>
                </a:cubicBezTo>
                <a:cubicBezTo>
                  <a:pt x="87" y="78"/>
                  <a:pt x="87" y="78"/>
                  <a:pt x="87" y="78"/>
                </a:cubicBezTo>
                <a:cubicBezTo>
                  <a:pt x="87" y="76"/>
                  <a:pt x="87" y="76"/>
                  <a:pt x="87" y="76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71"/>
                  <a:pt x="85" y="69"/>
                  <a:pt x="84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2B1BF9C-C49C-9B42-AD00-7FE0ED4B465A}"/>
              </a:ext>
            </a:extLst>
          </p:cNvPr>
          <p:cNvGrpSpPr/>
          <p:nvPr/>
        </p:nvGrpSpPr>
        <p:grpSpPr>
          <a:xfrm>
            <a:off x="9232900" y="4414838"/>
            <a:ext cx="1885950" cy="1206500"/>
            <a:chOff x="9232900" y="4414838"/>
            <a:chExt cx="1885950" cy="1206500"/>
          </a:xfrm>
        </p:grpSpPr>
        <p:sp>
          <p:nvSpPr>
            <p:cNvPr id="902" name="Google Shape;902;p54"/>
            <p:cNvSpPr txBox="1"/>
            <p:nvPr/>
          </p:nvSpPr>
          <p:spPr>
            <a:xfrm>
              <a:off x="9232900" y="4729163"/>
              <a:ext cx="1885950" cy="89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tempor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incididunt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. 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54"/>
            <p:cNvSpPr/>
            <p:nvPr/>
          </p:nvSpPr>
          <p:spPr>
            <a:xfrm>
              <a:off x="9318625" y="4414838"/>
              <a:ext cx="1344613" cy="417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00A3C8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4 </a:t>
              </a:r>
              <a:r>
                <a:rPr lang="ar-EG" sz="2000" b="1" dirty="0">
                  <a:solidFill>
                    <a:srgbClr val="00A3C8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B9B5EB3-9D2E-E549-9DFA-AA2D2BDC9DB3}"/>
              </a:ext>
            </a:extLst>
          </p:cNvPr>
          <p:cNvGrpSpPr/>
          <p:nvPr/>
        </p:nvGrpSpPr>
        <p:grpSpPr>
          <a:xfrm>
            <a:off x="9232900" y="2900363"/>
            <a:ext cx="1885950" cy="1189037"/>
            <a:chOff x="9232900" y="2900363"/>
            <a:chExt cx="1885950" cy="1189037"/>
          </a:xfrm>
        </p:grpSpPr>
        <p:sp>
          <p:nvSpPr>
            <p:cNvPr id="900" name="Google Shape;900;p54"/>
            <p:cNvSpPr txBox="1"/>
            <p:nvPr/>
          </p:nvSpPr>
          <p:spPr>
            <a:xfrm>
              <a:off x="9232900" y="3197225"/>
              <a:ext cx="1885950" cy="89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tempor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incididunt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. 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54"/>
            <p:cNvSpPr/>
            <p:nvPr/>
          </p:nvSpPr>
          <p:spPr>
            <a:xfrm>
              <a:off x="9318625" y="2900363"/>
              <a:ext cx="1344613" cy="417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EA2122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3 </a:t>
              </a:r>
              <a:r>
                <a:rPr lang="ar-EG" sz="2000" b="1" dirty="0">
                  <a:solidFill>
                    <a:srgbClr val="EA2122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D6C0368-2CD6-C344-895F-F51FD1AC8E86}"/>
              </a:ext>
            </a:extLst>
          </p:cNvPr>
          <p:cNvGrpSpPr/>
          <p:nvPr/>
        </p:nvGrpSpPr>
        <p:grpSpPr>
          <a:xfrm>
            <a:off x="7105650" y="4414838"/>
            <a:ext cx="1908175" cy="1187450"/>
            <a:chOff x="7105650" y="4414838"/>
            <a:chExt cx="1908175" cy="1187450"/>
          </a:xfrm>
        </p:grpSpPr>
        <p:sp>
          <p:nvSpPr>
            <p:cNvPr id="904" name="Google Shape;904;p54"/>
            <p:cNvSpPr txBox="1"/>
            <p:nvPr/>
          </p:nvSpPr>
          <p:spPr>
            <a:xfrm>
              <a:off x="7105650" y="4710113"/>
              <a:ext cx="1885950" cy="89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tempor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incididunt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. 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54"/>
            <p:cNvSpPr/>
            <p:nvPr/>
          </p:nvSpPr>
          <p:spPr>
            <a:xfrm>
              <a:off x="7669213" y="4414838"/>
              <a:ext cx="1344612" cy="417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FF95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2 </a:t>
              </a:r>
              <a:r>
                <a:rPr lang="ar-EG" sz="2000" b="1" dirty="0">
                  <a:solidFill>
                    <a:srgbClr val="FF95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69FBD05-FEEB-B84A-9440-8F98F8B32B05}"/>
              </a:ext>
            </a:extLst>
          </p:cNvPr>
          <p:cNvGrpSpPr/>
          <p:nvPr/>
        </p:nvGrpSpPr>
        <p:grpSpPr>
          <a:xfrm>
            <a:off x="7105650" y="2900363"/>
            <a:ext cx="1908175" cy="1169987"/>
            <a:chOff x="7105650" y="2900363"/>
            <a:chExt cx="1908175" cy="1169987"/>
          </a:xfrm>
        </p:grpSpPr>
        <p:sp>
          <p:nvSpPr>
            <p:cNvPr id="903" name="Google Shape;903;p54"/>
            <p:cNvSpPr txBox="1"/>
            <p:nvPr/>
          </p:nvSpPr>
          <p:spPr>
            <a:xfrm>
              <a:off x="7105650" y="3178175"/>
              <a:ext cx="1885950" cy="892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Open Sans"/>
                <a:buNone/>
              </a:pPr>
              <a:r>
                <a:rPr lang="ar-EG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tempor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1300" dirty="0" err="1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incididunt</a:t>
              </a:r>
              <a:r>
                <a:rPr lang="en-US" sz="13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. 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54"/>
            <p:cNvSpPr/>
            <p:nvPr/>
          </p:nvSpPr>
          <p:spPr>
            <a:xfrm>
              <a:off x="7669213" y="2900363"/>
              <a:ext cx="1344612" cy="417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7EB9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1 </a:t>
              </a:r>
              <a:r>
                <a:rPr lang="ar-EG" sz="2000" b="1" dirty="0">
                  <a:solidFill>
                    <a:srgbClr val="7EB9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" grpId="0"/>
      <p:bldP spid="905" grpId="0" animBg="1"/>
      <p:bldP spid="906" grpId="0" animBg="1"/>
      <p:bldP spid="907" grpId="0" animBg="1"/>
      <p:bldP spid="90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2513" y="908050"/>
            <a:ext cx="5006975" cy="50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55"/>
          <p:cNvSpPr/>
          <p:nvPr/>
        </p:nvSpPr>
        <p:spPr>
          <a:xfrm>
            <a:off x="9461500" y="1216025"/>
            <a:ext cx="1689400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55"/>
          <p:cNvSpPr/>
          <p:nvPr/>
        </p:nvSpPr>
        <p:spPr>
          <a:xfrm>
            <a:off x="9461500" y="4270375"/>
            <a:ext cx="1699986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55"/>
          <p:cNvSpPr/>
          <p:nvPr/>
        </p:nvSpPr>
        <p:spPr>
          <a:xfrm>
            <a:off x="1117600" y="1216025"/>
            <a:ext cx="1669823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55"/>
          <p:cNvSpPr/>
          <p:nvPr/>
        </p:nvSpPr>
        <p:spPr>
          <a:xfrm>
            <a:off x="1136432" y="4270375"/>
            <a:ext cx="1650991" cy="423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23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55"/>
          <p:cNvSpPr/>
          <p:nvPr/>
        </p:nvSpPr>
        <p:spPr>
          <a:xfrm>
            <a:off x="7232650" y="4568825"/>
            <a:ext cx="850900" cy="852488"/>
          </a:xfrm>
          <a:custGeom>
            <a:avLst/>
            <a:gdLst/>
            <a:ahLst/>
            <a:cxnLst/>
            <a:rect l="l" t="t" r="r" b="b"/>
            <a:pathLst>
              <a:path w="191" h="191" extrusionOk="0">
                <a:moveTo>
                  <a:pt x="105" y="191"/>
                </a:moveTo>
                <a:cubicBezTo>
                  <a:pt x="86" y="191"/>
                  <a:pt x="86" y="191"/>
                  <a:pt x="86" y="191"/>
                </a:cubicBezTo>
                <a:cubicBezTo>
                  <a:pt x="82" y="191"/>
                  <a:pt x="79" y="188"/>
                  <a:pt x="78" y="184"/>
                </a:cubicBezTo>
                <a:cubicBezTo>
                  <a:pt x="75" y="165"/>
                  <a:pt x="75" y="165"/>
                  <a:pt x="75" y="165"/>
                </a:cubicBezTo>
                <a:cubicBezTo>
                  <a:pt x="75" y="164"/>
                  <a:pt x="74" y="164"/>
                  <a:pt x="74" y="163"/>
                </a:cubicBezTo>
                <a:cubicBezTo>
                  <a:pt x="70" y="162"/>
                  <a:pt x="66" y="161"/>
                  <a:pt x="63" y="159"/>
                </a:cubicBezTo>
                <a:cubicBezTo>
                  <a:pt x="62" y="159"/>
                  <a:pt x="61" y="159"/>
                  <a:pt x="61" y="159"/>
                </a:cubicBezTo>
                <a:cubicBezTo>
                  <a:pt x="45" y="170"/>
                  <a:pt x="45" y="170"/>
                  <a:pt x="45" y="170"/>
                </a:cubicBezTo>
                <a:cubicBezTo>
                  <a:pt x="42" y="173"/>
                  <a:pt x="38" y="172"/>
                  <a:pt x="35" y="169"/>
                </a:cubicBezTo>
                <a:cubicBezTo>
                  <a:pt x="22" y="156"/>
                  <a:pt x="22" y="156"/>
                  <a:pt x="22" y="156"/>
                </a:cubicBezTo>
                <a:cubicBezTo>
                  <a:pt x="19" y="153"/>
                  <a:pt x="18" y="149"/>
                  <a:pt x="21" y="146"/>
                </a:cubicBezTo>
                <a:cubicBezTo>
                  <a:pt x="32" y="130"/>
                  <a:pt x="32" y="130"/>
                  <a:pt x="32" y="130"/>
                </a:cubicBezTo>
                <a:cubicBezTo>
                  <a:pt x="32" y="130"/>
                  <a:pt x="32" y="129"/>
                  <a:pt x="32" y="128"/>
                </a:cubicBezTo>
                <a:cubicBezTo>
                  <a:pt x="30" y="125"/>
                  <a:pt x="29" y="121"/>
                  <a:pt x="28" y="117"/>
                </a:cubicBezTo>
                <a:cubicBezTo>
                  <a:pt x="27" y="116"/>
                  <a:pt x="27" y="116"/>
                  <a:pt x="26" y="116"/>
                </a:cubicBezTo>
                <a:cubicBezTo>
                  <a:pt x="7" y="113"/>
                  <a:pt x="7" y="113"/>
                  <a:pt x="7" y="113"/>
                </a:cubicBezTo>
                <a:cubicBezTo>
                  <a:pt x="3" y="112"/>
                  <a:pt x="0" y="109"/>
                  <a:pt x="0" y="105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82"/>
                  <a:pt x="3" y="78"/>
                  <a:pt x="7" y="78"/>
                </a:cubicBezTo>
                <a:cubicBezTo>
                  <a:pt x="26" y="75"/>
                  <a:pt x="26" y="75"/>
                  <a:pt x="26" y="75"/>
                </a:cubicBezTo>
                <a:cubicBezTo>
                  <a:pt x="27" y="75"/>
                  <a:pt x="27" y="74"/>
                  <a:pt x="28" y="73"/>
                </a:cubicBezTo>
                <a:cubicBezTo>
                  <a:pt x="29" y="70"/>
                  <a:pt x="30" y="66"/>
                  <a:pt x="32" y="63"/>
                </a:cubicBezTo>
                <a:cubicBezTo>
                  <a:pt x="32" y="62"/>
                  <a:pt x="32" y="61"/>
                  <a:pt x="32" y="60"/>
                </a:cubicBezTo>
                <a:cubicBezTo>
                  <a:pt x="21" y="45"/>
                  <a:pt x="21" y="45"/>
                  <a:pt x="21" y="45"/>
                </a:cubicBezTo>
                <a:cubicBezTo>
                  <a:pt x="18" y="42"/>
                  <a:pt x="19" y="37"/>
                  <a:pt x="22" y="34"/>
                </a:cubicBezTo>
                <a:cubicBezTo>
                  <a:pt x="35" y="21"/>
                  <a:pt x="35" y="21"/>
                  <a:pt x="35" y="21"/>
                </a:cubicBezTo>
                <a:cubicBezTo>
                  <a:pt x="38" y="18"/>
                  <a:pt x="42" y="18"/>
                  <a:pt x="45" y="20"/>
                </a:cubicBezTo>
                <a:cubicBezTo>
                  <a:pt x="61" y="32"/>
                  <a:pt x="61" y="32"/>
                  <a:pt x="61" y="32"/>
                </a:cubicBezTo>
                <a:cubicBezTo>
                  <a:pt x="61" y="32"/>
                  <a:pt x="62" y="32"/>
                  <a:pt x="63" y="32"/>
                </a:cubicBezTo>
                <a:cubicBezTo>
                  <a:pt x="66" y="30"/>
                  <a:pt x="70" y="28"/>
                  <a:pt x="74" y="27"/>
                </a:cubicBezTo>
                <a:cubicBezTo>
                  <a:pt x="75" y="27"/>
                  <a:pt x="75" y="26"/>
                  <a:pt x="75" y="26"/>
                </a:cubicBezTo>
                <a:cubicBezTo>
                  <a:pt x="78" y="7"/>
                  <a:pt x="78" y="7"/>
                  <a:pt x="78" y="7"/>
                </a:cubicBezTo>
                <a:cubicBezTo>
                  <a:pt x="79" y="3"/>
                  <a:pt x="82" y="0"/>
                  <a:pt x="86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09" y="0"/>
                  <a:pt x="113" y="3"/>
                  <a:pt x="113" y="7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7" y="27"/>
                  <a:pt x="118" y="27"/>
                </a:cubicBezTo>
                <a:cubicBezTo>
                  <a:pt x="121" y="28"/>
                  <a:pt x="125" y="30"/>
                  <a:pt x="128" y="32"/>
                </a:cubicBezTo>
                <a:cubicBezTo>
                  <a:pt x="129" y="32"/>
                  <a:pt x="130" y="32"/>
                  <a:pt x="131" y="32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49" y="18"/>
                  <a:pt x="154" y="18"/>
                  <a:pt x="157" y="21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173" y="37"/>
                  <a:pt x="173" y="42"/>
                  <a:pt x="171" y="45"/>
                </a:cubicBezTo>
                <a:cubicBezTo>
                  <a:pt x="159" y="60"/>
                  <a:pt x="159" y="60"/>
                  <a:pt x="159" y="60"/>
                </a:cubicBezTo>
                <a:cubicBezTo>
                  <a:pt x="159" y="61"/>
                  <a:pt x="159" y="62"/>
                  <a:pt x="159" y="63"/>
                </a:cubicBezTo>
                <a:cubicBezTo>
                  <a:pt x="161" y="66"/>
                  <a:pt x="163" y="70"/>
                  <a:pt x="164" y="73"/>
                </a:cubicBezTo>
                <a:cubicBezTo>
                  <a:pt x="164" y="74"/>
                  <a:pt x="165" y="75"/>
                  <a:pt x="165" y="75"/>
                </a:cubicBezTo>
                <a:cubicBezTo>
                  <a:pt x="184" y="78"/>
                  <a:pt x="184" y="78"/>
                  <a:pt x="184" y="78"/>
                </a:cubicBezTo>
                <a:cubicBezTo>
                  <a:pt x="184" y="78"/>
                  <a:pt x="184" y="78"/>
                  <a:pt x="184" y="78"/>
                </a:cubicBezTo>
                <a:cubicBezTo>
                  <a:pt x="188" y="78"/>
                  <a:pt x="191" y="82"/>
                  <a:pt x="191" y="86"/>
                </a:cubicBezTo>
                <a:cubicBezTo>
                  <a:pt x="191" y="105"/>
                  <a:pt x="191" y="105"/>
                  <a:pt x="191" y="105"/>
                </a:cubicBezTo>
                <a:cubicBezTo>
                  <a:pt x="191" y="109"/>
                  <a:pt x="188" y="112"/>
                  <a:pt x="184" y="113"/>
                </a:cubicBezTo>
                <a:cubicBezTo>
                  <a:pt x="166" y="116"/>
                  <a:pt x="166" y="116"/>
                  <a:pt x="166" y="116"/>
                </a:cubicBezTo>
                <a:cubicBezTo>
                  <a:pt x="165" y="116"/>
                  <a:pt x="164" y="117"/>
                  <a:pt x="164" y="117"/>
                </a:cubicBezTo>
                <a:cubicBezTo>
                  <a:pt x="163" y="121"/>
                  <a:pt x="161" y="125"/>
                  <a:pt x="159" y="128"/>
                </a:cubicBezTo>
                <a:cubicBezTo>
                  <a:pt x="159" y="129"/>
                  <a:pt x="159" y="130"/>
                  <a:pt x="159" y="130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3" y="149"/>
                  <a:pt x="173" y="154"/>
                  <a:pt x="170" y="156"/>
                </a:cubicBezTo>
                <a:cubicBezTo>
                  <a:pt x="157" y="169"/>
                  <a:pt x="157" y="169"/>
                  <a:pt x="157" y="169"/>
                </a:cubicBezTo>
                <a:cubicBezTo>
                  <a:pt x="154" y="172"/>
                  <a:pt x="149" y="173"/>
                  <a:pt x="146" y="170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0" y="159"/>
                  <a:pt x="129" y="159"/>
                  <a:pt x="128" y="159"/>
                </a:cubicBezTo>
                <a:cubicBezTo>
                  <a:pt x="125" y="161"/>
                  <a:pt x="121" y="162"/>
                  <a:pt x="118" y="163"/>
                </a:cubicBezTo>
                <a:cubicBezTo>
                  <a:pt x="117" y="164"/>
                  <a:pt x="116" y="164"/>
                  <a:pt x="116" y="165"/>
                </a:cubicBezTo>
                <a:cubicBezTo>
                  <a:pt x="113" y="184"/>
                  <a:pt x="113" y="184"/>
                  <a:pt x="113" y="184"/>
                </a:cubicBezTo>
                <a:cubicBezTo>
                  <a:pt x="113" y="188"/>
                  <a:pt x="109" y="191"/>
                  <a:pt x="105" y="191"/>
                </a:cubicBezTo>
                <a:close/>
                <a:moveTo>
                  <a:pt x="87" y="182"/>
                </a:moveTo>
                <a:cubicBezTo>
                  <a:pt x="105" y="182"/>
                  <a:pt x="105" y="182"/>
                  <a:pt x="105" y="182"/>
                </a:cubicBezTo>
                <a:cubicBezTo>
                  <a:pt x="107" y="164"/>
                  <a:pt x="107" y="164"/>
                  <a:pt x="107" y="164"/>
                </a:cubicBezTo>
                <a:cubicBezTo>
                  <a:pt x="108" y="160"/>
                  <a:pt x="111" y="157"/>
                  <a:pt x="115" y="155"/>
                </a:cubicBezTo>
                <a:cubicBezTo>
                  <a:pt x="118" y="154"/>
                  <a:pt x="121" y="153"/>
                  <a:pt x="124" y="151"/>
                </a:cubicBezTo>
                <a:cubicBezTo>
                  <a:pt x="128" y="149"/>
                  <a:pt x="132" y="150"/>
                  <a:pt x="136" y="152"/>
                </a:cubicBezTo>
                <a:cubicBezTo>
                  <a:pt x="151" y="163"/>
                  <a:pt x="151" y="163"/>
                  <a:pt x="151" y="163"/>
                </a:cubicBezTo>
                <a:cubicBezTo>
                  <a:pt x="163" y="150"/>
                  <a:pt x="163" y="150"/>
                  <a:pt x="163" y="150"/>
                </a:cubicBezTo>
                <a:cubicBezTo>
                  <a:pt x="152" y="135"/>
                  <a:pt x="152" y="135"/>
                  <a:pt x="152" y="135"/>
                </a:cubicBezTo>
                <a:cubicBezTo>
                  <a:pt x="150" y="132"/>
                  <a:pt x="150" y="128"/>
                  <a:pt x="152" y="124"/>
                </a:cubicBezTo>
                <a:cubicBezTo>
                  <a:pt x="153" y="121"/>
                  <a:pt x="155" y="118"/>
                  <a:pt x="156" y="115"/>
                </a:cubicBezTo>
                <a:cubicBezTo>
                  <a:pt x="157" y="111"/>
                  <a:pt x="160" y="108"/>
                  <a:pt x="164" y="107"/>
                </a:cubicBezTo>
                <a:cubicBezTo>
                  <a:pt x="183" y="104"/>
                  <a:pt x="183" y="104"/>
                  <a:pt x="183" y="104"/>
                </a:cubicBezTo>
                <a:cubicBezTo>
                  <a:pt x="183" y="86"/>
                  <a:pt x="183" y="86"/>
                  <a:pt x="183" y="86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60" y="83"/>
                  <a:pt x="157" y="80"/>
                  <a:pt x="156" y="76"/>
                </a:cubicBezTo>
                <a:cubicBezTo>
                  <a:pt x="155" y="73"/>
                  <a:pt x="153" y="70"/>
                  <a:pt x="152" y="67"/>
                </a:cubicBezTo>
                <a:cubicBezTo>
                  <a:pt x="150" y="63"/>
                  <a:pt x="150" y="59"/>
                  <a:pt x="152" y="55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51" y="28"/>
                  <a:pt x="151" y="28"/>
                  <a:pt x="151" y="28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32" y="41"/>
                  <a:pt x="128" y="41"/>
                  <a:pt x="124" y="39"/>
                </a:cubicBezTo>
                <a:cubicBezTo>
                  <a:pt x="121" y="38"/>
                  <a:pt x="118" y="36"/>
                  <a:pt x="115" y="35"/>
                </a:cubicBezTo>
                <a:cubicBezTo>
                  <a:pt x="111" y="34"/>
                  <a:pt x="108" y="31"/>
                  <a:pt x="107" y="27"/>
                </a:cubicBezTo>
                <a:cubicBezTo>
                  <a:pt x="105" y="8"/>
                  <a:pt x="105" y="8"/>
                  <a:pt x="105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4" y="27"/>
                  <a:pt x="84" y="27"/>
                  <a:pt x="84" y="27"/>
                </a:cubicBezTo>
                <a:cubicBezTo>
                  <a:pt x="83" y="31"/>
                  <a:pt x="80" y="34"/>
                  <a:pt x="76" y="35"/>
                </a:cubicBezTo>
                <a:cubicBezTo>
                  <a:pt x="73" y="36"/>
                  <a:pt x="70" y="38"/>
                  <a:pt x="67" y="39"/>
                </a:cubicBezTo>
                <a:cubicBezTo>
                  <a:pt x="63" y="41"/>
                  <a:pt x="59" y="41"/>
                  <a:pt x="56" y="39"/>
                </a:cubicBezTo>
                <a:cubicBezTo>
                  <a:pt x="41" y="28"/>
                  <a:pt x="41" y="28"/>
                  <a:pt x="41" y="28"/>
                </a:cubicBezTo>
                <a:cubicBezTo>
                  <a:pt x="28" y="40"/>
                  <a:pt x="28" y="40"/>
                  <a:pt x="28" y="40"/>
                </a:cubicBezTo>
                <a:cubicBezTo>
                  <a:pt x="39" y="55"/>
                  <a:pt x="39" y="55"/>
                  <a:pt x="39" y="55"/>
                </a:cubicBezTo>
                <a:cubicBezTo>
                  <a:pt x="41" y="59"/>
                  <a:pt x="42" y="63"/>
                  <a:pt x="40" y="67"/>
                </a:cubicBezTo>
                <a:cubicBezTo>
                  <a:pt x="38" y="70"/>
                  <a:pt x="37" y="73"/>
                  <a:pt x="36" y="76"/>
                </a:cubicBezTo>
                <a:cubicBezTo>
                  <a:pt x="35" y="80"/>
                  <a:pt x="31" y="83"/>
                  <a:pt x="27" y="84"/>
                </a:cubicBezTo>
                <a:cubicBezTo>
                  <a:pt x="9" y="86"/>
                  <a:pt x="9" y="86"/>
                  <a:pt x="9" y="86"/>
                </a:cubicBezTo>
                <a:cubicBezTo>
                  <a:pt x="9" y="104"/>
                  <a:pt x="9" y="104"/>
                  <a:pt x="9" y="104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1" y="108"/>
                  <a:pt x="35" y="111"/>
                  <a:pt x="36" y="115"/>
                </a:cubicBezTo>
                <a:cubicBezTo>
                  <a:pt x="37" y="118"/>
                  <a:pt x="38" y="121"/>
                  <a:pt x="40" y="124"/>
                </a:cubicBezTo>
                <a:cubicBezTo>
                  <a:pt x="42" y="128"/>
                  <a:pt x="41" y="132"/>
                  <a:pt x="39" y="135"/>
                </a:cubicBezTo>
                <a:cubicBezTo>
                  <a:pt x="28" y="150"/>
                  <a:pt x="28" y="150"/>
                  <a:pt x="28" y="150"/>
                </a:cubicBezTo>
                <a:cubicBezTo>
                  <a:pt x="41" y="163"/>
                  <a:pt x="41" y="163"/>
                  <a:pt x="41" y="163"/>
                </a:cubicBezTo>
                <a:cubicBezTo>
                  <a:pt x="56" y="152"/>
                  <a:pt x="56" y="152"/>
                  <a:pt x="56" y="152"/>
                </a:cubicBezTo>
                <a:cubicBezTo>
                  <a:pt x="59" y="150"/>
                  <a:pt x="63" y="149"/>
                  <a:pt x="67" y="151"/>
                </a:cubicBezTo>
                <a:cubicBezTo>
                  <a:pt x="70" y="153"/>
                  <a:pt x="73" y="154"/>
                  <a:pt x="76" y="155"/>
                </a:cubicBezTo>
                <a:cubicBezTo>
                  <a:pt x="80" y="157"/>
                  <a:pt x="83" y="160"/>
                  <a:pt x="84" y="164"/>
                </a:cubicBezTo>
                <a:lnTo>
                  <a:pt x="87" y="182"/>
                </a:lnTo>
                <a:close/>
                <a:moveTo>
                  <a:pt x="28" y="151"/>
                </a:moveTo>
                <a:cubicBezTo>
                  <a:pt x="28" y="151"/>
                  <a:pt x="28" y="151"/>
                  <a:pt x="28" y="151"/>
                </a:cubicBezTo>
                <a:cubicBezTo>
                  <a:pt x="28" y="151"/>
                  <a:pt x="28" y="151"/>
                  <a:pt x="28" y="151"/>
                </a:cubicBezTo>
                <a:close/>
                <a:moveTo>
                  <a:pt x="164" y="150"/>
                </a:moveTo>
                <a:cubicBezTo>
                  <a:pt x="164" y="150"/>
                  <a:pt x="164" y="150"/>
                  <a:pt x="164" y="150"/>
                </a:cubicBezTo>
                <a:close/>
                <a:moveTo>
                  <a:pt x="183" y="105"/>
                </a:moveTo>
                <a:cubicBezTo>
                  <a:pt x="183" y="105"/>
                  <a:pt x="183" y="105"/>
                  <a:pt x="183" y="105"/>
                </a:cubicBezTo>
                <a:close/>
                <a:moveTo>
                  <a:pt x="9" y="105"/>
                </a:moveTo>
                <a:cubicBezTo>
                  <a:pt x="9" y="105"/>
                  <a:pt x="9" y="105"/>
                  <a:pt x="9" y="105"/>
                </a:cubicBezTo>
                <a:cubicBezTo>
                  <a:pt x="9" y="105"/>
                  <a:pt x="9" y="105"/>
                  <a:pt x="9" y="105"/>
                </a:cubicBezTo>
                <a:close/>
                <a:moveTo>
                  <a:pt x="183" y="104"/>
                </a:moveTo>
                <a:cubicBezTo>
                  <a:pt x="183" y="104"/>
                  <a:pt x="183" y="104"/>
                  <a:pt x="183" y="104"/>
                </a:cubicBezTo>
                <a:close/>
                <a:moveTo>
                  <a:pt x="8" y="104"/>
                </a:moveTo>
                <a:cubicBezTo>
                  <a:pt x="8" y="104"/>
                  <a:pt x="8" y="104"/>
                  <a:pt x="8" y="104"/>
                </a:cubicBezTo>
                <a:cubicBezTo>
                  <a:pt x="8" y="104"/>
                  <a:pt x="8" y="104"/>
                  <a:pt x="8" y="104"/>
                </a:cubicBezTo>
                <a:close/>
                <a:moveTo>
                  <a:pt x="151" y="27"/>
                </a:moveTo>
                <a:cubicBezTo>
                  <a:pt x="151" y="27"/>
                  <a:pt x="151" y="27"/>
                  <a:pt x="151" y="27"/>
                </a:cubicBezTo>
                <a:cubicBezTo>
                  <a:pt x="151" y="27"/>
                  <a:pt x="151" y="27"/>
                  <a:pt x="151" y="27"/>
                </a:cubicBezTo>
                <a:close/>
                <a:moveTo>
                  <a:pt x="150" y="27"/>
                </a:moveTo>
                <a:cubicBezTo>
                  <a:pt x="150" y="27"/>
                  <a:pt x="150" y="27"/>
                  <a:pt x="151" y="27"/>
                </a:cubicBezTo>
                <a:lnTo>
                  <a:pt x="150" y="27"/>
                </a:lnTo>
                <a:close/>
                <a:moveTo>
                  <a:pt x="96" y="133"/>
                </a:moveTo>
                <a:cubicBezTo>
                  <a:pt x="86" y="133"/>
                  <a:pt x="76" y="129"/>
                  <a:pt x="69" y="122"/>
                </a:cubicBezTo>
                <a:cubicBezTo>
                  <a:pt x="60" y="113"/>
                  <a:pt x="56" y="100"/>
                  <a:pt x="59" y="87"/>
                </a:cubicBezTo>
                <a:cubicBezTo>
                  <a:pt x="62" y="72"/>
                  <a:pt x="73" y="61"/>
                  <a:pt x="87" y="58"/>
                </a:cubicBezTo>
                <a:cubicBezTo>
                  <a:pt x="100" y="55"/>
                  <a:pt x="113" y="59"/>
                  <a:pt x="123" y="68"/>
                </a:cubicBezTo>
                <a:cubicBezTo>
                  <a:pt x="132" y="78"/>
                  <a:pt x="136" y="91"/>
                  <a:pt x="133" y="104"/>
                </a:cubicBezTo>
                <a:cubicBezTo>
                  <a:pt x="130" y="118"/>
                  <a:pt x="119" y="129"/>
                  <a:pt x="104" y="132"/>
                </a:cubicBezTo>
                <a:cubicBezTo>
                  <a:pt x="102" y="133"/>
                  <a:pt x="99" y="133"/>
                  <a:pt x="96" y="133"/>
                </a:cubicBezTo>
                <a:close/>
                <a:moveTo>
                  <a:pt x="96" y="66"/>
                </a:moveTo>
                <a:cubicBezTo>
                  <a:pt x="93" y="66"/>
                  <a:pt x="91" y="66"/>
                  <a:pt x="89" y="67"/>
                </a:cubicBezTo>
                <a:cubicBezTo>
                  <a:pt x="78" y="69"/>
                  <a:pt x="70" y="78"/>
                  <a:pt x="67" y="88"/>
                </a:cubicBezTo>
                <a:cubicBezTo>
                  <a:pt x="65" y="99"/>
                  <a:pt x="68" y="109"/>
                  <a:pt x="75" y="116"/>
                </a:cubicBezTo>
                <a:cubicBezTo>
                  <a:pt x="82" y="123"/>
                  <a:pt x="92" y="126"/>
                  <a:pt x="103" y="124"/>
                </a:cubicBezTo>
                <a:cubicBezTo>
                  <a:pt x="103" y="124"/>
                  <a:pt x="103" y="124"/>
                  <a:pt x="103" y="124"/>
                </a:cubicBezTo>
                <a:cubicBezTo>
                  <a:pt x="113" y="121"/>
                  <a:pt x="122" y="113"/>
                  <a:pt x="124" y="102"/>
                </a:cubicBezTo>
                <a:cubicBezTo>
                  <a:pt x="126" y="92"/>
                  <a:pt x="123" y="82"/>
                  <a:pt x="116" y="75"/>
                </a:cubicBezTo>
                <a:cubicBezTo>
                  <a:pt x="111" y="69"/>
                  <a:pt x="103" y="66"/>
                  <a:pt x="96" y="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55"/>
          <p:cNvSpPr/>
          <p:nvPr/>
        </p:nvSpPr>
        <p:spPr>
          <a:xfrm>
            <a:off x="3948113" y="4633913"/>
            <a:ext cx="1190625" cy="603250"/>
          </a:xfrm>
          <a:custGeom>
            <a:avLst/>
            <a:gdLst/>
            <a:ahLst/>
            <a:cxnLst/>
            <a:rect l="l" t="t" r="r" b="b"/>
            <a:pathLst>
              <a:path w="267" h="135" extrusionOk="0">
                <a:moveTo>
                  <a:pt x="136" y="135"/>
                </a:moveTo>
                <a:cubicBezTo>
                  <a:pt x="121" y="135"/>
                  <a:pt x="108" y="134"/>
                  <a:pt x="95" y="131"/>
                </a:cubicBezTo>
                <a:cubicBezTo>
                  <a:pt x="91" y="130"/>
                  <a:pt x="87" y="129"/>
                  <a:pt x="83" y="127"/>
                </a:cubicBezTo>
                <a:cubicBezTo>
                  <a:pt x="76" y="123"/>
                  <a:pt x="73" y="118"/>
                  <a:pt x="73" y="115"/>
                </a:cubicBezTo>
                <a:cubicBezTo>
                  <a:pt x="72" y="110"/>
                  <a:pt x="74" y="105"/>
                  <a:pt x="77" y="102"/>
                </a:cubicBezTo>
                <a:cubicBezTo>
                  <a:pt x="83" y="96"/>
                  <a:pt x="91" y="91"/>
                  <a:pt x="101" y="86"/>
                </a:cubicBezTo>
                <a:cubicBezTo>
                  <a:pt x="104" y="85"/>
                  <a:pt x="107" y="83"/>
                  <a:pt x="110" y="82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5" y="80"/>
                  <a:pt x="117" y="79"/>
                  <a:pt x="117" y="77"/>
                </a:cubicBezTo>
                <a:cubicBezTo>
                  <a:pt x="117" y="75"/>
                  <a:pt x="117" y="74"/>
                  <a:pt x="115" y="72"/>
                </a:cubicBezTo>
                <a:cubicBezTo>
                  <a:pt x="104" y="61"/>
                  <a:pt x="99" y="48"/>
                  <a:pt x="100" y="31"/>
                </a:cubicBezTo>
                <a:cubicBezTo>
                  <a:pt x="101" y="15"/>
                  <a:pt x="110" y="5"/>
                  <a:pt x="126" y="1"/>
                </a:cubicBezTo>
                <a:cubicBezTo>
                  <a:pt x="130" y="0"/>
                  <a:pt x="133" y="0"/>
                  <a:pt x="136" y="0"/>
                </a:cubicBezTo>
                <a:cubicBezTo>
                  <a:pt x="139" y="0"/>
                  <a:pt x="143" y="0"/>
                  <a:pt x="146" y="1"/>
                </a:cubicBezTo>
                <a:cubicBezTo>
                  <a:pt x="163" y="5"/>
                  <a:pt x="171" y="15"/>
                  <a:pt x="172" y="31"/>
                </a:cubicBezTo>
                <a:cubicBezTo>
                  <a:pt x="173" y="48"/>
                  <a:pt x="168" y="61"/>
                  <a:pt x="157" y="72"/>
                </a:cubicBezTo>
                <a:cubicBezTo>
                  <a:pt x="155" y="74"/>
                  <a:pt x="155" y="75"/>
                  <a:pt x="155" y="77"/>
                </a:cubicBezTo>
                <a:cubicBezTo>
                  <a:pt x="155" y="79"/>
                  <a:pt x="157" y="80"/>
                  <a:pt x="159" y="81"/>
                </a:cubicBezTo>
                <a:cubicBezTo>
                  <a:pt x="162" y="82"/>
                  <a:pt x="162" y="82"/>
                  <a:pt x="162" y="82"/>
                </a:cubicBezTo>
                <a:cubicBezTo>
                  <a:pt x="165" y="83"/>
                  <a:pt x="168" y="85"/>
                  <a:pt x="171" y="86"/>
                </a:cubicBezTo>
                <a:cubicBezTo>
                  <a:pt x="181" y="91"/>
                  <a:pt x="189" y="96"/>
                  <a:pt x="195" y="102"/>
                </a:cubicBezTo>
                <a:cubicBezTo>
                  <a:pt x="198" y="105"/>
                  <a:pt x="200" y="110"/>
                  <a:pt x="199" y="115"/>
                </a:cubicBezTo>
                <a:cubicBezTo>
                  <a:pt x="198" y="120"/>
                  <a:pt x="194" y="124"/>
                  <a:pt x="189" y="127"/>
                </a:cubicBezTo>
                <a:cubicBezTo>
                  <a:pt x="189" y="127"/>
                  <a:pt x="189" y="127"/>
                  <a:pt x="189" y="127"/>
                </a:cubicBezTo>
                <a:cubicBezTo>
                  <a:pt x="186" y="129"/>
                  <a:pt x="182" y="130"/>
                  <a:pt x="177" y="131"/>
                </a:cubicBezTo>
                <a:cubicBezTo>
                  <a:pt x="164" y="134"/>
                  <a:pt x="152" y="135"/>
                  <a:pt x="136" y="135"/>
                </a:cubicBezTo>
                <a:close/>
                <a:moveTo>
                  <a:pt x="136" y="7"/>
                </a:moveTo>
                <a:cubicBezTo>
                  <a:pt x="133" y="7"/>
                  <a:pt x="131" y="8"/>
                  <a:pt x="128" y="8"/>
                </a:cubicBezTo>
                <a:cubicBezTo>
                  <a:pt x="115" y="12"/>
                  <a:pt x="108" y="19"/>
                  <a:pt x="107" y="31"/>
                </a:cubicBezTo>
                <a:cubicBezTo>
                  <a:pt x="107" y="46"/>
                  <a:pt x="111" y="57"/>
                  <a:pt x="121" y="67"/>
                </a:cubicBezTo>
                <a:cubicBezTo>
                  <a:pt x="124" y="70"/>
                  <a:pt x="125" y="74"/>
                  <a:pt x="124" y="78"/>
                </a:cubicBezTo>
                <a:cubicBezTo>
                  <a:pt x="123" y="83"/>
                  <a:pt x="120" y="86"/>
                  <a:pt x="115" y="88"/>
                </a:cubicBezTo>
                <a:cubicBezTo>
                  <a:pt x="113" y="89"/>
                  <a:pt x="113" y="89"/>
                  <a:pt x="113" y="89"/>
                </a:cubicBezTo>
                <a:cubicBezTo>
                  <a:pt x="110" y="90"/>
                  <a:pt x="107" y="91"/>
                  <a:pt x="104" y="93"/>
                </a:cubicBezTo>
                <a:cubicBezTo>
                  <a:pt x="95" y="97"/>
                  <a:pt x="88" y="101"/>
                  <a:pt x="83" y="107"/>
                </a:cubicBezTo>
                <a:cubicBezTo>
                  <a:pt x="80" y="109"/>
                  <a:pt x="79" y="111"/>
                  <a:pt x="80" y="114"/>
                </a:cubicBezTo>
                <a:cubicBezTo>
                  <a:pt x="80" y="116"/>
                  <a:pt x="83" y="119"/>
                  <a:pt x="86" y="120"/>
                </a:cubicBezTo>
                <a:cubicBezTo>
                  <a:pt x="89" y="122"/>
                  <a:pt x="93" y="123"/>
                  <a:pt x="97" y="124"/>
                </a:cubicBezTo>
                <a:cubicBezTo>
                  <a:pt x="109" y="127"/>
                  <a:pt x="121" y="127"/>
                  <a:pt x="136" y="127"/>
                </a:cubicBezTo>
                <a:cubicBezTo>
                  <a:pt x="151" y="127"/>
                  <a:pt x="163" y="127"/>
                  <a:pt x="176" y="124"/>
                </a:cubicBezTo>
                <a:cubicBezTo>
                  <a:pt x="179" y="123"/>
                  <a:pt x="183" y="122"/>
                  <a:pt x="186" y="120"/>
                </a:cubicBezTo>
                <a:cubicBezTo>
                  <a:pt x="189" y="119"/>
                  <a:pt x="191" y="117"/>
                  <a:pt x="192" y="114"/>
                </a:cubicBezTo>
                <a:cubicBezTo>
                  <a:pt x="192" y="111"/>
                  <a:pt x="191" y="108"/>
                  <a:pt x="190" y="107"/>
                </a:cubicBezTo>
                <a:cubicBezTo>
                  <a:pt x="184" y="101"/>
                  <a:pt x="178" y="97"/>
                  <a:pt x="168" y="93"/>
                </a:cubicBezTo>
                <a:cubicBezTo>
                  <a:pt x="165" y="91"/>
                  <a:pt x="162" y="90"/>
                  <a:pt x="159" y="89"/>
                </a:cubicBezTo>
                <a:cubicBezTo>
                  <a:pt x="157" y="88"/>
                  <a:pt x="157" y="88"/>
                  <a:pt x="157" y="88"/>
                </a:cubicBezTo>
                <a:cubicBezTo>
                  <a:pt x="152" y="86"/>
                  <a:pt x="149" y="83"/>
                  <a:pt x="148" y="78"/>
                </a:cubicBezTo>
                <a:cubicBezTo>
                  <a:pt x="147" y="74"/>
                  <a:pt x="148" y="70"/>
                  <a:pt x="152" y="67"/>
                </a:cubicBezTo>
                <a:cubicBezTo>
                  <a:pt x="161" y="58"/>
                  <a:pt x="165" y="46"/>
                  <a:pt x="165" y="31"/>
                </a:cubicBezTo>
                <a:cubicBezTo>
                  <a:pt x="164" y="19"/>
                  <a:pt x="158" y="12"/>
                  <a:pt x="144" y="8"/>
                </a:cubicBezTo>
                <a:cubicBezTo>
                  <a:pt x="141" y="8"/>
                  <a:pt x="139" y="7"/>
                  <a:pt x="136" y="7"/>
                </a:cubicBezTo>
                <a:close/>
                <a:moveTo>
                  <a:pt x="187" y="124"/>
                </a:moveTo>
                <a:cubicBezTo>
                  <a:pt x="187" y="124"/>
                  <a:pt x="187" y="124"/>
                  <a:pt x="187" y="124"/>
                </a:cubicBezTo>
                <a:close/>
                <a:moveTo>
                  <a:pt x="222" y="135"/>
                </a:moveTo>
                <a:cubicBezTo>
                  <a:pt x="219" y="135"/>
                  <a:pt x="219" y="135"/>
                  <a:pt x="219" y="135"/>
                </a:cubicBezTo>
                <a:cubicBezTo>
                  <a:pt x="212" y="135"/>
                  <a:pt x="210" y="135"/>
                  <a:pt x="202" y="134"/>
                </a:cubicBezTo>
                <a:cubicBezTo>
                  <a:pt x="200" y="134"/>
                  <a:pt x="198" y="132"/>
                  <a:pt x="199" y="130"/>
                </a:cubicBezTo>
                <a:cubicBezTo>
                  <a:pt x="199" y="128"/>
                  <a:pt x="201" y="126"/>
                  <a:pt x="203" y="126"/>
                </a:cubicBezTo>
                <a:cubicBezTo>
                  <a:pt x="210" y="127"/>
                  <a:pt x="212" y="127"/>
                  <a:pt x="219" y="127"/>
                </a:cubicBezTo>
                <a:cubicBezTo>
                  <a:pt x="222" y="127"/>
                  <a:pt x="222" y="127"/>
                  <a:pt x="222" y="127"/>
                </a:cubicBezTo>
                <a:cubicBezTo>
                  <a:pt x="232" y="127"/>
                  <a:pt x="240" y="127"/>
                  <a:pt x="249" y="125"/>
                </a:cubicBezTo>
                <a:cubicBezTo>
                  <a:pt x="251" y="124"/>
                  <a:pt x="254" y="124"/>
                  <a:pt x="256" y="123"/>
                </a:cubicBezTo>
                <a:cubicBezTo>
                  <a:pt x="258" y="122"/>
                  <a:pt x="259" y="120"/>
                  <a:pt x="259" y="119"/>
                </a:cubicBezTo>
                <a:cubicBezTo>
                  <a:pt x="259" y="117"/>
                  <a:pt x="259" y="116"/>
                  <a:pt x="258" y="115"/>
                </a:cubicBezTo>
                <a:cubicBezTo>
                  <a:pt x="254" y="111"/>
                  <a:pt x="250" y="108"/>
                  <a:pt x="243" y="105"/>
                </a:cubicBezTo>
                <a:cubicBezTo>
                  <a:pt x="241" y="104"/>
                  <a:pt x="239" y="104"/>
                  <a:pt x="237" y="103"/>
                </a:cubicBezTo>
                <a:cubicBezTo>
                  <a:pt x="235" y="102"/>
                  <a:pt x="235" y="102"/>
                  <a:pt x="235" y="102"/>
                </a:cubicBezTo>
                <a:cubicBezTo>
                  <a:pt x="232" y="101"/>
                  <a:pt x="229" y="98"/>
                  <a:pt x="229" y="95"/>
                </a:cubicBezTo>
                <a:cubicBezTo>
                  <a:pt x="228" y="91"/>
                  <a:pt x="229" y="88"/>
                  <a:pt x="232" y="86"/>
                </a:cubicBezTo>
                <a:cubicBezTo>
                  <a:pt x="238" y="79"/>
                  <a:pt x="241" y="72"/>
                  <a:pt x="240" y="62"/>
                </a:cubicBezTo>
                <a:cubicBezTo>
                  <a:pt x="240" y="54"/>
                  <a:pt x="236" y="49"/>
                  <a:pt x="227" y="47"/>
                </a:cubicBezTo>
                <a:cubicBezTo>
                  <a:pt x="225" y="46"/>
                  <a:pt x="223" y="46"/>
                  <a:pt x="222" y="46"/>
                </a:cubicBezTo>
                <a:cubicBezTo>
                  <a:pt x="220" y="46"/>
                  <a:pt x="218" y="46"/>
                  <a:pt x="216" y="47"/>
                </a:cubicBezTo>
                <a:cubicBezTo>
                  <a:pt x="207" y="49"/>
                  <a:pt x="203" y="54"/>
                  <a:pt x="203" y="62"/>
                </a:cubicBezTo>
                <a:cubicBezTo>
                  <a:pt x="202" y="72"/>
                  <a:pt x="205" y="79"/>
                  <a:pt x="212" y="86"/>
                </a:cubicBezTo>
                <a:cubicBezTo>
                  <a:pt x="214" y="88"/>
                  <a:pt x="216" y="92"/>
                  <a:pt x="215" y="95"/>
                </a:cubicBezTo>
                <a:cubicBezTo>
                  <a:pt x="214" y="98"/>
                  <a:pt x="212" y="100"/>
                  <a:pt x="209" y="102"/>
                </a:cubicBezTo>
                <a:cubicBezTo>
                  <a:pt x="208" y="102"/>
                  <a:pt x="208" y="102"/>
                  <a:pt x="208" y="102"/>
                </a:cubicBezTo>
                <a:cubicBezTo>
                  <a:pt x="206" y="103"/>
                  <a:pt x="204" y="102"/>
                  <a:pt x="204" y="100"/>
                </a:cubicBezTo>
                <a:cubicBezTo>
                  <a:pt x="203" y="98"/>
                  <a:pt x="204" y="96"/>
                  <a:pt x="206" y="95"/>
                </a:cubicBezTo>
                <a:cubicBezTo>
                  <a:pt x="206" y="95"/>
                  <a:pt x="206" y="95"/>
                  <a:pt x="206" y="95"/>
                </a:cubicBezTo>
                <a:cubicBezTo>
                  <a:pt x="207" y="94"/>
                  <a:pt x="208" y="94"/>
                  <a:pt x="208" y="94"/>
                </a:cubicBezTo>
                <a:cubicBezTo>
                  <a:pt x="208" y="93"/>
                  <a:pt x="207" y="92"/>
                  <a:pt x="206" y="91"/>
                </a:cubicBezTo>
                <a:cubicBezTo>
                  <a:pt x="199" y="83"/>
                  <a:pt x="195" y="73"/>
                  <a:pt x="195" y="62"/>
                </a:cubicBezTo>
                <a:cubicBezTo>
                  <a:pt x="196" y="54"/>
                  <a:pt x="199" y="43"/>
                  <a:pt x="215" y="40"/>
                </a:cubicBezTo>
                <a:cubicBezTo>
                  <a:pt x="217" y="39"/>
                  <a:pt x="219" y="39"/>
                  <a:pt x="222" y="39"/>
                </a:cubicBezTo>
                <a:cubicBezTo>
                  <a:pt x="224" y="39"/>
                  <a:pt x="226" y="39"/>
                  <a:pt x="229" y="40"/>
                </a:cubicBezTo>
                <a:cubicBezTo>
                  <a:pt x="244" y="43"/>
                  <a:pt x="247" y="54"/>
                  <a:pt x="248" y="62"/>
                </a:cubicBezTo>
                <a:cubicBezTo>
                  <a:pt x="248" y="73"/>
                  <a:pt x="244" y="83"/>
                  <a:pt x="237" y="91"/>
                </a:cubicBezTo>
                <a:cubicBezTo>
                  <a:pt x="236" y="91"/>
                  <a:pt x="236" y="92"/>
                  <a:pt x="236" y="93"/>
                </a:cubicBezTo>
                <a:cubicBezTo>
                  <a:pt x="236" y="94"/>
                  <a:pt x="237" y="95"/>
                  <a:pt x="238" y="95"/>
                </a:cubicBezTo>
                <a:cubicBezTo>
                  <a:pt x="240" y="96"/>
                  <a:pt x="240" y="96"/>
                  <a:pt x="240" y="96"/>
                </a:cubicBezTo>
                <a:cubicBezTo>
                  <a:pt x="242" y="97"/>
                  <a:pt x="244" y="98"/>
                  <a:pt x="246" y="99"/>
                </a:cubicBezTo>
                <a:cubicBezTo>
                  <a:pt x="254" y="102"/>
                  <a:pt x="259" y="106"/>
                  <a:pt x="263" y="110"/>
                </a:cubicBezTo>
                <a:cubicBezTo>
                  <a:pt x="266" y="112"/>
                  <a:pt x="267" y="116"/>
                  <a:pt x="266" y="120"/>
                </a:cubicBezTo>
                <a:cubicBezTo>
                  <a:pt x="266" y="124"/>
                  <a:pt x="263" y="127"/>
                  <a:pt x="259" y="129"/>
                </a:cubicBezTo>
                <a:cubicBezTo>
                  <a:pt x="256" y="130"/>
                  <a:pt x="254" y="131"/>
                  <a:pt x="250" y="132"/>
                </a:cubicBezTo>
                <a:cubicBezTo>
                  <a:pt x="241" y="134"/>
                  <a:pt x="232" y="135"/>
                  <a:pt x="222" y="135"/>
                </a:cubicBezTo>
                <a:close/>
                <a:moveTo>
                  <a:pt x="50" y="135"/>
                </a:moveTo>
                <a:cubicBezTo>
                  <a:pt x="38" y="135"/>
                  <a:pt x="28" y="134"/>
                  <a:pt x="18" y="132"/>
                </a:cubicBezTo>
                <a:cubicBezTo>
                  <a:pt x="15" y="131"/>
                  <a:pt x="12" y="130"/>
                  <a:pt x="9" y="129"/>
                </a:cubicBezTo>
                <a:cubicBezTo>
                  <a:pt x="4" y="126"/>
                  <a:pt x="1" y="123"/>
                  <a:pt x="0" y="119"/>
                </a:cubicBezTo>
                <a:cubicBezTo>
                  <a:pt x="0" y="115"/>
                  <a:pt x="1" y="111"/>
                  <a:pt x="4" y="108"/>
                </a:cubicBezTo>
                <a:cubicBezTo>
                  <a:pt x="9" y="103"/>
                  <a:pt x="15" y="99"/>
                  <a:pt x="23" y="96"/>
                </a:cubicBezTo>
                <a:cubicBezTo>
                  <a:pt x="25" y="94"/>
                  <a:pt x="28" y="94"/>
                  <a:pt x="30" y="93"/>
                </a:cubicBezTo>
                <a:cubicBezTo>
                  <a:pt x="32" y="92"/>
                  <a:pt x="32" y="92"/>
                  <a:pt x="32" y="92"/>
                </a:cubicBezTo>
                <a:cubicBezTo>
                  <a:pt x="33" y="91"/>
                  <a:pt x="34" y="90"/>
                  <a:pt x="35" y="89"/>
                </a:cubicBezTo>
                <a:cubicBezTo>
                  <a:pt x="35" y="88"/>
                  <a:pt x="34" y="87"/>
                  <a:pt x="34" y="86"/>
                </a:cubicBezTo>
                <a:cubicBezTo>
                  <a:pt x="25" y="78"/>
                  <a:pt x="21" y="67"/>
                  <a:pt x="22" y="54"/>
                </a:cubicBezTo>
                <a:cubicBezTo>
                  <a:pt x="22" y="45"/>
                  <a:pt x="26" y="34"/>
                  <a:pt x="42" y="30"/>
                </a:cubicBezTo>
                <a:cubicBezTo>
                  <a:pt x="45" y="29"/>
                  <a:pt x="48" y="29"/>
                  <a:pt x="50" y="29"/>
                </a:cubicBezTo>
                <a:cubicBezTo>
                  <a:pt x="53" y="29"/>
                  <a:pt x="55" y="29"/>
                  <a:pt x="58" y="30"/>
                </a:cubicBezTo>
                <a:cubicBezTo>
                  <a:pt x="74" y="34"/>
                  <a:pt x="78" y="45"/>
                  <a:pt x="79" y="54"/>
                </a:cubicBezTo>
                <a:cubicBezTo>
                  <a:pt x="79" y="67"/>
                  <a:pt x="75" y="78"/>
                  <a:pt x="67" y="86"/>
                </a:cubicBezTo>
                <a:cubicBezTo>
                  <a:pt x="66" y="87"/>
                  <a:pt x="65" y="88"/>
                  <a:pt x="66" y="89"/>
                </a:cubicBezTo>
                <a:cubicBezTo>
                  <a:pt x="66" y="90"/>
                  <a:pt x="67" y="91"/>
                  <a:pt x="68" y="92"/>
                </a:cubicBezTo>
                <a:cubicBezTo>
                  <a:pt x="70" y="93"/>
                  <a:pt x="70" y="93"/>
                  <a:pt x="70" y="93"/>
                </a:cubicBezTo>
                <a:cubicBezTo>
                  <a:pt x="72" y="93"/>
                  <a:pt x="73" y="95"/>
                  <a:pt x="72" y="97"/>
                </a:cubicBezTo>
                <a:cubicBezTo>
                  <a:pt x="72" y="99"/>
                  <a:pt x="69" y="100"/>
                  <a:pt x="67" y="99"/>
                </a:cubicBezTo>
                <a:cubicBezTo>
                  <a:pt x="66" y="99"/>
                  <a:pt x="66" y="99"/>
                  <a:pt x="66" y="99"/>
                </a:cubicBezTo>
                <a:cubicBezTo>
                  <a:pt x="62" y="97"/>
                  <a:pt x="59" y="94"/>
                  <a:pt x="58" y="91"/>
                </a:cubicBezTo>
                <a:cubicBezTo>
                  <a:pt x="58" y="87"/>
                  <a:pt x="59" y="84"/>
                  <a:pt x="62" y="81"/>
                </a:cubicBezTo>
                <a:cubicBezTo>
                  <a:pt x="69" y="74"/>
                  <a:pt x="72" y="65"/>
                  <a:pt x="71" y="54"/>
                </a:cubicBezTo>
                <a:cubicBezTo>
                  <a:pt x="71" y="45"/>
                  <a:pt x="66" y="40"/>
                  <a:pt x="56" y="37"/>
                </a:cubicBezTo>
                <a:cubicBezTo>
                  <a:pt x="54" y="37"/>
                  <a:pt x="52" y="37"/>
                  <a:pt x="50" y="36"/>
                </a:cubicBezTo>
                <a:cubicBezTo>
                  <a:pt x="48" y="37"/>
                  <a:pt x="46" y="37"/>
                  <a:pt x="44" y="37"/>
                </a:cubicBezTo>
                <a:cubicBezTo>
                  <a:pt x="34" y="40"/>
                  <a:pt x="29" y="45"/>
                  <a:pt x="29" y="54"/>
                </a:cubicBezTo>
                <a:cubicBezTo>
                  <a:pt x="28" y="65"/>
                  <a:pt x="32" y="74"/>
                  <a:pt x="39" y="81"/>
                </a:cubicBezTo>
                <a:cubicBezTo>
                  <a:pt x="41" y="84"/>
                  <a:pt x="43" y="87"/>
                  <a:pt x="42" y="91"/>
                </a:cubicBezTo>
                <a:cubicBezTo>
                  <a:pt x="41" y="94"/>
                  <a:pt x="38" y="97"/>
                  <a:pt x="35" y="99"/>
                </a:cubicBezTo>
                <a:cubicBezTo>
                  <a:pt x="33" y="99"/>
                  <a:pt x="33" y="99"/>
                  <a:pt x="33" y="99"/>
                </a:cubicBezTo>
                <a:cubicBezTo>
                  <a:pt x="30" y="100"/>
                  <a:pt x="28" y="101"/>
                  <a:pt x="26" y="102"/>
                </a:cubicBezTo>
                <a:cubicBezTo>
                  <a:pt x="19" y="106"/>
                  <a:pt x="14" y="109"/>
                  <a:pt x="10" y="113"/>
                </a:cubicBezTo>
                <a:cubicBezTo>
                  <a:pt x="8" y="114"/>
                  <a:pt x="7" y="116"/>
                  <a:pt x="8" y="118"/>
                </a:cubicBezTo>
                <a:cubicBezTo>
                  <a:pt x="8" y="119"/>
                  <a:pt x="10" y="121"/>
                  <a:pt x="12" y="122"/>
                </a:cubicBezTo>
                <a:cubicBezTo>
                  <a:pt x="14" y="123"/>
                  <a:pt x="17" y="124"/>
                  <a:pt x="20" y="125"/>
                </a:cubicBezTo>
                <a:cubicBezTo>
                  <a:pt x="29" y="127"/>
                  <a:pt x="39" y="127"/>
                  <a:pt x="50" y="127"/>
                </a:cubicBezTo>
                <a:cubicBezTo>
                  <a:pt x="57" y="127"/>
                  <a:pt x="63" y="127"/>
                  <a:pt x="68" y="127"/>
                </a:cubicBezTo>
                <a:cubicBezTo>
                  <a:pt x="70" y="126"/>
                  <a:pt x="72" y="128"/>
                  <a:pt x="72" y="130"/>
                </a:cubicBezTo>
                <a:cubicBezTo>
                  <a:pt x="72" y="132"/>
                  <a:pt x="71" y="134"/>
                  <a:pt x="69" y="134"/>
                </a:cubicBezTo>
                <a:cubicBezTo>
                  <a:pt x="63" y="134"/>
                  <a:pt x="57" y="135"/>
                  <a:pt x="50" y="1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55"/>
          <p:cNvSpPr/>
          <p:nvPr/>
        </p:nvSpPr>
        <p:spPr>
          <a:xfrm>
            <a:off x="7227888" y="1490663"/>
            <a:ext cx="830262" cy="723900"/>
          </a:xfrm>
          <a:custGeom>
            <a:avLst/>
            <a:gdLst/>
            <a:ahLst/>
            <a:cxnLst/>
            <a:rect l="l" t="t" r="r" b="b"/>
            <a:pathLst>
              <a:path w="186" h="162" extrusionOk="0">
                <a:moveTo>
                  <a:pt x="164" y="162"/>
                </a:moveTo>
                <a:cubicBezTo>
                  <a:pt x="21" y="162"/>
                  <a:pt x="21" y="162"/>
                  <a:pt x="21" y="162"/>
                </a:cubicBezTo>
                <a:cubicBezTo>
                  <a:pt x="9" y="162"/>
                  <a:pt x="0" y="152"/>
                  <a:pt x="0" y="140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2"/>
                  <a:pt x="1" y="101"/>
                  <a:pt x="4" y="101"/>
                </a:cubicBezTo>
                <a:cubicBezTo>
                  <a:pt x="6" y="101"/>
                  <a:pt x="8" y="102"/>
                  <a:pt x="8" y="105"/>
                </a:cubicBezTo>
                <a:cubicBezTo>
                  <a:pt x="8" y="140"/>
                  <a:pt x="8" y="140"/>
                  <a:pt x="8" y="140"/>
                </a:cubicBezTo>
                <a:cubicBezTo>
                  <a:pt x="8" y="148"/>
                  <a:pt x="14" y="154"/>
                  <a:pt x="21" y="154"/>
                </a:cubicBezTo>
                <a:cubicBezTo>
                  <a:pt x="164" y="154"/>
                  <a:pt x="164" y="154"/>
                  <a:pt x="164" y="154"/>
                </a:cubicBezTo>
                <a:cubicBezTo>
                  <a:pt x="172" y="154"/>
                  <a:pt x="178" y="148"/>
                  <a:pt x="178" y="140"/>
                </a:cubicBezTo>
                <a:cubicBezTo>
                  <a:pt x="178" y="105"/>
                  <a:pt x="178" y="105"/>
                  <a:pt x="178" y="105"/>
                </a:cubicBezTo>
                <a:cubicBezTo>
                  <a:pt x="178" y="103"/>
                  <a:pt x="180" y="101"/>
                  <a:pt x="182" y="101"/>
                </a:cubicBezTo>
                <a:cubicBezTo>
                  <a:pt x="184" y="101"/>
                  <a:pt x="186" y="103"/>
                  <a:pt x="186" y="105"/>
                </a:cubicBezTo>
                <a:cubicBezTo>
                  <a:pt x="186" y="140"/>
                  <a:pt x="186" y="140"/>
                  <a:pt x="186" y="140"/>
                </a:cubicBezTo>
                <a:cubicBezTo>
                  <a:pt x="186" y="152"/>
                  <a:pt x="176" y="162"/>
                  <a:pt x="164" y="162"/>
                </a:cubicBezTo>
                <a:close/>
                <a:moveTo>
                  <a:pt x="100" y="116"/>
                </a:moveTo>
                <a:cubicBezTo>
                  <a:pt x="85" y="116"/>
                  <a:pt x="85" y="116"/>
                  <a:pt x="85" y="116"/>
                </a:cubicBezTo>
                <a:cubicBezTo>
                  <a:pt x="79" y="116"/>
                  <a:pt x="75" y="110"/>
                  <a:pt x="75" y="104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9" y="75"/>
                  <a:pt x="85" y="75"/>
                </a:cubicBezTo>
                <a:cubicBezTo>
                  <a:pt x="100" y="75"/>
                  <a:pt x="100" y="75"/>
                  <a:pt x="100" y="75"/>
                </a:cubicBezTo>
                <a:cubicBezTo>
                  <a:pt x="106" y="75"/>
                  <a:pt x="111" y="80"/>
                  <a:pt x="111" y="86"/>
                </a:cubicBezTo>
                <a:cubicBezTo>
                  <a:pt x="111" y="104"/>
                  <a:pt x="111" y="104"/>
                  <a:pt x="111" y="104"/>
                </a:cubicBezTo>
                <a:cubicBezTo>
                  <a:pt x="111" y="110"/>
                  <a:pt x="106" y="116"/>
                  <a:pt x="100" y="116"/>
                </a:cubicBezTo>
                <a:close/>
                <a:moveTo>
                  <a:pt x="85" y="83"/>
                </a:moveTo>
                <a:cubicBezTo>
                  <a:pt x="84" y="83"/>
                  <a:pt x="83" y="84"/>
                  <a:pt x="83" y="86"/>
                </a:cubicBezTo>
                <a:cubicBezTo>
                  <a:pt x="83" y="104"/>
                  <a:pt x="83" y="104"/>
                  <a:pt x="83" y="104"/>
                </a:cubicBezTo>
                <a:cubicBezTo>
                  <a:pt x="83" y="106"/>
                  <a:pt x="84" y="108"/>
                  <a:pt x="85" y="108"/>
                </a:cubicBezTo>
                <a:cubicBezTo>
                  <a:pt x="100" y="108"/>
                  <a:pt x="100" y="108"/>
                  <a:pt x="100" y="108"/>
                </a:cubicBezTo>
                <a:cubicBezTo>
                  <a:pt x="101" y="108"/>
                  <a:pt x="103" y="106"/>
                  <a:pt x="103" y="104"/>
                </a:cubicBezTo>
                <a:cubicBezTo>
                  <a:pt x="103" y="86"/>
                  <a:pt x="103" y="86"/>
                  <a:pt x="103" y="86"/>
                </a:cubicBezTo>
                <a:cubicBezTo>
                  <a:pt x="103" y="84"/>
                  <a:pt x="101" y="83"/>
                  <a:pt x="100" y="83"/>
                </a:cubicBezTo>
                <a:lnTo>
                  <a:pt x="85" y="83"/>
                </a:lnTo>
                <a:close/>
                <a:moveTo>
                  <a:pt x="164" y="99"/>
                </a:moveTo>
                <a:cubicBezTo>
                  <a:pt x="122" y="99"/>
                  <a:pt x="122" y="99"/>
                  <a:pt x="122" y="99"/>
                </a:cubicBezTo>
                <a:cubicBezTo>
                  <a:pt x="120" y="99"/>
                  <a:pt x="118" y="97"/>
                  <a:pt x="118" y="95"/>
                </a:cubicBezTo>
                <a:cubicBezTo>
                  <a:pt x="118" y="93"/>
                  <a:pt x="120" y="91"/>
                  <a:pt x="122" y="91"/>
                </a:cubicBezTo>
                <a:cubicBezTo>
                  <a:pt x="164" y="91"/>
                  <a:pt x="164" y="91"/>
                  <a:pt x="164" y="91"/>
                </a:cubicBezTo>
                <a:cubicBezTo>
                  <a:pt x="172" y="91"/>
                  <a:pt x="178" y="85"/>
                  <a:pt x="178" y="78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78" y="43"/>
                  <a:pt x="172" y="37"/>
                  <a:pt x="164" y="37"/>
                </a:cubicBezTo>
                <a:cubicBezTo>
                  <a:pt x="21" y="37"/>
                  <a:pt x="21" y="37"/>
                  <a:pt x="21" y="37"/>
                </a:cubicBezTo>
                <a:cubicBezTo>
                  <a:pt x="14" y="37"/>
                  <a:pt x="8" y="43"/>
                  <a:pt x="8" y="50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85"/>
                  <a:pt x="14" y="91"/>
                  <a:pt x="21" y="91"/>
                </a:cubicBezTo>
                <a:cubicBezTo>
                  <a:pt x="63" y="91"/>
                  <a:pt x="63" y="91"/>
                  <a:pt x="63" y="91"/>
                </a:cubicBezTo>
                <a:cubicBezTo>
                  <a:pt x="66" y="91"/>
                  <a:pt x="68" y="93"/>
                  <a:pt x="68" y="95"/>
                </a:cubicBezTo>
                <a:cubicBezTo>
                  <a:pt x="68" y="97"/>
                  <a:pt x="66" y="99"/>
                  <a:pt x="63" y="99"/>
                </a:cubicBezTo>
                <a:cubicBezTo>
                  <a:pt x="21" y="99"/>
                  <a:pt x="21" y="99"/>
                  <a:pt x="21" y="99"/>
                </a:cubicBezTo>
                <a:cubicBezTo>
                  <a:pt x="9" y="99"/>
                  <a:pt x="0" y="90"/>
                  <a:pt x="0" y="78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38"/>
                  <a:pt x="9" y="29"/>
                  <a:pt x="21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76" y="29"/>
                  <a:pt x="186" y="38"/>
                  <a:pt x="186" y="50"/>
                </a:cubicBezTo>
                <a:cubicBezTo>
                  <a:pt x="186" y="81"/>
                  <a:pt x="186" y="81"/>
                  <a:pt x="186" y="81"/>
                </a:cubicBezTo>
                <a:cubicBezTo>
                  <a:pt x="186" y="81"/>
                  <a:pt x="186" y="82"/>
                  <a:pt x="185" y="83"/>
                </a:cubicBezTo>
                <a:cubicBezTo>
                  <a:pt x="183" y="92"/>
                  <a:pt x="174" y="99"/>
                  <a:pt x="164" y="99"/>
                </a:cubicBezTo>
                <a:close/>
                <a:moveTo>
                  <a:pt x="124" y="22"/>
                </a:moveTo>
                <a:cubicBezTo>
                  <a:pt x="121" y="22"/>
                  <a:pt x="120" y="20"/>
                  <a:pt x="120" y="18"/>
                </a:cubicBezTo>
                <a:cubicBezTo>
                  <a:pt x="120" y="12"/>
                  <a:pt x="114" y="8"/>
                  <a:pt x="108" y="8"/>
                </a:cubicBezTo>
                <a:cubicBezTo>
                  <a:pt x="77" y="8"/>
                  <a:pt x="77" y="8"/>
                  <a:pt x="77" y="8"/>
                </a:cubicBezTo>
                <a:cubicBezTo>
                  <a:pt x="71" y="8"/>
                  <a:pt x="66" y="12"/>
                  <a:pt x="66" y="18"/>
                </a:cubicBezTo>
                <a:cubicBezTo>
                  <a:pt x="66" y="20"/>
                  <a:pt x="64" y="22"/>
                  <a:pt x="62" y="22"/>
                </a:cubicBezTo>
                <a:cubicBezTo>
                  <a:pt x="60" y="22"/>
                  <a:pt x="58" y="20"/>
                  <a:pt x="58" y="18"/>
                </a:cubicBezTo>
                <a:cubicBezTo>
                  <a:pt x="58" y="8"/>
                  <a:pt x="66" y="0"/>
                  <a:pt x="77" y="0"/>
                </a:cubicBezTo>
                <a:cubicBezTo>
                  <a:pt x="108" y="0"/>
                  <a:pt x="108" y="0"/>
                  <a:pt x="108" y="0"/>
                </a:cubicBezTo>
                <a:cubicBezTo>
                  <a:pt x="119" y="0"/>
                  <a:pt x="128" y="8"/>
                  <a:pt x="128" y="18"/>
                </a:cubicBezTo>
                <a:cubicBezTo>
                  <a:pt x="128" y="20"/>
                  <a:pt x="126" y="22"/>
                  <a:pt x="124" y="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55"/>
          <p:cNvSpPr/>
          <p:nvPr/>
        </p:nvSpPr>
        <p:spPr>
          <a:xfrm>
            <a:off x="4151313" y="1370013"/>
            <a:ext cx="828675" cy="973137"/>
          </a:xfrm>
          <a:custGeom>
            <a:avLst/>
            <a:gdLst/>
            <a:ahLst/>
            <a:cxnLst/>
            <a:rect l="l" t="t" r="r" b="b"/>
            <a:pathLst>
              <a:path w="186" h="218" extrusionOk="0">
                <a:moveTo>
                  <a:pt x="107" y="218"/>
                </a:moveTo>
                <a:cubicBezTo>
                  <a:pt x="77" y="218"/>
                  <a:pt x="77" y="218"/>
                  <a:pt x="77" y="218"/>
                </a:cubicBezTo>
                <a:cubicBezTo>
                  <a:pt x="75" y="218"/>
                  <a:pt x="73" y="216"/>
                  <a:pt x="73" y="214"/>
                </a:cubicBezTo>
                <a:cubicBezTo>
                  <a:pt x="73" y="211"/>
                  <a:pt x="75" y="210"/>
                  <a:pt x="77" y="210"/>
                </a:cubicBezTo>
                <a:cubicBezTo>
                  <a:pt x="107" y="210"/>
                  <a:pt x="107" y="210"/>
                  <a:pt x="107" y="210"/>
                </a:cubicBezTo>
                <a:cubicBezTo>
                  <a:pt x="109" y="210"/>
                  <a:pt x="111" y="211"/>
                  <a:pt x="111" y="214"/>
                </a:cubicBezTo>
                <a:cubicBezTo>
                  <a:pt x="111" y="216"/>
                  <a:pt x="109" y="218"/>
                  <a:pt x="107" y="218"/>
                </a:cubicBezTo>
                <a:close/>
                <a:moveTo>
                  <a:pt x="116" y="204"/>
                </a:moveTo>
                <a:cubicBezTo>
                  <a:pt x="69" y="204"/>
                  <a:pt x="69" y="204"/>
                  <a:pt x="69" y="204"/>
                </a:cubicBezTo>
                <a:cubicBezTo>
                  <a:pt x="66" y="204"/>
                  <a:pt x="64" y="202"/>
                  <a:pt x="64" y="200"/>
                </a:cubicBezTo>
                <a:cubicBezTo>
                  <a:pt x="64" y="197"/>
                  <a:pt x="66" y="196"/>
                  <a:pt x="69" y="19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8" y="196"/>
                  <a:pt x="120" y="197"/>
                  <a:pt x="120" y="200"/>
                </a:cubicBezTo>
                <a:cubicBezTo>
                  <a:pt x="120" y="202"/>
                  <a:pt x="118" y="204"/>
                  <a:pt x="116" y="204"/>
                </a:cubicBezTo>
                <a:close/>
                <a:moveTo>
                  <a:pt x="92" y="189"/>
                </a:moveTo>
                <a:cubicBezTo>
                  <a:pt x="83" y="189"/>
                  <a:pt x="74" y="189"/>
                  <a:pt x="74" y="189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65" y="189"/>
                  <a:pt x="61" y="186"/>
                  <a:pt x="60" y="178"/>
                </a:cubicBezTo>
                <a:cubicBezTo>
                  <a:pt x="59" y="175"/>
                  <a:pt x="59" y="172"/>
                  <a:pt x="59" y="169"/>
                </a:cubicBezTo>
                <a:cubicBezTo>
                  <a:pt x="59" y="165"/>
                  <a:pt x="59" y="160"/>
                  <a:pt x="57" y="158"/>
                </a:cubicBezTo>
                <a:cubicBezTo>
                  <a:pt x="50" y="146"/>
                  <a:pt x="46" y="138"/>
                  <a:pt x="40" y="126"/>
                </a:cubicBezTo>
                <a:cubicBezTo>
                  <a:pt x="34" y="115"/>
                  <a:pt x="28" y="97"/>
                  <a:pt x="32" y="81"/>
                </a:cubicBezTo>
                <a:cubicBezTo>
                  <a:pt x="37" y="60"/>
                  <a:pt x="59" y="39"/>
                  <a:pt x="92" y="39"/>
                </a:cubicBezTo>
                <a:cubicBezTo>
                  <a:pt x="124" y="39"/>
                  <a:pt x="146" y="60"/>
                  <a:pt x="151" y="81"/>
                </a:cubicBezTo>
                <a:cubicBezTo>
                  <a:pt x="155" y="97"/>
                  <a:pt x="149" y="115"/>
                  <a:pt x="143" y="126"/>
                </a:cubicBezTo>
                <a:cubicBezTo>
                  <a:pt x="137" y="138"/>
                  <a:pt x="133" y="146"/>
                  <a:pt x="126" y="158"/>
                </a:cubicBezTo>
                <a:cubicBezTo>
                  <a:pt x="124" y="160"/>
                  <a:pt x="124" y="165"/>
                  <a:pt x="124" y="169"/>
                </a:cubicBezTo>
                <a:cubicBezTo>
                  <a:pt x="124" y="172"/>
                  <a:pt x="124" y="175"/>
                  <a:pt x="123" y="178"/>
                </a:cubicBezTo>
                <a:cubicBezTo>
                  <a:pt x="122" y="186"/>
                  <a:pt x="118" y="189"/>
                  <a:pt x="109" y="189"/>
                </a:cubicBezTo>
                <a:cubicBezTo>
                  <a:pt x="109" y="189"/>
                  <a:pt x="100" y="189"/>
                  <a:pt x="92" y="189"/>
                </a:cubicBezTo>
                <a:close/>
                <a:moveTo>
                  <a:pt x="74" y="181"/>
                </a:moveTo>
                <a:cubicBezTo>
                  <a:pt x="75" y="181"/>
                  <a:pt x="108" y="181"/>
                  <a:pt x="109" y="181"/>
                </a:cubicBezTo>
                <a:cubicBezTo>
                  <a:pt x="114" y="180"/>
                  <a:pt x="115" y="180"/>
                  <a:pt x="115" y="176"/>
                </a:cubicBezTo>
                <a:cubicBezTo>
                  <a:pt x="116" y="174"/>
                  <a:pt x="116" y="171"/>
                  <a:pt x="116" y="169"/>
                </a:cubicBezTo>
                <a:cubicBezTo>
                  <a:pt x="116" y="163"/>
                  <a:pt x="116" y="158"/>
                  <a:pt x="119" y="154"/>
                </a:cubicBezTo>
                <a:cubicBezTo>
                  <a:pt x="125" y="142"/>
                  <a:pt x="130" y="134"/>
                  <a:pt x="136" y="122"/>
                </a:cubicBezTo>
                <a:cubicBezTo>
                  <a:pt x="140" y="114"/>
                  <a:pt x="147" y="97"/>
                  <a:pt x="143" y="83"/>
                </a:cubicBezTo>
                <a:cubicBezTo>
                  <a:pt x="139" y="65"/>
                  <a:pt x="119" y="47"/>
                  <a:pt x="92" y="47"/>
                </a:cubicBezTo>
                <a:cubicBezTo>
                  <a:pt x="64" y="47"/>
                  <a:pt x="44" y="65"/>
                  <a:pt x="40" y="83"/>
                </a:cubicBezTo>
                <a:cubicBezTo>
                  <a:pt x="36" y="97"/>
                  <a:pt x="43" y="114"/>
                  <a:pt x="47" y="122"/>
                </a:cubicBezTo>
                <a:cubicBezTo>
                  <a:pt x="53" y="134"/>
                  <a:pt x="58" y="142"/>
                  <a:pt x="64" y="154"/>
                </a:cubicBezTo>
                <a:cubicBezTo>
                  <a:pt x="67" y="158"/>
                  <a:pt x="67" y="163"/>
                  <a:pt x="67" y="169"/>
                </a:cubicBezTo>
                <a:cubicBezTo>
                  <a:pt x="67" y="171"/>
                  <a:pt x="67" y="174"/>
                  <a:pt x="68" y="176"/>
                </a:cubicBezTo>
                <a:cubicBezTo>
                  <a:pt x="68" y="180"/>
                  <a:pt x="69" y="180"/>
                  <a:pt x="74" y="181"/>
                </a:cubicBezTo>
                <a:cubicBezTo>
                  <a:pt x="74" y="181"/>
                  <a:pt x="74" y="181"/>
                  <a:pt x="74" y="181"/>
                </a:cubicBezTo>
                <a:close/>
                <a:moveTo>
                  <a:pt x="20" y="100"/>
                </a:moveTo>
                <a:cubicBezTo>
                  <a:pt x="4" y="100"/>
                  <a:pt x="4" y="100"/>
                  <a:pt x="4" y="100"/>
                </a:cubicBezTo>
                <a:cubicBezTo>
                  <a:pt x="2" y="100"/>
                  <a:pt x="0" y="98"/>
                  <a:pt x="0" y="96"/>
                </a:cubicBezTo>
                <a:cubicBezTo>
                  <a:pt x="0" y="94"/>
                  <a:pt x="2" y="92"/>
                  <a:pt x="4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2" y="92"/>
                  <a:pt x="24" y="94"/>
                  <a:pt x="24" y="96"/>
                </a:cubicBezTo>
                <a:cubicBezTo>
                  <a:pt x="24" y="98"/>
                  <a:pt x="22" y="100"/>
                  <a:pt x="20" y="100"/>
                </a:cubicBezTo>
                <a:close/>
                <a:moveTo>
                  <a:pt x="182" y="97"/>
                </a:moveTo>
                <a:cubicBezTo>
                  <a:pt x="163" y="97"/>
                  <a:pt x="163" y="97"/>
                  <a:pt x="163" y="97"/>
                </a:cubicBezTo>
                <a:cubicBezTo>
                  <a:pt x="161" y="97"/>
                  <a:pt x="159" y="95"/>
                  <a:pt x="159" y="93"/>
                </a:cubicBezTo>
                <a:cubicBezTo>
                  <a:pt x="159" y="91"/>
                  <a:pt x="161" y="89"/>
                  <a:pt x="163" y="89"/>
                </a:cubicBezTo>
                <a:cubicBezTo>
                  <a:pt x="182" y="89"/>
                  <a:pt x="182" y="89"/>
                  <a:pt x="182" y="89"/>
                </a:cubicBezTo>
                <a:cubicBezTo>
                  <a:pt x="185" y="89"/>
                  <a:pt x="186" y="91"/>
                  <a:pt x="186" y="93"/>
                </a:cubicBezTo>
                <a:cubicBezTo>
                  <a:pt x="186" y="95"/>
                  <a:pt x="185" y="97"/>
                  <a:pt x="182" y="97"/>
                </a:cubicBezTo>
                <a:close/>
                <a:moveTo>
                  <a:pt x="55" y="94"/>
                </a:moveTo>
                <a:cubicBezTo>
                  <a:pt x="55" y="94"/>
                  <a:pt x="54" y="94"/>
                  <a:pt x="54" y="94"/>
                </a:cubicBezTo>
                <a:cubicBezTo>
                  <a:pt x="52" y="93"/>
                  <a:pt x="50" y="91"/>
                  <a:pt x="51" y="89"/>
                </a:cubicBezTo>
                <a:cubicBezTo>
                  <a:pt x="55" y="74"/>
                  <a:pt x="71" y="59"/>
                  <a:pt x="94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6" y="59"/>
                  <a:pt x="98" y="61"/>
                  <a:pt x="98" y="63"/>
                </a:cubicBezTo>
                <a:cubicBezTo>
                  <a:pt x="98" y="65"/>
                  <a:pt x="96" y="67"/>
                  <a:pt x="94" y="67"/>
                </a:cubicBezTo>
                <a:cubicBezTo>
                  <a:pt x="75" y="67"/>
                  <a:pt x="62" y="79"/>
                  <a:pt x="59" y="91"/>
                </a:cubicBezTo>
                <a:cubicBezTo>
                  <a:pt x="58" y="93"/>
                  <a:pt x="57" y="94"/>
                  <a:pt x="55" y="94"/>
                </a:cubicBezTo>
                <a:close/>
                <a:moveTo>
                  <a:pt x="143" y="49"/>
                </a:moveTo>
                <a:cubicBezTo>
                  <a:pt x="142" y="49"/>
                  <a:pt x="141" y="49"/>
                  <a:pt x="141" y="48"/>
                </a:cubicBezTo>
                <a:cubicBezTo>
                  <a:pt x="139" y="47"/>
                  <a:pt x="139" y="44"/>
                  <a:pt x="141" y="42"/>
                </a:cubicBezTo>
                <a:cubicBezTo>
                  <a:pt x="154" y="29"/>
                  <a:pt x="154" y="29"/>
                  <a:pt x="154" y="29"/>
                </a:cubicBezTo>
                <a:cubicBezTo>
                  <a:pt x="156" y="27"/>
                  <a:pt x="159" y="27"/>
                  <a:pt x="160" y="29"/>
                </a:cubicBezTo>
                <a:cubicBezTo>
                  <a:pt x="162" y="30"/>
                  <a:pt x="162" y="33"/>
                  <a:pt x="160" y="34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9"/>
                  <a:pt x="145" y="49"/>
                  <a:pt x="143" y="49"/>
                </a:cubicBezTo>
                <a:close/>
                <a:moveTo>
                  <a:pt x="41" y="49"/>
                </a:moveTo>
                <a:cubicBezTo>
                  <a:pt x="40" y="49"/>
                  <a:pt x="39" y="49"/>
                  <a:pt x="38" y="48"/>
                </a:cubicBezTo>
                <a:cubicBezTo>
                  <a:pt x="24" y="34"/>
                  <a:pt x="24" y="34"/>
                  <a:pt x="24" y="34"/>
                </a:cubicBezTo>
                <a:cubicBezTo>
                  <a:pt x="22" y="33"/>
                  <a:pt x="22" y="30"/>
                  <a:pt x="24" y="29"/>
                </a:cubicBezTo>
                <a:cubicBezTo>
                  <a:pt x="26" y="27"/>
                  <a:pt x="28" y="27"/>
                  <a:pt x="30" y="29"/>
                </a:cubicBezTo>
                <a:cubicBezTo>
                  <a:pt x="43" y="42"/>
                  <a:pt x="43" y="42"/>
                  <a:pt x="43" y="42"/>
                </a:cubicBezTo>
                <a:cubicBezTo>
                  <a:pt x="45" y="44"/>
                  <a:pt x="45" y="47"/>
                  <a:pt x="43" y="48"/>
                </a:cubicBezTo>
                <a:cubicBezTo>
                  <a:pt x="43" y="49"/>
                  <a:pt x="42" y="49"/>
                  <a:pt x="41" y="49"/>
                </a:cubicBezTo>
                <a:close/>
                <a:moveTo>
                  <a:pt x="91" y="31"/>
                </a:moveTo>
                <a:cubicBezTo>
                  <a:pt x="89" y="31"/>
                  <a:pt x="87" y="29"/>
                  <a:pt x="87" y="27"/>
                </a:cubicBezTo>
                <a:cubicBezTo>
                  <a:pt x="87" y="4"/>
                  <a:pt x="87" y="4"/>
                  <a:pt x="87" y="4"/>
                </a:cubicBezTo>
                <a:cubicBezTo>
                  <a:pt x="87" y="2"/>
                  <a:pt x="89" y="0"/>
                  <a:pt x="91" y="0"/>
                </a:cubicBezTo>
                <a:cubicBezTo>
                  <a:pt x="94" y="0"/>
                  <a:pt x="96" y="2"/>
                  <a:pt x="96" y="4"/>
                </a:cubicBezTo>
                <a:cubicBezTo>
                  <a:pt x="96" y="27"/>
                  <a:pt x="96" y="27"/>
                  <a:pt x="96" y="27"/>
                </a:cubicBezTo>
                <a:cubicBezTo>
                  <a:pt x="96" y="29"/>
                  <a:pt x="94" y="31"/>
                  <a:pt x="91" y="3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55"/>
          <p:cNvSpPr txBox="1"/>
          <p:nvPr/>
        </p:nvSpPr>
        <p:spPr>
          <a:xfrm>
            <a:off x="9390063" y="1646238"/>
            <a:ext cx="188595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55"/>
          <p:cNvSpPr txBox="1"/>
          <p:nvPr/>
        </p:nvSpPr>
        <p:spPr>
          <a:xfrm>
            <a:off x="9390063" y="4710113"/>
            <a:ext cx="188595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55"/>
          <p:cNvSpPr txBox="1"/>
          <p:nvPr/>
        </p:nvSpPr>
        <p:spPr>
          <a:xfrm>
            <a:off x="1014413" y="1646238"/>
            <a:ext cx="188595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55"/>
          <p:cNvSpPr txBox="1"/>
          <p:nvPr/>
        </p:nvSpPr>
        <p:spPr>
          <a:xfrm>
            <a:off x="996950" y="4710113"/>
            <a:ext cx="1885950" cy="8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"/>
              <a:buNone/>
            </a:pPr>
            <a:r>
              <a:rPr lang="ar-EG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3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50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5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" grpId="0"/>
      <p:bldP spid="919" grpId="0"/>
      <p:bldP spid="920" grpId="0"/>
      <p:bldP spid="921" grpId="0"/>
      <p:bldP spid="922" grpId="0" animBg="1"/>
      <p:bldP spid="923" grpId="0" animBg="1"/>
      <p:bldP spid="924" grpId="0" animBg="1"/>
      <p:bldP spid="925" grpId="0" animBg="1"/>
      <p:bldP spid="926" grpId="0"/>
      <p:bldP spid="927" grpId="0"/>
      <p:bldP spid="928" grpId="0"/>
      <p:bldP spid="9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25" y="876300"/>
            <a:ext cx="11131550" cy="955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D6C5E03-646A-A64A-8AE8-C601D42DBA32}"/>
              </a:ext>
            </a:extLst>
          </p:cNvPr>
          <p:cNvGrpSpPr/>
          <p:nvPr/>
        </p:nvGrpSpPr>
        <p:grpSpPr>
          <a:xfrm>
            <a:off x="5522913" y="3979863"/>
            <a:ext cx="1423987" cy="781050"/>
            <a:chOff x="5522913" y="3979863"/>
            <a:chExt cx="1423987" cy="781050"/>
          </a:xfrm>
        </p:grpSpPr>
        <p:sp>
          <p:nvSpPr>
            <p:cNvPr id="935" name="Google Shape;935;p56"/>
            <p:cNvSpPr/>
            <p:nvPr/>
          </p:nvSpPr>
          <p:spPr>
            <a:xfrm>
              <a:off x="5522913" y="3979863"/>
              <a:ext cx="1423987" cy="690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$299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56"/>
            <p:cNvSpPr/>
            <p:nvPr/>
          </p:nvSpPr>
          <p:spPr>
            <a:xfrm>
              <a:off x="5700713" y="4514850"/>
              <a:ext cx="866775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BFF7A75-D549-C246-AA8C-1E01EDA94D63}"/>
              </a:ext>
            </a:extLst>
          </p:cNvPr>
          <p:cNvGrpSpPr/>
          <p:nvPr/>
        </p:nvGrpSpPr>
        <p:grpSpPr>
          <a:xfrm>
            <a:off x="9278938" y="3979863"/>
            <a:ext cx="1617662" cy="781050"/>
            <a:chOff x="9278938" y="3979863"/>
            <a:chExt cx="1617662" cy="781050"/>
          </a:xfrm>
        </p:grpSpPr>
        <p:sp>
          <p:nvSpPr>
            <p:cNvPr id="937" name="Google Shape;937;p56"/>
            <p:cNvSpPr/>
            <p:nvPr/>
          </p:nvSpPr>
          <p:spPr>
            <a:xfrm>
              <a:off x="9278938" y="3979863"/>
              <a:ext cx="1617662" cy="690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$1999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56"/>
            <p:cNvSpPr/>
            <p:nvPr/>
          </p:nvSpPr>
          <p:spPr>
            <a:xfrm>
              <a:off x="9555163" y="4514850"/>
              <a:ext cx="866775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76169DD-4681-3F4F-93DD-3CF4E5BC51F5}"/>
              </a:ext>
            </a:extLst>
          </p:cNvPr>
          <p:cNvGrpSpPr/>
          <p:nvPr/>
        </p:nvGrpSpPr>
        <p:grpSpPr>
          <a:xfrm>
            <a:off x="1814513" y="3979863"/>
            <a:ext cx="1123950" cy="781050"/>
            <a:chOff x="1814513" y="3979863"/>
            <a:chExt cx="1123950" cy="781050"/>
          </a:xfrm>
        </p:grpSpPr>
        <p:sp>
          <p:nvSpPr>
            <p:cNvPr id="939" name="Google Shape;939;p56"/>
            <p:cNvSpPr/>
            <p:nvPr/>
          </p:nvSpPr>
          <p:spPr>
            <a:xfrm>
              <a:off x="1814513" y="3979863"/>
              <a:ext cx="1123950" cy="690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7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$49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56"/>
            <p:cNvSpPr/>
            <p:nvPr/>
          </p:nvSpPr>
          <p:spPr>
            <a:xfrm>
              <a:off x="1844675" y="4514850"/>
              <a:ext cx="866775" cy="246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1" name="Google Shape;941;p56"/>
          <p:cNvSpPr/>
          <p:nvPr/>
        </p:nvSpPr>
        <p:spPr>
          <a:xfrm>
            <a:off x="5662613" y="1700213"/>
            <a:ext cx="858837" cy="25400"/>
          </a:xfrm>
          <a:custGeom>
            <a:avLst/>
            <a:gdLst/>
            <a:ahLst/>
            <a:cxnLst/>
            <a:rect l="l" t="t" r="r" b="b"/>
            <a:pathLst>
              <a:path w="541" h="16" extrusionOk="0">
                <a:moveTo>
                  <a:pt x="0" y="16"/>
                </a:moveTo>
                <a:lnTo>
                  <a:pt x="541" y="16"/>
                </a:lnTo>
                <a:lnTo>
                  <a:pt x="541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56"/>
          <p:cNvSpPr/>
          <p:nvPr/>
        </p:nvSpPr>
        <p:spPr>
          <a:xfrm>
            <a:off x="1806575" y="1700213"/>
            <a:ext cx="855663" cy="25400"/>
          </a:xfrm>
          <a:custGeom>
            <a:avLst/>
            <a:gdLst/>
            <a:ahLst/>
            <a:cxnLst/>
            <a:rect l="l" t="t" r="r" b="b"/>
            <a:pathLst>
              <a:path w="539" h="16" extrusionOk="0">
                <a:moveTo>
                  <a:pt x="0" y="16"/>
                </a:moveTo>
                <a:lnTo>
                  <a:pt x="539" y="16"/>
                </a:lnTo>
                <a:lnTo>
                  <a:pt x="539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8383E5F-577B-224D-8C9A-A1E69B440CA8}"/>
              </a:ext>
            </a:extLst>
          </p:cNvPr>
          <p:cNvGrpSpPr/>
          <p:nvPr/>
        </p:nvGrpSpPr>
        <p:grpSpPr>
          <a:xfrm>
            <a:off x="996950" y="2427288"/>
            <a:ext cx="2309813" cy="295275"/>
            <a:chOff x="996950" y="2427288"/>
            <a:chExt cx="2309813" cy="295275"/>
          </a:xfrm>
        </p:grpSpPr>
        <p:sp>
          <p:nvSpPr>
            <p:cNvPr id="943" name="Google Shape;943;p56"/>
            <p:cNvSpPr/>
            <p:nvPr/>
          </p:nvSpPr>
          <p:spPr>
            <a:xfrm>
              <a:off x="996950" y="2479675"/>
              <a:ext cx="150813" cy="133350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0" y="46"/>
                  </a:moveTo>
                  <a:lnTo>
                    <a:pt x="35" y="84"/>
                  </a:lnTo>
                  <a:lnTo>
                    <a:pt x="95" y="12"/>
                  </a:lnTo>
                  <a:lnTo>
                    <a:pt x="81" y="0"/>
                  </a:lnTo>
                  <a:lnTo>
                    <a:pt x="35" y="58"/>
                  </a:lnTo>
                  <a:lnTo>
                    <a:pt x="12" y="34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56"/>
            <p:cNvSpPr/>
            <p:nvPr/>
          </p:nvSpPr>
          <p:spPr>
            <a:xfrm>
              <a:off x="1314450" y="2427288"/>
              <a:ext cx="1992313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 sit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4D884F1-591C-BF44-9023-786A5CF1A829}"/>
              </a:ext>
            </a:extLst>
          </p:cNvPr>
          <p:cNvGrpSpPr/>
          <p:nvPr/>
        </p:nvGrpSpPr>
        <p:grpSpPr>
          <a:xfrm>
            <a:off x="996950" y="2779713"/>
            <a:ext cx="2801938" cy="295275"/>
            <a:chOff x="996950" y="2779713"/>
            <a:chExt cx="2801938" cy="295275"/>
          </a:xfrm>
        </p:grpSpPr>
        <p:sp>
          <p:nvSpPr>
            <p:cNvPr id="945" name="Google Shape;945;p56"/>
            <p:cNvSpPr/>
            <p:nvPr/>
          </p:nvSpPr>
          <p:spPr>
            <a:xfrm>
              <a:off x="1314450" y="2779713"/>
              <a:ext cx="2484438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amet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conscter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pod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56"/>
            <p:cNvSpPr/>
            <p:nvPr/>
          </p:nvSpPr>
          <p:spPr>
            <a:xfrm>
              <a:off x="996950" y="2844800"/>
              <a:ext cx="150813" cy="128588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0" y="45"/>
                  </a:moveTo>
                  <a:lnTo>
                    <a:pt x="35" y="81"/>
                  </a:lnTo>
                  <a:lnTo>
                    <a:pt x="95" y="9"/>
                  </a:lnTo>
                  <a:lnTo>
                    <a:pt x="81" y="0"/>
                  </a:lnTo>
                  <a:lnTo>
                    <a:pt x="35" y="57"/>
                  </a:lnTo>
                  <a:lnTo>
                    <a:pt x="12" y="33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FA20F2B-613E-DD40-AAF0-C1384537D0AC}"/>
              </a:ext>
            </a:extLst>
          </p:cNvPr>
          <p:cNvGrpSpPr/>
          <p:nvPr/>
        </p:nvGrpSpPr>
        <p:grpSpPr>
          <a:xfrm>
            <a:off x="996950" y="3155950"/>
            <a:ext cx="2378075" cy="295275"/>
            <a:chOff x="996950" y="3155950"/>
            <a:chExt cx="2378075" cy="295275"/>
          </a:xfrm>
        </p:grpSpPr>
        <p:sp>
          <p:nvSpPr>
            <p:cNvPr id="947" name="Google Shape;947;p56"/>
            <p:cNvSpPr/>
            <p:nvPr/>
          </p:nvSpPr>
          <p:spPr>
            <a:xfrm>
              <a:off x="1314450" y="3155950"/>
              <a:ext cx="2060575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adipiscing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56"/>
            <p:cNvSpPr/>
            <p:nvPr/>
          </p:nvSpPr>
          <p:spPr>
            <a:xfrm>
              <a:off x="996950" y="3203575"/>
              <a:ext cx="150813" cy="133350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0" y="46"/>
                  </a:moveTo>
                  <a:lnTo>
                    <a:pt x="35" y="84"/>
                  </a:lnTo>
                  <a:lnTo>
                    <a:pt x="95" y="12"/>
                  </a:lnTo>
                  <a:lnTo>
                    <a:pt x="81" y="0"/>
                  </a:lnTo>
                  <a:lnTo>
                    <a:pt x="35" y="58"/>
                  </a:lnTo>
                  <a:lnTo>
                    <a:pt x="12" y="34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E1498C2-53C7-474A-AFA9-76322BE4E7B8}"/>
              </a:ext>
            </a:extLst>
          </p:cNvPr>
          <p:cNvGrpSpPr/>
          <p:nvPr/>
        </p:nvGrpSpPr>
        <p:grpSpPr>
          <a:xfrm>
            <a:off x="4886325" y="2246313"/>
            <a:ext cx="2055813" cy="295275"/>
            <a:chOff x="4886325" y="2246313"/>
            <a:chExt cx="2055813" cy="295275"/>
          </a:xfrm>
        </p:grpSpPr>
        <p:sp>
          <p:nvSpPr>
            <p:cNvPr id="949" name="Google Shape;949;p56"/>
            <p:cNvSpPr/>
            <p:nvPr/>
          </p:nvSpPr>
          <p:spPr>
            <a:xfrm>
              <a:off x="4886325" y="2298700"/>
              <a:ext cx="150813" cy="131763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0" y="45"/>
                  </a:moveTo>
                  <a:lnTo>
                    <a:pt x="38" y="83"/>
                  </a:lnTo>
                  <a:lnTo>
                    <a:pt x="95" y="12"/>
                  </a:lnTo>
                  <a:lnTo>
                    <a:pt x="83" y="0"/>
                  </a:lnTo>
                  <a:lnTo>
                    <a:pt x="36" y="57"/>
                  </a:lnTo>
                  <a:lnTo>
                    <a:pt x="12" y="33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56"/>
            <p:cNvSpPr/>
            <p:nvPr/>
          </p:nvSpPr>
          <p:spPr>
            <a:xfrm>
              <a:off x="5203825" y="2246313"/>
              <a:ext cx="1738313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1978893-7974-7140-BF14-B7BD9D67A487}"/>
              </a:ext>
            </a:extLst>
          </p:cNvPr>
          <p:cNvGrpSpPr/>
          <p:nvPr/>
        </p:nvGrpSpPr>
        <p:grpSpPr>
          <a:xfrm>
            <a:off x="4886325" y="2598738"/>
            <a:ext cx="2744788" cy="295275"/>
            <a:chOff x="4886325" y="2598738"/>
            <a:chExt cx="2744788" cy="295275"/>
          </a:xfrm>
        </p:grpSpPr>
        <p:sp>
          <p:nvSpPr>
            <p:cNvPr id="951" name="Google Shape;951;p56"/>
            <p:cNvSpPr/>
            <p:nvPr/>
          </p:nvSpPr>
          <p:spPr>
            <a:xfrm>
              <a:off x="5203825" y="2598738"/>
              <a:ext cx="2427288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amet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cons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mecter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56"/>
            <p:cNvSpPr/>
            <p:nvPr/>
          </p:nvSpPr>
          <p:spPr>
            <a:xfrm>
              <a:off x="4886325" y="2662238"/>
              <a:ext cx="150813" cy="128587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0" y="45"/>
                  </a:moveTo>
                  <a:lnTo>
                    <a:pt x="38" y="81"/>
                  </a:lnTo>
                  <a:lnTo>
                    <a:pt x="95" y="10"/>
                  </a:lnTo>
                  <a:lnTo>
                    <a:pt x="83" y="0"/>
                  </a:lnTo>
                  <a:lnTo>
                    <a:pt x="36" y="57"/>
                  </a:lnTo>
                  <a:lnTo>
                    <a:pt x="12" y="33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B08814A0-81C2-B941-9045-06496E9C2797}"/>
              </a:ext>
            </a:extLst>
          </p:cNvPr>
          <p:cNvGrpSpPr/>
          <p:nvPr/>
        </p:nvGrpSpPr>
        <p:grpSpPr>
          <a:xfrm>
            <a:off x="4886325" y="2976563"/>
            <a:ext cx="2028825" cy="295275"/>
            <a:chOff x="4886325" y="2976563"/>
            <a:chExt cx="2028825" cy="295275"/>
          </a:xfrm>
        </p:grpSpPr>
        <p:sp>
          <p:nvSpPr>
            <p:cNvPr id="953" name="Google Shape;953;p56"/>
            <p:cNvSpPr/>
            <p:nvPr/>
          </p:nvSpPr>
          <p:spPr>
            <a:xfrm>
              <a:off x="5203825" y="2976563"/>
              <a:ext cx="1711325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56"/>
            <p:cNvSpPr/>
            <p:nvPr/>
          </p:nvSpPr>
          <p:spPr>
            <a:xfrm>
              <a:off x="4886325" y="3025775"/>
              <a:ext cx="150813" cy="128588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0" y="46"/>
                  </a:moveTo>
                  <a:lnTo>
                    <a:pt x="38" y="81"/>
                  </a:lnTo>
                  <a:lnTo>
                    <a:pt x="95" y="10"/>
                  </a:lnTo>
                  <a:lnTo>
                    <a:pt x="83" y="0"/>
                  </a:lnTo>
                  <a:lnTo>
                    <a:pt x="36" y="55"/>
                  </a:lnTo>
                  <a:lnTo>
                    <a:pt x="12" y="34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5516E8C-B7B4-E741-8B9E-8D057B8CBAAC}"/>
              </a:ext>
            </a:extLst>
          </p:cNvPr>
          <p:cNvGrpSpPr/>
          <p:nvPr/>
        </p:nvGrpSpPr>
        <p:grpSpPr>
          <a:xfrm>
            <a:off x="4886325" y="3233738"/>
            <a:ext cx="1293813" cy="504825"/>
            <a:chOff x="4886325" y="3233738"/>
            <a:chExt cx="1293813" cy="504825"/>
          </a:xfrm>
        </p:grpSpPr>
        <p:sp>
          <p:nvSpPr>
            <p:cNvPr id="955" name="Google Shape;955;p56"/>
            <p:cNvSpPr/>
            <p:nvPr/>
          </p:nvSpPr>
          <p:spPr>
            <a:xfrm>
              <a:off x="5203825" y="3333750"/>
              <a:ext cx="976313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Basic plan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56"/>
            <p:cNvSpPr/>
            <p:nvPr/>
          </p:nvSpPr>
          <p:spPr>
            <a:xfrm>
              <a:off x="4886325" y="3233738"/>
              <a:ext cx="358775" cy="504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+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34E7EB1-0A70-D94E-8530-A01D4C97C2F2}"/>
              </a:ext>
            </a:extLst>
          </p:cNvPr>
          <p:cNvGrpSpPr/>
          <p:nvPr/>
        </p:nvGrpSpPr>
        <p:grpSpPr>
          <a:xfrm>
            <a:off x="8783638" y="2246313"/>
            <a:ext cx="2052637" cy="295275"/>
            <a:chOff x="8783638" y="2246313"/>
            <a:chExt cx="2052637" cy="295275"/>
          </a:xfrm>
        </p:grpSpPr>
        <p:sp>
          <p:nvSpPr>
            <p:cNvPr id="957" name="Google Shape;957;p56"/>
            <p:cNvSpPr/>
            <p:nvPr/>
          </p:nvSpPr>
          <p:spPr>
            <a:xfrm>
              <a:off x="8783638" y="2298700"/>
              <a:ext cx="150812" cy="131763"/>
            </a:xfrm>
            <a:custGeom>
              <a:avLst/>
              <a:gdLst/>
              <a:ahLst/>
              <a:cxnLst/>
              <a:rect l="l" t="t" r="r" b="b"/>
              <a:pathLst>
                <a:path w="95" h="83" extrusionOk="0">
                  <a:moveTo>
                    <a:pt x="0" y="45"/>
                  </a:moveTo>
                  <a:lnTo>
                    <a:pt x="38" y="83"/>
                  </a:lnTo>
                  <a:lnTo>
                    <a:pt x="95" y="12"/>
                  </a:lnTo>
                  <a:lnTo>
                    <a:pt x="81" y="0"/>
                  </a:lnTo>
                  <a:lnTo>
                    <a:pt x="36" y="57"/>
                  </a:lnTo>
                  <a:lnTo>
                    <a:pt x="12" y="33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56"/>
            <p:cNvSpPr/>
            <p:nvPr/>
          </p:nvSpPr>
          <p:spPr>
            <a:xfrm>
              <a:off x="9097963" y="2246313"/>
              <a:ext cx="1738312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0EB9FD8-EDC0-C946-B342-308778D71362}"/>
              </a:ext>
            </a:extLst>
          </p:cNvPr>
          <p:cNvGrpSpPr/>
          <p:nvPr/>
        </p:nvGrpSpPr>
        <p:grpSpPr>
          <a:xfrm>
            <a:off x="8783638" y="2598738"/>
            <a:ext cx="2741612" cy="295275"/>
            <a:chOff x="8783638" y="2598738"/>
            <a:chExt cx="2741612" cy="295275"/>
          </a:xfrm>
        </p:grpSpPr>
        <p:sp>
          <p:nvSpPr>
            <p:cNvPr id="959" name="Google Shape;959;p56"/>
            <p:cNvSpPr/>
            <p:nvPr/>
          </p:nvSpPr>
          <p:spPr>
            <a:xfrm>
              <a:off x="9097963" y="2598738"/>
              <a:ext cx="2427287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amet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cons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mecter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56"/>
            <p:cNvSpPr/>
            <p:nvPr/>
          </p:nvSpPr>
          <p:spPr>
            <a:xfrm>
              <a:off x="8783638" y="2662238"/>
              <a:ext cx="150812" cy="128587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0" y="45"/>
                  </a:moveTo>
                  <a:lnTo>
                    <a:pt x="38" y="81"/>
                  </a:lnTo>
                  <a:lnTo>
                    <a:pt x="95" y="10"/>
                  </a:lnTo>
                  <a:lnTo>
                    <a:pt x="81" y="0"/>
                  </a:lnTo>
                  <a:lnTo>
                    <a:pt x="36" y="57"/>
                  </a:lnTo>
                  <a:lnTo>
                    <a:pt x="12" y="33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D3EAA7F-44D3-614D-84C7-9D4AAD78B86E}"/>
              </a:ext>
            </a:extLst>
          </p:cNvPr>
          <p:cNvGrpSpPr/>
          <p:nvPr/>
        </p:nvGrpSpPr>
        <p:grpSpPr>
          <a:xfrm>
            <a:off x="8783638" y="2976563"/>
            <a:ext cx="2025650" cy="295275"/>
            <a:chOff x="8783638" y="2976563"/>
            <a:chExt cx="2025650" cy="295275"/>
          </a:xfrm>
        </p:grpSpPr>
        <p:sp>
          <p:nvSpPr>
            <p:cNvPr id="961" name="Google Shape;961;p56"/>
            <p:cNvSpPr/>
            <p:nvPr/>
          </p:nvSpPr>
          <p:spPr>
            <a:xfrm>
              <a:off x="9097963" y="2976563"/>
              <a:ext cx="1711325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13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13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56"/>
            <p:cNvSpPr/>
            <p:nvPr/>
          </p:nvSpPr>
          <p:spPr>
            <a:xfrm>
              <a:off x="8783638" y="3025775"/>
              <a:ext cx="150812" cy="128588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0" y="46"/>
                  </a:moveTo>
                  <a:lnTo>
                    <a:pt x="38" y="81"/>
                  </a:lnTo>
                  <a:lnTo>
                    <a:pt x="95" y="10"/>
                  </a:lnTo>
                  <a:lnTo>
                    <a:pt x="81" y="0"/>
                  </a:lnTo>
                  <a:lnTo>
                    <a:pt x="36" y="55"/>
                  </a:lnTo>
                  <a:lnTo>
                    <a:pt x="12" y="34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7CF0DD1-A66D-B248-AE82-EB338FF1254C}"/>
              </a:ext>
            </a:extLst>
          </p:cNvPr>
          <p:cNvGrpSpPr/>
          <p:nvPr/>
        </p:nvGrpSpPr>
        <p:grpSpPr>
          <a:xfrm>
            <a:off x="8778875" y="3233738"/>
            <a:ext cx="1144588" cy="504825"/>
            <a:chOff x="8778875" y="3233738"/>
            <a:chExt cx="1144588" cy="504825"/>
          </a:xfrm>
        </p:grpSpPr>
        <p:sp>
          <p:nvSpPr>
            <p:cNvPr id="963" name="Google Shape;963;p56"/>
            <p:cNvSpPr/>
            <p:nvPr/>
          </p:nvSpPr>
          <p:spPr>
            <a:xfrm>
              <a:off x="9097963" y="3333750"/>
              <a:ext cx="825500" cy="295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Pro plan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8778875" y="3233738"/>
              <a:ext cx="358775" cy="504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+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5" name="Google Shape;965;p56"/>
          <p:cNvSpPr/>
          <p:nvPr/>
        </p:nvSpPr>
        <p:spPr>
          <a:xfrm>
            <a:off x="5714334" y="1127125"/>
            <a:ext cx="8490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56"/>
          <p:cNvSpPr/>
          <p:nvPr/>
        </p:nvSpPr>
        <p:spPr>
          <a:xfrm>
            <a:off x="8976439" y="1127125"/>
            <a:ext cx="23964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ENTERPRISE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p56"/>
          <p:cNvSpPr/>
          <p:nvPr/>
        </p:nvSpPr>
        <p:spPr>
          <a:xfrm>
            <a:off x="1535126" y="1127125"/>
            <a:ext cx="11592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BASIC</a:t>
            </a:r>
            <a:endParaRPr sz="1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28D20AA-0AFA-7641-9D75-4D72EFD49532}"/>
              </a:ext>
            </a:extLst>
          </p:cNvPr>
          <p:cNvGrpSpPr/>
          <p:nvPr/>
        </p:nvGrpSpPr>
        <p:grpSpPr>
          <a:xfrm>
            <a:off x="5251450" y="5259388"/>
            <a:ext cx="1676400" cy="379412"/>
            <a:chOff x="5251450" y="5259388"/>
            <a:chExt cx="1676400" cy="379412"/>
          </a:xfrm>
        </p:grpSpPr>
        <p:sp>
          <p:nvSpPr>
            <p:cNvPr id="968" name="Google Shape;968;p56"/>
            <p:cNvSpPr/>
            <p:nvPr/>
          </p:nvSpPr>
          <p:spPr>
            <a:xfrm>
              <a:off x="5251450" y="5259388"/>
              <a:ext cx="1676400" cy="379412"/>
            </a:xfrm>
            <a:custGeom>
              <a:avLst/>
              <a:gdLst/>
              <a:ahLst/>
              <a:cxnLst/>
              <a:rect l="l" t="t" r="r" b="b"/>
              <a:pathLst>
                <a:path w="420" h="95" extrusionOk="0">
                  <a:moveTo>
                    <a:pt x="372" y="95"/>
                  </a:moveTo>
                  <a:cubicBezTo>
                    <a:pt x="48" y="95"/>
                    <a:pt x="48" y="95"/>
                    <a:pt x="48" y="95"/>
                  </a:cubicBezTo>
                  <a:cubicBezTo>
                    <a:pt x="22" y="95"/>
                    <a:pt x="0" y="7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98" y="0"/>
                    <a:pt x="420" y="21"/>
                    <a:pt x="420" y="47"/>
                  </a:cubicBezTo>
                  <a:cubicBezTo>
                    <a:pt x="420" y="47"/>
                    <a:pt x="420" y="47"/>
                    <a:pt x="420" y="47"/>
                  </a:cubicBezTo>
                  <a:cubicBezTo>
                    <a:pt x="420" y="74"/>
                    <a:pt x="398" y="95"/>
                    <a:pt x="372" y="9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56"/>
            <p:cNvSpPr/>
            <p:nvPr/>
          </p:nvSpPr>
          <p:spPr>
            <a:xfrm>
              <a:off x="5472113" y="5356225"/>
              <a:ext cx="1414462" cy="250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53B125-2916-0145-92F9-4612B3672197}"/>
              </a:ext>
            </a:extLst>
          </p:cNvPr>
          <p:cNvGrpSpPr/>
          <p:nvPr/>
        </p:nvGrpSpPr>
        <p:grpSpPr>
          <a:xfrm>
            <a:off x="9104313" y="5259388"/>
            <a:ext cx="1676400" cy="379412"/>
            <a:chOff x="9104313" y="5259388"/>
            <a:chExt cx="1676400" cy="379412"/>
          </a:xfrm>
        </p:grpSpPr>
        <p:sp>
          <p:nvSpPr>
            <p:cNvPr id="969" name="Google Shape;969;p56"/>
            <p:cNvSpPr/>
            <p:nvPr/>
          </p:nvSpPr>
          <p:spPr>
            <a:xfrm>
              <a:off x="9104313" y="5259388"/>
              <a:ext cx="1676400" cy="379412"/>
            </a:xfrm>
            <a:custGeom>
              <a:avLst/>
              <a:gdLst/>
              <a:ahLst/>
              <a:cxnLst/>
              <a:rect l="l" t="t" r="r" b="b"/>
              <a:pathLst>
                <a:path w="420" h="95" extrusionOk="0">
                  <a:moveTo>
                    <a:pt x="372" y="95"/>
                  </a:moveTo>
                  <a:cubicBezTo>
                    <a:pt x="48" y="95"/>
                    <a:pt x="48" y="95"/>
                    <a:pt x="48" y="95"/>
                  </a:cubicBezTo>
                  <a:cubicBezTo>
                    <a:pt x="22" y="95"/>
                    <a:pt x="0" y="7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98" y="0"/>
                    <a:pt x="420" y="21"/>
                    <a:pt x="420" y="47"/>
                  </a:cubicBezTo>
                  <a:cubicBezTo>
                    <a:pt x="420" y="47"/>
                    <a:pt x="420" y="47"/>
                    <a:pt x="420" y="47"/>
                  </a:cubicBezTo>
                  <a:cubicBezTo>
                    <a:pt x="420" y="74"/>
                    <a:pt x="398" y="95"/>
                    <a:pt x="372" y="9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56"/>
            <p:cNvSpPr/>
            <p:nvPr/>
          </p:nvSpPr>
          <p:spPr>
            <a:xfrm>
              <a:off x="9320213" y="5356225"/>
              <a:ext cx="1414462" cy="250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F944761-C858-BB45-BADF-56806C2DD66C}"/>
              </a:ext>
            </a:extLst>
          </p:cNvPr>
          <p:cNvGrpSpPr/>
          <p:nvPr/>
        </p:nvGrpSpPr>
        <p:grpSpPr>
          <a:xfrm>
            <a:off x="1398588" y="5259388"/>
            <a:ext cx="1677987" cy="379412"/>
            <a:chOff x="1398588" y="5259388"/>
            <a:chExt cx="1677987" cy="379412"/>
          </a:xfrm>
        </p:grpSpPr>
        <p:sp>
          <p:nvSpPr>
            <p:cNvPr id="970" name="Google Shape;970;p56"/>
            <p:cNvSpPr/>
            <p:nvPr/>
          </p:nvSpPr>
          <p:spPr>
            <a:xfrm>
              <a:off x="1398588" y="5259388"/>
              <a:ext cx="1677987" cy="379412"/>
            </a:xfrm>
            <a:custGeom>
              <a:avLst/>
              <a:gdLst/>
              <a:ahLst/>
              <a:cxnLst/>
              <a:rect l="l" t="t" r="r" b="b"/>
              <a:pathLst>
                <a:path w="420" h="95" extrusionOk="0">
                  <a:moveTo>
                    <a:pt x="372" y="95"/>
                  </a:moveTo>
                  <a:cubicBezTo>
                    <a:pt x="48" y="95"/>
                    <a:pt x="48" y="95"/>
                    <a:pt x="48" y="95"/>
                  </a:cubicBezTo>
                  <a:cubicBezTo>
                    <a:pt x="22" y="95"/>
                    <a:pt x="0" y="74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398" y="0"/>
                    <a:pt x="420" y="21"/>
                    <a:pt x="420" y="47"/>
                  </a:cubicBezTo>
                  <a:cubicBezTo>
                    <a:pt x="420" y="47"/>
                    <a:pt x="420" y="47"/>
                    <a:pt x="420" y="47"/>
                  </a:cubicBezTo>
                  <a:cubicBezTo>
                    <a:pt x="420" y="74"/>
                    <a:pt x="398" y="95"/>
                    <a:pt x="372" y="95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56"/>
            <p:cNvSpPr/>
            <p:nvPr/>
          </p:nvSpPr>
          <p:spPr>
            <a:xfrm>
              <a:off x="1619250" y="5356225"/>
              <a:ext cx="1414463" cy="250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4" name="Google Shape;974;p56"/>
          <p:cNvSpPr/>
          <p:nvPr/>
        </p:nvSpPr>
        <p:spPr>
          <a:xfrm>
            <a:off x="4154488" y="1236663"/>
            <a:ext cx="19050" cy="4418012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6"/>
          <p:cNvSpPr/>
          <p:nvPr/>
        </p:nvSpPr>
        <p:spPr>
          <a:xfrm>
            <a:off x="8005763" y="1236663"/>
            <a:ext cx="20637" cy="4418012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9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9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5" grpId="0"/>
          <p:bldP spid="966" grpId="0"/>
          <p:bldP spid="967" grpId="0"/>
          <p:bldP spid="974" grpId="0" animBg="1"/>
          <p:bldP spid="97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9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9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9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9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0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5" grpId="0"/>
          <p:bldP spid="966" grpId="0"/>
          <p:bldP spid="967" grpId="0"/>
          <p:bldP spid="974" grpId="0" animBg="1"/>
          <p:bldP spid="975" grpId="0" animBg="1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963" y="2130425"/>
            <a:ext cx="11485562" cy="906463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57"/>
          <p:cNvSpPr/>
          <p:nvPr/>
        </p:nvSpPr>
        <p:spPr>
          <a:xfrm>
            <a:off x="3975177" y="5464175"/>
            <a:ext cx="1263650" cy="292100"/>
          </a:xfrm>
          <a:custGeom>
            <a:avLst/>
            <a:gdLst/>
            <a:ahLst/>
            <a:cxnLst/>
            <a:rect l="l" t="t" r="r" b="b"/>
            <a:pathLst>
              <a:path w="300" h="69" extrusionOk="0">
                <a:moveTo>
                  <a:pt x="266" y="69"/>
                </a:moveTo>
                <a:cubicBezTo>
                  <a:pt x="34" y="69"/>
                  <a:pt x="34" y="69"/>
                  <a:pt x="34" y="69"/>
                </a:cubicBezTo>
                <a:cubicBezTo>
                  <a:pt x="15" y="69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4" y="0"/>
                </a:cubicBezTo>
                <a:cubicBezTo>
                  <a:pt x="266" y="0"/>
                  <a:pt x="266" y="0"/>
                  <a:pt x="266" y="0"/>
                </a:cubicBezTo>
                <a:cubicBezTo>
                  <a:pt x="285" y="0"/>
                  <a:pt x="300" y="16"/>
                  <a:pt x="300" y="34"/>
                </a:cubicBezTo>
                <a:cubicBezTo>
                  <a:pt x="300" y="34"/>
                  <a:pt x="300" y="34"/>
                  <a:pt x="300" y="34"/>
                </a:cubicBezTo>
                <a:cubicBezTo>
                  <a:pt x="300" y="53"/>
                  <a:pt x="285" y="69"/>
                  <a:pt x="266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57"/>
          <p:cNvSpPr/>
          <p:nvPr/>
        </p:nvSpPr>
        <p:spPr>
          <a:xfrm>
            <a:off x="6960394" y="5464175"/>
            <a:ext cx="1270000" cy="292100"/>
          </a:xfrm>
          <a:custGeom>
            <a:avLst/>
            <a:gdLst/>
            <a:ahLst/>
            <a:cxnLst/>
            <a:rect l="l" t="t" r="r" b="b"/>
            <a:pathLst>
              <a:path w="301" h="69" extrusionOk="0">
                <a:moveTo>
                  <a:pt x="267" y="69"/>
                </a:moveTo>
                <a:cubicBezTo>
                  <a:pt x="34" y="69"/>
                  <a:pt x="34" y="69"/>
                  <a:pt x="34" y="69"/>
                </a:cubicBezTo>
                <a:cubicBezTo>
                  <a:pt x="16" y="69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6" y="0"/>
                  <a:pt x="34" y="0"/>
                </a:cubicBezTo>
                <a:cubicBezTo>
                  <a:pt x="267" y="0"/>
                  <a:pt x="267" y="0"/>
                  <a:pt x="267" y="0"/>
                </a:cubicBezTo>
                <a:cubicBezTo>
                  <a:pt x="286" y="0"/>
                  <a:pt x="301" y="16"/>
                  <a:pt x="301" y="34"/>
                </a:cubicBezTo>
                <a:cubicBezTo>
                  <a:pt x="301" y="34"/>
                  <a:pt x="301" y="34"/>
                  <a:pt x="301" y="34"/>
                </a:cubicBezTo>
                <a:cubicBezTo>
                  <a:pt x="301" y="53"/>
                  <a:pt x="286" y="69"/>
                  <a:pt x="267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57"/>
          <p:cNvSpPr/>
          <p:nvPr/>
        </p:nvSpPr>
        <p:spPr>
          <a:xfrm>
            <a:off x="1108134" y="5529263"/>
            <a:ext cx="1174750" cy="21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57"/>
          <p:cNvSpPr/>
          <p:nvPr/>
        </p:nvSpPr>
        <p:spPr>
          <a:xfrm>
            <a:off x="4019627" y="5529263"/>
            <a:ext cx="1174750" cy="21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57"/>
          <p:cNvSpPr/>
          <p:nvPr/>
        </p:nvSpPr>
        <p:spPr>
          <a:xfrm>
            <a:off x="7008019" y="5529263"/>
            <a:ext cx="1174750" cy="21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DE99418-39FC-EC4E-BCF9-2805AF5FEB81}"/>
              </a:ext>
            </a:extLst>
          </p:cNvPr>
          <p:cNvGrpSpPr/>
          <p:nvPr/>
        </p:nvGrpSpPr>
        <p:grpSpPr>
          <a:xfrm>
            <a:off x="1314509" y="4419600"/>
            <a:ext cx="762000" cy="612775"/>
            <a:chOff x="1314509" y="4419600"/>
            <a:chExt cx="762000" cy="612775"/>
          </a:xfrm>
        </p:grpSpPr>
        <p:sp>
          <p:nvSpPr>
            <p:cNvPr id="989" name="Google Shape;989;p57"/>
            <p:cNvSpPr/>
            <p:nvPr/>
          </p:nvSpPr>
          <p:spPr>
            <a:xfrm>
              <a:off x="1358959" y="4419600"/>
              <a:ext cx="673100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$0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57"/>
            <p:cNvSpPr/>
            <p:nvPr/>
          </p:nvSpPr>
          <p:spPr>
            <a:xfrm>
              <a:off x="1314509" y="4821238"/>
              <a:ext cx="76200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first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8525B75-68DD-8A4D-8060-4BF57274A917}"/>
              </a:ext>
            </a:extLst>
          </p:cNvPr>
          <p:cNvGrpSpPr/>
          <p:nvPr/>
        </p:nvGrpSpPr>
        <p:grpSpPr>
          <a:xfrm>
            <a:off x="4168852" y="4419600"/>
            <a:ext cx="876300" cy="612775"/>
            <a:chOff x="4168852" y="4419600"/>
            <a:chExt cx="876300" cy="612775"/>
          </a:xfrm>
        </p:grpSpPr>
        <p:sp>
          <p:nvSpPr>
            <p:cNvPr id="991" name="Google Shape;991;p57"/>
            <p:cNvSpPr/>
            <p:nvPr/>
          </p:nvSpPr>
          <p:spPr>
            <a:xfrm>
              <a:off x="4168852" y="4419600"/>
              <a:ext cx="876300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$50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57"/>
            <p:cNvSpPr/>
            <p:nvPr/>
          </p:nvSpPr>
          <p:spPr>
            <a:xfrm>
              <a:off x="4245052" y="4821238"/>
              <a:ext cx="72390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BEE44BB-77B4-A94F-AD15-2ED0BBAC7128}"/>
              </a:ext>
            </a:extLst>
          </p:cNvPr>
          <p:cNvGrpSpPr/>
          <p:nvPr/>
        </p:nvGrpSpPr>
        <p:grpSpPr>
          <a:xfrm>
            <a:off x="7032625" y="4419600"/>
            <a:ext cx="1125538" cy="612775"/>
            <a:chOff x="7032625" y="4419600"/>
            <a:chExt cx="1125538" cy="612775"/>
          </a:xfrm>
        </p:grpSpPr>
        <p:sp>
          <p:nvSpPr>
            <p:cNvPr id="993" name="Google Shape;993;p57"/>
            <p:cNvSpPr/>
            <p:nvPr/>
          </p:nvSpPr>
          <p:spPr>
            <a:xfrm>
              <a:off x="7032625" y="4419600"/>
              <a:ext cx="1125538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$200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57"/>
            <p:cNvSpPr/>
            <p:nvPr/>
          </p:nvSpPr>
          <p:spPr>
            <a:xfrm>
              <a:off x="7233444" y="4821238"/>
              <a:ext cx="72390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842E971-3EDB-8941-B86B-CBA8E90F02FE}"/>
              </a:ext>
            </a:extLst>
          </p:cNvPr>
          <p:cNvGrpSpPr/>
          <p:nvPr/>
        </p:nvGrpSpPr>
        <p:grpSpPr>
          <a:xfrm>
            <a:off x="9904100" y="4419600"/>
            <a:ext cx="1293813" cy="612775"/>
            <a:chOff x="9904100" y="4419600"/>
            <a:chExt cx="1293813" cy="612775"/>
          </a:xfrm>
        </p:grpSpPr>
        <p:sp>
          <p:nvSpPr>
            <p:cNvPr id="995" name="Google Shape;995;p57"/>
            <p:cNvSpPr/>
            <p:nvPr/>
          </p:nvSpPr>
          <p:spPr>
            <a:xfrm>
              <a:off x="9904100" y="4419600"/>
              <a:ext cx="1293813" cy="51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$1000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57"/>
            <p:cNvSpPr/>
            <p:nvPr/>
          </p:nvSpPr>
          <p:spPr>
            <a:xfrm>
              <a:off x="10189056" y="4821238"/>
              <a:ext cx="72390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per month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0D56C4F-9EC6-5C45-AC31-57D331162746}"/>
              </a:ext>
            </a:extLst>
          </p:cNvPr>
          <p:cNvGrpSpPr/>
          <p:nvPr/>
        </p:nvGrpSpPr>
        <p:grpSpPr>
          <a:xfrm>
            <a:off x="790575" y="3344863"/>
            <a:ext cx="1647825" cy="211137"/>
            <a:chOff x="790575" y="3344863"/>
            <a:chExt cx="1647825" cy="211137"/>
          </a:xfrm>
        </p:grpSpPr>
        <p:sp>
          <p:nvSpPr>
            <p:cNvPr id="997" name="Google Shape;997;p57"/>
            <p:cNvSpPr/>
            <p:nvPr/>
          </p:nvSpPr>
          <p:spPr>
            <a:xfrm>
              <a:off x="790575" y="3384550"/>
              <a:ext cx="100013" cy="76200"/>
            </a:xfrm>
            <a:custGeom>
              <a:avLst/>
              <a:gdLst/>
              <a:ahLst/>
              <a:cxnLst/>
              <a:rect l="l" t="t" r="r" b="b"/>
              <a:pathLst>
                <a:path w="63" h="48" extrusionOk="0">
                  <a:moveTo>
                    <a:pt x="0" y="27"/>
                  </a:moveTo>
                  <a:lnTo>
                    <a:pt x="24" y="48"/>
                  </a:lnTo>
                  <a:lnTo>
                    <a:pt x="63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57"/>
            <p:cNvSpPr/>
            <p:nvPr/>
          </p:nvSpPr>
          <p:spPr>
            <a:xfrm>
              <a:off x="1022350" y="3344863"/>
              <a:ext cx="141605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 sit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2BDE005-E442-324A-BFC0-761BECB5A3B1}"/>
              </a:ext>
            </a:extLst>
          </p:cNvPr>
          <p:cNvGrpSpPr/>
          <p:nvPr/>
        </p:nvGrpSpPr>
        <p:grpSpPr>
          <a:xfrm>
            <a:off x="790575" y="3592513"/>
            <a:ext cx="1997075" cy="211137"/>
            <a:chOff x="790575" y="3592513"/>
            <a:chExt cx="1997075" cy="211137"/>
          </a:xfrm>
        </p:grpSpPr>
        <p:sp>
          <p:nvSpPr>
            <p:cNvPr id="999" name="Google Shape;999;p57"/>
            <p:cNvSpPr/>
            <p:nvPr/>
          </p:nvSpPr>
          <p:spPr>
            <a:xfrm>
              <a:off x="1022350" y="3592513"/>
              <a:ext cx="176530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amet conscter pod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57"/>
            <p:cNvSpPr/>
            <p:nvPr/>
          </p:nvSpPr>
          <p:spPr>
            <a:xfrm>
              <a:off x="790575" y="3638550"/>
              <a:ext cx="100013" cy="79375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0" y="26"/>
                  </a:moveTo>
                  <a:lnTo>
                    <a:pt x="24" y="50"/>
                  </a:lnTo>
                  <a:lnTo>
                    <a:pt x="63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307E18C-76A3-4A48-88DA-8327B217D36E}"/>
              </a:ext>
            </a:extLst>
          </p:cNvPr>
          <p:cNvGrpSpPr/>
          <p:nvPr/>
        </p:nvGrpSpPr>
        <p:grpSpPr>
          <a:xfrm>
            <a:off x="790575" y="3859213"/>
            <a:ext cx="1693863" cy="211137"/>
            <a:chOff x="790575" y="3859213"/>
            <a:chExt cx="1693863" cy="211137"/>
          </a:xfrm>
        </p:grpSpPr>
        <p:sp>
          <p:nvSpPr>
            <p:cNvPr id="1001" name="Google Shape;1001;p57"/>
            <p:cNvSpPr/>
            <p:nvPr/>
          </p:nvSpPr>
          <p:spPr>
            <a:xfrm>
              <a:off x="1022350" y="3859213"/>
              <a:ext cx="1462088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adipiscing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57"/>
            <p:cNvSpPr/>
            <p:nvPr/>
          </p:nvSpPr>
          <p:spPr>
            <a:xfrm>
              <a:off x="790575" y="3895725"/>
              <a:ext cx="100013" cy="76200"/>
            </a:xfrm>
            <a:custGeom>
              <a:avLst/>
              <a:gdLst/>
              <a:ahLst/>
              <a:cxnLst/>
              <a:rect l="l" t="t" r="r" b="b"/>
              <a:pathLst>
                <a:path w="63" h="48" extrusionOk="0">
                  <a:moveTo>
                    <a:pt x="0" y="26"/>
                  </a:moveTo>
                  <a:lnTo>
                    <a:pt x="24" y="48"/>
                  </a:lnTo>
                  <a:lnTo>
                    <a:pt x="63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03EE69B-5AB2-B040-9012-A0758302A8C6}"/>
              </a:ext>
            </a:extLst>
          </p:cNvPr>
          <p:cNvGrpSpPr/>
          <p:nvPr/>
        </p:nvGrpSpPr>
        <p:grpSpPr>
          <a:xfrm>
            <a:off x="3732213" y="3217863"/>
            <a:ext cx="1470025" cy="211137"/>
            <a:chOff x="3732213" y="3217863"/>
            <a:chExt cx="1470025" cy="211137"/>
          </a:xfrm>
        </p:grpSpPr>
        <p:sp>
          <p:nvSpPr>
            <p:cNvPr id="1003" name="Google Shape;1003;p57"/>
            <p:cNvSpPr/>
            <p:nvPr/>
          </p:nvSpPr>
          <p:spPr>
            <a:xfrm>
              <a:off x="3732213" y="3259138"/>
              <a:ext cx="101600" cy="74612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0" y="24"/>
                  </a:moveTo>
                  <a:lnTo>
                    <a:pt x="24" y="47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57"/>
            <p:cNvSpPr/>
            <p:nvPr/>
          </p:nvSpPr>
          <p:spPr>
            <a:xfrm>
              <a:off x="3963988" y="3217863"/>
              <a:ext cx="123825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CAA721F-95E2-2C48-A361-F450AFAA7F73}"/>
              </a:ext>
            </a:extLst>
          </p:cNvPr>
          <p:cNvGrpSpPr/>
          <p:nvPr/>
        </p:nvGrpSpPr>
        <p:grpSpPr>
          <a:xfrm>
            <a:off x="3732213" y="3467100"/>
            <a:ext cx="1955800" cy="211138"/>
            <a:chOff x="3732213" y="3467100"/>
            <a:chExt cx="1955800" cy="211138"/>
          </a:xfrm>
        </p:grpSpPr>
        <p:sp>
          <p:nvSpPr>
            <p:cNvPr id="1005" name="Google Shape;1005;p57"/>
            <p:cNvSpPr/>
            <p:nvPr/>
          </p:nvSpPr>
          <p:spPr>
            <a:xfrm>
              <a:off x="3963988" y="3467100"/>
              <a:ext cx="1724025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amet cons mecter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57"/>
            <p:cNvSpPr/>
            <p:nvPr/>
          </p:nvSpPr>
          <p:spPr>
            <a:xfrm>
              <a:off x="3732213" y="3511550"/>
              <a:ext cx="101600" cy="76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0" y="27"/>
                  </a:moveTo>
                  <a:lnTo>
                    <a:pt x="24" y="48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0B9EBBA-737D-0C42-B590-C6E21278402F}"/>
              </a:ext>
            </a:extLst>
          </p:cNvPr>
          <p:cNvGrpSpPr/>
          <p:nvPr/>
        </p:nvGrpSpPr>
        <p:grpSpPr>
          <a:xfrm>
            <a:off x="3732213" y="3727450"/>
            <a:ext cx="1444625" cy="211138"/>
            <a:chOff x="3732213" y="3727450"/>
            <a:chExt cx="1444625" cy="211138"/>
          </a:xfrm>
        </p:grpSpPr>
        <p:sp>
          <p:nvSpPr>
            <p:cNvPr id="1007" name="Google Shape;1007;p57"/>
            <p:cNvSpPr/>
            <p:nvPr/>
          </p:nvSpPr>
          <p:spPr>
            <a:xfrm>
              <a:off x="3963988" y="3727450"/>
              <a:ext cx="1212850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57"/>
            <p:cNvSpPr/>
            <p:nvPr/>
          </p:nvSpPr>
          <p:spPr>
            <a:xfrm>
              <a:off x="3732213" y="3768725"/>
              <a:ext cx="101600" cy="76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0" y="24"/>
                  </a:moveTo>
                  <a:lnTo>
                    <a:pt x="24" y="48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B3C1451-0D0F-974D-8DA7-3486D2ABDFA8}"/>
              </a:ext>
            </a:extLst>
          </p:cNvPr>
          <p:cNvGrpSpPr/>
          <p:nvPr/>
        </p:nvGrpSpPr>
        <p:grpSpPr>
          <a:xfrm>
            <a:off x="3724275" y="3887788"/>
            <a:ext cx="884238" cy="400050"/>
            <a:chOff x="3724275" y="3887788"/>
            <a:chExt cx="884238" cy="400050"/>
          </a:xfrm>
        </p:grpSpPr>
        <p:sp>
          <p:nvSpPr>
            <p:cNvPr id="1009" name="Google Shape;1009;p57"/>
            <p:cNvSpPr/>
            <p:nvPr/>
          </p:nvSpPr>
          <p:spPr>
            <a:xfrm>
              <a:off x="3963988" y="3981450"/>
              <a:ext cx="644525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Free plan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57"/>
            <p:cNvSpPr/>
            <p:nvPr/>
          </p:nvSpPr>
          <p:spPr>
            <a:xfrm>
              <a:off x="3724275" y="3887788"/>
              <a:ext cx="282575" cy="400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+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58FBBD1-6455-CB43-A4B9-9DF787E10032}"/>
              </a:ext>
            </a:extLst>
          </p:cNvPr>
          <p:cNvGrpSpPr/>
          <p:nvPr/>
        </p:nvGrpSpPr>
        <p:grpSpPr>
          <a:xfrm>
            <a:off x="6678613" y="3217863"/>
            <a:ext cx="1470025" cy="211137"/>
            <a:chOff x="6678613" y="3217863"/>
            <a:chExt cx="1470025" cy="211137"/>
          </a:xfrm>
        </p:grpSpPr>
        <p:sp>
          <p:nvSpPr>
            <p:cNvPr id="1011" name="Google Shape;1011;p57"/>
            <p:cNvSpPr/>
            <p:nvPr/>
          </p:nvSpPr>
          <p:spPr>
            <a:xfrm>
              <a:off x="6678613" y="3259138"/>
              <a:ext cx="101600" cy="74612"/>
            </a:xfrm>
            <a:custGeom>
              <a:avLst/>
              <a:gdLst/>
              <a:ahLst/>
              <a:cxnLst/>
              <a:rect l="l" t="t" r="r" b="b"/>
              <a:pathLst>
                <a:path w="64" h="47" extrusionOk="0">
                  <a:moveTo>
                    <a:pt x="0" y="24"/>
                  </a:moveTo>
                  <a:lnTo>
                    <a:pt x="24" y="47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57"/>
            <p:cNvSpPr/>
            <p:nvPr/>
          </p:nvSpPr>
          <p:spPr>
            <a:xfrm>
              <a:off x="6910388" y="3217863"/>
              <a:ext cx="123825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A3A9E86-6B1D-1E4B-8BBB-8727ED6DF5C7}"/>
              </a:ext>
            </a:extLst>
          </p:cNvPr>
          <p:cNvGrpSpPr/>
          <p:nvPr/>
        </p:nvGrpSpPr>
        <p:grpSpPr>
          <a:xfrm>
            <a:off x="6678613" y="3467100"/>
            <a:ext cx="1955800" cy="211138"/>
            <a:chOff x="6678613" y="3467100"/>
            <a:chExt cx="1955800" cy="211138"/>
          </a:xfrm>
        </p:grpSpPr>
        <p:sp>
          <p:nvSpPr>
            <p:cNvPr id="1013" name="Google Shape;1013;p57"/>
            <p:cNvSpPr/>
            <p:nvPr/>
          </p:nvSpPr>
          <p:spPr>
            <a:xfrm>
              <a:off x="6910388" y="3467100"/>
              <a:ext cx="1724025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amet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cons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mecter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57"/>
            <p:cNvSpPr/>
            <p:nvPr/>
          </p:nvSpPr>
          <p:spPr>
            <a:xfrm>
              <a:off x="6678613" y="3511550"/>
              <a:ext cx="101600" cy="76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0" y="27"/>
                  </a:moveTo>
                  <a:lnTo>
                    <a:pt x="24" y="48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83C0654-3B93-0D41-B3A1-35CEA6B820E3}"/>
              </a:ext>
            </a:extLst>
          </p:cNvPr>
          <p:cNvGrpSpPr/>
          <p:nvPr/>
        </p:nvGrpSpPr>
        <p:grpSpPr>
          <a:xfrm>
            <a:off x="6678613" y="3727450"/>
            <a:ext cx="1444625" cy="211138"/>
            <a:chOff x="6678613" y="3727450"/>
            <a:chExt cx="1444625" cy="211138"/>
          </a:xfrm>
        </p:grpSpPr>
        <p:sp>
          <p:nvSpPr>
            <p:cNvPr id="1015" name="Google Shape;1015;p57"/>
            <p:cNvSpPr/>
            <p:nvPr/>
          </p:nvSpPr>
          <p:spPr>
            <a:xfrm>
              <a:off x="6910388" y="3727450"/>
              <a:ext cx="1212850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57"/>
            <p:cNvSpPr/>
            <p:nvPr/>
          </p:nvSpPr>
          <p:spPr>
            <a:xfrm>
              <a:off x="6678613" y="3768725"/>
              <a:ext cx="101600" cy="76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0" y="24"/>
                  </a:moveTo>
                  <a:lnTo>
                    <a:pt x="24" y="48"/>
                  </a:lnTo>
                  <a:lnTo>
                    <a:pt x="64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455F243-343F-C640-893C-308667722A48}"/>
              </a:ext>
            </a:extLst>
          </p:cNvPr>
          <p:cNvGrpSpPr/>
          <p:nvPr/>
        </p:nvGrpSpPr>
        <p:grpSpPr>
          <a:xfrm>
            <a:off x="6665913" y="3887788"/>
            <a:ext cx="939800" cy="400050"/>
            <a:chOff x="6665913" y="3887788"/>
            <a:chExt cx="939800" cy="400050"/>
          </a:xfrm>
        </p:grpSpPr>
        <p:sp>
          <p:nvSpPr>
            <p:cNvPr id="1017" name="Google Shape;1017;p57"/>
            <p:cNvSpPr/>
            <p:nvPr/>
          </p:nvSpPr>
          <p:spPr>
            <a:xfrm>
              <a:off x="6910388" y="3981450"/>
              <a:ext cx="695325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Basic plan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57"/>
            <p:cNvSpPr/>
            <p:nvPr/>
          </p:nvSpPr>
          <p:spPr>
            <a:xfrm>
              <a:off x="6665913" y="3887788"/>
              <a:ext cx="282575" cy="400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+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E74A697-31E8-6B48-8239-6928A2211E65}"/>
              </a:ext>
            </a:extLst>
          </p:cNvPr>
          <p:cNvGrpSpPr/>
          <p:nvPr/>
        </p:nvGrpSpPr>
        <p:grpSpPr>
          <a:xfrm>
            <a:off x="9599613" y="3217863"/>
            <a:ext cx="1465262" cy="211137"/>
            <a:chOff x="9599613" y="3217863"/>
            <a:chExt cx="1465262" cy="211137"/>
          </a:xfrm>
        </p:grpSpPr>
        <p:sp>
          <p:nvSpPr>
            <p:cNvPr id="1019" name="Google Shape;1019;p57"/>
            <p:cNvSpPr/>
            <p:nvPr/>
          </p:nvSpPr>
          <p:spPr>
            <a:xfrm>
              <a:off x="9599613" y="3259138"/>
              <a:ext cx="96837" cy="74612"/>
            </a:xfrm>
            <a:custGeom>
              <a:avLst/>
              <a:gdLst/>
              <a:ahLst/>
              <a:cxnLst/>
              <a:rect l="l" t="t" r="r" b="b"/>
              <a:pathLst>
                <a:path w="61" h="47" extrusionOk="0">
                  <a:moveTo>
                    <a:pt x="0" y="24"/>
                  </a:moveTo>
                  <a:lnTo>
                    <a:pt x="24" y="47"/>
                  </a:lnTo>
                  <a:lnTo>
                    <a:pt x="61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57"/>
            <p:cNvSpPr/>
            <p:nvPr/>
          </p:nvSpPr>
          <p:spPr>
            <a:xfrm>
              <a:off x="9826625" y="3217863"/>
              <a:ext cx="123825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Lorem ipsum dolor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D4F9D98-1A51-D04B-BD3E-E521C77F87A7}"/>
              </a:ext>
            </a:extLst>
          </p:cNvPr>
          <p:cNvGrpSpPr/>
          <p:nvPr/>
        </p:nvGrpSpPr>
        <p:grpSpPr>
          <a:xfrm>
            <a:off x="9599613" y="3467100"/>
            <a:ext cx="1951037" cy="211138"/>
            <a:chOff x="9599613" y="3467100"/>
            <a:chExt cx="1951037" cy="211138"/>
          </a:xfrm>
        </p:grpSpPr>
        <p:sp>
          <p:nvSpPr>
            <p:cNvPr id="1021" name="Google Shape;1021;p57"/>
            <p:cNvSpPr/>
            <p:nvPr/>
          </p:nvSpPr>
          <p:spPr>
            <a:xfrm>
              <a:off x="9826625" y="3467100"/>
              <a:ext cx="1724025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Dolor sit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amet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cons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mecter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57"/>
            <p:cNvSpPr/>
            <p:nvPr/>
          </p:nvSpPr>
          <p:spPr>
            <a:xfrm>
              <a:off x="9599613" y="3511550"/>
              <a:ext cx="96837" cy="76200"/>
            </a:xfrm>
            <a:custGeom>
              <a:avLst/>
              <a:gdLst/>
              <a:ahLst/>
              <a:cxnLst/>
              <a:rect l="l" t="t" r="r" b="b"/>
              <a:pathLst>
                <a:path w="61" h="48" extrusionOk="0">
                  <a:moveTo>
                    <a:pt x="0" y="27"/>
                  </a:moveTo>
                  <a:lnTo>
                    <a:pt x="24" y="48"/>
                  </a:lnTo>
                  <a:lnTo>
                    <a:pt x="61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628961D-A7D8-7B48-8903-72C0459A4C15}"/>
              </a:ext>
            </a:extLst>
          </p:cNvPr>
          <p:cNvGrpSpPr/>
          <p:nvPr/>
        </p:nvGrpSpPr>
        <p:grpSpPr>
          <a:xfrm>
            <a:off x="9599613" y="3727450"/>
            <a:ext cx="1439862" cy="211138"/>
            <a:chOff x="9599613" y="3727450"/>
            <a:chExt cx="1439862" cy="211138"/>
          </a:xfrm>
        </p:grpSpPr>
        <p:sp>
          <p:nvSpPr>
            <p:cNvPr id="1023" name="Google Shape;1023;p57"/>
            <p:cNvSpPr/>
            <p:nvPr/>
          </p:nvSpPr>
          <p:spPr>
            <a:xfrm>
              <a:off x="9826625" y="3727450"/>
              <a:ext cx="1212850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Consectetur</a:t>
              </a: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</a:t>
              </a:r>
              <a:r>
                <a:rPr lang="en-US" sz="900" b="1" dirty="0" err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adipis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57"/>
            <p:cNvSpPr/>
            <p:nvPr/>
          </p:nvSpPr>
          <p:spPr>
            <a:xfrm>
              <a:off x="9599613" y="3768725"/>
              <a:ext cx="96837" cy="76200"/>
            </a:xfrm>
            <a:custGeom>
              <a:avLst/>
              <a:gdLst/>
              <a:ahLst/>
              <a:cxnLst/>
              <a:rect l="l" t="t" r="r" b="b"/>
              <a:pathLst>
                <a:path w="61" h="48" extrusionOk="0">
                  <a:moveTo>
                    <a:pt x="0" y="24"/>
                  </a:moveTo>
                  <a:lnTo>
                    <a:pt x="24" y="48"/>
                  </a:lnTo>
                  <a:lnTo>
                    <a:pt x="61" y="0"/>
                  </a:lnTo>
                </a:path>
              </a:pathLst>
            </a:custGeom>
            <a:noFill/>
            <a:ln w="20625" cap="flat" cmpd="sng">
              <a:solidFill>
                <a:srgbClr val="0A0A0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1A8307C-B809-194F-BFFB-E4FA5F88626E}"/>
              </a:ext>
            </a:extLst>
          </p:cNvPr>
          <p:cNvGrpSpPr/>
          <p:nvPr/>
        </p:nvGrpSpPr>
        <p:grpSpPr>
          <a:xfrm>
            <a:off x="9586913" y="3887788"/>
            <a:ext cx="825500" cy="400050"/>
            <a:chOff x="9586913" y="3887788"/>
            <a:chExt cx="825500" cy="400050"/>
          </a:xfrm>
        </p:grpSpPr>
        <p:sp>
          <p:nvSpPr>
            <p:cNvPr id="1025" name="Google Shape;1025;p57"/>
            <p:cNvSpPr/>
            <p:nvPr/>
          </p:nvSpPr>
          <p:spPr>
            <a:xfrm>
              <a:off x="9826625" y="3981450"/>
              <a:ext cx="585788" cy="211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Pro plan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57"/>
            <p:cNvSpPr/>
            <p:nvPr/>
          </p:nvSpPr>
          <p:spPr>
            <a:xfrm>
              <a:off x="9586913" y="3887788"/>
              <a:ext cx="282575" cy="400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+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7" name="Google Shape;1027;p57"/>
          <p:cNvSpPr/>
          <p:nvPr/>
        </p:nvSpPr>
        <p:spPr>
          <a:xfrm>
            <a:off x="2199968" y="453205"/>
            <a:ext cx="7792064" cy="53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0000"/>
                </a:solidFill>
                <a:latin typeface="Montserrat ExtraBold" panose="02000505000000020004" pitchFamily="2" charset="77"/>
                <a:ea typeface="Open Sans"/>
                <a:cs typeface="Open Sans"/>
                <a:sym typeface="Open Sans"/>
              </a:rPr>
              <a:t>OUR PRICING PLANS</a:t>
            </a:r>
            <a:endParaRPr sz="1400" b="1" dirty="0">
              <a:solidFill>
                <a:schemeClr val="dk1"/>
              </a:solidFill>
              <a:latin typeface="Montserrat ExtraBold" panose="02000505000000020004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57"/>
          <p:cNvSpPr/>
          <p:nvPr/>
        </p:nvSpPr>
        <p:spPr>
          <a:xfrm>
            <a:off x="4122052" y="2427300"/>
            <a:ext cx="96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  <a:latin typeface="Montserrat" panose="02000505000000020004" pitchFamily="2" charset="77"/>
                <a:ea typeface="Open Sans SemiBold"/>
                <a:cs typeface="Open Sans SemiBold"/>
                <a:sym typeface="Open Sans SemiBold"/>
              </a:rPr>
              <a:t>BASIC</a:t>
            </a:r>
            <a:endParaRPr sz="1400" dirty="0">
              <a:solidFill>
                <a:schemeClr val="lt1"/>
              </a:solidFill>
              <a:latin typeface="Montserrat" panose="02000505000000020004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029" name="Google Shape;1029;p57"/>
          <p:cNvSpPr/>
          <p:nvPr/>
        </p:nvSpPr>
        <p:spPr>
          <a:xfrm>
            <a:off x="7233444" y="2427300"/>
            <a:ext cx="72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lt1"/>
                </a:solidFill>
                <a:latin typeface="Montserrat" panose="02000505000000020004" pitchFamily="2" charset="77"/>
                <a:ea typeface="Open Sans SemiBold"/>
                <a:cs typeface="Open Sans SemiBold"/>
                <a:sym typeface="Open Sans SemiBold"/>
              </a:rPr>
              <a:t>PRO</a:t>
            </a:r>
            <a:endParaRPr sz="1400">
              <a:solidFill>
                <a:schemeClr val="lt1"/>
              </a:solidFill>
              <a:latin typeface="Montserrat" panose="02000505000000020004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57"/>
          <p:cNvSpPr/>
          <p:nvPr/>
        </p:nvSpPr>
        <p:spPr>
          <a:xfrm>
            <a:off x="1210559" y="2427300"/>
            <a:ext cx="96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  <a:latin typeface="Montserrat" panose="02000505000000020004" pitchFamily="2" charset="77"/>
                <a:ea typeface="Open Sans SemiBold"/>
                <a:cs typeface="Open Sans SemiBold"/>
                <a:sym typeface="Open Sans SemiBold"/>
              </a:rPr>
              <a:t>FREE</a:t>
            </a:r>
            <a:endParaRPr sz="1400" dirty="0">
              <a:solidFill>
                <a:schemeClr val="lt1"/>
              </a:solidFill>
              <a:latin typeface="Montserrat" panose="02000505000000020004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57"/>
          <p:cNvSpPr/>
          <p:nvPr/>
        </p:nvSpPr>
        <p:spPr>
          <a:xfrm>
            <a:off x="9588156" y="2412786"/>
            <a:ext cx="1925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  <a:latin typeface="Montserrat" panose="02000505000000020004" pitchFamily="2" charset="77"/>
                <a:ea typeface="Open Sans SemiBold"/>
                <a:cs typeface="Open Sans SemiBold"/>
                <a:sym typeface="Open Sans SemiBold"/>
              </a:rPr>
              <a:t>ENTERPRISE</a:t>
            </a:r>
            <a:endParaRPr sz="1400" dirty="0">
              <a:solidFill>
                <a:schemeClr val="lt1"/>
              </a:solidFill>
              <a:latin typeface="Montserrat" panose="02000505000000020004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57"/>
          <p:cNvSpPr/>
          <p:nvPr/>
        </p:nvSpPr>
        <p:spPr>
          <a:xfrm>
            <a:off x="2369574" y="1085286"/>
            <a:ext cx="745285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eiusmod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tempor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incididunt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ut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labore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et dolore magna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aliqua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. Ut </a:t>
            </a:r>
            <a:r>
              <a:rPr lang="en-US" sz="1400" dirty="0" err="1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enim</a:t>
            </a:r>
            <a:r>
              <a:rPr lang="en-US" sz="1400" dirty="0">
                <a:solidFill>
                  <a:srgbClr val="222222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 ad minim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39CFAB3-56E0-B542-9DA5-5586A9594EEE}"/>
              </a:ext>
            </a:extLst>
          </p:cNvPr>
          <p:cNvGrpSpPr/>
          <p:nvPr/>
        </p:nvGrpSpPr>
        <p:grpSpPr>
          <a:xfrm>
            <a:off x="1093864" y="5449142"/>
            <a:ext cx="1266825" cy="285750"/>
            <a:chOff x="1062097" y="5464175"/>
            <a:chExt cx="1266825" cy="285750"/>
          </a:xfrm>
        </p:grpSpPr>
        <p:sp>
          <p:nvSpPr>
            <p:cNvPr id="1033" name="Google Shape;1033;p57"/>
            <p:cNvSpPr/>
            <p:nvPr/>
          </p:nvSpPr>
          <p:spPr>
            <a:xfrm>
              <a:off x="1062097" y="5464175"/>
              <a:ext cx="1266825" cy="285750"/>
            </a:xfrm>
            <a:custGeom>
              <a:avLst/>
              <a:gdLst/>
              <a:ahLst/>
              <a:cxnLst/>
              <a:rect l="l" t="t" r="r" b="b"/>
              <a:pathLst>
                <a:path w="297" h="67" extrusionOk="0">
                  <a:moveTo>
                    <a:pt x="263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82" y="0"/>
                    <a:pt x="297" y="15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52"/>
                    <a:pt x="282" y="67"/>
                    <a:pt x="263" y="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57"/>
            <p:cNvSpPr/>
            <p:nvPr/>
          </p:nvSpPr>
          <p:spPr>
            <a:xfrm>
              <a:off x="1098609" y="5537200"/>
              <a:ext cx="1193800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F9098A-B82D-7443-AC29-1E69C3388E33}"/>
              </a:ext>
            </a:extLst>
          </p:cNvPr>
          <p:cNvGrpSpPr/>
          <p:nvPr/>
        </p:nvGrpSpPr>
        <p:grpSpPr>
          <a:xfrm>
            <a:off x="3948113" y="5459656"/>
            <a:ext cx="1270000" cy="285750"/>
            <a:chOff x="3972002" y="5464175"/>
            <a:chExt cx="1270000" cy="285750"/>
          </a:xfrm>
        </p:grpSpPr>
        <p:sp>
          <p:nvSpPr>
            <p:cNvPr id="1034" name="Google Shape;1034;p57"/>
            <p:cNvSpPr/>
            <p:nvPr/>
          </p:nvSpPr>
          <p:spPr>
            <a:xfrm>
              <a:off x="3972002" y="5464175"/>
              <a:ext cx="1270000" cy="285750"/>
            </a:xfrm>
            <a:custGeom>
              <a:avLst/>
              <a:gdLst/>
              <a:ahLst/>
              <a:cxnLst/>
              <a:rect l="l" t="t" r="r" b="b"/>
              <a:pathLst>
                <a:path w="298" h="67" extrusionOk="0">
                  <a:moveTo>
                    <a:pt x="264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6" y="67"/>
                    <a:pt x="0" y="5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83" y="0"/>
                    <a:pt x="298" y="15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52"/>
                    <a:pt x="283" y="67"/>
                    <a:pt x="264" y="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57"/>
            <p:cNvSpPr/>
            <p:nvPr/>
          </p:nvSpPr>
          <p:spPr>
            <a:xfrm>
              <a:off x="4010102" y="5537200"/>
              <a:ext cx="1193800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1E145FB-5478-7E47-941A-943870731B16}"/>
              </a:ext>
            </a:extLst>
          </p:cNvPr>
          <p:cNvGrpSpPr/>
          <p:nvPr/>
        </p:nvGrpSpPr>
        <p:grpSpPr>
          <a:xfrm>
            <a:off x="6970713" y="5467350"/>
            <a:ext cx="1270000" cy="285750"/>
            <a:chOff x="6960394" y="5464175"/>
            <a:chExt cx="1270000" cy="285750"/>
          </a:xfrm>
        </p:grpSpPr>
        <p:sp>
          <p:nvSpPr>
            <p:cNvPr id="1035" name="Google Shape;1035;p57"/>
            <p:cNvSpPr/>
            <p:nvPr/>
          </p:nvSpPr>
          <p:spPr>
            <a:xfrm>
              <a:off x="6960394" y="5464175"/>
              <a:ext cx="1270000" cy="285750"/>
            </a:xfrm>
            <a:custGeom>
              <a:avLst/>
              <a:gdLst/>
              <a:ahLst/>
              <a:cxnLst/>
              <a:rect l="l" t="t" r="r" b="b"/>
              <a:pathLst>
                <a:path w="298" h="67" extrusionOk="0">
                  <a:moveTo>
                    <a:pt x="264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82" y="0"/>
                    <a:pt x="298" y="15"/>
                    <a:pt x="298" y="33"/>
                  </a:cubicBezTo>
                  <a:cubicBezTo>
                    <a:pt x="298" y="33"/>
                    <a:pt x="298" y="33"/>
                    <a:pt x="298" y="33"/>
                  </a:cubicBezTo>
                  <a:cubicBezTo>
                    <a:pt x="298" y="52"/>
                    <a:pt x="282" y="67"/>
                    <a:pt x="264" y="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7"/>
            <p:cNvSpPr/>
            <p:nvPr/>
          </p:nvSpPr>
          <p:spPr>
            <a:xfrm>
              <a:off x="6998494" y="5537200"/>
              <a:ext cx="1193800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0E1EE10-8C44-BF4F-B242-0ABC89A16937}"/>
              </a:ext>
            </a:extLst>
          </p:cNvPr>
          <p:cNvGrpSpPr/>
          <p:nvPr/>
        </p:nvGrpSpPr>
        <p:grpSpPr>
          <a:xfrm>
            <a:off x="9916006" y="5464175"/>
            <a:ext cx="1270000" cy="292100"/>
            <a:chOff x="9916006" y="5464175"/>
            <a:chExt cx="1270000" cy="292100"/>
          </a:xfrm>
        </p:grpSpPr>
        <p:sp>
          <p:nvSpPr>
            <p:cNvPr id="984" name="Google Shape;984;p57"/>
            <p:cNvSpPr/>
            <p:nvPr/>
          </p:nvSpPr>
          <p:spPr>
            <a:xfrm>
              <a:off x="9916006" y="5464175"/>
              <a:ext cx="1270000" cy="292100"/>
            </a:xfrm>
            <a:custGeom>
              <a:avLst/>
              <a:gdLst/>
              <a:ahLst/>
              <a:cxnLst/>
              <a:rect l="l" t="t" r="r" b="b"/>
              <a:pathLst>
                <a:path w="301" h="69" extrusionOk="0">
                  <a:moveTo>
                    <a:pt x="266" y="69"/>
                  </a:moveTo>
                  <a:cubicBezTo>
                    <a:pt x="34" y="69"/>
                    <a:pt x="34" y="69"/>
                    <a:pt x="34" y="69"/>
                  </a:cubicBezTo>
                  <a:cubicBezTo>
                    <a:pt x="15" y="69"/>
                    <a:pt x="0" y="53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285" y="0"/>
                    <a:pt x="301" y="16"/>
                    <a:pt x="301" y="34"/>
                  </a:cubicBezTo>
                  <a:cubicBezTo>
                    <a:pt x="301" y="34"/>
                    <a:pt x="301" y="34"/>
                    <a:pt x="301" y="34"/>
                  </a:cubicBezTo>
                  <a:cubicBezTo>
                    <a:pt x="301" y="53"/>
                    <a:pt x="285" y="69"/>
                    <a:pt x="266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57"/>
            <p:cNvSpPr/>
            <p:nvPr/>
          </p:nvSpPr>
          <p:spPr>
            <a:xfrm>
              <a:off x="9963631" y="5529263"/>
              <a:ext cx="1174750" cy="211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>
                  <a:solidFill>
                    <a:srgbClr val="333333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57"/>
            <p:cNvSpPr/>
            <p:nvPr/>
          </p:nvSpPr>
          <p:spPr>
            <a:xfrm>
              <a:off x="9918388" y="5464175"/>
              <a:ext cx="1265237" cy="285750"/>
            </a:xfrm>
            <a:custGeom>
              <a:avLst/>
              <a:gdLst/>
              <a:ahLst/>
              <a:cxnLst/>
              <a:rect l="l" t="t" r="r" b="b"/>
              <a:pathLst>
                <a:path w="297" h="67" extrusionOk="0">
                  <a:moveTo>
                    <a:pt x="263" y="67"/>
                  </a:moveTo>
                  <a:cubicBezTo>
                    <a:pt x="34" y="67"/>
                    <a:pt x="34" y="67"/>
                    <a:pt x="34" y="67"/>
                  </a:cubicBezTo>
                  <a:cubicBezTo>
                    <a:pt x="15" y="67"/>
                    <a:pt x="0" y="52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263" y="0"/>
                    <a:pt x="263" y="0"/>
                    <a:pt x="263" y="0"/>
                  </a:cubicBezTo>
                  <a:cubicBezTo>
                    <a:pt x="282" y="0"/>
                    <a:pt x="297" y="15"/>
                    <a:pt x="297" y="33"/>
                  </a:cubicBezTo>
                  <a:cubicBezTo>
                    <a:pt x="297" y="33"/>
                    <a:pt x="297" y="33"/>
                    <a:pt x="297" y="33"/>
                  </a:cubicBezTo>
                  <a:cubicBezTo>
                    <a:pt x="297" y="52"/>
                    <a:pt x="282" y="67"/>
                    <a:pt x="263" y="67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57"/>
            <p:cNvSpPr/>
            <p:nvPr/>
          </p:nvSpPr>
          <p:spPr>
            <a:xfrm>
              <a:off x="9954106" y="5537200"/>
              <a:ext cx="1193800" cy="21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1" dirty="0">
                  <a:solidFill>
                    <a:srgbClr val="FFFFFF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SELECT THIS PLAN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1" name="Google Shape;1041;p57"/>
          <p:cNvSpPr/>
          <p:nvPr/>
        </p:nvSpPr>
        <p:spPr>
          <a:xfrm>
            <a:off x="3171825" y="2265363"/>
            <a:ext cx="17463" cy="3484562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57"/>
          <p:cNvSpPr/>
          <p:nvPr/>
        </p:nvSpPr>
        <p:spPr>
          <a:xfrm>
            <a:off x="6089650" y="2265363"/>
            <a:ext cx="17463" cy="3484562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57"/>
          <p:cNvSpPr/>
          <p:nvPr/>
        </p:nvSpPr>
        <p:spPr>
          <a:xfrm>
            <a:off x="9009063" y="2265363"/>
            <a:ext cx="15875" cy="3484562"/>
          </a:xfrm>
          <a:prstGeom prst="rect">
            <a:avLst/>
          </a:prstGeom>
          <a:solidFill>
            <a:srgbClr val="80818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2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/>
      <p:bldP spid="1029" grpId="0"/>
      <p:bldP spid="1030" grpId="0"/>
      <p:bldP spid="1031" grpId="0"/>
      <p:bldP spid="1032" grpId="0"/>
      <p:bldP spid="1041" grpId="0" animBg="1"/>
      <p:bldP spid="1042" grpId="0" animBg="1"/>
      <p:bldP spid="10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4786" y="5350669"/>
            <a:ext cx="9475788" cy="142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58"/>
          <p:cNvSpPr txBox="1"/>
          <p:nvPr/>
        </p:nvSpPr>
        <p:spPr>
          <a:xfrm>
            <a:off x="2476500" y="484648"/>
            <a:ext cx="7239000" cy="66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5200"/>
              <a:buFont typeface="Montserrat"/>
              <a:buNone/>
            </a:pPr>
            <a:r>
              <a:rPr lang="en-US" sz="4000" b="1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6 STEPS TO SUCCESS</a:t>
            </a:r>
            <a:endParaRPr sz="40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051" name="Google Shape;1051;p58"/>
          <p:cNvSpPr/>
          <p:nvPr/>
        </p:nvSpPr>
        <p:spPr>
          <a:xfrm>
            <a:off x="6350" y="1588"/>
            <a:ext cx="12185650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58"/>
          <p:cNvSpPr/>
          <p:nvPr/>
        </p:nvSpPr>
        <p:spPr>
          <a:xfrm>
            <a:off x="3168650" y="3189288"/>
            <a:ext cx="1100138" cy="1981200"/>
          </a:xfrm>
          <a:custGeom>
            <a:avLst/>
            <a:gdLst/>
            <a:ahLst/>
            <a:cxnLst/>
            <a:rect l="l" t="t" r="r" b="b"/>
            <a:pathLst>
              <a:path w="693" h="1248" extrusionOk="0">
                <a:moveTo>
                  <a:pt x="693" y="1248"/>
                </a:moveTo>
                <a:lnTo>
                  <a:pt x="693" y="1248"/>
                </a:lnTo>
                <a:moveTo>
                  <a:pt x="348" y="0"/>
                </a:moveTo>
                <a:lnTo>
                  <a:pt x="9" y="283"/>
                </a:lnTo>
                <a:lnTo>
                  <a:pt x="0" y="283"/>
                </a:lnTo>
                <a:lnTo>
                  <a:pt x="0" y="1248"/>
                </a:lnTo>
                <a:lnTo>
                  <a:pt x="26" y="1248"/>
                </a:lnTo>
                <a:lnTo>
                  <a:pt x="26" y="300"/>
                </a:lnTo>
                <a:lnTo>
                  <a:pt x="348" y="31"/>
                </a:lnTo>
                <a:lnTo>
                  <a:pt x="667" y="300"/>
                </a:lnTo>
                <a:lnTo>
                  <a:pt x="667" y="1248"/>
                </a:lnTo>
                <a:lnTo>
                  <a:pt x="693" y="1248"/>
                </a:lnTo>
                <a:lnTo>
                  <a:pt x="693" y="283"/>
                </a:lnTo>
                <a:lnTo>
                  <a:pt x="684" y="283"/>
                </a:lnTo>
                <a:lnTo>
                  <a:pt x="34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58"/>
          <p:cNvSpPr/>
          <p:nvPr/>
        </p:nvSpPr>
        <p:spPr>
          <a:xfrm>
            <a:off x="4762500" y="2732088"/>
            <a:ext cx="1090613" cy="2438400"/>
          </a:xfrm>
          <a:custGeom>
            <a:avLst/>
            <a:gdLst/>
            <a:ahLst/>
            <a:cxnLst/>
            <a:rect l="l" t="t" r="r" b="b"/>
            <a:pathLst>
              <a:path w="687" h="1536" extrusionOk="0">
                <a:moveTo>
                  <a:pt x="345" y="0"/>
                </a:moveTo>
                <a:lnTo>
                  <a:pt x="5" y="283"/>
                </a:lnTo>
                <a:lnTo>
                  <a:pt x="0" y="283"/>
                </a:lnTo>
                <a:lnTo>
                  <a:pt x="0" y="1536"/>
                </a:lnTo>
                <a:lnTo>
                  <a:pt x="22" y="1536"/>
                </a:lnTo>
                <a:lnTo>
                  <a:pt x="22" y="299"/>
                </a:lnTo>
                <a:lnTo>
                  <a:pt x="345" y="31"/>
                </a:lnTo>
                <a:lnTo>
                  <a:pt x="664" y="299"/>
                </a:lnTo>
                <a:lnTo>
                  <a:pt x="664" y="1536"/>
                </a:lnTo>
                <a:lnTo>
                  <a:pt x="687" y="1536"/>
                </a:lnTo>
                <a:lnTo>
                  <a:pt x="687" y="283"/>
                </a:lnTo>
                <a:lnTo>
                  <a:pt x="681" y="283"/>
                </a:lnTo>
                <a:lnTo>
                  <a:pt x="3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58"/>
          <p:cNvSpPr/>
          <p:nvPr/>
        </p:nvSpPr>
        <p:spPr>
          <a:xfrm>
            <a:off x="1585913" y="3643313"/>
            <a:ext cx="1090612" cy="1527175"/>
          </a:xfrm>
          <a:custGeom>
            <a:avLst/>
            <a:gdLst/>
            <a:ahLst/>
            <a:cxnLst/>
            <a:rect l="l" t="t" r="r" b="b"/>
            <a:pathLst>
              <a:path w="687" h="962" extrusionOk="0">
                <a:moveTo>
                  <a:pt x="345" y="0"/>
                </a:moveTo>
                <a:lnTo>
                  <a:pt x="5" y="283"/>
                </a:lnTo>
                <a:lnTo>
                  <a:pt x="0" y="283"/>
                </a:lnTo>
                <a:lnTo>
                  <a:pt x="0" y="962"/>
                </a:lnTo>
                <a:lnTo>
                  <a:pt x="22" y="962"/>
                </a:lnTo>
                <a:lnTo>
                  <a:pt x="22" y="302"/>
                </a:lnTo>
                <a:lnTo>
                  <a:pt x="345" y="31"/>
                </a:lnTo>
                <a:lnTo>
                  <a:pt x="664" y="302"/>
                </a:lnTo>
                <a:lnTo>
                  <a:pt x="664" y="962"/>
                </a:lnTo>
                <a:lnTo>
                  <a:pt x="687" y="962"/>
                </a:lnTo>
                <a:lnTo>
                  <a:pt x="687" y="283"/>
                </a:lnTo>
                <a:lnTo>
                  <a:pt x="681" y="283"/>
                </a:lnTo>
                <a:lnTo>
                  <a:pt x="3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58"/>
          <p:cNvSpPr/>
          <p:nvPr/>
        </p:nvSpPr>
        <p:spPr>
          <a:xfrm>
            <a:off x="6345238" y="2265363"/>
            <a:ext cx="1095375" cy="2905125"/>
          </a:xfrm>
          <a:custGeom>
            <a:avLst/>
            <a:gdLst/>
            <a:ahLst/>
            <a:cxnLst/>
            <a:rect l="l" t="t" r="r" b="b"/>
            <a:pathLst>
              <a:path w="690" h="1830" extrusionOk="0">
                <a:moveTo>
                  <a:pt x="345" y="0"/>
                </a:moveTo>
                <a:lnTo>
                  <a:pt x="9" y="282"/>
                </a:lnTo>
                <a:lnTo>
                  <a:pt x="0" y="282"/>
                </a:lnTo>
                <a:lnTo>
                  <a:pt x="0" y="1830"/>
                </a:lnTo>
                <a:lnTo>
                  <a:pt x="26" y="1830"/>
                </a:lnTo>
                <a:lnTo>
                  <a:pt x="26" y="302"/>
                </a:lnTo>
                <a:lnTo>
                  <a:pt x="345" y="33"/>
                </a:lnTo>
                <a:lnTo>
                  <a:pt x="667" y="302"/>
                </a:lnTo>
                <a:lnTo>
                  <a:pt x="667" y="1830"/>
                </a:lnTo>
                <a:lnTo>
                  <a:pt x="690" y="1830"/>
                </a:lnTo>
                <a:lnTo>
                  <a:pt x="690" y="282"/>
                </a:lnTo>
                <a:lnTo>
                  <a:pt x="682" y="282"/>
                </a:lnTo>
                <a:lnTo>
                  <a:pt x="3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58"/>
          <p:cNvSpPr/>
          <p:nvPr/>
        </p:nvSpPr>
        <p:spPr>
          <a:xfrm>
            <a:off x="7934325" y="1806575"/>
            <a:ext cx="1095375" cy="3363913"/>
          </a:xfrm>
          <a:custGeom>
            <a:avLst/>
            <a:gdLst/>
            <a:ahLst/>
            <a:cxnLst/>
            <a:rect l="l" t="t" r="r" b="b"/>
            <a:pathLst>
              <a:path w="690" h="2119" extrusionOk="0">
                <a:moveTo>
                  <a:pt x="345" y="0"/>
                </a:moveTo>
                <a:lnTo>
                  <a:pt x="8" y="283"/>
                </a:lnTo>
                <a:lnTo>
                  <a:pt x="0" y="283"/>
                </a:lnTo>
                <a:lnTo>
                  <a:pt x="0" y="2119"/>
                </a:lnTo>
                <a:lnTo>
                  <a:pt x="25" y="2119"/>
                </a:lnTo>
                <a:lnTo>
                  <a:pt x="25" y="303"/>
                </a:lnTo>
                <a:lnTo>
                  <a:pt x="345" y="31"/>
                </a:lnTo>
                <a:lnTo>
                  <a:pt x="667" y="303"/>
                </a:lnTo>
                <a:lnTo>
                  <a:pt x="667" y="2119"/>
                </a:lnTo>
                <a:lnTo>
                  <a:pt x="690" y="2119"/>
                </a:lnTo>
                <a:lnTo>
                  <a:pt x="690" y="283"/>
                </a:lnTo>
                <a:lnTo>
                  <a:pt x="681" y="283"/>
                </a:lnTo>
                <a:lnTo>
                  <a:pt x="3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58"/>
          <p:cNvSpPr/>
          <p:nvPr/>
        </p:nvSpPr>
        <p:spPr>
          <a:xfrm>
            <a:off x="9521825" y="1352550"/>
            <a:ext cx="1095375" cy="3817938"/>
          </a:xfrm>
          <a:custGeom>
            <a:avLst/>
            <a:gdLst/>
            <a:ahLst/>
            <a:cxnLst/>
            <a:rect l="l" t="t" r="r" b="b"/>
            <a:pathLst>
              <a:path w="690" h="2405" extrusionOk="0">
                <a:moveTo>
                  <a:pt x="345" y="0"/>
                </a:moveTo>
                <a:lnTo>
                  <a:pt x="9" y="283"/>
                </a:lnTo>
                <a:lnTo>
                  <a:pt x="0" y="283"/>
                </a:lnTo>
                <a:lnTo>
                  <a:pt x="0" y="2405"/>
                </a:lnTo>
                <a:lnTo>
                  <a:pt x="23" y="2405"/>
                </a:lnTo>
                <a:lnTo>
                  <a:pt x="23" y="300"/>
                </a:lnTo>
                <a:lnTo>
                  <a:pt x="345" y="31"/>
                </a:lnTo>
                <a:lnTo>
                  <a:pt x="665" y="300"/>
                </a:lnTo>
                <a:lnTo>
                  <a:pt x="665" y="2405"/>
                </a:lnTo>
                <a:lnTo>
                  <a:pt x="690" y="2405"/>
                </a:lnTo>
                <a:lnTo>
                  <a:pt x="690" y="283"/>
                </a:lnTo>
                <a:lnTo>
                  <a:pt x="682" y="283"/>
                </a:lnTo>
                <a:lnTo>
                  <a:pt x="3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28C835A-B87C-0943-821F-32AE4C5CA3DC}"/>
              </a:ext>
            </a:extLst>
          </p:cNvPr>
          <p:cNvGrpSpPr/>
          <p:nvPr/>
        </p:nvGrpSpPr>
        <p:grpSpPr>
          <a:xfrm>
            <a:off x="1585913" y="3643313"/>
            <a:ext cx="1090612" cy="1527175"/>
            <a:chOff x="1585913" y="3643313"/>
            <a:chExt cx="1090612" cy="1527175"/>
          </a:xfrm>
        </p:grpSpPr>
        <p:sp>
          <p:nvSpPr>
            <p:cNvPr id="1056" name="Google Shape;1056;p58"/>
            <p:cNvSpPr/>
            <p:nvPr/>
          </p:nvSpPr>
          <p:spPr>
            <a:xfrm>
              <a:off x="1585913" y="3643313"/>
              <a:ext cx="1090612" cy="1527175"/>
            </a:xfrm>
            <a:custGeom>
              <a:avLst/>
              <a:gdLst/>
              <a:ahLst/>
              <a:cxnLst/>
              <a:rect l="l" t="t" r="r" b="b"/>
              <a:pathLst>
                <a:path w="687" h="962" extrusionOk="0">
                  <a:moveTo>
                    <a:pt x="345" y="0"/>
                  </a:moveTo>
                  <a:lnTo>
                    <a:pt x="5" y="283"/>
                  </a:lnTo>
                  <a:lnTo>
                    <a:pt x="0" y="283"/>
                  </a:lnTo>
                  <a:lnTo>
                    <a:pt x="0" y="962"/>
                  </a:lnTo>
                  <a:lnTo>
                    <a:pt x="22" y="962"/>
                  </a:lnTo>
                  <a:lnTo>
                    <a:pt x="22" y="302"/>
                  </a:lnTo>
                  <a:lnTo>
                    <a:pt x="345" y="31"/>
                  </a:lnTo>
                  <a:lnTo>
                    <a:pt x="664" y="302"/>
                  </a:lnTo>
                  <a:lnTo>
                    <a:pt x="664" y="962"/>
                  </a:lnTo>
                  <a:lnTo>
                    <a:pt x="687" y="962"/>
                  </a:lnTo>
                  <a:lnTo>
                    <a:pt x="687" y="283"/>
                  </a:lnTo>
                  <a:lnTo>
                    <a:pt x="681" y="283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FDD3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58"/>
            <p:cNvSpPr/>
            <p:nvPr/>
          </p:nvSpPr>
          <p:spPr>
            <a:xfrm rot="-5400000">
              <a:off x="1597819" y="4125119"/>
              <a:ext cx="1136650" cy="538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IDEA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C5D3AAA-107D-7648-8F8B-1748A34CE167}"/>
              </a:ext>
            </a:extLst>
          </p:cNvPr>
          <p:cNvGrpSpPr/>
          <p:nvPr/>
        </p:nvGrpSpPr>
        <p:grpSpPr>
          <a:xfrm>
            <a:off x="3168650" y="3189288"/>
            <a:ext cx="1100138" cy="1981200"/>
            <a:chOff x="3168650" y="3189288"/>
            <a:chExt cx="1100138" cy="1981200"/>
          </a:xfrm>
        </p:grpSpPr>
        <p:sp>
          <p:nvSpPr>
            <p:cNvPr id="1052" name="Google Shape;1052;p58"/>
            <p:cNvSpPr/>
            <p:nvPr/>
          </p:nvSpPr>
          <p:spPr>
            <a:xfrm>
              <a:off x="3168650" y="3189288"/>
              <a:ext cx="1100138" cy="1981200"/>
            </a:xfrm>
            <a:custGeom>
              <a:avLst/>
              <a:gdLst/>
              <a:ahLst/>
              <a:cxnLst/>
              <a:rect l="l" t="t" r="r" b="b"/>
              <a:pathLst>
                <a:path w="693" h="1248" extrusionOk="0">
                  <a:moveTo>
                    <a:pt x="693" y="1248"/>
                  </a:moveTo>
                  <a:lnTo>
                    <a:pt x="693" y="1248"/>
                  </a:lnTo>
                  <a:close/>
                  <a:moveTo>
                    <a:pt x="348" y="0"/>
                  </a:moveTo>
                  <a:lnTo>
                    <a:pt x="9" y="283"/>
                  </a:lnTo>
                  <a:lnTo>
                    <a:pt x="0" y="283"/>
                  </a:lnTo>
                  <a:lnTo>
                    <a:pt x="0" y="1248"/>
                  </a:lnTo>
                  <a:lnTo>
                    <a:pt x="26" y="1248"/>
                  </a:lnTo>
                  <a:lnTo>
                    <a:pt x="26" y="300"/>
                  </a:lnTo>
                  <a:lnTo>
                    <a:pt x="348" y="31"/>
                  </a:lnTo>
                  <a:lnTo>
                    <a:pt x="667" y="300"/>
                  </a:lnTo>
                  <a:lnTo>
                    <a:pt x="667" y="1248"/>
                  </a:lnTo>
                  <a:lnTo>
                    <a:pt x="693" y="1248"/>
                  </a:lnTo>
                  <a:lnTo>
                    <a:pt x="693" y="283"/>
                  </a:lnTo>
                  <a:lnTo>
                    <a:pt x="684" y="283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FD8E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58"/>
            <p:cNvSpPr/>
            <p:nvPr/>
          </p:nvSpPr>
          <p:spPr>
            <a:xfrm rot="-5400000">
              <a:off x="3144838" y="4059238"/>
              <a:ext cx="1262062" cy="538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PLAN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660BAD2-2AA7-3043-9540-5DFC25EF21AD}"/>
              </a:ext>
            </a:extLst>
          </p:cNvPr>
          <p:cNvGrpSpPr/>
          <p:nvPr/>
        </p:nvGrpSpPr>
        <p:grpSpPr>
          <a:xfrm>
            <a:off x="4762500" y="2732088"/>
            <a:ext cx="1090613" cy="2438400"/>
            <a:chOff x="4762500" y="2732088"/>
            <a:chExt cx="1090613" cy="2438400"/>
          </a:xfrm>
        </p:grpSpPr>
        <p:sp>
          <p:nvSpPr>
            <p:cNvPr id="1067" name="Google Shape;1067;p58"/>
            <p:cNvSpPr/>
            <p:nvPr/>
          </p:nvSpPr>
          <p:spPr>
            <a:xfrm rot="-5400000">
              <a:off x="5104606" y="3928270"/>
              <a:ext cx="530225" cy="538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56ECD60-B027-0947-B9FF-AFA0DF74C241}"/>
                </a:ext>
              </a:extLst>
            </p:cNvPr>
            <p:cNvGrpSpPr/>
            <p:nvPr/>
          </p:nvGrpSpPr>
          <p:grpSpPr>
            <a:xfrm>
              <a:off x="4762500" y="2732088"/>
              <a:ext cx="1090613" cy="2438400"/>
              <a:chOff x="4762500" y="2732088"/>
              <a:chExt cx="1090613" cy="2438400"/>
            </a:xfrm>
          </p:grpSpPr>
          <p:sp>
            <p:nvSpPr>
              <p:cNvPr id="1054" name="Google Shape;1054;p58"/>
              <p:cNvSpPr/>
              <p:nvPr/>
            </p:nvSpPr>
            <p:spPr>
              <a:xfrm>
                <a:off x="4762500" y="2732088"/>
                <a:ext cx="1090613" cy="243840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1536" extrusionOk="0">
                    <a:moveTo>
                      <a:pt x="345" y="0"/>
                    </a:moveTo>
                    <a:lnTo>
                      <a:pt x="5" y="283"/>
                    </a:lnTo>
                    <a:lnTo>
                      <a:pt x="0" y="283"/>
                    </a:lnTo>
                    <a:lnTo>
                      <a:pt x="0" y="1536"/>
                    </a:lnTo>
                    <a:lnTo>
                      <a:pt x="22" y="1536"/>
                    </a:lnTo>
                    <a:lnTo>
                      <a:pt x="22" y="299"/>
                    </a:lnTo>
                    <a:lnTo>
                      <a:pt x="345" y="31"/>
                    </a:lnTo>
                    <a:lnTo>
                      <a:pt x="664" y="299"/>
                    </a:lnTo>
                    <a:lnTo>
                      <a:pt x="664" y="1536"/>
                    </a:lnTo>
                    <a:lnTo>
                      <a:pt x="687" y="1536"/>
                    </a:lnTo>
                    <a:lnTo>
                      <a:pt x="687" y="283"/>
                    </a:lnTo>
                    <a:lnTo>
                      <a:pt x="681" y="28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F0444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58"/>
              <p:cNvSpPr/>
              <p:nvPr/>
            </p:nvSpPr>
            <p:spPr>
              <a:xfrm rot="-5400000">
                <a:off x="4997451" y="4319587"/>
                <a:ext cx="741362" cy="538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58"/>
              <p:cNvSpPr/>
              <p:nvPr/>
            </p:nvSpPr>
            <p:spPr>
              <a:xfrm rot="-5400000">
                <a:off x="4788694" y="3326606"/>
                <a:ext cx="1158875" cy="538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JECT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9" name="Google Shape;1069;p58"/>
          <p:cNvSpPr/>
          <p:nvPr/>
        </p:nvSpPr>
        <p:spPr>
          <a:xfrm rot="-5400000">
            <a:off x="6717506" y="4466432"/>
            <a:ext cx="4540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81CFF7F-097D-5648-89A1-448DA71963FA}"/>
              </a:ext>
            </a:extLst>
          </p:cNvPr>
          <p:cNvGrpSpPr/>
          <p:nvPr/>
        </p:nvGrpSpPr>
        <p:grpSpPr>
          <a:xfrm>
            <a:off x="6345238" y="2265363"/>
            <a:ext cx="1095375" cy="2905125"/>
            <a:chOff x="6345238" y="2265363"/>
            <a:chExt cx="1095375" cy="2905125"/>
          </a:xfrm>
        </p:grpSpPr>
        <p:sp>
          <p:nvSpPr>
            <p:cNvPr id="1072" name="Google Shape;1072;p58"/>
            <p:cNvSpPr/>
            <p:nvPr/>
          </p:nvSpPr>
          <p:spPr>
            <a:xfrm rot="16200000">
              <a:off x="6681471" y="3570602"/>
              <a:ext cx="490537" cy="538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8D1BEEC-7BAE-5647-9EFA-13179415647B}"/>
                </a:ext>
              </a:extLst>
            </p:cNvPr>
            <p:cNvGrpSpPr/>
            <p:nvPr/>
          </p:nvGrpSpPr>
          <p:grpSpPr>
            <a:xfrm>
              <a:off x="6345238" y="2265363"/>
              <a:ext cx="1095375" cy="2905125"/>
              <a:chOff x="6345238" y="2265363"/>
              <a:chExt cx="1095375" cy="2905125"/>
            </a:xfrm>
          </p:grpSpPr>
          <p:sp>
            <p:nvSpPr>
              <p:cNvPr id="1058" name="Google Shape;1058;p58"/>
              <p:cNvSpPr/>
              <p:nvPr/>
            </p:nvSpPr>
            <p:spPr>
              <a:xfrm>
                <a:off x="6345238" y="2265363"/>
                <a:ext cx="1095375" cy="2905125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830" extrusionOk="0">
                    <a:moveTo>
                      <a:pt x="345" y="0"/>
                    </a:moveTo>
                    <a:lnTo>
                      <a:pt x="9" y="282"/>
                    </a:lnTo>
                    <a:lnTo>
                      <a:pt x="0" y="282"/>
                    </a:lnTo>
                    <a:lnTo>
                      <a:pt x="0" y="1830"/>
                    </a:lnTo>
                    <a:lnTo>
                      <a:pt x="26" y="1830"/>
                    </a:lnTo>
                    <a:lnTo>
                      <a:pt x="26" y="302"/>
                    </a:lnTo>
                    <a:lnTo>
                      <a:pt x="345" y="33"/>
                    </a:lnTo>
                    <a:lnTo>
                      <a:pt x="667" y="302"/>
                    </a:lnTo>
                    <a:lnTo>
                      <a:pt x="667" y="1830"/>
                    </a:lnTo>
                    <a:lnTo>
                      <a:pt x="690" y="1830"/>
                    </a:lnTo>
                    <a:lnTo>
                      <a:pt x="690" y="282"/>
                    </a:lnTo>
                    <a:lnTo>
                      <a:pt x="682" y="282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863DE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58"/>
              <p:cNvSpPr/>
              <p:nvPr/>
            </p:nvSpPr>
            <p:spPr>
              <a:xfrm rot="16200000">
                <a:off x="5929909" y="3563025"/>
                <a:ext cx="2077800" cy="6254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ST</a:t>
                </a:r>
                <a:r>
                  <a:rPr lang="en-US" sz="2800" dirty="0">
                    <a:latin typeface="Montserrat"/>
                    <a:ea typeface="Montserrat"/>
                    <a:cs typeface="Montserrat"/>
                    <a:sym typeface="Montserrat"/>
                  </a:rPr>
                  <a:t>ARTUP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58"/>
              <p:cNvSpPr/>
              <p:nvPr/>
            </p:nvSpPr>
            <p:spPr>
              <a:xfrm rot="-5400000">
                <a:off x="6696076" y="4027487"/>
                <a:ext cx="493712" cy="538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58"/>
              <p:cNvSpPr/>
              <p:nvPr/>
            </p:nvSpPr>
            <p:spPr>
              <a:xfrm rot="16200000">
                <a:off x="6435408" y="3013075"/>
                <a:ext cx="979488" cy="5381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0CFC5B7-C00A-1345-94D7-9D90FA193938}"/>
              </a:ext>
            </a:extLst>
          </p:cNvPr>
          <p:cNvGrpSpPr/>
          <p:nvPr/>
        </p:nvGrpSpPr>
        <p:grpSpPr>
          <a:xfrm>
            <a:off x="7934325" y="1806575"/>
            <a:ext cx="1095375" cy="3363913"/>
            <a:chOff x="7934325" y="1806575"/>
            <a:chExt cx="1095375" cy="3363913"/>
          </a:xfrm>
        </p:grpSpPr>
        <p:sp>
          <p:nvSpPr>
            <p:cNvPr id="1060" name="Google Shape;1060;p58"/>
            <p:cNvSpPr/>
            <p:nvPr/>
          </p:nvSpPr>
          <p:spPr>
            <a:xfrm>
              <a:off x="7934325" y="1806575"/>
              <a:ext cx="1095375" cy="3363913"/>
            </a:xfrm>
            <a:custGeom>
              <a:avLst/>
              <a:gdLst/>
              <a:ahLst/>
              <a:cxnLst/>
              <a:rect l="l" t="t" r="r" b="b"/>
              <a:pathLst>
                <a:path w="690" h="2119" extrusionOk="0">
                  <a:moveTo>
                    <a:pt x="345" y="0"/>
                  </a:moveTo>
                  <a:lnTo>
                    <a:pt x="8" y="283"/>
                  </a:lnTo>
                  <a:lnTo>
                    <a:pt x="0" y="283"/>
                  </a:lnTo>
                  <a:lnTo>
                    <a:pt x="0" y="2119"/>
                  </a:lnTo>
                  <a:lnTo>
                    <a:pt x="25" y="2119"/>
                  </a:lnTo>
                  <a:lnTo>
                    <a:pt x="25" y="303"/>
                  </a:lnTo>
                  <a:lnTo>
                    <a:pt x="345" y="31"/>
                  </a:lnTo>
                  <a:lnTo>
                    <a:pt x="667" y="303"/>
                  </a:lnTo>
                  <a:lnTo>
                    <a:pt x="667" y="2119"/>
                  </a:lnTo>
                  <a:lnTo>
                    <a:pt x="690" y="2119"/>
                  </a:lnTo>
                  <a:lnTo>
                    <a:pt x="690" y="283"/>
                  </a:lnTo>
                  <a:lnTo>
                    <a:pt x="681" y="283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01A0F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58"/>
            <p:cNvSpPr/>
            <p:nvPr/>
          </p:nvSpPr>
          <p:spPr>
            <a:xfrm rot="-5400000">
              <a:off x="7473950" y="3629026"/>
              <a:ext cx="2122487" cy="538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BDB2C31-30B6-CF45-8D71-5EC6FF6C1E5D}"/>
              </a:ext>
            </a:extLst>
          </p:cNvPr>
          <p:cNvGrpSpPr/>
          <p:nvPr/>
        </p:nvGrpSpPr>
        <p:grpSpPr>
          <a:xfrm>
            <a:off x="9521825" y="1352550"/>
            <a:ext cx="1095375" cy="3817938"/>
            <a:chOff x="9521825" y="1352550"/>
            <a:chExt cx="1095375" cy="3817938"/>
          </a:xfrm>
        </p:grpSpPr>
        <p:sp>
          <p:nvSpPr>
            <p:cNvPr id="1075" name="Google Shape;1075;p58"/>
            <p:cNvSpPr/>
            <p:nvPr/>
          </p:nvSpPr>
          <p:spPr>
            <a:xfrm rot="-5400000">
              <a:off x="9474201" y="4030662"/>
              <a:ext cx="1319212" cy="538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TEAM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5723CBD1-8675-F544-8131-81629C99B62B}"/>
                </a:ext>
              </a:extLst>
            </p:cNvPr>
            <p:cNvGrpSpPr/>
            <p:nvPr/>
          </p:nvGrpSpPr>
          <p:grpSpPr>
            <a:xfrm>
              <a:off x="9521825" y="1352550"/>
              <a:ext cx="1095375" cy="3817938"/>
              <a:chOff x="9521825" y="1352550"/>
              <a:chExt cx="1095375" cy="3817938"/>
            </a:xfrm>
          </p:grpSpPr>
          <p:sp>
            <p:nvSpPr>
              <p:cNvPr id="1062" name="Google Shape;1062;p58"/>
              <p:cNvSpPr/>
              <p:nvPr/>
            </p:nvSpPr>
            <p:spPr>
              <a:xfrm>
                <a:off x="9521825" y="1352550"/>
                <a:ext cx="1095375" cy="3817938"/>
              </a:xfrm>
              <a:custGeom>
                <a:avLst/>
                <a:gdLst/>
                <a:ahLst/>
                <a:cxnLst/>
                <a:rect l="l" t="t" r="r" b="b"/>
                <a:pathLst>
                  <a:path w="690" h="2405" extrusionOk="0">
                    <a:moveTo>
                      <a:pt x="345" y="0"/>
                    </a:moveTo>
                    <a:lnTo>
                      <a:pt x="9" y="283"/>
                    </a:lnTo>
                    <a:lnTo>
                      <a:pt x="0" y="283"/>
                    </a:lnTo>
                    <a:lnTo>
                      <a:pt x="0" y="2405"/>
                    </a:lnTo>
                    <a:lnTo>
                      <a:pt x="23" y="2405"/>
                    </a:lnTo>
                    <a:lnTo>
                      <a:pt x="23" y="300"/>
                    </a:lnTo>
                    <a:lnTo>
                      <a:pt x="345" y="31"/>
                    </a:lnTo>
                    <a:lnTo>
                      <a:pt x="665" y="300"/>
                    </a:lnTo>
                    <a:lnTo>
                      <a:pt x="665" y="2405"/>
                    </a:lnTo>
                    <a:lnTo>
                      <a:pt x="690" y="2405"/>
                    </a:lnTo>
                    <a:lnTo>
                      <a:pt x="690" y="283"/>
                    </a:lnTo>
                    <a:lnTo>
                      <a:pt x="682" y="283"/>
                    </a:lnTo>
                    <a:lnTo>
                      <a:pt x="345" y="0"/>
                    </a:lnTo>
                    <a:close/>
                  </a:path>
                </a:pathLst>
              </a:custGeom>
              <a:solidFill>
                <a:srgbClr val="9ED40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58"/>
              <p:cNvSpPr/>
              <p:nvPr/>
            </p:nvSpPr>
            <p:spPr>
              <a:xfrm rot="-5400000">
                <a:off x="9832181" y="3336132"/>
                <a:ext cx="606425" cy="538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</a:t>
                </a:r>
                <a:endParaRPr sz="14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58"/>
            <p:cNvSpPr/>
            <p:nvPr/>
          </p:nvSpPr>
          <p:spPr>
            <a:xfrm rot="-5400000">
              <a:off x="9605963" y="2746375"/>
              <a:ext cx="1055687" cy="538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ORK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8" name="Google Shape;1078;p58"/>
          <p:cNvSpPr/>
          <p:nvPr/>
        </p:nvSpPr>
        <p:spPr>
          <a:xfrm>
            <a:off x="3429000" y="5757863"/>
            <a:ext cx="565150" cy="565150"/>
          </a:xfrm>
          <a:custGeom>
            <a:avLst/>
            <a:gdLst/>
            <a:ahLst/>
            <a:cxnLst/>
            <a:rect l="l" t="t" r="r" b="b"/>
            <a:pathLst>
              <a:path w="126" h="126" extrusionOk="0">
                <a:moveTo>
                  <a:pt x="69" y="126"/>
                </a:moveTo>
                <a:cubicBezTo>
                  <a:pt x="57" y="126"/>
                  <a:pt x="57" y="126"/>
                  <a:pt x="57" y="126"/>
                </a:cubicBezTo>
                <a:cubicBezTo>
                  <a:pt x="54" y="126"/>
                  <a:pt x="52" y="124"/>
                  <a:pt x="52" y="121"/>
                </a:cubicBezTo>
                <a:cubicBezTo>
                  <a:pt x="50" y="109"/>
                  <a:pt x="50" y="109"/>
                  <a:pt x="50" y="109"/>
                </a:cubicBezTo>
                <a:cubicBezTo>
                  <a:pt x="50" y="108"/>
                  <a:pt x="49" y="108"/>
                  <a:pt x="49" y="108"/>
                </a:cubicBezTo>
                <a:cubicBezTo>
                  <a:pt x="46" y="107"/>
                  <a:pt x="44" y="106"/>
                  <a:pt x="42" y="105"/>
                </a:cubicBezTo>
                <a:cubicBezTo>
                  <a:pt x="41" y="104"/>
                  <a:pt x="41" y="104"/>
                  <a:pt x="40" y="105"/>
                </a:cubicBezTo>
                <a:cubicBezTo>
                  <a:pt x="30" y="112"/>
                  <a:pt x="30" y="112"/>
                  <a:pt x="30" y="112"/>
                </a:cubicBezTo>
                <a:cubicBezTo>
                  <a:pt x="28" y="114"/>
                  <a:pt x="25" y="113"/>
                  <a:pt x="23" y="112"/>
                </a:cubicBezTo>
                <a:cubicBezTo>
                  <a:pt x="14" y="103"/>
                  <a:pt x="14" y="103"/>
                  <a:pt x="14" y="103"/>
                </a:cubicBezTo>
                <a:cubicBezTo>
                  <a:pt x="12" y="101"/>
                  <a:pt x="12" y="98"/>
                  <a:pt x="14" y="96"/>
                </a:cubicBezTo>
                <a:cubicBezTo>
                  <a:pt x="21" y="86"/>
                  <a:pt x="21" y="86"/>
                  <a:pt x="21" y="86"/>
                </a:cubicBezTo>
                <a:cubicBezTo>
                  <a:pt x="21" y="85"/>
                  <a:pt x="21" y="85"/>
                  <a:pt x="21" y="84"/>
                </a:cubicBezTo>
                <a:cubicBezTo>
                  <a:pt x="20" y="82"/>
                  <a:pt x="19" y="80"/>
                  <a:pt x="18" y="77"/>
                </a:cubicBezTo>
                <a:cubicBezTo>
                  <a:pt x="18" y="77"/>
                  <a:pt x="18" y="76"/>
                  <a:pt x="17" y="76"/>
                </a:cubicBezTo>
                <a:cubicBezTo>
                  <a:pt x="5" y="74"/>
                  <a:pt x="5" y="74"/>
                  <a:pt x="5" y="74"/>
                </a:cubicBezTo>
                <a:cubicBezTo>
                  <a:pt x="2" y="74"/>
                  <a:pt x="0" y="71"/>
                  <a:pt x="0" y="6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4"/>
                  <a:pt x="2" y="52"/>
                  <a:pt x="5" y="51"/>
                </a:cubicBezTo>
                <a:cubicBezTo>
                  <a:pt x="17" y="49"/>
                  <a:pt x="17" y="49"/>
                  <a:pt x="17" y="49"/>
                </a:cubicBezTo>
                <a:cubicBezTo>
                  <a:pt x="18" y="49"/>
                  <a:pt x="18" y="49"/>
                  <a:pt x="18" y="48"/>
                </a:cubicBezTo>
                <a:cubicBezTo>
                  <a:pt x="19" y="46"/>
                  <a:pt x="20" y="43"/>
                  <a:pt x="21" y="41"/>
                </a:cubicBezTo>
                <a:cubicBezTo>
                  <a:pt x="21" y="41"/>
                  <a:pt x="21" y="40"/>
                  <a:pt x="21" y="40"/>
                </a:cubicBezTo>
                <a:cubicBezTo>
                  <a:pt x="14" y="30"/>
                  <a:pt x="14" y="30"/>
                  <a:pt x="14" y="30"/>
                </a:cubicBezTo>
                <a:cubicBezTo>
                  <a:pt x="12" y="27"/>
                  <a:pt x="12" y="24"/>
                  <a:pt x="14" y="22"/>
                </a:cubicBezTo>
                <a:cubicBezTo>
                  <a:pt x="23" y="14"/>
                  <a:pt x="23" y="14"/>
                  <a:pt x="23" y="14"/>
                </a:cubicBezTo>
                <a:cubicBezTo>
                  <a:pt x="25" y="12"/>
                  <a:pt x="28" y="12"/>
                  <a:pt x="30" y="13"/>
                </a:cubicBezTo>
                <a:cubicBezTo>
                  <a:pt x="40" y="21"/>
                  <a:pt x="40" y="21"/>
                  <a:pt x="40" y="21"/>
                </a:cubicBezTo>
                <a:cubicBezTo>
                  <a:pt x="41" y="21"/>
                  <a:pt x="41" y="21"/>
                  <a:pt x="42" y="21"/>
                </a:cubicBezTo>
                <a:cubicBezTo>
                  <a:pt x="44" y="19"/>
                  <a:pt x="46" y="18"/>
                  <a:pt x="49" y="18"/>
                </a:cubicBezTo>
                <a:cubicBezTo>
                  <a:pt x="49" y="18"/>
                  <a:pt x="50" y="17"/>
                  <a:pt x="50" y="17"/>
                </a:cubicBezTo>
                <a:cubicBezTo>
                  <a:pt x="52" y="4"/>
                  <a:pt x="52" y="4"/>
                  <a:pt x="52" y="4"/>
                </a:cubicBezTo>
                <a:cubicBezTo>
                  <a:pt x="52" y="2"/>
                  <a:pt x="54" y="0"/>
                  <a:pt x="57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72" y="0"/>
                  <a:pt x="74" y="2"/>
                  <a:pt x="75" y="4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17"/>
                  <a:pt x="77" y="18"/>
                  <a:pt x="78" y="18"/>
                </a:cubicBezTo>
                <a:cubicBezTo>
                  <a:pt x="80" y="18"/>
                  <a:pt x="82" y="19"/>
                  <a:pt x="85" y="21"/>
                </a:cubicBezTo>
                <a:cubicBezTo>
                  <a:pt x="85" y="21"/>
                  <a:pt x="86" y="21"/>
                  <a:pt x="86" y="21"/>
                </a:cubicBezTo>
                <a:cubicBezTo>
                  <a:pt x="96" y="13"/>
                  <a:pt x="96" y="13"/>
                  <a:pt x="96" y="13"/>
                </a:cubicBezTo>
                <a:cubicBezTo>
                  <a:pt x="98" y="12"/>
                  <a:pt x="102" y="12"/>
                  <a:pt x="103" y="14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114" y="24"/>
                  <a:pt x="114" y="27"/>
                  <a:pt x="113" y="30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05" y="40"/>
                  <a:pt x="105" y="41"/>
                  <a:pt x="105" y="41"/>
                </a:cubicBezTo>
                <a:cubicBezTo>
                  <a:pt x="106" y="43"/>
                  <a:pt x="107" y="46"/>
                  <a:pt x="108" y="48"/>
                </a:cubicBezTo>
                <a:cubicBezTo>
                  <a:pt x="108" y="49"/>
                  <a:pt x="109" y="49"/>
                  <a:pt x="109" y="49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2" y="51"/>
                  <a:pt x="122" y="51"/>
                  <a:pt x="122" y="51"/>
                </a:cubicBezTo>
                <a:cubicBezTo>
                  <a:pt x="124" y="52"/>
                  <a:pt x="126" y="54"/>
                  <a:pt x="126" y="56"/>
                </a:cubicBezTo>
                <a:cubicBezTo>
                  <a:pt x="126" y="69"/>
                  <a:pt x="126" y="69"/>
                  <a:pt x="126" y="69"/>
                </a:cubicBezTo>
                <a:cubicBezTo>
                  <a:pt x="126" y="71"/>
                  <a:pt x="124" y="74"/>
                  <a:pt x="121" y="74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09" y="76"/>
                  <a:pt x="108" y="77"/>
                  <a:pt x="108" y="77"/>
                </a:cubicBezTo>
                <a:cubicBezTo>
                  <a:pt x="107" y="79"/>
                  <a:pt x="106" y="82"/>
                  <a:pt x="105" y="84"/>
                </a:cubicBezTo>
                <a:cubicBezTo>
                  <a:pt x="105" y="85"/>
                  <a:pt x="105" y="85"/>
                  <a:pt x="105" y="8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114" y="98"/>
                  <a:pt x="114" y="101"/>
                  <a:pt x="112" y="103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01" y="113"/>
                  <a:pt x="98" y="114"/>
                  <a:pt x="96" y="112"/>
                </a:cubicBezTo>
                <a:cubicBezTo>
                  <a:pt x="86" y="105"/>
                  <a:pt x="86" y="105"/>
                  <a:pt x="86" y="105"/>
                </a:cubicBezTo>
                <a:cubicBezTo>
                  <a:pt x="86" y="104"/>
                  <a:pt x="85" y="104"/>
                  <a:pt x="85" y="105"/>
                </a:cubicBezTo>
                <a:cubicBezTo>
                  <a:pt x="82" y="106"/>
                  <a:pt x="80" y="107"/>
                  <a:pt x="78" y="108"/>
                </a:cubicBezTo>
                <a:cubicBezTo>
                  <a:pt x="77" y="108"/>
                  <a:pt x="77" y="108"/>
                  <a:pt x="77" y="109"/>
                </a:cubicBezTo>
                <a:cubicBezTo>
                  <a:pt x="75" y="121"/>
                  <a:pt x="75" y="121"/>
                  <a:pt x="75" y="121"/>
                </a:cubicBezTo>
                <a:cubicBezTo>
                  <a:pt x="74" y="124"/>
                  <a:pt x="72" y="126"/>
                  <a:pt x="69" y="126"/>
                </a:cubicBezTo>
                <a:close/>
                <a:moveTo>
                  <a:pt x="57" y="120"/>
                </a:moveTo>
                <a:cubicBezTo>
                  <a:pt x="69" y="120"/>
                  <a:pt x="69" y="120"/>
                  <a:pt x="69" y="120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71" y="105"/>
                  <a:pt x="73" y="103"/>
                  <a:pt x="76" y="102"/>
                </a:cubicBezTo>
                <a:cubicBezTo>
                  <a:pt x="78" y="101"/>
                  <a:pt x="80" y="101"/>
                  <a:pt x="82" y="100"/>
                </a:cubicBezTo>
                <a:cubicBezTo>
                  <a:pt x="85" y="98"/>
                  <a:pt x="87" y="98"/>
                  <a:pt x="90" y="100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01" y="89"/>
                  <a:pt x="101" y="89"/>
                  <a:pt x="101" y="89"/>
                </a:cubicBezTo>
                <a:cubicBezTo>
                  <a:pt x="99" y="87"/>
                  <a:pt x="99" y="84"/>
                  <a:pt x="100" y="82"/>
                </a:cubicBezTo>
                <a:cubicBezTo>
                  <a:pt x="101" y="80"/>
                  <a:pt x="102" y="77"/>
                  <a:pt x="103" y="75"/>
                </a:cubicBezTo>
                <a:cubicBezTo>
                  <a:pt x="103" y="73"/>
                  <a:pt x="106" y="71"/>
                  <a:pt x="108" y="70"/>
                </a:cubicBezTo>
                <a:cubicBezTo>
                  <a:pt x="120" y="69"/>
                  <a:pt x="120" y="69"/>
                  <a:pt x="120" y="69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6" y="54"/>
                  <a:pt x="103" y="53"/>
                  <a:pt x="103" y="50"/>
                </a:cubicBezTo>
                <a:cubicBezTo>
                  <a:pt x="102" y="48"/>
                  <a:pt x="101" y="46"/>
                  <a:pt x="100" y="44"/>
                </a:cubicBezTo>
                <a:cubicBezTo>
                  <a:pt x="99" y="41"/>
                  <a:pt x="99" y="38"/>
                  <a:pt x="101" y="36"/>
                </a:cubicBezTo>
                <a:cubicBezTo>
                  <a:pt x="108" y="26"/>
                  <a:pt x="108" y="26"/>
                  <a:pt x="108" y="26"/>
                </a:cubicBezTo>
                <a:cubicBezTo>
                  <a:pt x="99" y="18"/>
                  <a:pt x="99" y="18"/>
                  <a:pt x="99" y="18"/>
                </a:cubicBezTo>
                <a:cubicBezTo>
                  <a:pt x="90" y="25"/>
                  <a:pt x="90" y="25"/>
                  <a:pt x="90" y="25"/>
                </a:cubicBezTo>
                <a:cubicBezTo>
                  <a:pt x="87" y="27"/>
                  <a:pt x="85" y="27"/>
                  <a:pt x="82" y="26"/>
                </a:cubicBezTo>
                <a:cubicBezTo>
                  <a:pt x="80" y="25"/>
                  <a:pt x="78" y="24"/>
                  <a:pt x="76" y="23"/>
                </a:cubicBezTo>
                <a:cubicBezTo>
                  <a:pt x="73" y="22"/>
                  <a:pt x="71" y="20"/>
                  <a:pt x="71" y="18"/>
                </a:cubicBezTo>
                <a:cubicBezTo>
                  <a:pt x="69" y="5"/>
                  <a:pt x="69" y="5"/>
                  <a:pt x="69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5" y="18"/>
                  <a:pt x="55" y="18"/>
                  <a:pt x="55" y="18"/>
                </a:cubicBezTo>
                <a:cubicBezTo>
                  <a:pt x="55" y="20"/>
                  <a:pt x="53" y="22"/>
                  <a:pt x="50" y="23"/>
                </a:cubicBezTo>
                <a:cubicBezTo>
                  <a:pt x="48" y="24"/>
                  <a:pt x="46" y="25"/>
                  <a:pt x="44" y="26"/>
                </a:cubicBezTo>
                <a:cubicBezTo>
                  <a:pt x="42" y="27"/>
                  <a:pt x="39" y="27"/>
                  <a:pt x="37" y="25"/>
                </a:cubicBezTo>
                <a:cubicBezTo>
                  <a:pt x="27" y="18"/>
                  <a:pt x="27" y="18"/>
                  <a:pt x="27" y="18"/>
                </a:cubicBezTo>
                <a:cubicBezTo>
                  <a:pt x="19" y="26"/>
                  <a:pt x="19" y="26"/>
                  <a:pt x="19" y="26"/>
                </a:cubicBezTo>
                <a:cubicBezTo>
                  <a:pt x="26" y="36"/>
                  <a:pt x="26" y="36"/>
                  <a:pt x="26" y="36"/>
                </a:cubicBezTo>
                <a:cubicBezTo>
                  <a:pt x="27" y="38"/>
                  <a:pt x="28" y="41"/>
                  <a:pt x="26" y="44"/>
                </a:cubicBezTo>
                <a:cubicBezTo>
                  <a:pt x="25" y="46"/>
                  <a:pt x="24" y="48"/>
                  <a:pt x="24" y="50"/>
                </a:cubicBezTo>
                <a:cubicBezTo>
                  <a:pt x="23" y="53"/>
                  <a:pt x="21" y="54"/>
                  <a:pt x="18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6" y="69"/>
                  <a:pt x="6" y="69"/>
                  <a:pt x="6" y="69"/>
                </a:cubicBezTo>
                <a:cubicBezTo>
                  <a:pt x="18" y="70"/>
                  <a:pt x="18" y="70"/>
                  <a:pt x="18" y="70"/>
                </a:cubicBezTo>
                <a:cubicBezTo>
                  <a:pt x="21" y="71"/>
                  <a:pt x="23" y="73"/>
                  <a:pt x="24" y="75"/>
                </a:cubicBezTo>
                <a:cubicBezTo>
                  <a:pt x="24" y="77"/>
                  <a:pt x="25" y="80"/>
                  <a:pt x="26" y="82"/>
                </a:cubicBezTo>
                <a:cubicBezTo>
                  <a:pt x="28" y="84"/>
                  <a:pt x="27" y="87"/>
                  <a:pt x="26" y="89"/>
                </a:cubicBezTo>
                <a:cubicBezTo>
                  <a:pt x="19" y="99"/>
                  <a:pt x="19" y="99"/>
                  <a:pt x="19" y="99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7" y="100"/>
                  <a:pt x="37" y="100"/>
                  <a:pt x="37" y="100"/>
                </a:cubicBezTo>
                <a:cubicBezTo>
                  <a:pt x="39" y="98"/>
                  <a:pt x="42" y="98"/>
                  <a:pt x="44" y="100"/>
                </a:cubicBezTo>
                <a:cubicBezTo>
                  <a:pt x="46" y="101"/>
                  <a:pt x="48" y="101"/>
                  <a:pt x="50" y="102"/>
                </a:cubicBezTo>
                <a:cubicBezTo>
                  <a:pt x="53" y="103"/>
                  <a:pt x="55" y="105"/>
                  <a:pt x="55" y="108"/>
                </a:cubicBezTo>
                <a:lnTo>
                  <a:pt x="57" y="120"/>
                </a:lnTo>
                <a:close/>
                <a:moveTo>
                  <a:pt x="18" y="99"/>
                </a:moveTo>
                <a:cubicBezTo>
                  <a:pt x="18" y="99"/>
                  <a:pt x="18" y="99"/>
                  <a:pt x="18" y="99"/>
                </a:cubicBezTo>
                <a:close/>
                <a:moveTo>
                  <a:pt x="108" y="99"/>
                </a:moveTo>
                <a:cubicBezTo>
                  <a:pt x="108" y="99"/>
                  <a:pt x="108" y="99"/>
                  <a:pt x="108" y="99"/>
                </a:cubicBezTo>
                <a:close/>
                <a:moveTo>
                  <a:pt x="120" y="69"/>
                </a:moveTo>
                <a:cubicBezTo>
                  <a:pt x="120" y="69"/>
                  <a:pt x="120" y="69"/>
                  <a:pt x="120" y="69"/>
                </a:cubicBezTo>
                <a:close/>
                <a:moveTo>
                  <a:pt x="6" y="69"/>
                </a:moveTo>
                <a:cubicBezTo>
                  <a:pt x="6" y="69"/>
                  <a:pt x="6" y="69"/>
                  <a:pt x="6" y="69"/>
                </a:cubicBezTo>
                <a:close/>
                <a:moveTo>
                  <a:pt x="121" y="68"/>
                </a:moveTo>
                <a:cubicBezTo>
                  <a:pt x="121" y="68"/>
                  <a:pt x="121" y="68"/>
                  <a:pt x="121" y="68"/>
                </a:cubicBezTo>
                <a:close/>
                <a:moveTo>
                  <a:pt x="6" y="68"/>
                </a:moveTo>
                <a:cubicBezTo>
                  <a:pt x="6" y="68"/>
                  <a:pt x="6" y="68"/>
                  <a:pt x="6" y="68"/>
                </a:cubicBezTo>
                <a:close/>
                <a:moveTo>
                  <a:pt x="100" y="18"/>
                </a:moveTo>
                <a:cubicBezTo>
                  <a:pt x="100" y="18"/>
                  <a:pt x="100" y="18"/>
                  <a:pt x="100" y="18"/>
                </a:cubicBezTo>
                <a:close/>
                <a:moveTo>
                  <a:pt x="99" y="18"/>
                </a:moveTo>
                <a:cubicBezTo>
                  <a:pt x="99" y="18"/>
                  <a:pt x="99" y="18"/>
                  <a:pt x="99" y="18"/>
                </a:cubicBezTo>
                <a:close/>
                <a:moveTo>
                  <a:pt x="63" y="88"/>
                </a:moveTo>
                <a:cubicBezTo>
                  <a:pt x="57" y="88"/>
                  <a:pt x="50" y="85"/>
                  <a:pt x="45" y="80"/>
                </a:cubicBezTo>
                <a:cubicBezTo>
                  <a:pt x="39" y="74"/>
                  <a:pt x="37" y="65"/>
                  <a:pt x="39" y="57"/>
                </a:cubicBezTo>
                <a:cubicBezTo>
                  <a:pt x="41" y="48"/>
                  <a:pt x="48" y="40"/>
                  <a:pt x="58" y="38"/>
                </a:cubicBezTo>
                <a:cubicBezTo>
                  <a:pt x="66" y="36"/>
                  <a:pt x="75" y="39"/>
                  <a:pt x="81" y="45"/>
                </a:cubicBezTo>
                <a:cubicBezTo>
                  <a:pt x="87" y="51"/>
                  <a:pt x="89" y="60"/>
                  <a:pt x="88" y="68"/>
                </a:cubicBezTo>
                <a:cubicBezTo>
                  <a:pt x="86" y="78"/>
                  <a:pt x="78" y="85"/>
                  <a:pt x="69" y="87"/>
                </a:cubicBezTo>
                <a:cubicBezTo>
                  <a:pt x="67" y="87"/>
                  <a:pt x="65" y="88"/>
                  <a:pt x="63" y="88"/>
                </a:cubicBezTo>
                <a:close/>
                <a:moveTo>
                  <a:pt x="63" y="43"/>
                </a:moveTo>
                <a:cubicBezTo>
                  <a:pt x="62" y="43"/>
                  <a:pt x="60" y="44"/>
                  <a:pt x="59" y="44"/>
                </a:cubicBezTo>
                <a:cubicBezTo>
                  <a:pt x="52" y="45"/>
                  <a:pt x="46" y="51"/>
                  <a:pt x="44" y="58"/>
                </a:cubicBezTo>
                <a:cubicBezTo>
                  <a:pt x="43" y="65"/>
                  <a:pt x="45" y="72"/>
                  <a:pt x="49" y="76"/>
                </a:cubicBezTo>
                <a:cubicBezTo>
                  <a:pt x="54" y="81"/>
                  <a:pt x="61" y="83"/>
                  <a:pt x="68" y="81"/>
                </a:cubicBezTo>
                <a:cubicBezTo>
                  <a:pt x="68" y="81"/>
                  <a:pt x="68" y="81"/>
                  <a:pt x="68" y="81"/>
                </a:cubicBezTo>
                <a:cubicBezTo>
                  <a:pt x="75" y="80"/>
                  <a:pt x="80" y="74"/>
                  <a:pt x="82" y="67"/>
                </a:cubicBezTo>
                <a:cubicBezTo>
                  <a:pt x="83" y="60"/>
                  <a:pt x="81" y="54"/>
                  <a:pt x="77" y="49"/>
                </a:cubicBezTo>
                <a:cubicBezTo>
                  <a:pt x="73" y="45"/>
                  <a:pt x="68" y="43"/>
                  <a:pt x="63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58"/>
          <p:cNvSpPr/>
          <p:nvPr/>
        </p:nvSpPr>
        <p:spPr>
          <a:xfrm>
            <a:off x="4968875" y="5829300"/>
            <a:ext cx="658813" cy="417513"/>
          </a:xfrm>
          <a:custGeom>
            <a:avLst/>
            <a:gdLst/>
            <a:ahLst/>
            <a:cxnLst/>
            <a:rect l="l" t="t" r="r" b="b"/>
            <a:pathLst>
              <a:path w="147" h="93" extrusionOk="0">
                <a:moveTo>
                  <a:pt x="129" y="93"/>
                </a:moveTo>
                <a:cubicBezTo>
                  <a:pt x="18" y="93"/>
                  <a:pt x="18" y="93"/>
                  <a:pt x="18" y="93"/>
                </a:cubicBezTo>
                <a:cubicBezTo>
                  <a:pt x="8" y="93"/>
                  <a:pt x="0" y="85"/>
                  <a:pt x="0" y="74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9"/>
                  <a:pt x="8" y="0"/>
                  <a:pt x="18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9" y="0"/>
                  <a:pt x="147" y="9"/>
                  <a:pt x="147" y="19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85"/>
                  <a:pt x="139" y="93"/>
                  <a:pt x="129" y="93"/>
                </a:cubicBezTo>
                <a:close/>
                <a:moveTo>
                  <a:pt x="18" y="6"/>
                </a:moveTo>
                <a:cubicBezTo>
                  <a:pt x="11" y="6"/>
                  <a:pt x="6" y="12"/>
                  <a:pt x="6" y="19"/>
                </a:cubicBezTo>
                <a:cubicBezTo>
                  <a:pt x="6" y="74"/>
                  <a:pt x="6" y="74"/>
                  <a:pt x="6" y="74"/>
                </a:cubicBezTo>
                <a:cubicBezTo>
                  <a:pt x="6" y="81"/>
                  <a:pt x="11" y="87"/>
                  <a:pt x="18" y="87"/>
                </a:cubicBezTo>
                <a:cubicBezTo>
                  <a:pt x="129" y="87"/>
                  <a:pt x="129" y="87"/>
                  <a:pt x="129" y="87"/>
                </a:cubicBezTo>
                <a:cubicBezTo>
                  <a:pt x="136" y="87"/>
                  <a:pt x="141" y="81"/>
                  <a:pt x="141" y="74"/>
                </a:cubicBezTo>
                <a:cubicBezTo>
                  <a:pt x="141" y="19"/>
                  <a:pt x="141" y="19"/>
                  <a:pt x="141" y="19"/>
                </a:cubicBezTo>
                <a:cubicBezTo>
                  <a:pt x="141" y="12"/>
                  <a:pt x="136" y="6"/>
                  <a:pt x="129" y="6"/>
                </a:cubicBezTo>
                <a:lnTo>
                  <a:pt x="18" y="6"/>
                </a:lnTo>
                <a:close/>
                <a:moveTo>
                  <a:pt x="126" y="78"/>
                </a:moveTo>
                <a:cubicBezTo>
                  <a:pt x="125" y="78"/>
                  <a:pt x="125" y="78"/>
                  <a:pt x="124" y="78"/>
                </a:cubicBezTo>
                <a:cubicBezTo>
                  <a:pt x="92" y="51"/>
                  <a:pt x="92" y="51"/>
                  <a:pt x="92" y="51"/>
                </a:cubicBezTo>
                <a:cubicBezTo>
                  <a:pt x="75" y="64"/>
                  <a:pt x="75" y="64"/>
                  <a:pt x="75" y="64"/>
                </a:cubicBezTo>
                <a:cubicBezTo>
                  <a:pt x="74" y="65"/>
                  <a:pt x="73" y="65"/>
                  <a:pt x="72" y="64"/>
                </a:cubicBezTo>
                <a:cubicBezTo>
                  <a:pt x="55" y="51"/>
                  <a:pt x="55" y="51"/>
                  <a:pt x="55" y="51"/>
                </a:cubicBezTo>
                <a:cubicBezTo>
                  <a:pt x="22" y="78"/>
                  <a:pt x="22" y="78"/>
                  <a:pt x="22" y="78"/>
                </a:cubicBezTo>
                <a:cubicBezTo>
                  <a:pt x="21" y="79"/>
                  <a:pt x="19" y="79"/>
                  <a:pt x="18" y="77"/>
                </a:cubicBezTo>
                <a:cubicBezTo>
                  <a:pt x="17" y="76"/>
                  <a:pt x="17" y="74"/>
                  <a:pt x="18" y="73"/>
                </a:cubicBezTo>
                <a:cubicBezTo>
                  <a:pt x="50" y="47"/>
                  <a:pt x="50" y="47"/>
                  <a:pt x="50" y="47"/>
                </a:cubicBezTo>
                <a:cubicBezTo>
                  <a:pt x="19" y="23"/>
                  <a:pt x="19" y="23"/>
                  <a:pt x="19" y="23"/>
                </a:cubicBezTo>
                <a:cubicBezTo>
                  <a:pt x="17" y="22"/>
                  <a:pt x="17" y="20"/>
                  <a:pt x="18" y="18"/>
                </a:cubicBezTo>
                <a:cubicBezTo>
                  <a:pt x="19" y="17"/>
                  <a:pt x="21" y="17"/>
                  <a:pt x="22" y="18"/>
                </a:cubicBezTo>
                <a:cubicBezTo>
                  <a:pt x="73" y="58"/>
                  <a:pt x="73" y="58"/>
                  <a:pt x="73" y="58"/>
                </a:cubicBezTo>
                <a:cubicBezTo>
                  <a:pt x="124" y="18"/>
                  <a:pt x="124" y="18"/>
                  <a:pt x="124" y="18"/>
                </a:cubicBezTo>
                <a:cubicBezTo>
                  <a:pt x="126" y="17"/>
                  <a:pt x="127" y="17"/>
                  <a:pt x="128" y="18"/>
                </a:cubicBezTo>
                <a:cubicBezTo>
                  <a:pt x="129" y="20"/>
                  <a:pt x="129" y="22"/>
                  <a:pt x="128" y="23"/>
                </a:cubicBezTo>
                <a:cubicBezTo>
                  <a:pt x="97" y="47"/>
                  <a:pt x="97" y="47"/>
                  <a:pt x="97" y="47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9" y="74"/>
                  <a:pt x="129" y="76"/>
                  <a:pt x="128" y="77"/>
                </a:cubicBezTo>
                <a:cubicBezTo>
                  <a:pt x="128" y="78"/>
                  <a:pt x="127" y="78"/>
                  <a:pt x="126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58"/>
          <p:cNvSpPr/>
          <p:nvPr/>
        </p:nvSpPr>
        <p:spPr>
          <a:xfrm>
            <a:off x="9634538" y="5780088"/>
            <a:ext cx="839787" cy="422275"/>
          </a:xfrm>
          <a:custGeom>
            <a:avLst/>
            <a:gdLst/>
            <a:ahLst/>
            <a:cxnLst/>
            <a:rect l="l" t="t" r="r" b="b"/>
            <a:pathLst>
              <a:path w="187" h="94" extrusionOk="0">
                <a:moveTo>
                  <a:pt x="95" y="94"/>
                </a:moveTo>
                <a:cubicBezTo>
                  <a:pt x="84" y="94"/>
                  <a:pt x="75" y="93"/>
                  <a:pt x="67" y="91"/>
                </a:cubicBezTo>
                <a:cubicBezTo>
                  <a:pt x="64" y="90"/>
                  <a:pt x="61" y="89"/>
                  <a:pt x="58" y="88"/>
                </a:cubicBezTo>
                <a:cubicBezTo>
                  <a:pt x="53" y="86"/>
                  <a:pt x="51" y="82"/>
                  <a:pt x="51" y="80"/>
                </a:cubicBezTo>
                <a:cubicBezTo>
                  <a:pt x="50" y="77"/>
                  <a:pt x="52" y="73"/>
                  <a:pt x="54" y="71"/>
                </a:cubicBezTo>
                <a:cubicBezTo>
                  <a:pt x="58" y="66"/>
                  <a:pt x="64" y="63"/>
                  <a:pt x="71" y="60"/>
                </a:cubicBezTo>
                <a:cubicBezTo>
                  <a:pt x="73" y="59"/>
                  <a:pt x="75" y="58"/>
                  <a:pt x="77" y="57"/>
                </a:cubicBezTo>
                <a:cubicBezTo>
                  <a:pt x="79" y="56"/>
                  <a:pt x="79" y="56"/>
                  <a:pt x="79" y="56"/>
                </a:cubicBezTo>
                <a:cubicBezTo>
                  <a:pt x="81" y="56"/>
                  <a:pt x="82" y="55"/>
                  <a:pt x="82" y="53"/>
                </a:cubicBezTo>
                <a:cubicBezTo>
                  <a:pt x="82" y="52"/>
                  <a:pt x="82" y="51"/>
                  <a:pt x="81" y="50"/>
                </a:cubicBezTo>
                <a:cubicBezTo>
                  <a:pt x="73" y="42"/>
                  <a:pt x="70" y="33"/>
                  <a:pt x="70" y="21"/>
                </a:cubicBezTo>
                <a:cubicBezTo>
                  <a:pt x="71" y="10"/>
                  <a:pt x="77" y="3"/>
                  <a:pt x="88" y="0"/>
                </a:cubicBezTo>
                <a:cubicBezTo>
                  <a:pt x="91" y="0"/>
                  <a:pt x="93" y="0"/>
                  <a:pt x="95" y="0"/>
                </a:cubicBezTo>
                <a:cubicBezTo>
                  <a:pt x="98" y="0"/>
                  <a:pt x="100" y="0"/>
                  <a:pt x="102" y="0"/>
                </a:cubicBezTo>
                <a:cubicBezTo>
                  <a:pt x="114" y="3"/>
                  <a:pt x="120" y="10"/>
                  <a:pt x="120" y="21"/>
                </a:cubicBezTo>
                <a:cubicBezTo>
                  <a:pt x="121" y="33"/>
                  <a:pt x="117" y="43"/>
                  <a:pt x="110" y="50"/>
                </a:cubicBezTo>
                <a:cubicBezTo>
                  <a:pt x="109" y="51"/>
                  <a:pt x="108" y="52"/>
                  <a:pt x="108" y="53"/>
                </a:cubicBezTo>
                <a:cubicBezTo>
                  <a:pt x="109" y="55"/>
                  <a:pt x="110" y="56"/>
                  <a:pt x="112" y="56"/>
                </a:cubicBezTo>
                <a:cubicBezTo>
                  <a:pt x="113" y="57"/>
                  <a:pt x="113" y="57"/>
                  <a:pt x="113" y="57"/>
                </a:cubicBezTo>
                <a:cubicBezTo>
                  <a:pt x="115" y="58"/>
                  <a:pt x="117" y="59"/>
                  <a:pt x="120" y="60"/>
                </a:cubicBezTo>
                <a:cubicBezTo>
                  <a:pt x="127" y="63"/>
                  <a:pt x="132" y="66"/>
                  <a:pt x="136" y="71"/>
                </a:cubicBezTo>
                <a:cubicBezTo>
                  <a:pt x="138" y="73"/>
                  <a:pt x="140" y="77"/>
                  <a:pt x="139" y="80"/>
                </a:cubicBezTo>
                <a:cubicBezTo>
                  <a:pt x="138" y="84"/>
                  <a:pt x="136" y="87"/>
                  <a:pt x="132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30" y="89"/>
                  <a:pt x="127" y="90"/>
                  <a:pt x="124" y="91"/>
                </a:cubicBezTo>
                <a:cubicBezTo>
                  <a:pt x="115" y="93"/>
                  <a:pt x="106" y="94"/>
                  <a:pt x="95" y="94"/>
                </a:cubicBezTo>
                <a:close/>
                <a:moveTo>
                  <a:pt x="95" y="5"/>
                </a:moveTo>
                <a:cubicBezTo>
                  <a:pt x="93" y="5"/>
                  <a:pt x="92" y="5"/>
                  <a:pt x="90" y="5"/>
                </a:cubicBezTo>
                <a:cubicBezTo>
                  <a:pt x="80" y="8"/>
                  <a:pt x="76" y="13"/>
                  <a:pt x="75" y="22"/>
                </a:cubicBezTo>
                <a:cubicBezTo>
                  <a:pt x="75" y="32"/>
                  <a:pt x="78" y="40"/>
                  <a:pt x="84" y="46"/>
                </a:cubicBezTo>
                <a:cubicBezTo>
                  <a:pt x="87" y="49"/>
                  <a:pt x="88" y="52"/>
                  <a:pt x="87" y="54"/>
                </a:cubicBezTo>
                <a:cubicBezTo>
                  <a:pt x="86" y="57"/>
                  <a:pt x="84" y="60"/>
                  <a:pt x="81" y="61"/>
                </a:cubicBezTo>
                <a:cubicBezTo>
                  <a:pt x="79" y="62"/>
                  <a:pt x="79" y="62"/>
                  <a:pt x="79" y="62"/>
                </a:cubicBezTo>
                <a:cubicBezTo>
                  <a:pt x="77" y="63"/>
                  <a:pt x="75" y="63"/>
                  <a:pt x="73" y="64"/>
                </a:cubicBezTo>
                <a:cubicBezTo>
                  <a:pt x="66" y="67"/>
                  <a:pt x="62" y="70"/>
                  <a:pt x="58" y="74"/>
                </a:cubicBezTo>
                <a:cubicBezTo>
                  <a:pt x="56" y="76"/>
                  <a:pt x="56" y="77"/>
                  <a:pt x="56" y="79"/>
                </a:cubicBezTo>
                <a:cubicBezTo>
                  <a:pt x="56" y="81"/>
                  <a:pt x="58" y="82"/>
                  <a:pt x="61" y="84"/>
                </a:cubicBezTo>
                <a:cubicBezTo>
                  <a:pt x="63" y="85"/>
                  <a:pt x="65" y="85"/>
                  <a:pt x="68" y="86"/>
                </a:cubicBezTo>
                <a:cubicBezTo>
                  <a:pt x="76" y="88"/>
                  <a:pt x="85" y="88"/>
                  <a:pt x="95" y="89"/>
                </a:cubicBezTo>
                <a:cubicBezTo>
                  <a:pt x="106" y="88"/>
                  <a:pt x="114" y="88"/>
                  <a:pt x="123" y="86"/>
                </a:cubicBezTo>
                <a:cubicBezTo>
                  <a:pt x="125" y="85"/>
                  <a:pt x="128" y="85"/>
                  <a:pt x="130" y="84"/>
                </a:cubicBezTo>
                <a:cubicBezTo>
                  <a:pt x="132" y="83"/>
                  <a:pt x="134" y="81"/>
                  <a:pt x="134" y="79"/>
                </a:cubicBezTo>
                <a:cubicBezTo>
                  <a:pt x="134" y="77"/>
                  <a:pt x="133" y="75"/>
                  <a:pt x="133" y="74"/>
                </a:cubicBezTo>
                <a:cubicBezTo>
                  <a:pt x="129" y="70"/>
                  <a:pt x="124" y="67"/>
                  <a:pt x="117" y="64"/>
                </a:cubicBezTo>
                <a:cubicBezTo>
                  <a:pt x="115" y="63"/>
                  <a:pt x="113" y="63"/>
                  <a:pt x="111" y="62"/>
                </a:cubicBezTo>
                <a:cubicBezTo>
                  <a:pt x="110" y="61"/>
                  <a:pt x="110" y="61"/>
                  <a:pt x="110" y="61"/>
                </a:cubicBezTo>
                <a:cubicBezTo>
                  <a:pt x="106" y="60"/>
                  <a:pt x="104" y="57"/>
                  <a:pt x="103" y="54"/>
                </a:cubicBezTo>
                <a:cubicBezTo>
                  <a:pt x="103" y="51"/>
                  <a:pt x="104" y="49"/>
                  <a:pt x="106" y="46"/>
                </a:cubicBezTo>
                <a:cubicBezTo>
                  <a:pt x="113" y="40"/>
                  <a:pt x="116" y="32"/>
                  <a:pt x="115" y="22"/>
                </a:cubicBezTo>
                <a:cubicBezTo>
                  <a:pt x="115" y="13"/>
                  <a:pt x="110" y="8"/>
                  <a:pt x="101" y="5"/>
                </a:cubicBezTo>
                <a:cubicBezTo>
                  <a:pt x="99" y="5"/>
                  <a:pt x="97" y="5"/>
                  <a:pt x="95" y="5"/>
                </a:cubicBezTo>
                <a:close/>
                <a:moveTo>
                  <a:pt x="131" y="86"/>
                </a:moveTo>
                <a:cubicBezTo>
                  <a:pt x="131" y="86"/>
                  <a:pt x="131" y="86"/>
                  <a:pt x="131" y="86"/>
                </a:cubicBezTo>
                <a:close/>
                <a:moveTo>
                  <a:pt x="155" y="94"/>
                </a:moveTo>
                <a:cubicBezTo>
                  <a:pt x="153" y="94"/>
                  <a:pt x="153" y="94"/>
                  <a:pt x="153" y="94"/>
                </a:cubicBezTo>
                <a:cubicBezTo>
                  <a:pt x="148" y="94"/>
                  <a:pt x="147" y="94"/>
                  <a:pt x="141" y="93"/>
                </a:cubicBezTo>
                <a:cubicBezTo>
                  <a:pt x="140" y="93"/>
                  <a:pt x="139" y="92"/>
                  <a:pt x="139" y="90"/>
                </a:cubicBezTo>
                <a:cubicBezTo>
                  <a:pt x="139" y="89"/>
                  <a:pt x="140" y="88"/>
                  <a:pt x="142" y="88"/>
                </a:cubicBezTo>
                <a:cubicBezTo>
                  <a:pt x="147" y="88"/>
                  <a:pt x="148" y="88"/>
                  <a:pt x="153" y="89"/>
                </a:cubicBezTo>
                <a:cubicBezTo>
                  <a:pt x="155" y="89"/>
                  <a:pt x="155" y="89"/>
                  <a:pt x="155" y="89"/>
                </a:cubicBezTo>
                <a:cubicBezTo>
                  <a:pt x="162" y="88"/>
                  <a:pt x="168" y="88"/>
                  <a:pt x="174" y="87"/>
                </a:cubicBezTo>
                <a:cubicBezTo>
                  <a:pt x="176" y="86"/>
                  <a:pt x="177" y="86"/>
                  <a:pt x="179" y="85"/>
                </a:cubicBezTo>
                <a:cubicBezTo>
                  <a:pt x="180" y="85"/>
                  <a:pt x="181" y="84"/>
                  <a:pt x="181" y="83"/>
                </a:cubicBezTo>
                <a:cubicBezTo>
                  <a:pt x="181" y="82"/>
                  <a:pt x="181" y="80"/>
                  <a:pt x="180" y="80"/>
                </a:cubicBezTo>
                <a:cubicBezTo>
                  <a:pt x="178" y="77"/>
                  <a:pt x="175" y="75"/>
                  <a:pt x="170" y="73"/>
                </a:cubicBezTo>
                <a:cubicBezTo>
                  <a:pt x="169" y="73"/>
                  <a:pt x="167" y="72"/>
                  <a:pt x="166" y="71"/>
                </a:cubicBezTo>
                <a:cubicBezTo>
                  <a:pt x="165" y="71"/>
                  <a:pt x="165" y="71"/>
                  <a:pt x="165" y="71"/>
                </a:cubicBezTo>
                <a:cubicBezTo>
                  <a:pt x="162" y="70"/>
                  <a:pt x="160" y="68"/>
                  <a:pt x="160" y="66"/>
                </a:cubicBezTo>
                <a:cubicBezTo>
                  <a:pt x="159" y="63"/>
                  <a:pt x="160" y="61"/>
                  <a:pt x="162" y="59"/>
                </a:cubicBezTo>
                <a:cubicBezTo>
                  <a:pt x="166" y="55"/>
                  <a:pt x="168" y="50"/>
                  <a:pt x="168" y="43"/>
                </a:cubicBezTo>
                <a:cubicBezTo>
                  <a:pt x="168" y="37"/>
                  <a:pt x="165" y="34"/>
                  <a:pt x="159" y="32"/>
                </a:cubicBezTo>
                <a:cubicBezTo>
                  <a:pt x="157" y="32"/>
                  <a:pt x="156" y="32"/>
                  <a:pt x="155" y="32"/>
                </a:cubicBezTo>
                <a:cubicBezTo>
                  <a:pt x="154" y="32"/>
                  <a:pt x="152" y="32"/>
                  <a:pt x="151" y="32"/>
                </a:cubicBezTo>
                <a:cubicBezTo>
                  <a:pt x="145" y="34"/>
                  <a:pt x="142" y="37"/>
                  <a:pt x="142" y="43"/>
                </a:cubicBezTo>
                <a:cubicBezTo>
                  <a:pt x="142" y="50"/>
                  <a:pt x="144" y="55"/>
                  <a:pt x="148" y="59"/>
                </a:cubicBezTo>
                <a:cubicBezTo>
                  <a:pt x="150" y="61"/>
                  <a:pt x="151" y="64"/>
                  <a:pt x="150" y="66"/>
                </a:cubicBezTo>
                <a:cubicBezTo>
                  <a:pt x="150" y="68"/>
                  <a:pt x="148" y="70"/>
                  <a:pt x="146" y="71"/>
                </a:cubicBezTo>
                <a:cubicBezTo>
                  <a:pt x="146" y="71"/>
                  <a:pt x="146" y="71"/>
                  <a:pt x="146" y="71"/>
                </a:cubicBezTo>
                <a:cubicBezTo>
                  <a:pt x="144" y="71"/>
                  <a:pt x="143" y="71"/>
                  <a:pt x="142" y="69"/>
                </a:cubicBezTo>
                <a:cubicBezTo>
                  <a:pt x="142" y="68"/>
                  <a:pt x="142" y="66"/>
                  <a:pt x="144" y="66"/>
                </a:cubicBezTo>
                <a:cubicBezTo>
                  <a:pt x="144" y="66"/>
                  <a:pt x="144" y="66"/>
                  <a:pt x="144" y="66"/>
                </a:cubicBezTo>
                <a:cubicBezTo>
                  <a:pt x="145" y="66"/>
                  <a:pt x="145" y="65"/>
                  <a:pt x="145" y="65"/>
                </a:cubicBezTo>
                <a:cubicBezTo>
                  <a:pt x="145" y="65"/>
                  <a:pt x="145" y="64"/>
                  <a:pt x="144" y="63"/>
                </a:cubicBezTo>
                <a:cubicBezTo>
                  <a:pt x="139" y="58"/>
                  <a:pt x="136" y="51"/>
                  <a:pt x="137" y="43"/>
                </a:cubicBezTo>
                <a:cubicBezTo>
                  <a:pt x="137" y="37"/>
                  <a:pt x="139" y="30"/>
                  <a:pt x="150" y="27"/>
                </a:cubicBezTo>
                <a:cubicBezTo>
                  <a:pt x="152" y="27"/>
                  <a:pt x="153" y="27"/>
                  <a:pt x="155" y="27"/>
                </a:cubicBezTo>
                <a:cubicBezTo>
                  <a:pt x="157" y="27"/>
                  <a:pt x="158" y="27"/>
                  <a:pt x="160" y="27"/>
                </a:cubicBezTo>
                <a:cubicBezTo>
                  <a:pt x="170" y="30"/>
                  <a:pt x="173" y="37"/>
                  <a:pt x="173" y="43"/>
                </a:cubicBezTo>
                <a:cubicBezTo>
                  <a:pt x="173" y="51"/>
                  <a:pt x="171" y="58"/>
                  <a:pt x="165" y="63"/>
                </a:cubicBezTo>
                <a:cubicBezTo>
                  <a:pt x="165" y="63"/>
                  <a:pt x="165" y="64"/>
                  <a:pt x="165" y="65"/>
                </a:cubicBezTo>
                <a:cubicBezTo>
                  <a:pt x="165" y="65"/>
                  <a:pt x="166" y="66"/>
                  <a:pt x="166" y="66"/>
                </a:cubicBezTo>
                <a:cubicBezTo>
                  <a:pt x="168" y="67"/>
                  <a:pt x="168" y="67"/>
                  <a:pt x="168" y="67"/>
                </a:cubicBezTo>
                <a:cubicBezTo>
                  <a:pt x="169" y="67"/>
                  <a:pt x="171" y="68"/>
                  <a:pt x="172" y="69"/>
                </a:cubicBezTo>
                <a:cubicBezTo>
                  <a:pt x="177" y="71"/>
                  <a:pt x="181" y="73"/>
                  <a:pt x="184" y="76"/>
                </a:cubicBezTo>
                <a:cubicBezTo>
                  <a:pt x="186" y="78"/>
                  <a:pt x="187" y="81"/>
                  <a:pt x="186" y="84"/>
                </a:cubicBezTo>
                <a:cubicBezTo>
                  <a:pt x="186" y="86"/>
                  <a:pt x="184" y="89"/>
                  <a:pt x="181" y="90"/>
                </a:cubicBezTo>
                <a:cubicBezTo>
                  <a:pt x="179" y="91"/>
                  <a:pt x="177" y="91"/>
                  <a:pt x="175" y="92"/>
                </a:cubicBezTo>
                <a:cubicBezTo>
                  <a:pt x="169" y="93"/>
                  <a:pt x="162" y="94"/>
                  <a:pt x="155" y="94"/>
                </a:cubicBezTo>
                <a:close/>
                <a:moveTo>
                  <a:pt x="35" y="94"/>
                </a:moveTo>
                <a:cubicBezTo>
                  <a:pt x="27" y="94"/>
                  <a:pt x="20" y="93"/>
                  <a:pt x="13" y="92"/>
                </a:cubicBezTo>
                <a:cubicBezTo>
                  <a:pt x="11" y="91"/>
                  <a:pt x="8" y="90"/>
                  <a:pt x="7" y="89"/>
                </a:cubicBezTo>
                <a:cubicBezTo>
                  <a:pt x="3" y="88"/>
                  <a:pt x="1" y="85"/>
                  <a:pt x="1" y="83"/>
                </a:cubicBezTo>
                <a:cubicBezTo>
                  <a:pt x="0" y="80"/>
                  <a:pt x="1" y="77"/>
                  <a:pt x="3" y="75"/>
                </a:cubicBezTo>
                <a:cubicBezTo>
                  <a:pt x="7" y="72"/>
                  <a:pt x="11" y="69"/>
                  <a:pt x="16" y="66"/>
                </a:cubicBezTo>
                <a:cubicBezTo>
                  <a:pt x="18" y="66"/>
                  <a:pt x="20" y="65"/>
                  <a:pt x="21" y="64"/>
                </a:cubicBezTo>
                <a:cubicBezTo>
                  <a:pt x="23" y="64"/>
                  <a:pt x="23" y="64"/>
                  <a:pt x="23" y="64"/>
                </a:cubicBezTo>
                <a:cubicBezTo>
                  <a:pt x="24" y="63"/>
                  <a:pt x="24" y="63"/>
                  <a:pt x="24" y="62"/>
                </a:cubicBezTo>
                <a:cubicBezTo>
                  <a:pt x="25" y="61"/>
                  <a:pt x="24" y="60"/>
                  <a:pt x="24" y="60"/>
                </a:cubicBezTo>
                <a:cubicBezTo>
                  <a:pt x="18" y="54"/>
                  <a:pt x="15" y="46"/>
                  <a:pt x="15" y="37"/>
                </a:cubicBezTo>
                <a:cubicBezTo>
                  <a:pt x="16" y="31"/>
                  <a:pt x="18" y="24"/>
                  <a:pt x="30" y="21"/>
                </a:cubicBezTo>
                <a:cubicBezTo>
                  <a:pt x="32" y="20"/>
                  <a:pt x="33" y="20"/>
                  <a:pt x="35" y="20"/>
                </a:cubicBezTo>
                <a:cubicBezTo>
                  <a:pt x="37" y="20"/>
                  <a:pt x="39" y="20"/>
                  <a:pt x="41" y="21"/>
                </a:cubicBezTo>
                <a:cubicBezTo>
                  <a:pt x="52" y="24"/>
                  <a:pt x="55" y="31"/>
                  <a:pt x="55" y="37"/>
                </a:cubicBezTo>
                <a:cubicBezTo>
                  <a:pt x="56" y="46"/>
                  <a:pt x="53" y="54"/>
                  <a:pt x="47" y="60"/>
                </a:cubicBezTo>
                <a:cubicBezTo>
                  <a:pt x="46" y="60"/>
                  <a:pt x="46" y="61"/>
                  <a:pt x="46" y="62"/>
                </a:cubicBezTo>
                <a:cubicBezTo>
                  <a:pt x="46" y="63"/>
                  <a:pt x="47" y="63"/>
                  <a:pt x="48" y="64"/>
                </a:cubicBezTo>
                <a:cubicBezTo>
                  <a:pt x="49" y="64"/>
                  <a:pt x="49" y="64"/>
                  <a:pt x="49" y="64"/>
                </a:cubicBezTo>
                <a:cubicBezTo>
                  <a:pt x="51" y="65"/>
                  <a:pt x="51" y="66"/>
                  <a:pt x="51" y="68"/>
                </a:cubicBezTo>
                <a:cubicBezTo>
                  <a:pt x="50" y="69"/>
                  <a:pt x="49" y="70"/>
                  <a:pt x="47" y="69"/>
                </a:cubicBezTo>
                <a:cubicBezTo>
                  <a:pt x="46" y="69"/>
                  <a:pt x="46" y="69"/>
                  <a:pt x="46" y="69"/>
                </a:cubicBezTo>
                <a:cubicBezTo>
                  <a:pt x="43" y="67"/>
                  <a:pt x="42" y="65"/>
                  <a:pt x="41" y="63"/>
                </a:cubicBezTo>
                <a:cubicBezTo>
                  <a:pt x="40" y="60"/>
                  <a:pt x="41" y="58"/>
                  <a:pt x="43" y="56"/>
                </a:cubicBezTo>
                <a:cubicBezTo>
                  <a:pt x="48" y="51"/>
                  <a:pt x="50" y="45"/>
                  <a:pt x="50" y="38"/>
                </a:cubicBezTo>
                <a:cubicBezTo>
                  <a:pt x="50" y="31"/>
                  <a:pt x="46" y="27"/>
                  <a:pt x="39" y="26"/>
                </a:cubicBezTo>
                <a:cubicBezTo>
                  <a:pt x="38" y="25"/>
                  <a:pt x="37" y="25"/>
                  <a:pt x="35" y="25"/>
                </a:cubicBezTo>
                <a:cubicBezTo>
                  <a:pt x="34" y="25"/>
                  <a:pt x="33" y="25"/>
                  <a:pt x="31" y="26"/>
                </a:cubicBezTo>
                <a:cubicBezTo>
                  <a:pt x="24" y="27"/>
                  <a:pt x="21" y="31"/>
                  <a:pt x="20" y="38"/>
                </a:cubicBezTo>
                <a:cubicBezTo>
                  <a:pt x="20" y="45"/>
                  <a:pt x="22" y="51"/>
                  <a:pt x="27" y="56"/>
                </a:cubicBezTo>
                <a:cubicBezTo>
                  <a:pt x="29" y="58"/>
                  <a:pt x="30" y="61"/>
                  <a:pt x="30" y="63"/>
                </a:cubicBezTo>
                <a:cubicBezTo>
                  <a:pt x="29" y="65"/>
                  <a:pt x="27" y="68"/>
                  <a:pt x="24" y="69"/>
                </a:cubicBezTo>
                <a:cubicBezTo>
                  <a:pt x="23" y="69"/>
                  <a:pt x="23" y="69"/>
                  <a:pt x="23" y="69"/>
                </a:cubicBezTo>
                <a:cubicBezTo>
                  <a:pt x="22" y="70"/>
                  <a:pt x="20" y="70"/>
                  <a:pt x="18" y="71"/>
                </a:cubicBezTo>
                <a:cubicBezTo>
                  <a:pt x="13" y="73"/>
                  <a:pt x="10" y="76"/>
                  <a:pt x="7" y="79"/>
                </a:cubicBezTo>
                <a:cubicBezTo>
                  <a:pt x="6" y="80"/>
                  <a:pt x="5" y="81"/>
                  <a:pt x="6" y="82"/>
                </a:cubicBezTo>
                <a:cubicBezTo>
                  <a:pt x="6" y="83"/>
                  <a:pt x="7" y="84"/>
                  <a:pt x="9" y="85"/>
                </a:cubicBezTo>
                <a:cubicBezTo>
                  <a:pt x="10" y="86"/>
                  <a:pt x="12" y="86"/>
                  <a:pt x="14" y="87"/>
                </a:cubicBezTo>
                <a:cubicBezTo>
                  <a:pt x="21" y="88"/>
                  <a:pt x="27" y="88"/>
                  <a:pt x="35" y="89"/>
                </a:cubicBezTo>
                <a:cubicBezTo>
                  <a:pt x="40" y="89"/>
                  <a:pt x="44" y="88"/>
                  <a:pt x="48" y="88"/>
                </a:cubicBezTo>
                <a:cubicBezTo>
                  <a:pt x="49" y="88"/>
                  <a:pt x="50" y="89"/>
                  <a:pt x="51" y="90"/>
                </a:cubicBezTo>
                <a:cubicBezTo>
                  <a:pt x="51" y="92"/>
                  <a:pt x="50" y="93"/>
                  <a:pt x="48" y="93"/>
                </a:cubicBezTo>
                <a:cubicBezTo>
                  <a:pt x="44" y="94"/>
                  <a:pt x="40" y="94"/>
                  <a:pt x="35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58"/>
          <p:cNvSpPr/>
          <p:nvPr/>
        </p:nvSpPr>
        <p:spPr>
          <a:xfrm>
            <a:off x="6588125" y="5772150"/>
            <a:ext cx="592138" cy="515938"/>
          </a:xfrm>
          <a:custGeom>
            <a:avLst/>
            <a:gdLst/>
            <a:ahLst/>
            <a:cxnLst/>
            <a:rect l="l" t="t" r="r" b="b"/>
            <a:pathLst>
              <a:path w="132" h="115" extrusionOk="0">
                <a:moveTo>
                  <a:pt x="116" y="115"/>
                </a:moveTo>
                <a:cubicBezTo>
                  <a:pt x="15" y="115"/>
                  <a:pt x="15" y="115"/>
                  <a:pt x="15" y="115"/>
                </a:cubicBezTo>
                <a:cubicBezTo>
                  <a:pt x="7" y="115"/>
                  <a:pt x="0" y="108"/>
                  <a:pt x="0" y="99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3"/>
                  <a:pt x="1" y="72"/>
                  <a:pt x="3" y="72"/>
                </a:cubicBezTo>
                <a:cubicBezTo>
                  <a:pt x="4" y="72"/>
                  <a:pt x="6" y="73"/>
                  <a:pt x="6" y="74"/>
                </a:cubicBezTo>
                <a:cubicBezTo>
                  <a:pt x="6" y="99"/>
                  <a:pt x="6" y="99"/>
                  <a:pt x="6" y="99"/>
                </a:cubicBezTo>
                <a:cubicBezTo>
                  <a:pt x="6" y="105"/>
                  <a:pt x="10" y="109"/>
                  <a:pt x="15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22" y="109"/>
                  <a:pt x="126" y="105"/>
                  <a:pt x="126" y="99"/>
                </a:cubicBezTo>
                <a:cubicBezTo>
                  <a:pt x="126" y="75"/>
                  <a:pt x="126" y="75"/>
                  <a:pt x="126" y="75"/>
                </a:cubicBezTo>
                <a:cubicBezTo>
                  <a:pt x="126" y="73"/>
                  <a:pt x="127" y="72"/>
                  <a:pt x="129" y="72"/>
                </a:cubicBezTo>
                <a:cubicBezTo>
                  <a:pt x="130" y="72"/>
                  <a:pt x="132" y="73"/>
                  <a:pt x="132" y="75"/>
                </a:cubicBezTo>
                <a:cubicBezTo>
                  <a:pt x="132" y="99"/>
                  <a:pt x="132" y="99"/>
                  <a:pt x="132" y="99"/>
                </a:cubicBezTo>
                <a:cubicBezTo>
                  <a:pt x="132" y="108"/>
                  <a:pt x="125" y="115"/>
                  <a:pt x="116" y="115"/>
                </a:cubicBezTo>
                <a:close/>
                <a:moveTo>
                  <a:pt x="71" y="82"/>
                </a:moveTo>
                <a:cubicBezTo>
                  <a:pt x="60" y="82"/>
                  <a:pt x="60" y="82"/>
                  <a:pt x="60" y="82"/>
                </a:cubicBezTo>
                <a:cubicBezTo>
                  <a:pt x="56" y="82"/>
                  <a:pt x="53" y="78"/>
                  <a:pt x="53" y="74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57"/>
                  <a:pt x="56" y="53"/>
                  <a:pt x="60" y="53"/>
                </a:cubicBezTo>
                <a:cubicBezTo>
                  <a:pt x="71" y="53"/>
                  <a:pt x="71" y="53"/>
                  <a:pt x="71" y="53"/>
                </a:cubicBezTo>
                <a:cubicBezTo>
                  <a:pt x="75" y="53"/>
                  <a:pt x="78" y="57"/>
                  <a:pt x="78" y="61"/>
                </a:cubicBezTo>
                <a:cubicBezTo>
                  <a:pt x="78" y="74"/>
                  <a:pt x="78" y="74"/>
                  <a:pt x="78" y="74"/>
                </a:cubicBezTo>
                <a:cubicBezTo>
                  <a:pt x="78" y="78"/>
                  <a:pt x="75" y="82"/>
                  <a:pt x="71" y="82"/>
                </a:cubicBezTo>
                <a:close/>
                <a:moveTo>
                  <a:pt x="60" y="59"/>
                </a:moveTo>
                <a:cubicBezTo>
                  <a:pt x="60" y="59"/>
                  <a:pt x="59" y="60"/>
                  <a:pt x="59" y="61"/>
                </a:cubicBezTo>
                <a:cubicBezTo>
                  <a:pt x="59" y="74"/>
                  <a:pt x="59" y="74"/>
                  <a:pt x="59" y="74"/>
                </a:cubicBezTo>
                <a:cubicBezTo>
                  <a:pt x="59" y="75"/>
                  <a:pt x="60" y="76"/>
                  <a:pt x="60" y="76"/>
                </a:cubicBezTo>
                <a:cubicBezTo>
                  <a:pt x="71" y="76"/>
                  <a:pt x="71" y="76"/>
                  <a:pt x="71" y="76"/>
                </a:cubicBezTo>
                <a:cubicBezTo>
                  <a:pt x="72" y="76"/>
                  <a:pt x="73" y="75"/>
                  <a:pt x="73" y="74"/>
                </a:cubicBezTo>
                <a:cubicBezTo>
                  <a:pt x="73" y="61"/>
                  <a:pt x="73" y="61"/>
                  <a:pt x="73" y="61"/>
                </a:cubicBezTo>
                <a:cubicBezTo>
                  <a:pt x="73" y="60"/>
                  <a:pt x="72" y="59"/>
                  <a:pt x="71" y="59"/>
                </a:cubicBezTo>
                <a:lnTo>
                  <a:pt x="60" y="59"/>
                </a:lnTo>
                <a:close/>
                <a:moveTo>
                  <a:pt x="116" y="71"/>
                </a:moveTo>
                <a:cubicBezTo>
                  <a:pt x="87" y="71"/>
                  <a:pt x="87" y="71"/>
                  <a:pt x="87" y="71"/>
                </a:cubicBezTo>
                <a:cubicBezTo>
                  <a:pt x="85" y="71"/>
                  <a:pt x="84" y="69"/>
                  <a:pt x="84" y="68"/>
                </a:cubicBezTo>
                <a:cubicBezTo>
                  <a:pt x="84" y="66"/>
                  <a:pt x="85" y="65"/>
                  <a:pt x="87" y="65"/>
                </a:cubicBezTo>
                <a:cubicBezTo>
                  <a:pt x="116" y="65"/>
                  <a:pt x="116" y="65"/>
                  <a:pt x="116" y="65"/>
                </a:cubicBezTo>
                <a:cubicBezTo>
                  <a:pt x="122" y="65"/>
                  <a:pt x="126" y="61"/>
                  <a:pt x="126" y="55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6" y="31"/>
                  <a:pt x="122" y="26"/>
                  <a:pt x="1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0" y="26"/>
                  <a:pt x="6" y="31"/>
                  <a:pt x="6" y="36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61"/>
                  <a:pt x="10" y="65"/>
                  <a:pt x="15" y="65"/>
                </a:cubicBezTo>
                <a:cubicBezTo>
                  <a:pt x="45" y="65"/>
                  <a:pt x="45" y="65"/>
                  <a:pt x="45" y="65"/>
                </a:cubicBezTo>
                <a:cubicBezTo>
                  <a:pt x="47" y="65"/>
                  <a:pt x="48" y="66"/>
                  <a:pt x="48" y="68"/>
                </a:cubicBezTo>
                <a:cubicBezTo>
                  <a:pt x="48" y="69"/>
                  <a:pt x="47" y="71"/>
                  <a:pt x="4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7" y="71"/>
                  <a:pt x="0" y="64"/>
                  <a:pt x="0" y="55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7"/>
                  <a:pt x="7" y="21"/>
                  <a:pt x="15" y="21"/>
                </a:cubicBezTo>
                <a:cubicBezTo>
                  <a:pt x="116" y="21"/>
                  <a:pt x="116" y="21"/>
                  <a:pt x="116" y="21"/>
                </a:cubicBezTo>
                <a:cubicBezTo>
                  <a:pt x="125" y="21"/>
                  <a:pt x="132" y="27"/>
                  <a:pt x="132" y="36"/>
                </a:cubicBezTo>
                <a:cubicBezTo>
                  <a:pt x="132" y="57"/>
                  <a:pt x="132" y="57"/>
                  <a:pt x="132" y="57"/>
                </a:cubicBezTo>
                <a:cubicBezTo>
                  <a:pt x="132" y="58"/>
                  <a:pt x="131" y="59"/>
                  <a:pt x="131" y="59"/>
                </a:cubicBezTo>
                <a:cubicBezTo>
                  <a:pt x="129" y="66"/>
                  <a:pt x="123" y="71"/>
                  <a:pt x="116" y="71"/>
                </a:cubicBezTo>
                <a:close/>
                <a:moveTo>
                  <a:pt x="88" y="16"/>
                </a:moveTo>
                <a:cubicBezTo>
                  <a:pt x="86" y="16"/>
                  <a:pt x="85" y="14"/>
                  <a:pt x="85" y="13"/>
                </a:cubicBezTo>
                <a:cubicBezTo>
                  <a:pt x="85" y="9"/>
                  <a:pt x="81" y="6"/>
                  <a:pt x="77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0" y="6"/>
                  <a:pt x="47" y="9"/>
                  <a:pt x="47" y="13"/>
                </a:cubicBezTo>
                <a:cubicBezTo>
                  <a:pt x="47" y="14"/>
                  <a:pt x="45" y="16"/>
                  <a:pt x="44" y="16"/>
                </a:cubicBezTo>
                <a:cubicBezTo>
                  <a:pt x="42" y="16"/>
                  <a:pt x="41" y="14"/>
                  <a:pt x="41" y="13"/>
                </a:cubicBezTo>
                <a:cubicBezTo>
                  <a:pt x="41" y="6"/>
                  <a:pt x="47" y="0"/>
                  <a:pt x="55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84" y="0"/>
                  <a:pt x="90" y="6"/>
                  <a:pt x="90" y="13"/>
                </a:cubicBezTo>
                <a:cubicBezTo>
                  <a:pt x="90" y="14"/>
                  <a:pt x="89" y="16"/>
                  <a:pt x="88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58"/>
          <p:cNvSpPr/>
          <p:nvPr/>
        </p:nvSpPr>
        <p:spPr>
          <a:xfrm>
            <a:off x="8172450" y="5757863"/>
            <a:ext cx="600075" cy="542925"/>
          </a:xfrm>
          <a:custGeom>
            <a:avLst/>
            <a:gdLst/>
            <a:ahLst/>
            <a:cxnLst/>
            <a:rect l="l" t="t" r="r" b="b"/>
            <a:pathLst>
              <a:path w="134" h="121" extrusionOk="0">
                <a:moveTo>
                  <a:pt x="29" y="55"/>
                </a:moveTo>
                <a:cubicBezTo>
                  <a:pt x="25" y="55"/>
                  <a:pt x="21" y="58"/>
                  <a:pt x="21" y="62"/>
                </a:cubicBezTo>
                <a:cubicBezTo>
                  <a:pt x="21" y="93"/>
                  <a:pt x="21" y="93"/>
                  <a:pt x="21" y="93"/>
                </a:cubicBezTo>
                <a:cubicBezTo>
                  <a:pt x="21" y="97"/>
                  <a:pt x="25" y="100"/>
                  <a:pt x="29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40" y="100"/>
                  <a:pt x="44" y="97"/>
                  <a:pt x="44" y="93"/>
                </a:cubicBezTo>
                <a:cubicBezTo>
                  <a:pt x="44" y="62"/>
                  <a:pt x="44" y="62"/>
                  <a:pt x="44" y="62"/>
                </a:cubicBezTo>
                <a:cubicBezTo>
                  <a:pt x="44" y="58"/>
                  <a:pt x="40" y="55"/>
                  <a:pt x="36" y="55"/>
                </a:cubicBezTo>
                <a:lnTo>
                  <a:pt x="29" y="55"/>
                </a:lnTo>
                <a:close/>
                <a:moveTo>
                  <a:pt x="38" y="62"/>
                </a:moveTo>
                <a:cubicBezTo>
                  <a:pt x="38" y="93"/>
                  <a:pt x="38" y="93"/>
                  <a:pt x="38" y="93"/>
                </a:cubicBezTo>
                <a:cubicBezTo>
                  <a:pt x="38" y="94"/>
                  <a:pt x="37" y="95"/>
                  <a:pt x="36" y="95"/>
                </a:cubicBezTo>
                <a:cubicBezTo>
                  <a:pt x="29" y="95"/>
                  <a:pt x="29" y="95"/>
                  <a:pt x="29" y="95"/>
                </a:cubicBezTo>
                <a:cubicBezTo>
                  <a:pt x="28" y="95"/>
                  <a:pt x="27" y="94"/>
                  <a:pt x="27" y="93"/>
                </a:cubicBezTo>
                <a:cubicBezTo>
                  <a:pt x="27" y="62"/>
                  <a:pt x="27" y="62"/>
                  <a:pt x="27" y="62"/>
                </a:cubicBezTo>
                <a:cubicBezTo>
                  <a:pt x="27" y="61"/>
                  <a:pt x="28" y="61"/>
                  <a:pt x="29" y="61"/>
                </a:cubicBezTo>
                <a:cubicBezTo>
                  <a:pt x="36" y="61"/>
                  <a:pt x="36" y="61"/>
                  <a:pt x="36" y="61"/>
                </a:cubicBezTo>
                <a:cubicBezTo>
                  <a:pt x="37" y="61"/>
                  <a:pt x="38" y="61"/>
                  <a:pt x="38" y="62"/>
                </a:cubicBezTo>
                <a:close/>
                <a:moveTo>
                  <a:pt x="56" y="44"/>
                </a:moveTo>
                <a:cubicBezTo>
                  <a:pt x="52" y="44"/>
                  <a:pt x="49" y="47"/>
                  <a:pt x="49" y="51"/>
                </a:cubicBezTo>
                <a:cubicBezTo>
                  <a:pt x="49" y="93"/>
                  <a:pt x="49" y="93"/>
                  <a:pt x="49" y="93"/>
                </a:cubicBezTo>
                <a:cubicBezTo>
                  <a:pt x="49" y="97"/>
                  <a:pt x="52" y="100"/>
                  <a:pt x="56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8" y="100"/>
                  <a:pt x="71" y="97"/>
                  <a:pt x="71" y="93"/>
                </a:cubicBezTo>
                <a:cubicBezTo>
                  <a:pt x="71" y="51"/>
                  <a:pt x="71" y="51"/>
                  <a:pt x="71" y="51"/>
                </a:cubicBezTo>
                <a:cubicBezTo>
                  <a:pt x="71" y="47"/>
                  <a:pt x="68" y="44"/>
                  <a:pt x="64" y="44"/>
                </a:cubicBezTo>
                <a:lnTo>
                  <a:pt x="56" y="44"/>
                </a:lnTo>
                <a:close/>
                <a:moveTo>
                  <a:pt x="65" y="51"/>
                </a:moveTo>
                <a:cubicBezTo>
                  <a:pt x="65" y="93"/>
                  <a:pt x="65" y="93"/>
                  <a:pt x="65" y="93"/>
                </a:cubicBezTo>
                <a:cubicBezTo>
                  <a:pt x="65" y="94"/>
                  <a:pt x="64" y="95"/>
                  <a:pt x="64" y="95"/>
                </a:cubicBezTo>
                <a:cubicBezTo>
                  <a:pt x="56" y="95"/>
                  <a:pt x="56" y="95"/>
                  <a:pt x="56" y="95"/>
                </a:cubicBezTo>
                <a:cubicBezTo>
                  <a:pt x="55" y="95"/>
                  <a:pt x="54" y="94"/>
                  <a:pt x="54" y="93"/>
                </a:cubicBezTo>
                <a:cubicBezTo>
                  <a:pt x="54" y="51"/>
                  <a:pt x="54" y="51"/>
                  <a:pt x="54" y="51"/>
                </a:cubicBezTo>
                <a:cubicBezTo>
                  <a:pt x="54" y="50"/>
                  <a:pt x="55" y="50"/>
                  <a:pt x="56" y="50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50"/>
                  <a:pt x="65" y="50"/>
                  <a:pt x="65" y="51"/>
                </a:cubicBezTo>
                <a:close/>
                <a:moveTo>
                  <a:pt x="83" y="35"/>
                </a:moveTo>
                <a:cubicBezTo>
                  <a:pt x="79" y="35"/>
                  <a:pt x="76" y="38"/>
                  <a:pt x="76" y="42"/>
                </a:cubicBezTo>
                <a:cubicBezTo>
                  <a:pt x="76" y="93"/>
                  <a:pt x="76" y="93"/>
                  <a:pt x="76" y="93"/>
                </a:cubicBezTo>
                <a:cubicBezTo>
                  <a:pt x="76" y="97"/>
                  <a:pt x="79" y="100"/>
                  <a:pt x="83" y="100"/>
                </a:cubicBezTo>
                <a:cubicBezTo>
                  <a:pt x="91" y="100"/>
                  <a:pt x="91" y="100"/>
                  <a:pt x="91" y="100"/>
                </a:cubicBezTo>
                <a:cubicBezTo>
                  <a:pt x="95" y="100"/>
                  <a:pt x="98" y="97"/>
                  <a:pt x="98" y="93"/>
                </a:cubicBezTo>
                <a:cubicBezTo>
                  <a:pt x="98" y="42"/>
                  <a:pt x="98" y="42"/>
                  <a:pt x="98" y="42"/>
                </a:cubicBezTo>
                <a:cubicBezTo>
                  <a:pt x="98" y="38"/>
                  <a:pt x="95" y="35"/>
                  <a:pt x="91" y="35"/>
                </a:cubicBezTo>
                <a:lnTo>
                  <a:pt x="83" y="35"/>
                </a:lnTo>
                <a:close/>
                <a:moveTo>
                  <a:pt x="93" y="42"/>
                </a:moveTo>
                <a:cubicBezTo>
                  <a:pt x="93" y="93"/>
                  <a:pt x="93" y="93"/>
                  <a:pt x="93" y="93"/>
                </a:cubicBezTo>
                <a:cubicBezTo>
                  <a:pt x="93" y="94"/>
                  <a:pt x="92" y="95"/>
                  <a:pt x="91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82" y="95"/>
                  <a:pt x="82" y="94"/>
                  <a:pt x="82" y="93"/>
                </a:cubicBezTo>
                <a:cubicBezTo>
                  <a:pt x="82" y="42"/>
                  <a:pt x="82" y="42"/>
                  <a:pt x="82" y="42"/>
                </a:cubicBezTo>
                <a:cubicBezTo>
                  <a:pt x="82" y="41"/>
                  <a:pt x="82" y="40"/>
                  <a:pt x="83" y="40"/>
                </a:cubicBezTo>
                <a:cubicBezTo>
                  <a:pt x="91" y="40"/>
                  <a:pt x="91" y="40"/>
                  <a:pt x="91" y="40"/>
                </a:cubicBezTo>
                <a:cubicBezTo>
                  <a:pt x="92" y="40"/>
                  <a:pt x="93" y="41"/>
                  <a:pt x="93" y="42"/>
                </a:cubicBezTo>
                <a:close/>
                <a:moveTo>
                  <a:pt x="103" y="32"/>
                </a:moveTo>
                <a:cubicBezTo>
                  <a:pt x="103" y="93"/>
                  <a:pt x="103" y="93"/>
                  <a:pt x="103" y="93"/>
                </a:cubicBezTo>
                <a:cubicBezTo>
                  <a:pt x="103" y="97"/>
                  <a:pt x="107" y="100"/>
                  <a:pt x="111" y="100"/>
                </a:cubicBezTo>
                <a:cubicBezTo>
                  <a:pt x="118" y="100"/>
                  <a:pt x="118" y="100"/>
                  <a:pt x="118" y="100"/>
                </a:cubicBezTo>
                <a:cubicBezTo>
                  <a:pt x="122" y="100"/>
                  <a:pt x="126" y="97"/>
                  <a:pt x="126" y="93"/>
                </a:cubicBezTo>
                <a:cubicBezTo>
                  <a:pt x="126" y="32"/>
                  <a:pt x="126" y="32"/>
                  <a:pt x="126" y="32"/>
                </a:cubicBezTo>
                <a:cubicBezTo>
                  <a:pt x="126" y="28"/>
                  <a:pt x="122" y="25"/>
                  <a:pt x="118" y="25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07" y="25"/>
                  <a:pt x="103" y="28"/>
                  <a:pt x="103" y="32"/>
                </a:cubicBezTo>
                <a:close/>
                <a:moveTo>
                  <a:pt x="120" y="32"/>
                </a:moveTo>
                <a:cubicBezTo>
                  <a:pt x="120" y="93"/>
                  <a:pt x="120" y="93"/>
                  <a:pt x="120" y="93"/>
                </a:cubicBezTo>
                <a:cubicBezTo>
                  <a:pt x="120" y="94"/>
                  <a:pt x="119" y="95"/>
                  <a:pt x="118" y="95"/>
                </a:cubicBezTo>
                <a:cubicBezTo>
                  <a:pt x="111" y="95"/>
                  <a:pt x="111" y="95"/>
                  <a:pt x="111" y="95"/>
                </a:cubicBezTo>
                <a:cubicBezTo>
                  <a:pt x="110" y="95"/>
                  <a:pt x="109" y="94"/>
                  <a:pt x="109" y="93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1"/>
                  <a:pt x="110" y="31"/>
                  <a:pt x="111" y="31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9" y="31"/>
                  <a:pt x="120" y="31"/>
                  <a:pt x="120" y="32"/>
                </a:cubicBezTo>
                <a:close/>
                <a:moveTo>
                  <a:pt x="69" y="24"/>
                </a:moveTo>
                <a:cubicBezTo>
                  <a:pt x="87" y="17"/>
                  <a:pt x="105" y="7"/>
                  <a:pt x="105" y="7"/>
                </a:cubicBezTo>
                <a:cubicBezTo>
                  <a:pt x="102" y="0"/>
                  <a:pt x="102" y="0"/>
                  <a:pt x="102" y="0"/>
                </a:cubicBezTo>
                <a:cubicBezTo>
                  <a:pt x="108" y="3"/>
                  <a:pt x="108" y="3"/>
                  <a:pt x="108" y="3"/>
                </a:cubicBezTo>
                <a:cubicBezTo>
                  <a:pt x="114" y="5"/>
                  <a:pt x="114" y="5"/>
                  <a:pt x="114" y="5"/>
                </a:cubicBezTo>
                <a:cubicBezTo>
                  <a:pt x="112" y="12"/>
                  <a:pt x="112" y="12"/>
                  <a:pt x="112" y="12"/>
                </a:cubicBezTo>
                <a:cubicBezTo>
                  <a:pt x="111" y="18"/>
                  <a:pt x="111" y="18"/>
                  <a:pt x="111" y="18"/>
                </a:cubicBezTo>
                <a:cubicBezTo>
                  <a:pt x="107" y="12"/>
                  <a:pt x="107" y="12"/>
                  <a:pt x="107" y="12"/>
                </a:cubicBezTo>
                <a:cubicBezTo>
                  <a:pt x="105" y="13"/>
                  <a:pt x="88" y="23"/>
                  <a:pt x="71" y="30"/>
                </a:cubicBezTo>
                <a:cubicBezTo>
                  <a:pt x="51" y="37"/>
                  <a:pt x="26" y="42"/>
                  <a:pt x="26" y="42"/>
                </a:cubicBezTo>
                <a:cubicBezTo>
                  <a:pt x="25" y="42"/>
                  <a:pt x="25" y="42"/>
                  <a:pt x="25" y="42"/>
                </a:cubicBezTo>
                <a:cubicBezTo>
                  <a:pt x="24" y="42"/>
                  <a:pt x="23" y="41"/>
                  <a:pt x="22" y="40"/>
                </a:cubicBezTo>
                <a:cubicBezTo>
                  <a:pt x="22" y="39"/>
                  <a:pt x="23" y="37"/>
                  <a:pt x="25" y="37"/>
                </a:cubicBezTo>
                <a:cubicBezTo>
                  <a:pt x="25" y="37"/>
                  <a:pt x="50" y="32"/>
                  <a:pt x="69" y="24"/>
                </a:cubicBezTo>
                <a:close/>
                <a:moveTo>
                  <a:pt x="134" y="111"/>
                </a:moveTo>
                <a:cubicBezTo>
                  <a:pt x="130" y="116"/>
                  <a:pt x="130" y="116"/>
                  <a:pt x="130" y="116"/>
                </a:cubicBezTo>
                <a:cubicBezTo>
                  <a:pt x="125" y="121"/>
                  <a:pt x="125" y="121"/>
                  <a:pt x="125" y="121"/>
                </a:cubicBezTo>
                <a:cubicBezTo>
                  <a:pt x="125" y="114"/>
                  <a:pt x="125" y="114"/>
                  <a:pt x="125" y="114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9" y="114"/>
                  <a:pt x="8" y="112"/>
                  <a:pt x="8" y="111"/>
                </a:cubicBezTo>
                <a:cubicBezTo>
                  <a:pt x="8" y="19"/>
                  <a:pt x="8" y="19"/>
                  <a:pt x="8" y="19"/>
                </a:cubicBezTo>
                <a:cubicBezTo>
                  <a:pt x="0" y="19"/>
                  <a:pt x="0" y="19"/>
                  <a:pt x="0" y="19"/>
                </a:cubicBezTo>
                <a:cubicBezTo>
                  <a:pt x="5" y="14"/>
                  <a:pt x="5" y="14"/>
                  <a:pt x="5" y="14"/>
                </a:cubicBezTo>
                <a:cubicBezTo>
                  <a:pt x="11" y="9"/>
                  <a:pt x="11" y="9"/>
                  <a:pt x="11" y="9"/>
                </a:cubicBezTo>
                <a:cubicBezTo>
                  <a:pt x="17" y="14"/>
                  <a:pt x="17" y="14"/>
                  <a:pt x="17" y="14"/>
                </a:cubicBezTo>
                <a:cubicBezTo>
                  <a:pt x="22" y="19"/>
                  <a:pt x="22" y="19"/>
                  <a:pt x="22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08"/>
                  <a:pt x="14" y="108"/>
                  <a:pt x="14" y="108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5" y="101"/>
                  <a:pt x="125" y="101"/>
                  <a:pt x="125" y="101"/>
                </a:cubicBezTo>
                <a:cubicBezTo>
                  <a:pt x="130" y="106"/>
                  <a:pt x="130" y="106"/>
                  <a:pt x="130" y="106"/>
                </a:cubicBezTo>
                <a:lnTo>
                  <a:pt x="134" y="1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58"/>
          <p:cNvSpPr/>
          <p:nvPr/>
        </p:nvSpPr>
        <p:spPr>
          <a:xfrm>
            <a:off x="1841500" y="5694363"/>
            <a:ext cx="587375" cy="687387"/>
          </a:xfrm>
          <a:custGeom>
            <a:avLst/>
            <a:gdLst/>
            <a:ahLst/>
            <a:cxnLst/>
            <a:rect l="l" t="t" r="r" b="b"/>
            <a:pathLst>
              <a:path w="131" h="153" extrusionOk="0">
                <a:moveTo>
                  <a:pt x="75" y="153"/>
                </a:moveTo>
                <a:cubicBezTo>
                  <a:pt x="54" y="153"/>
                  <a:pt x="54" y="153"/>
                  <a:pt x="54" y="153"/>
                </a:cubicBezTo>
                <a:cubicBezTo>
                  <a:pt x="52" y="153"/>
                  <a:pt x="51" y="152"/>
                  <a:pt x="51" y="151"/>
                </a:cubicBezTo>
                <a:cubicBezTo>
                  <a:pt x="51" y="149"/>
                  <a:pt x="52" y="148"/>
                  <a:pt x="54" y="148"/>
                </a:cubicBezTo>
                <a:cubicBezTo>
                  <a:pt x="75" y="148"/>
                  <a:pt x="75" y="148"/>
                  <a:pt x="75" y="148"/>
                </a:cubicBezTo>
                <a:cubicBezTo>
                  <a:pt x="77" y="148"/>
                  <a:pt x="78" y="149"/>
                  <a:pt x="78" y="151"/>
                </a:cubicBezTo>
                <a:cubicBezTo>
                  <a:pt x="78" y="152"/>
                  <a:pt x="77" y="153"/>
                  <a:pt x="75" y="153"/>
                </a:cubicBezTo>
                <a:close/>
                <a:moveTo>
                  <a:pt x="81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6" y="144"/>
                  <a:pt x="45" y="142"/>
                  <a:pt x="45" y="141"/>
                </a:cubicBezTo>
                <a:cubicBezTo>
                  <a:pt x="45" y="139"/>
                  <a:pt x="46" y="138"/>
                  <a:pt x="48" y="138"/>
                </a:cubicBezTo>
                <a:cubicBezTo>
                  <a:pt x="81" y="138"/>
                  <a:pt x="81" y="138"/>
                  <a:pt x="81" y="138"/>
                </a:cubicBezTo>
                <a:cubicBezTo>
                  <a:pt x="83" y="138"/>
                  <a:pt x="84" y="139"/>
                  <a:pt x="84" y="141"/>
                </a:cubicBezTo>
                <a:cubicBezTo>
                  <a:pt x="84" y="142"/>
                  <a:pt x="83" y="144"/>
                  <a:pt x="81" y="144"/>
                </a:cubicBezTo>
                <a:close/>
                <a:moveTo>
                  <a:pt x="64" y="133"/>
                </a:moveTo>
                <a:cubicBezTo>
                  <a:pt x="58" y="133"/>
                  <a:pt x="52" y="133"/>
                  <a:pt x="51" y="133"/>
                </a:cubicBezTo>
                <a:cubicBezTo>
                  <a:pt x="46" y="133"/>
                  <a:pt x="43" y="131"/>
                  <a:pt x="42" y="125"/>
                </a:cubicBezTo>
                <a:cubicBezTo>
                  <a:pt x="41" y="123"/>
                  <a:pt x="41" y="121"/>
                  <a:pt x="41" y="119"/>
                </a:cubicBezTo>
                <a:cubicBezTo>
                  <a:pt x="41" y="116"/>
                  <a:pt x="41" y="113"/>
                  <a:pt x="40" y="111"/>
                </a:cubicBezTo>
                <a:cubicBezTo>
                  <a:pt x="35" y="103"/>
                  <a:pt x="32" y="97"/>
                  <a:pt x="28" y="89"/>
                </a:cubicBezTo>
                <a:cubicBezTo>
                  <a:pt x="23" y="81"/>
                  <a:pt x="19" y="68"/>
                  <a:pt x="22" y="57"/>
                </a:cubicBezTo>
                <a:cubicBezTo>
                  <a:pt x="26" y="42"/>
                  <a:pt x="41" y="27"/>
                  <a:pt x="64" y="27"/>
                </a:cubicBezTo>
                <a:cubicBezTo>
                  <a:pt x="87" y="27"/>
                  <a:pt x="102" y="42"/>
                  <a:pt x="106" y="57"/>
                </a:cubicBezTo>
                <a:cubicBezTo>
                  <a:pt x="109" y="68"/>
                  <a:pt x="104" y="81"/>
                  <a:pt x="100" y="89"/>
                </a:cubicBezTo>
                <a:cubicBezTo>
                  <a:pt x="96" y="97"/>
                  <a:pt x="93" y="103"/>
                  <a:pt x="88" y="111"/>
                </a:cubicBezTo>
                <a:cubicBezTo>
                  <a:pt x="87" y="113"/>
                  <a:pt x="87" y="116"/>
                  <a:pt x="87" y="119"/>
                </a:cubicBezTo>
                <a:cubicBezTo>
                  <a:pt x="87" y="121"/>
                  <a:pt x="87" y="123"/>
                  <a:pt x="86" y="125"/>
                </a:cubicBezTo>
                <a:cubicBezTo>
                  <a:pt x="85" y="131"/>
                  <a:pt x="82" y="133"/>
                  <a:pt x="77" y="133"/>
                </a:cubicBezTo>
                <a:cubicBezTo>
                  <a:pt x="76" y="133"/>
                  <a:pt x="70" y="133"/>
                  <a:pt x="64" y="133"/>
                </a:cubicBezTo>
                <a:close/>
                <a:moveTo>
                  <a:pt x="51" y="127"/>
                </a:moveTo>
                <a:cubicBezTo>
                  <a:pt x="52" y="127"/>
                  <a:pt x="76" y="127"/>
                  <a:pt x="76" y="127"/>
                </a:cubicBezTo>
                <a:cubicBezTo>
                  <a:pt x="80" y="127"/>
                  <a:pt x="80" y="126"/>
                  <a:pt x="81" y="124"/>
                </a:cubicBezTo>
                <a:cubicBezTo>
                  <a:pt x="81" y="123"/>
                  <a:pt x="81" y="121"/>
                  <a:pt x="81" y="119"/>
                </a:cubicBezTo>
                <a:cubicBezTo>
                  <a:pt x="81" y="115"/>
                  <a:pt x="81" y="111"/>
                  <a:pt x="83" y="108"/>
                </a:cubicBezTo>
                <a:cubicBezTo>
                  <a:pt x="88" y="100"/>
                  <a:pt x="91" y="94"/>
                  <a:pt x="95" y="86"/>
                </a:cubicBezTo>
                <a:cubicBezTo>
                  <a:pt x="98" y="80"/>
                  <a:pt x="103" y="69"/>
                  <a:pt x="100" y="58"/>
                </a:cubicBezTo>
                <a:cubicBezTo>
                  <a:pt x="97" y="46"/>
                  <a:pt x="83" y="33"/>
                  <a:pt x="64" y="33"/>
                </a:cubicBezTo>
                <a:cubicBezTo>
                  <a:pt x="44" y="33"/>
                  <a:pt x="31" y="46"/>
                  <a:pt x="28" y="58"/>
                </a:cubicBezTo>
                <a:cubicBezTo>
                  <a:pt x="25" y="69"/>
                  <a:pt x="30" y="80"/>
                  <a:pt x="33" y="86"/>
                </a:cubicBezTo>
                <a:cubicBezTo>
                  <a:pt x="37" y="94"/>
                  <a:pt x="40" y="100"/>
                  <a:pt x="45" y="108"/>
                </a:cubicBezTo>
                <a:cubicBezTo>
                  <a:pt x="46" y="111"/>
                  <a:pt x="47" y="115"/>
                  <a:pt x="47" y="119"/>
                </a:cubicBezTo>
                <a:cubicBezTo>
                  <a:pt x="47" y="121"/>
                  <a:pt x="47" y="123"/>
                  <a:pt x="47" y="124"/>
                </a:cubicBezTo>
                <a:cubicBezTo>
                  <a:pt x="48" y="126"/>
                  <a:pt x="48" y="127"/>
                  <a:pt x="51" y="127"/>
                </a:cubicBezTo>
                <a:close/>
                <a:moveTo>
                  <a:pt x="14" y="70"/>
                </a:moveTo>
                <a:cubicBezTo>
                  <a:pt x="2" y="70"/>
                  <a:pt x="2" y="70"/>
                  <a:pt x="2" y="70"/>
                </a:cubicBezTo>
                <a:cubicBezTo>
                  <a:pt x="1" y="70"/>
                  <a:pt x="0" y="69"/>
                  <a:pt x="0" y="68"/>
                </a:cubicBezTo>
                <a:cubicBezTo>
                  <a:pt x="0" y="66"/>
                  <a:pt x="1" y="65"/>
                  <a:pt x="2" y="65"/>
                </a:cubicBezTo>
                <a:cubicBezTo>
                  <a:pt x="14" y="65"/>
                  <a:pt x="14" y="65"/>
                  <a:pt x="14" y="65"/>
                </a:cubicBezTo>
                <a:cubicBezTo>
                  <a:pt x="15" y="65"/>
                  <a:pt x="16" y="66"/>
                  <a:pt x="16" y="68"/>
                </a:cubicBezTo>
                <a:cubicBezTo>
                  <a:pt x="16" y="69"/>
                  <a:pt x="15" y="70"/>
                  <a:pt x="14" y="70"/>
                </a:cubicBezTo>
                <a:close/>
                <a:moveTo>
                  <a:pt x="128" y="68"/>
                </a:moveTo>
                <a:cubicBezTo>
                  <a:pt x="114" y="68"/>
                  <a:pt x="114" y="68"/>
                  <a:pt x="114" y="68"/>
                </a:cubicBezTo>
                <a:cubicBezTo>
                  <a:pt x="113" y="68"/>
                  <a:pt x="111" y="67"/>
                  <a:pt x="111" y="65"/>
                </a:cubicBezTo>
                <a:cubicBezTo>
                  <a:pt x="111" y="64"/>
                  <a:pt x="113" y="63"/>
                  <a:pt x="114" y="63"/>
                </a:cubicBezTo>
                <a:cubicBezTo>
                  <a:pt x="128" y="63"/>
                  <a:pt x="128" y="63"/>
                  <a:pt x="128" y="63"/>
                </a:cubicBezTo>
                <a:cubicBezTo>
                  <a:pt x="130" y="63"/>
                  <a:pt x="131" y="64"/>
                  <a:pt x="131" y="65"/>
                </a:cubicBezTo>
                <a:cubicBezTo>
                  <a:pt x="131" y="67"/>
                  <a:pt x="130" y="68"/>
                  <a:pt x="128" y="68"/>
                </a:cubicBezTo>
                <a:close/>
                <a:moveTo>
                  <a:pt x="38" y="66"/>
                </a:moveTo>
                <a:cubicBezTo>
                  <a:pt x="37" y="66"/>
                  <a:pt x="37" y="66"/>
                  <a:pt x="37" y="66"/>
                </a:cubicBezTo>
                <a:cubicBezTo>
                  <a:pt x="36" y="65"/>
                  <a:pt x="35" y="64"/>
                  <a:pt x="35" y="62"/>
                </a:cubicBezTo>
                <a:cubicBezTo>
                  <a:pt x="38" y="52"/>
                  <a:pt x="49" y="41"/>
                  <a:pt x="66" y="41"/>
                </a:cubicBezTo>
                <a:cubicBezTo>
                  <a:pt x="66" y="41"/>
                  <a:pt x="66" y="41"/>
                  <a:pt x="66" y="41"/>
                </a:cubicBezTo>
                <a:cubicBezTo>
                  <a:pt x="67" y="41"/>
                  <a:pt x="68" y="42"/>
                  <a:pt x="68" y="44"/>
                </a:cubicBezTo>
                <a:cubicBezTo>
                  <a:pt x="68" y="46"/>
                  <a:pt x="67" y="47"/>
                  <a:pt x="66" y="47"/>
                </a:cubicBezTo>
                <a:cubicBezTo>
                  <a:pt x="52" y="47"/>
                  <a:pt x="43" y="56"/>
                  <a:pt x="41" y="64"/>
                </a:cubicBezTo>
                <a:cubicBezTo>
                  <a:pt x="41" y="65"/>
                  <a:pt x="39" y="66"/>
                  <a:pt x="38" y="66"/>
                </a:cubicBezTo>
                <a:close/>
                <a:moveTo>
                  <a:pt x="101" y="35"/>
                </a:moveTo>
                <a:cubicBezTo>
                  <a:pt x="100" y="35"/>
                  <a:pt x="99" y="34"/>
                  <a:pt x="99" y="34"/>
                </a:cubicBezTo>
                <a:cubicBezTo>
                  <a:pt x="97" y="33"/>
                  <a:pt x="97" y="31"/>
                  <a:pt x="99" y="30"/>
                </a:cubicBezTo>
                <a:cubicBezTo>
                  <a:pt x="108" y="20"/>
                  <a:pt x="108" y="20"/>
                  <a:pt x="108" y="20"/>
                </a:cubicBezTo>
                <a:cubicBezTo>
                  <a:pt x="109" y="19"/>
                  <a:pt x="111" y="19"/>
                  <a:pt x="112" y="20"/>
                </a:cubicBezTo>
                <a:cubicBezTo>
                  <a:pt x="113" y="21"/>
                  <a:pt x="113" y="23"/>
                  <a:pt x="112" y="24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2" y="34"/>
                  <a:pt x="101" y="35"/>
                  <a:pt x="101" y="35"/>
                </a:cubicBezTo>
                <a:close/>
                <a:moveTo>
                  <a:pt x="28" y="35"/>
                </a:moveTo>
                <a:cubicBezTo>
                  <a:pt x="27" y="35"/>
                  <a:pt x="27" y="34"/>
                  <a:pt x="26" y="34"/>
                </a:cubicBezTo>
                <a:cubicBezTo>
                  <a:pt x="16" y="24"/>
                  <a:pt x="16" y="24"/>
                  <a:pt x="16" y="24"/>
                </a:cubicBezTo>
                <a:cubicBezTo>
                  <a:pt x="15" y="23"/>
                  <a:pt x="15" y="21"/>
                  <a:pt x="16" y="20"/>
                </a:cubicBezTo>
                <a:cubicBezTo>
                  <a:pt x="17" y="19"/>
                  <a:pt x="19" y="19"/>
                  <a:pt x="20" y="20"/>
                </a:cubicBezTo>
                <a:cubicBezTo>
                  <a:pt x="30" y="30"/>
                  <a:pt x="30" y="30"/>
                  <a:pt x="30" y="30"/>
                </a:cubicBezTo>
                <a:cubicBezTo>
                  <a:pt x="31" y="31"/>
                  <a:pt x="31" y="33"/>
                  <a:pt x="30" y="34"/>
                </a:cubicBezTo>
                <a:cubicBezTo>
                  <a:pt x="30" y="34"/>
                  <a:pt x="29" y="35"/>
                  <a:pt x="28" y="35"/>
                </a:cubicBezTo>
                <a:close/>
                <a:moveTo>
                  <a:pt x="64" y="22"/>
                </a:moveTo>
                <a:cubicBezTo>
                  <a:pt x="62" y="22"/>
                  <a:pt x="61" y="20"/>
                  <a:pt x="61" y="19"/>
                </a:cubicBezTo>
                <a:cubicBezTo>
                  <a:pt x="61" y="3"/>
                  <a:pt x="61" y="3"/>
                  <a:pt x="61" y="3"/>
                </a:cubicBezTo>
                <a:cubicBezTo>
                  <a:pt x="61" y="1"/>
                  <a:pt x="62" y="0"/>
                  <a:pt x="64" y="0"/>
                </a:cubicBezTo>
                <a:cubicBezTo>
                  <a:pt x="66" y="0"/>
                  <a:pt x="67" y="1"/>
                  <a:pt x="67" y="3"/>
                </a:cubicBezTo>
                <a:cubicBezTo>
                  <a:pt x="67" y="19"/>
                  <a:pt x="67" y="19"/>
                  <a:pt x="67" y="19"/>
                </a:cubicBezTo>
                <a:cubicBezTo>
                  <a:pt x="67" y="20"/>
                  <a:pt x="66" y="22"/>
                  <a:pt x="64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6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6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6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6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988" y="771525"/>
            <a:ext cx="5927725" cy="525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59"/>
          <p:cNvSpPr/>
          <p:nvPr/>
        </p:nvSpPr>
        <p:spPr>
          <a:xfrm>
            <a:off x="7807325" y="1993900"/>
            <a:ext cx="387350" cy="671513"/>
          </a:xfrm>
          <a:custGeom>
            <a:avLst/>
            <a:gdLst/>
            <a:ahLst/>
            <a:cxnLst/>
            <a:rect l="l" t="t" r="r" b="b"/>
            <a:pathLst>
              <a:path w="94" h="163" extrusionOk="0">
                <a:moveTo>
                  <a:pt x="0" y="0"/>
                </a:moveTo>
                <a:cubicBezTo>
                  <a:pt x="20" y="23"/>
                  <a:pt x="38" y="49"/>
                  <a:pt x="54" y="77"/>
                </a:cubicBezTo>
                <a:cubicBezTo>
                  <a:pt x="70" y="105"/>
                  <a:pt x="83" y="134"/>
                  <a:pt x="94" y="163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59"/>
          <p:cNvSpPr/>
          <p:nvPr/>
        </p:nvSpPr>
        <p:spPr>
          <a:xfrm>
            <a:off x="7804150" y="4191000"/>
            <a:ext cx="390525" cy="671513"/>
          </a:xfrm>
          <a:custGeom>
            <a:avLst/>
            <a:gdLst/>
            <a:ahLst/>
            <a:cxnLst/>
            <a:rect l="l" t="t" r="r" b="b"/>
            <a:pathLst>
              <a:path w="95" h="163" extrusionOk="0">
                <a:moveTo>
                  <a:pt x="95" y="0"/>
                </a:moveTo>
                <a:cubicBezTo>
                  <a:pt x="84" y="29"/>
                  <a:pt x="71" y="58"/>
                  <a:pt x="55" y="85"/>
                </a:cubicBezTo>
                <a:cubicBezTo>
                  <a:pt x="39" y="113"/>
                  <a:pt x="20" y="139"/>
                  <a:pt x="0" y="163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59"/>
          <p:cNvSpPr/>
          <p:nvPr/>
        </p:nvSpPr>
        <p:spPr>
          <a:xfrm>
            <a:off x="5705475" y="5626100"/>
            <a:ext cx="779463" cy="33338"/>
          </a:xfrm>
          <a:custGeom>
            <a:avLst/>
            <a:gdLst/>
            <a:ahLst/>
            <a:cxnLst/>
            <a:rect l="l" t="t" r="r" b="b"/>
            <a:pathLst>
              <a:path w="189" h="8" extrusionOk="0">
                <a:moveTo>
                  <a:pt x="189" y="0"/>
                </a:moveTo>
                <a:cubicBezTo>
                  <a:pt x="158" y="5"/>
                  <a:pt x="127" y="8"/>
                  <a:pt x="95" y="8"/>
                </a:cubicBezTo>
                <a:cubicBezTo>
                  <a:pt x="63" y="8"/>
                  <a:pt x="31" y="5"/>
                  <a:pt x="0" y="0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59"/>
          <p:cNvSpPr/>
          <p:nvPr/>
        </p:nvSpPr>
        <p:spPr>
          <a:xfrm>
            <a:off x="4000500" y="4187825"/>
            <a:ext cx="387350" cy="671513"/>
          </a:xfrm>
          <a:custGeom>
            <a:avLst/>
            <a:gdLst/>
            <a:ahLst/>
            <a:cxnLst/>
            <a:rect l="l" t="t" r="r" b="b"/>
            <a:pathLst>
              <a:path w="94" h="163" extrusionOk="0">
                <a:moveTo>
                  <a:pt x="94" y="163"/>
                </a:moveTo>
                <a:cubicBezTo>
                  <a:pt x="74" y="140"/>
                  <a:pt x="56" y="114"/>
                  <a:pt x="40" y="86"/>
                </a:cubicBezTo>
                <a:cubicBezTo>
                  <a:pt x="24" y="58"/>
                  <a:pt x="11" y="30"/>
                  <a:pt x="0" y="0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59"/>
          <p:cNvSpPr/>
          <p:nvPr/>
        </p:nvSpPr>
        <p:spPr>
          <a:xfrm>
            <a:off x="4000500" y="1989138"/>
            <a:ext cx="390525" cy="671512"/>
          </a:xfrm>
          <a:custGeom>
            <a:avLst/>
            <a:gdLst/>
            <a:ahLst/>
            <a:cxnLst/>
            <a:rect l="l" t="t" r="r" b="b"/>
            <a:pathLst>
              <a:path w="95" h="163" extrusionOk="0">
                <a:moveTo>
                  <a:pt x="0" y="163"/>
                </a:moveTo>
                <a:cubicBezTo>
                  <a:pt x="11" y="134"/>
                  <a:pt x="24" y="106"/>
                  <a:pt x="40" y="78"/>
                </a:cubicBezTo>
                <a:cubicBezTo>
                  <a:pt x="56" y="50"/>
                  <a:pt x="75" y="24"/>
                  <a:pt x="95" y="0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59"/>
          <p:cNvSpPr/>
          <p:nvPr/>
        </p:nvSpPr>
        <p:spPr>
          <a:xfrm>
            <a:off x="5710238" y="1193800"/>
            <a:ext cx="779462" cy="33338"/>
          </a:xfrm>
          <a:custGeom>
            <a:avLst/>
            <a:gdLst/>
            <a:ahLst/>
            <a:cxnLst/>
            <a:rect l="l" t="t" r="r" b="b"/>
            <a:pathLst>
              <a:path w="189" h="8" extrusionOk="0">
                <a:moveTo>
                  <a:pt x="0" y="8"/>
                </a:moveTo>
                <a:cubicBezTo>
                  <a:pt x="31" y="3"/>
                  <a:pt x="62" y="0"/>
                  <a:pt x="94" y="0"/>
                </a:cubicBezTo>
                <a:cubicBezTo>
                  <a:pt x="126" y="0"/>
                  <a:pt x="158" y="3"/>
                  <a:pt x="189" y="8"/>
                </a:cubicBezTo>
              </a:path>
            </a:pathLst>
          </a:custGeom>
          <a:noFill/>
          <a:ln w="49200" cap="rnd" cmpd="sng">
            <a:solidFill>
              <a:srgbClr val="231F20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59"/>
          <p:cNvSpPr txBox="1"/>
          <p:nvPr/>
        </p:nvSpPr>
        <p:spPr>
          <a:xfrm>
            <a:off x="4721225" y="1193800"/>
            <a:ext cx="587375" cy="55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59"/>
          <p:cNvSpPr txBox="1"/>
          <p:nvPr/>
        </p:nvSpPr>
        <p:spPr>
          <a:xfrm>
            <a:off x="6940550" y="1227138"/>
            <a:ext cx="582613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06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59"/>
          <p:cNvSpPr txBox="1"/>
          <p:nvPr/>
        </p:nvSpPr>
        <p:spPr>
          <a:xfrm>
            <a:off x="3557588" y="3163888"/>
            <a:ext cx="54610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59"/>
          <p:cNvSpPr txBox="1"/>
          <p:nvPr/>
        </p:nvSpPr>
        <p:spPr>
          <a:xfrm>
            <a:off x="8053388" y="3157538"/>
            <a:ext cx="565150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59"/>
          <p:cNvSpPr txBox="1"/>
          <p:nvPr/>
        </p:nvSpPr>
        <p:spPr>
          <a:xfrm>
            <a:off x="4714875" y="5089525"/>
            <a:ext cx="534988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59"/>
          <p:cNvSpPr txBox="1"/>
          <p:nvPr/>
        </p:nvSpPr>
        <p:spPr>
          <a:xfrm>
            <a:off x="6956425" y="5119688"/>
            <a:ext cx="576263" cy="55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pen Sans SemiBold"/>
              <a:buNone/>
            </a:pPr>
            <a:r>
              <a:rPr lang="en-US" sz="3600" b="1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04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59"/>
          <p:cNvSpPr txBox="1"/>
          <p:nvPr/>
        </p:nvSpPr>
        <p:spPr>
          <a:xfrm>
            <a:off x="5308600" y="2566988"/>
            <a:ext cx="1498600" cy="166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 SemiBold"/>
              <a:buNone/>
            </a:pPr>
            <a:r>
              <a:rPr lang="en-US" sz="36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YOUR</a:t>
            </a:r>
            <a:r>
              <a:rPr lang="ar-EG" sz="36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عنوان</a:t>
            </a:r>
            <a:br>
              <a:rPr lang="en-US" sz="36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sz="3600" b="1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HERE</a:t>
            </a:r>
            <a:endParaRPr sz="1400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07B9AF2-8344-534A-9313-51FB8204F7C6}"/>
              </a:ext>
            </a:extLst>
          </p:cNvPr>
          <p:cNvGrpSpPr/>
          <p:nvPr/>
        </p:nvGrpSpPr>
        <p:grpSpPr>
          <a:xfrm>
            <a:off x="511175" y="2935288"/>
            <a:ext cx="2509838" cy="917575"/>
            <a:chOff x="511175" y="2935288"/>
            <a:chExt cx="2509838" cy="917575"/>
          </a:xfrm>
        </p:grpSpPr>
        <p:sp>
          <p:nvSpPr>
            <p:cNvPr id="1103" name="Google Shape;1103;p59"/>
            <p:cNvSpPr txBox="1"/>
            <p:nvPr/>
          </p:nvSpPr>
          <p:spPr>
            <a:xfrm>
              <a:off x="1755775" y="3206750"/>
              <a:ext cx="1265238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59"/>
            <p:cNvSpPr/>
            <p:nvPr/>
          </p:nvSpPr>
          <p:spPr>
            <a:xfrm>
              <a:off x="1830388" y="2935288"/>
              <a:ext cx="1082675" cy="43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B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59"/>
            <p:cNvSpPr/>
            <p:nvPr/>
          </p:nvSpPr>
          <p:spPr>
            <a:xfrm>
              <a:off x="511175" y="3197225"/>
              <a:ext cx="838200" cy="560388"/>
            </a:xfrm>
            <a:custGeom>
              <a:avLst/>
              <a:gdLst/>
              <a:ahLst/>
              <a:cxnLst/>
              <a:rect l="l" t="t" r="r" b="b"/>
              <a:pathLst>
                <a:path w="183" h="122" extrusionOk="0">
                  <a:moveTo>
                    <a:pt x="145" y="12"/>
                  </a:moveTo>
                  <a:cubicBezTo>
                    <a:pt x="162" y="54"/>
                    <a:pt x="162" y="54"/>
                    <a:pt x="162" y="54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0" y="53"/>
                    <a:pt x="95" y="24"/>
                    <a:pt x="92" y="23"/>
                  </a:cubicBezTo>
                  <a:cubicBezTo>
                    <a:pt x="90" y="23"/>
                    <a:pt x="79" y="27"/>
                    <a:pt x="78" y="28"/>
                  </a:cubicBezTo>
                  <a:cubicBezTo>
                    <a:pt x="78" y="28"/>
                    <a:pt x="72" y="30"/>
                    <a:pt x="66" y="30"/>
                  </a:cubicBezTo>
                  <a:cubicBezTo>
                    <a:pt x="63" y="30"/>
                    <a:pt x="61" y="29"/>
                    <a:pt x="60" y="28"/>
                  </a:cubicBezTo>
                  <a:cubicBezTo>
                    <a:pt x="59" y="27"/>
                    <a:pt x="58" y="26"/>
                    <a:pt x="58" y="25"/>
                  </a:cubicBezTo>
                  <a:cubicBezTo>
                    <a:pt x="58" y="23"/>
                    <a:pt x="61" y="21"/>
                    <a:pt x="62" y="20"/>
                  </a:cubicBezTo>
                  <a:cubicBezTo>
                    <a:pt x="71" y="15"/>
                    <a:pt x="95" y="6"/>
                    <a:pt x="97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104" y="6"/>
                    <a:pt x="141" y="11"/>
                    <a:pt x="145" y="12"/>
                  </a:cubicBezTo>
                  <a:close/>
                  <a:moveTo>
                    <a:pt x="160" y="0"/>
                  </a:moveTo>
                  <a:cubicBezTo>
                    <a:pt x="159" y="0"/>
                    <a:pt x="159" y="0"/>
                    <a:pt x="158" y="0"/>
                  </a:cubicBezTo>
                  <a:cubicBezTo>
                    <a:pt x="151" y="3"/>
                    <a:pt x="151" y="3"/>
                    <a:pt x="151" y="3"/>
                  </a:cubicBezTo>
                  <a:cubicBezTo>
                    <a:pt x="150" y="3"/>
                    <a:pt x="149" y="4"/>
                    <a:pt x="149" y="5"/>
                  </a:cubicBezTo>
                  <a:cubicBezTo>
                    <a:pt x="148" y="6"/>
                    <a:pt x="148" y="8"/>
                    <a:pt x="149" y="9"/>
                  </a:cubicBezTo>
                  <a:cubicBezTo>
                    <a:pt x="166" y="53"/>
                    <a:pt x="166" y="53"/>
                    <a:pt x="166" y="53"/>
                  </a:cubicBezTo>
                  <a:cubicBezTo>
                    <a:pt x="167" y="56"/>
                    <a:pt x="170" y="57"/>
                    <a:pt x="172" y="56"/>
                  </a:cubicBezTo>
                  <a:cubicBezTo>
                    <a:pt x="179" y="53"/>
                    <a:pt x="179" y="53"/>
                    <a:pt x="179" y="53"/>
                  </a:cubicBezTo>
                  <a:cubicBezTo>
                    <a:pt x="181" y="53"/>
                    <a:pt x="181" y="52"/>
                    <a:pt x="182" y="51"/>
                  </a:cubicBezTo>
                  <a:cubicBezTo>
                    <a:pt x="182" y="50"/>
                    <a:pt x="183" y="48"/>
                    <a:pt x="182" y="47"/>
                  </a:cubicBezTo>
                  <a:cubicBezTo>
                    <a:pt x="164" y="3"/>
                    <a:pt x="164" y="3"/>
                    <a:pt x="164" y="3"/>
                  </a:cubicBezTo>
                  <a:cubicBezTo>
                    <a:pt x="164" y="1"/>
                    <a:pt x="162" y="0"/>
                    <a:pt x="160" y="0"/>
                  </a:cubicBezTo>
                  <a:close/>
                  <a:moveTo>
                    <a:pt x="0" y="61"/>
                  </a:moveTo>
                  <a:cubicBezTo>
                    <a:pt x="0" y="62"/>
                    <a:pt x="0" y="63"/>
                    <a:pt x="1" y="64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4" y="66"/>
                    <a:pt x="16" y="64"/>
                    <a:pt x="17" y="6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1" y="11"/>
                    <a:pt x="20" y="9"/>
                    <a:pt x="19" y="9"/>
                  </a:cubicBezTo>
                  <a:cubicBezTo>
                    <a:pt x="18" y="8"/>
                    <a:pt x="17" y="7"/>
                    <a:pt x="16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4" y="8"/>
                    <a:pt x="3" y="11"/>
                  </a:cubicBezTo>
                  <a:lnTo>
                    <a:pt x="0" y="61"/>
                  </a:lnTo>
                  <a:close/>
                  <a:moveTo>
                    <a:pt x="75" y="105"/>
                  </a:moveTo>
                  <a:cubicBezTo>
                    <a:pt x="74" y="103"/>
                    <a:pt x="73" y="102"/>
                    <a:pt x="72" y="101"/>
                  </a:cubicBezTo>
                  <a:cubicBezTo>
                    <a:pt x="69" y="98"/>
                    <a:pt x="65" y="98"/>
                    <a:pt x="63" y="102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2" y="115"/>
                    <a:pt x="56" y="119"/>
                    <a:pt x="57" y="120"/>
                  </a:cubicBezTo>
                  <a:cubicBezTo>
                    <a:pt x="58" y="121"/>
                    <a:pt x="60" y="122"/>
                    <a:pt x="61" y="122"/>
                  </a:cubicBezTo>
                  <a:cubicBezTo>
                    <a:pt x="63" y="122"/>
                    <a:pt x="65" y="121"/>
                    <a:pt x="66" y="119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1" y="113"/>
                    <a:pt x="71" y="113"/>
                    <a:pt x="71" y="113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5" y="109"/>
                    <a:pt x="75" y="107"/>
                    <a:pt x="75" y="105"/>
                  </a:cubicBezTo>
                  <a:close/>
                  <a:moveTo>
                    <a:pt x="39" y="102"/>
                  </a:moveTo>
                  <a:cubicBezTo>
                    <a:pt x="37" y="105"/>
                    <a:pt x="37" y="108"/>
                    <a:pt x="41" y="111"/>
                  </a:cubicBezTo>
                  <a:cubicBezTo>
                    <a:pt x="44" y="114"/>
                    <a:pt x="48" y="113"/>
                    <a:pt x="51" y="11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3" y="95"/>
                    <a:pt x="59" y="91"/>
                    <a:pt x="58" y="90"/>
                  </a:cubicBezTo>
                  <a:cubicBezTo>
                    <a:pt x="55" y="87"/>
                    <a:pt x="52" y="87"/>
                    <a:pt x="49" y="91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lnTo>
                    <a:pt x="39" y="102"/>
                  </a:lnTo>
                  <a:close/>
                  <a:moveTo>
                    <a:pt x="27" y="90"/>
                  </a:moveTo>
                  <a:cubicBezTo>
                    <a:pt x="25" y="91"/>
                    <a:pt x="25" y="93"/>
                    <a:pt x="25" y="95"/>
                  </a:cubicBezTo>
                  <a:cubicBezTo>
                    <a:pt x="25" y="97"/>
                    <a:pt x="26" y="98"/>
                    <a:pt x="28" y="99"/>
                  </a:cubicBezTo>
                  <a:cubicBezTo>
                    <a:pt x="31" y="102"/>
                    <a:pt x="34" y="102"/>
                    <a:pt x="37" y="9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8" y="85"/>
                    <a:pt x="49" y="83"/>
                    <a:pt x="48" y="82"/>
                  </a:cubicBezTo>
                  <a:cubicBezTo>
                    <a:pt x="48" y="80"/>
                    <a:pt x="47" y="78"/>
                    <a:pt x="45" y="77"/>
                  </a:cubicBezTo>
                  <a:cubicBezTo>
                    <a:pt x="42" y="74"/>
                    <a:pt x="39" y="75"/>
                    <a:pt x="36" y="78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31" y="84"/>
                    <a:pt x="31" y="84"/>
                    <a:pt x="31" y="84"/>
                  </a:cubicBezTo>
                  <a:cubicBezTo>
                    <a:pt x="31" y="85"/>
                    <a:pt x="31" y="85"/>
                    <a:pt x="31" y="85"/>
                  </a:cubicBezTo>
                  <a:lnTo>
                    <a:pt x="27" y="90"/>
                  </a:lnTo>
                  <a:close/>
                  <a:moveTo>
                    <a:pt x="25" y="86"/>
                  </a:moveTo>
                  <a:cubicBezTo>
                    <a:pt x="34" y="74"/>
                    <a:pt x="34" y="74"/>
                    <a:pt x="34" y="74"/>
                  </a:cubicBezTo>
                  <a:cubicBezTo>
                    <a:pt x="38" y="69"/>
                    <a:pt x="34" y="66"/>
                    <a:pt x="33" y="64"/>
                  </a:cubicBezTo>
                  <a:cubicBezTo>
                    <a:pt x="30" y="62"/>
                    <a:pt x="26" y="62"/>
                    <a:pt x="24" y="66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4" y="77"/>
                    <a:pt x="13" y="79"/>
                    <a:pt x="14" y="81"/>
                  </a:cubicBezTo>
                  <a:cubicBezTo>
                    <a:pt x="14" y="83"/>
                    <a:pt x="15" y="84"/>
                    <a:pt x="16" y="84"/>
                  </a:cubicBezTo>
                  <a:cubicBezTo>
                    <a:pt x="17" y="86"/>
                    <a:pt x="19" y="87"/>
                    <a:pt x="21" y="87"/>
                  </a:cubicBezTo>
                  <a:cubicBezTo>
                    <a:pt x="22" y="87"/>
                    <a:pt x="23" y="87"/>
                    <a:pt x="25" y="86"/>
                  </a:cubicBezTo>
                  <a:close/>
                  <a:moveTo>
                    <a:pt x="138" y="76"/>
                  </a:moveTo>
                  <a:cubicBezTo>
                    <a:pt x="140" y="73"/>
                    <a:pt x="142" y="70"/>
                    <a:pt x="137" y="66"/>
                  </a:cubicBezTo>
                  <a:cubicBezTo>
                    <a:pt x="134" y="63"/>
                    <a:pt x="134" y="63"/>
                    <a:pt x="134" y="63"/>
                  </a:cubicBezTo>
                  <a:cubicBezTo>
                    <a:pt x="117" y="48"/>
                    <a:pt x="96" y="31"/>
                    <a:pt x="92" y="28"/>
                  </a:cubicBezTo>
                  <a:cubicBezTo>
                    <a:pt x="90" y="28"/>
                    <a:pt x="84" y="30"/>
                    <a:pt x="80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79" y="32"/>
                    <a:pt x="72" y="34"/>
                    <a:pt x="66" y="34"/>
                  </a:cubicBezTo>
                  <a:cubicBezTo>
                    <a:pt x="62" y="34"/>
                    <a:pt x="60" y="33"/>
                    <a:pt x="58" y="32"/>
                  </a:cubicBezTo>
                  <a:cubicBezTo>
                    <a:pt x="54" y="30"/>
                    <a:pt x="53" y="27"/>
                    <a:pt x="54" y="25"/>
                  </a:cubicBezTo>
                  <a:cubicBezTo>
                    <a:pt x="54" y="21"/>
                    <a:pt x="57" y="18"/>
                    <a:pt x="59" y="16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4" y="59"/>
                    <a:pt x="27" y="59"/>
                    <a:pt x="29" y="59"/>
                  </a:cubicBezTo>
                  <a:cubicBezTo>
                    <a:pt x="31" y="59"/>
                    <a:pt x="33" y="59"/>
                    <a:pt x="36" y="61"/>
                  </a:cubicBezTo>
                  <a:cubicBezTo>
                    <a:pt x="39" y="64"/>
                    <a:pt x="40" y="68"/>
                    <a:pt x="40" y="71"/>
                  </a:cubicBezTo>
                  <a:cubicBezTo>
                    <a:pt x="43" y="71"/>
                    <a:pt x="46" y="72"/>
                    <a:pt x="48" y="74"/>
                  </a:cubicBezTo>
                  <a:cubicBezTo>
                    <a:pt x="51" y="77"/>
                    <a:pt x="53" y="80"/>
                    <a:pt x="53" y="84"/>
                  </a:cubicBezTo>
                  <a:cubicBezTo>
                    <a:pt x="55" y="83"/>
                    <a:pt x="58" y="84"/>
                    <a:pt x="61" y="86"/>
                  </a:cubicBezTo>
                  <a:cubicBezTo>
                    <a:pt x="64" y="89"/>
                    <a:pt x="65" y="92"/>
                    <a:pt x="65" y="95"/>
                  </a:cubicBezTo>
                  <a:cubicBezTo>
                    <a:pt x="68" y="94"/>
                    <a:pt x="72" y="95"/>
                    <a:pt x="75" y="97"/>
                  </a:cubicBezTo>
                  <a:cubicBezTo>
                    <a:pt x="79" y="101"/>
                    <a:pt x="80" y="105"/>
                    <a:pt x="78" y="110"/>
                  </a:cubicBezTo>
                  <a:cubicBezTo>
                    <a:pt x="81" y="112"/>
                    <a:pt x="81" y="112"/>
                    <a:pt x="81" y="112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4" y="113"/>
                    <a:pt x="85" y="114"/>
                    <a:pt x="86" y="114"/>
                  </a:cubicBezTo>
                  <a:cubicBezTo>
                    <a:pt x="88" y="114"/>
                    <a:pt x="90" y="112"/>
                    <a:pt x="91" y="111"/>
                  </a:cubicBezTo>
                  <a:cubicBezTo>
                    <a:pt x="93" y="109"/>
                    <a:pt x="94" y="107"/>
                    <a:pt x="91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5" y="90"/>
                    <a:pt x="75" y="90"/>
                    <a:pt x="75" y="89"/>
                  </a:cubicBezTo>
                  <a:cubicBezTo>
                    <a:pt x="75" y="88"/>
                    <a:pt x="75" y="88"/>
                    <a:pt x="75" y="87"/>
                  </a:cubicBezTo>
                  <a:cubicBezTo>
                    <a:pt x="76" y="86"/>
                    <a:pt x="78" y="86"/>
                    <a:pt x="79" y="87"/>
                  </a:cubicBezTo>
                  <a:cubicBezTo>
                    <a:pt x="99" y="104"/>
                    <a:pt x="99" y="104"/>
                    <a:pt x="99" y="104"/>
                  </a:cubicBezTo>
                  <a:cubicBezTo>
                    <a:pt x="100" y="105"/>
                    <a:pt x="101" y="105"/>
                    <a:pt x="103" y="105"/>
                  </a:cubicBezTo>
                  <a:cubicBezTo>
                    <a:pt x="105" y="105"/>
                    <a:pt x="107" y="104"/>
                    <a:pt x="108" y="102"/>
                  </a:cubicBezTo>
                  <a:cubicBezTo>
                    <a:pt x="109" y="100"/>
                    <a:pt x="110" y="99"/>
                    <a:pt x="110" y="97"/>
                  </a:cubicBezTo>
                  <a:cubicBezTo>
                    <a:pt x="110" y="95"/>
                    <a:pt x="109" y="94"/>
                    <a:pt x="107" y="92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104" y="90"/>
                    <a:pt x="104" y="90"/>
                    <a:pt x="104" y="90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80"/>
                    <a:pt x="92" y="79"/>
                  </a:cubicBezTo>
                  <a:cubicBezTo>
                    <a:pt x="92" y="79"/>
                    <a:pt x="92" y="78"/>
                    <a:pt x="93" y="78"/>
                  </a:cubicBezTo>
                  <a:cubicBezTo>
                    <a:pt x="94" y="77"/>
                    <a:pt x="95" y="76"/>
                    <a:pt x="96" y="77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6" y="93"/>
                    <a:pt x="118" y="94"/>
                    <a:pt x="119" y="94"/>
                  </a:cubicBezTo>
                  <a:cubicBezTo>
                    <a:pt x="121" y="94"/>
                    <a:pt x="123" y="93"/>
                    <a:pt x="125" y="91"/>
                  </a:cubicBezTo>
                  <a:cubicBezTo>
                    <a:pt x="127" y="89"/>
                    <a:pt x="127" y="87"/>
                    <a:pt x="127" y="86"/>
                  </a:cubicBezTo>
                  <a:cubicBezTo>
                    <a:pt x="127" y="84"/>
                    <a:pt x="126" y="82"/>
                    <a:pt x="124" y="81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8" y="68"/>
                    <a:pt x="108" y="66"/>
                    <a:pt x="109" y="65"/>
                  </a:cubicBezTo>
                  <a:cubicBezTo>
                    <a:pt x="110" y="64"/>
                    <a:pt x="111" y="64"/>
                    <a:pt x="112" y="65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31" y="80"/>
                    <a:pt x="135" y="79"/>
                    <a:pt x="138" y="76"/>
                  </a:cubicBezTo>
                  <a:close/>
                </a:path>
              </a:pathLst>
            </a:custGeom>
            <a:solidFill>
              <a:srgbClr val="FA66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FDCBFAB-F223-774B-889A-0D87263B4075}"/>
              </a:ext>
            </a:extLst>
          </p:cNvPr>
          <p:cNvGrpSpPr/>
          <p:nvPr/>
        </p:nvGrpSpPr>
        <p:grpSpPr>
          <a:xfrm>
            <a:off x="9172575" y="966788"/>
            <a:ext cx="2411413" cy="933450"/>
            <a:chOff x="9172575" y="966788"/>
            <a:chExt cx="2411413" cy="933450"/>
          </a:xfrm>
        </p:grpSpPr>
        <p:sp>
          <p:nvSpPr>
            <p:cNvPr id="1107" name="Google Shape;1107;p59"/>
            <p:cNvSpPr txBox="1"/>
            <p:nvPr/>
          </p:nvSpPr>
          <p:spPr>
            <a:xfrm>
              <a:off x="9172575" y="1254125"/>
              <a:ext cx="1266825" cy="646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59"/>
            <p:cNvSpPr/>
            <p:nvPr/>
          </p:nvSpPr>
          <p:spPr>
            <a:xfrm>
              <a:off x="9437688" y="966788"/>
              <a:ext cx="1100137" cy="43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D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59"/>
            <p:cNvSpPr/>
            <p:nvPr/>
          </p:nvSpPr>
          <p:spPr>
            <a:xfrm>
              <a:off x="10836275" y="1130300"/>
              <a:ext cx="747713" cy="623888"/>
            </a:xfrm>
            <a:custGeom>
              <a:avLst/>
              <a:gdLst/>
              <a:ahLst/>
              <a:cxnLst/>
              <a:rect l="l" t="t" r="r" b="b"/>
              <a:pathLst>
                <a:path w="163" h="136" extrusionOk="0">
                  <a:moveTo>
                    <a:pt x="22" y="111"/>
                  </a:moveTo>
                  <a:cubicBezTo>
                    <a:pt x="22" y="74"/>
                    <a:pt x="22" y="74"/>
                    <a:pt x="22" y="74"/>
                  </a:cubicBezTo>
                  <a:cubicBezTo>
                    <a:pt x="22" y="71"/>
                    <a:pt x="24" y="69"/>
                    <a:pt x="2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9" y="69"/>
                    <a:pt x="42" y="71"/>
                    <a:pt x="42" y="74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2" y="114"/>
                    <a:pt x="39" y="116"/>
                    <a:pt x="36" y="116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4" y="116"/>
                    <a:pt x="22" y="114"/>
                    <a:pt x="22" y="111"/>
                  </a:cubicBezTo>
                  <a:close/>
                  <a:moveTo>
                    <a:pt x="60" y="56"/>
                  </a:moveTo>
                  <a:cubicBezTo>
                    <a:pt x="57" y="56"/>
                    <a:pt x="55" y="58"/>
                    <a:pt x="55" y="6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5" y="114"/>
                    <a:pt x="57" y="116"/>
                    <a:pt x="60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2" y="116"/>
                    <a:pt x="74" y="114"/>
                    <a:pt x="74" y="111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58"/>
                    <a:pt x="72" y="56"/>
                    <a:pt x="69" y="56"/>
                  </a:cubicBezTo>
                  <a:lnTo>
                    <a:pt x="60" y="56"/>
                  </a:lnTo>
                  <a:close/>
                  <a:moveTo>
                    <a:pt x="93" y="44"/>
                  </a:moveTo>
                  <a:cubicBezTo>
                    <a:pt x="90" y="44"/>
                    <a:pt x="87" y="47"/>
                    <a:pt x="87" y="50"/>
                  </a:cubicBezTo>
                  <a:cubicBezTo>
                    <a:pt x="87" y="111"/>
                    <a:pt x="87" y="111"/>
                    <a:pt x="87" y="111"/>
                  </a:cubicBezTo>
                  <a:cubicBezTo>
                    <a:pt x="87" y="114"/>
                    <a:pt x="90" y="116"/>
                    <a:pt x="93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4" y="116"/>
                    <a:pt x="107" y="114"/>
                    <a:pt x="107" y="111"/>
                  </a:cubicBezTo>
                  <a:cubicBezTo>
                    <a:pt x="107" y="50"/>
                    <a:pt x="107" y="50"/>
                    <a:pt x="107" y="50"/>
                  </a:cubicBezTo>
                  <a:cubicBezTo>
                    <a:pt x="107" y="47"/>
                    <a:pt x="104" y="44"/>
                    <a:pt x="102" y="44"/>
                  </a:cubicBezTo>
                  <a:lnTo>
                    <a:pt x="93" y="44"/>
                  </a:lnTo>
                  <a:close/>
                  <a:moveTo>
                    <a:pt x="125" y="33"/>
                  </a:moveTo>
                  <a:cubicBezTo>
                    <a:pt x="122" y="33"/>
                    <a:pt x="120" y="35"/>
                    <a:pt x="120" y="38"/>
                  </a:cubicBezTo>
                  <a:cubicBezTo>
                    <a:pt x="120" y="111"/>
                    <a:pt x="120" y="111"/>
                    <a:pt x="120" y="111"/>
                  </a:cubicBezTo>
                  <a:cubicBezTo>
                    <a:pt x="120" y="114"/>
                    <a:pt x="122" y="116"/>
                    <a:pt x="125" y="116"/>
                  </a:cubicBezTo>
                  <a:cubicBezTo>
                    <a:pt x="134" y="116"/>
                    <a:pt x="134" y="116"/>
                    <a:pt x="134" y="116"/>
                  </a:cubicBezTo>
                  <a:cubicBezTo>
                    <a:pt x="137" y="116"/>
                    <a:pt x="140" y="114"/>
                    <a:pt x="140" y="111"/>
                  </a:cubicBezTo>
                  <a:cubicBezTo>
                    <a:pt x="140" y="38"/>
                    <a:pt x="140" y="38"/>
                    <a:pt x="140" y="38"/>
                  </a:cubicBezTo>
                  <a:cubicBezTo>
                    <a:pt x="140" y="35"/>
                    <a:pt x="137" y="33"/>
                    <a:pt x="134" y="33"/>
                  </a:cubicBezTo>
                  <a:lnTo>
                    <a:pt x="125" y="33"/>
                  </a:lnTo>
                  <a:close/>
                  <a:moveTo>
                    <a:pt x="24" y="54"/>
                  </a:moveTo>
                  <a:cubicBezTo>
                    <a:pt x="59" y="48"/>
                    <a:pt x="92" y="36"/>
                    <a:pt x="121" y="18"/>
                  </a:cubicBezTo>
                  <a:cubicBezTo>
                    <a:pt x="124" y="23"/>
                    <a:pt x="124" y="23"/>
                    <a:pt x="124" y="23"/>
                  </a:cubicBezTo>
                  <a:cubicBezTo>
                    <a:pt x="134" y="7"/>
                    <a:pt x="134" y="7"/>
                    <a:pt x="134" y="7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89" y="29"/>
                    <a:pt x="57" y="41"/>
                    <a:pt x="23" y="47"/>
                  </a:cubicBezTo>
                  <a:lnTo>
                    <a:pt x="24" y="54"/>
                  </a:lnTo>
                  <a:close/>
                  <a:moveTo>
                    <a:pt x="163" y="127"/>
                  </a:moveTo>
                  <a:cubicBezTo>
                    <a:pt x="147" y="117"/>
                    <a:pt x="147" y="117"/>
                    <a:pt x="147" y="117"/>
                  </a:cubicBezTo>
                  <a:cubicBezTo>
                    <a:pt x="147" y="123"/>
                    <a:pt x="147" y="123"/>
                    <a:pt x="147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0"/>
                    <a:pt x="6" y="130"/>
                    <a:pt x="6" y="130"/>
                  </a:cubicBezTo>
                  <a:cubicBezTo>
                    <a:pt x="147" y="130"/>
                    <a:pt x="147" y="130"/>
                    <a:pt x="147" y="130"/>
                  </a:cubicBezTo>
                  <a:cubicBezTo>
                    <a:pt x="147" y="136"/>
                    <a:pt x="147" y="136"/>
                    <a:pt x="147" y="136"/>
                  </a:cubicBezTo>
                  <a:lnTo>
                    <a:pt x="163" y="127"/>
                  </a:lnTo>
                  <a:close/>
                </a:path>
              </a:pathLst>
            </a:custGeom>
            <a:solidFill>
              <a:srgbClr val="7ACA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8725E2F-316E-844E-8F96-6696B096FBA3}"/>
              </a:ext>
            </a:extLst>
          </p:cNvPr>
          <p:cNvGrpSpPr/>
          <p:nvPr/>
        </p:nvGrpSpPr>
        <p:grpSpPr>
          <a:xfrm>
            <a:off x="9172575" y="4899025"/>
            <a:ext cx="2576513" cy="941388"/>
            <a:chOff x="9172575" y="4899025"/>
            <a:chExt cx="2576513" cy="941388"/>
          </a:xfrm>
        </p:grpSpPr>
        <p:sp>
          <p:nvSpPr>
            <p:cNvPr id="1105" name="Google Shape;1105;p59"/>
            <p:cNvSpPr txBox="1"/>
            <p:nvPr/>
          </p:nvSpPr>
          <p:spPr>
            <a:xfrm>
              <a:off x="9172575" y="5192713"/>
              <a:ext cx="1266825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59"/>
            <p:cNvSpPr/>
            <p:nvPr/>
          </p:nvSpPr>
          <p:spPr>
            <a:xfrm>
              <a:off x="9437688" y="4899025"/>
              <a:ext cx="1050925" cy="439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F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59"/>
            <p:cNvSpPr/>
            <p:nvPr/>
          </p:nvSpPr>
          <p:spPr>
            <a:xfrm>
              <a:off x="10704513" y="5089525"/>
              <a:ext cx="1044575" cy="546100"/>
            </a:xfrm>
            <a:custGeom>
              <a:avLst/>
              <a:gdLst/>
              <a:ahLst/>
              <a:cxnLst/>
              <a:rect l="l" t="t" r="r" b="b"/>
              <a:pathLst>
                <a:path w="228" h="119" extrusionOk="0">
                  <a:moveTo>
                    <a:pt x="164" y="112"/>
                  </a:moveTo>
                  <a:cubicBezTo>
                    <a:pt x="161" y="113"/>
                    <a:pt x="158" y="114"/>
                    <a:pt x="154" y="115"/>
                  </a:cubicBezTo>
                  <a:cubicBezTo>
                    <a:pt x="143" y="118"/>
                    <a:pt x="131" y="118"/>
                    <a:pt x="117" y="119"/>
                  </a:cubicBezTo>
                  <a:cubicBezTo>
                    <a:pt x="102" y="118"/>
                    <a:pt x="91" y="118"/>
                    <a:pt x="79" y="115"/>
                  </a:cubicBezTo>
                  <a:cubicBezTo>
                    <a:pt x="76" y="114"/>
                    <a:pt x="72" y="113"/>
                    <a:pt x="69" y="112"/>
                  </a:cubicBezTo>
                  <a:cubicBezTo>
                    <a:pt x="59" y="107"/>
                    <a:pt x="59" y="99"/>
                    <a:pt x="65" y="93"/>
                  </a:cubicBezTo>
                  <a:cubicBezTo>
                    <a:pt x="71" y="87"/>
                    <a:pt x="78" y="83"/>
                    <a:pt x="86" y="80"/>
                  </a:cubicBezTo>
                  <a:cubicBezTo>
                    <a:pt x="89" y="78"/>
                    <a:pt x="93" y="77"/>
                    <a:pt x="96" y="75"/>
                  </a:cubicBezTo>
                  <a:cubicBezTo>
                    <a:pt x="103" y="73"/>
                    <a:pt x="105" y="66"/>
                    <a:pt x="100" y="61"/>
                  </a:cubicBezTo>
                  <a:cubicBezTo>
                    <a:pt x="90" y="51"/>
                    <a:pt x="86" y="39"/>
                    <a:pt x="87" y="26"/>
                  </a:cubicBezTo>
                  <a:cubicBezTo>
                    <a:pt x="87" y="12"/>
                    <a:pt x="95" y="4"/>
                    <a:pt x="108" y="1"/>
                  </a:cubicBezTo>
                  <a:cubicBezTo>
                    <a:pt x="111" y="0"/>
                    <a:pt x="114" y="0"/>
                    <a:pt x="117" y="0"/>
                  </a:cubicBezTo>
                  <a:cubicBezTo>
                    <a:pt x="119" y="0"/>
                    <a:pt x="122" y="0"/>
                    <a:pt x="125" y="1"/>
                  </a:cubicBezTo>
                  <a:cubicBezTo>
                    <a:pt x="138" y="4"/>
                    <a:pt x="146" y="12"/>
                    <a:pt x="147" y="26"/>
                  </a:cubicBezTo>
                  <a:cubicBezTo>
                    <a:pt x="147" y="39"/>
                    <a:pt x="143" y="51"/>
                    <a:pt x="134" y="61"/>
                  </a:cubicBezTo>
                  <a:cubicBezTo>
                    <a:pt x="129" y="66"/>
                    <a:pt x="131" y="73"/>
                    <a:pt x="137" y="75"/>
                  </a:cubicBezTo>
                  <a:cubicBezTo>
                    <a:pt x="141" y="77"/>
                    <a:pt x="144" y="78"/>
                    <a:pt x="148" y="80"/>
                  </a:cubicBezTo>
                  <a:cubicBezTo>
                    <a:pt x="155" y="83"/>
                    <a:pt x="163" y="87"/>
                    <a:pt x="169" y="93"/>
                  </a:cubicBezTo>
                  <a:cubicBezTo>
                    <a:pt x="172" y="97"/>
                    <a:pt x="174" y="107"/>
                    <a:pt x="164" y="112"/>
                  </a:cubicBezTo>
                  <a:close/>
                  <a:moveTo>
                    <a:pt x="224" y="101"/>
                  </a:moveTo>
                  <a:cubicBezTo>
                    <a:pt x="220" y="97"/>
                    <a:pt x="215" y="94"/>
                    <a:pt x="209" y="91"/>
                  </a:cubicBezTo>
                  <a:cubicBezTo>
                    <a:pt x="207" y="90"/>
                    <a:pt x="204" y="89"/>
                    <a:pt x="202" y="88"/>
                  </a:cubicBezTo>
                  <a:cubicBezTo>
                    <a:pt x="197" y="87"/>
                    <a:pt x="196" y="82"/>
                    <a:pt x="200" y="79"/>
                  </a:cubicBezTo>
                  <a:cubicBezTo>
                    <a:pt x="206" y="72"/>
                    <a:pt x="209" y="63"/>
                    <a:pt x="209" y="54"/>
                  </a:cubicBezTo>
                  <a:cubicBezTo>
                    <a:pt x="208" y="44"/>
                    <a:pt x="203" y="39"/>
                    <a:pt x="194" y="37"/>
                  </a:cubicBezTo>
                  <a:cubicBezTo>
                    <a:pt x="192" y="36"/>
                    <a:pt x="190" y="36"/>
                    <a:pt x="188" y="36"/>
                  </a:cubicBezTo>
                  <a:cubicBezTo>
                    <a:pt x="186" y="36"/>
                    <a:pt x="184" y="36"/>
                    <a:pt x="182" y="37"/>
                  </a:cubicBezTo>
                  <a:cubicBezTo>
                    <a:pt x="173" y="39"/>
                    <a:pt x="167" y="44"/>
                    <a:pt x="167" y="54"/>
                  </a:cubicBezTo>
                  <a:cubicBezTo>
                    <a:pt x="167" y="63"/>
                    <a:pt x="169" y="72"/>
                    <a:pt x="176" y="79"/>
                  </a:cubicBezTo>
                  <a:cubicBezTo>
                    <a:pt x="179" y="82"/>
                    <a:pt x="178" y="87"/>
                    <a:pt x="174" y="88"/>
                  </a:cubicBezTo>
                  <a:cubicBezTo>
                    <a:pt x="173" y="89"/>
                    <a:pt x="173" y="89"/>
                    <a:pt x="173" y="89"/>
                  </a:cubicBezTo>
                  <a:cubicBezTo>
                    <a:pt x="174" y="89"/>
                    <a:pt x="174" y="90"/>
                    <a:pt x="175" y="91"/>
                  </a:cubicBezTo>
                  <a:cubicBezTo>
                    <a:pt x="178" y="94"/>
                    <a:pt x="180" y="99"/>
                    <a:pt x="179" y="104"/>
                  </a:cubicBezTo>
                  <a:cubicBezTo>
                    <a:pt x="178" y="109"/>
                    <a:pt x="175" y="113"/>
                    <a:pt x="170" y="115"/>
                  </a:cubicBezTo>
                  <a:cubicBezTo>
                    <a:pt x="168" y="116"/>
                    <a:pt x="167" y="116"/>
                    <a:pt x="166" y="117"/>
                  </a:cubicBezTo>
                  <a:cubicBezTo>
                    <a:pt x="172" y="118"/>
                    <a:pt x="179" y="118"/>
                    <a:pt x="188" y="119"/>
                  </a:cubicBezTo>
                  <a:cubicBezTo>
                    <a:pt x="198" y="118"/>
                    <a:pt x="206" y="118"/>
                    <a:pt x="214" y="116"/>
                  </a:cubicBezTo>
                  <a:cubicBezTo>
                    <a:pt x="216" y="116"/>
                    <a:pt x="219" y="115"/>
                    <a:pt x="221" y="114"/>
                  </a:cubicBezTo>
                  <a:cubicBezTo>
                    <a:pt x="228" y="110"/>
                    <a:pt x="227" y="104"/>
                    <a:pt x="224" y="101"/>
                  </a:cubicBezTo>
                  <a:close/>
                  <a:moveTo>
                    <a:pt x="53" y="104"/>
                  </a:moveTo>
                  <a:cubicBezTo>
                    <a:pt x="53" y="99"/>
                    <a:pt x="54" y="94"/>
                    <a:pt x="58" y="91"/>
                  </a:cubicBezTo>
                  <a:cubicBezTo>
                    <a:pt x="60" y="89"/>
                    <a:pt x="61" y="88"/>
                    <a:pt x="63" y="86"/>
                  </a:cubicBezTo>
                  <a:cubicBezTo>
                    <a:pt x="62" y="86"/>
                    <a:pt x="61" y="86"/>
                    <a:pt x="60" y="85"/>
                  </a:cubicBezTo>
                  <a:cubicBezTo>
                    <a:pt x="55" y="83"/>
                    <a:pt x="53" y="78"/>
                    <a:pt x="57" y="74"/>
                  </a:cubicBezTo>
                  <a:cubicBezTo>
                    <a:pt x="65" y="67"/>
                    <a:pt x="68" y="57"/>
                    <a:pt x="67" y="47"/>
                  </a:cubicBezTo>
                  <a:cubicBezTo>
                    <a:pt x="67" y="36"/>
                    <a:pt x="61" y="30"/>
                    <a:pt x="51" y="28"/>
                  </a:cubicBezTo>
                  <a:cubicBezTo>
                    <a:pt x="48" y="27"/>
                    <a:pt x="46" y="27"/>
                    <a:pt x="44" y="27"/>
                  </a:cubicBezTo>
                  <a:cubicBezTo>
                    <a:pt x="42" y="27"/>
                    <a:pt x="40" y="27"/>
                    <a:pt x="38" y="28"/>
                  </a:cubicBezTo>
                  <a:cubicBezTo>
                    <a:pt x="28" y="30"/>
                    <a:pt x="22" y="36"/>
                    <a:pt x="21" y="47"/>
                  </a:cubicBezTo>
                  <a:cubicBezTo>
                    <a:pt x="21" y="57"/>
                    <a:pt x="24" y="67"/>
                    <a:pt x="31" y="74"/>
                  </a:cubicBezTo>
                  <a:cubicBezTo>
                    <a:pt x="35" y="78"/>
                    <a:pt x="34" y="83"/>
                    <a:pt x="28" y="85"/>
                  </a:cubicBezTo>
                  <a:cubicBezTo>
                    <a:pt x="26" y="86"/>
                    <a:pt x="23" y="87"/>
                    <a:pt x="20" y="89"/>
                  </a:cubicBezTo>
                  <a:cubicBezTo>
                    <a:pt x="14" y="91"/>
                    <a:pt x="9" y="95"/>
                    <a:pt x="4" y="99"/>
                  </a:cubicBezTo>
                  <a:cubicBezTo>
                    <a:pt x="0" y="103"/>
                    <a:pt x="0" y="110"/>
                    <a:pt x="7" y="113"/>
                  </a:cubicBezTo>
                  <a:cubicBezTo>
                    <a:pt x="10" y="114"/>
                    <a:pt x="13" y="115"/>
                    <a:pt x="15" y="116"/>
                  </a:cubicBezTo>
                  <a:cubicBezTo>
                    <a:pt x="24" y="118"/>
                    <a:pt x="33" y="118"/>
                    <a:pt x="44" y="119"/>
                  </a:cubicBezTo>
                  <a:cubicBezTo>
                    <a:pt x="53" y="118"/>
                    <a:pt x="61" y="118"/>
                    <a:pt x="68" y="117"/>
                  </a:cubicBezTo>
                  <a:cubicBezTo>
                    <a:pt x="66" y="116"/>
                    <a:pt x="65" y="116"/>
                    <a:pt x="64" y="115"/>
                  </a:cubicBezTo>
                  <a:cubicBezTo>
                    <a:pt x="58" y="113"/>
                    <a:pt x="54" y="108"/>
                    <a:pt x="53" y="104"/>
                  </a:cubicBezTo>
                  <a:close/>
                </a:path>
              </a:pathLst>
            </a:custGeom>
            <a:solidFill>
              <a:srgbClr val="5B25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8EBC0B0-A154-7545-B3B6-D8F6B005D523}"/>
              </a:ext>
            </a:extLst>
          </p:cNvPr>
          <p:cNvGrpSpPr/>
          <p:nvPr/>
        </p:nvGrpSpPr>
        <p:grpSpPr>
          <a:xfrm>
            <a:off x="623888" y="4899025"/>
            <a:ext cx="2384425" cy="955675"/>
            <a:chOff x="623888" y="4899025"/>
            <a:chExt cx="2384425" cy="955675"/>
          </a:xfrm>
        </p:grpSpPr>
        <p:sp>
          <p:nvSpPr>
            <p:cNvPr id="1104" name="Google Shape;1104;p59"/>
            <p:cNvSpPr txBox="1"/>
            <p:nvPr/>
          </p:nvSpPr>
          <p:spPr>
            <a:xfrm>
              <a:off x="1741488" y="5208588"/>
              <a:ext cx="1266825" cy="6461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59"/>
            <p:cNvSpPr/>
            <p:nvPr/>
          </p:nvSpPr>
          <p:spPr>
            <a:xfrm>
              <a:off x="1839913" y="4899025"/>
              <a:ext cx="1073150" cy="439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C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59"/>
            <p:cNvSpPr/>
            <p:nvPr/>
          </p:nvSpPr>
          <p:spPr>
            <a:xfrm>
              <a:off x="623888" y="5024438"/>
              <a:ext cx="673100" cy="674687"/>
            </a:xfrm>
            <a:custGeom>
              <a:avLst/>
              <a:gdLst/>
              <a:ahLst/>
              <a:cxnLst/>
              <a:rect l="l" t="t" r="r" b="b"/>
              <a:pathLst>
                <a:path w="147" h="147" extrusionOk="0">
                  <a:moveTo>
                    <a:pt x="69" y="78"/>
                  </a:moveTo>
                  <a:cubicBezTo>
                    <a:pt x="138" y="78"/>
                    <a:pt x="138" y="78"/>
                    <a:pt x="138" y="78"/>
                  </a:cubicBezTo>
                  <a:cubicBezTo>
                    <a:pt x="138" y="116"/>
                    <a:pt x="107" y="147"/>
                    <a:pt x="69" y="147"/>
                  </a:cubicBezTo>
                  <a:cubicBezTo>
                    <a:pt x="31" y="147"/>
                    <a:pt x="0" y="116"/>
                    <a:pt x="0" y="78"/>
                  </a:cubicBezTo>
                  <a:cubicBezTo>
                    <a:pt x="0" y="39"/>
                    <a:pt x="31" y="9"/>
                    <a:pt x="69" y="9"/>
                  </a:cubicBezTo>
                  <a:lnTo>
                    <a:pt x="69" y="78"/>
                  </a:lnTo>
                  <a:close/>
                  <a:moveTo>
                    <a:pt x="78" y="0"/>
                  </a:moveTo>
                  <a:cubicBezTo>
                    <a:pt x="78" y="69"/>
                    <a:pt x="78" y="69"/>
                    <a:pt x="78" y="69"/>
                  </a:cubicBezTo>
                  <a:cubicBezTo>
                    <a:pt x="147" y="69"/>
                    <a:pt x="147" y="69"/>
                    <a:pt x="147" y="69"/>
                  </a:cubicBezTo>
                  <a:cubicBezTo>
                    <a:pt x="147" y="31"/>
                    <a:pt x="116" y="0"/>
                    <a:pt x="78" y="0"/>
                  </a:cubicBezTo>
                  <a:close/>
                </a:path>
              </a:pathLst>
            </a:custGeom>
            <a:solidFill>
              <a:srgbClr val="DD2D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E0C955F-D6B5-C946-AEAF-2791094CF8CA}"/>
              </a:ext>
            </a:extLst>
          </p:cNvPr>
          <p:cNvGrpSpPr/>
          <p:nvPr/>
        </p:nvGrpSpPr>
        <p:grpSpPr>
          <a:xfrm>
            <a:off x="9172575" y="2935288"/>
            <a:ext cx="2241550" cy="936625"/>
            <a:chOff x="9172575" y="2935288"/>
            <a:chExt cx="2241550" cy="936625"/>
          </a:xfrm>
        </p:grpSpPr>
        <p:sp>
          <p:nvSpPr>
            <p:cNvPr id="1106" name="Google Shape;1106;p59"/>
            <p:cNvSpPr txBox="1"/>
            <p:nvPr/>
          </p:nvSpPr>
          <p:spPr>
            <a:xfrm>
              <a:off x="9172575" y="3224213"/>
              <a:ext cx="1266825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59"/>
            <p:cNvSpPr/>
            <p:nvPr/>
          </p:nvSpPr>
          <p:spPr>
            <a:xfrm>
              <a:off x="9437688" y="2935288"/>
              <a:ext cx="1054100" cy="43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E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59"/>
            <p:cNvSpPr/>
            <p:nvPr/>
          </p:nvSpPr>
          <p:spPr>
            <a:xfrm>
              <a:off x="10909300" y="3067050"/>
              <a:ext cx="504825" cy="747713"/>
            </a:xfrm>
            <a:custGeom>
              <a:avLst/>
              <a:gdLst/>
              <a:ahLst/>
              <a:cxnLst/>
              <a:rect l="l" t="t" r="r" b="b"/>
              <a:pathLst>
                <a:path w="110" h="163" extrusionOk="0">
                  <a:moveTo>
                    <a:pt x="110" y="109"/>
                  </a:moveTo>
                  <a:cubicBezTo>
                    <a:pt x="110" y="93"/>
                    <a:pt x="97" y="80"/>
                    <a:pt x="72" y="74"/>
                  </a:cubicBezTo>
                  <a:cubicBezTo>
                    <a:pt x="69" y="74"/>
                    <a:pt x="54" y="70"/>
                    <a:pt x="51" y="69"/>
                  </a:cubicBezTo>
                  <a:cubicBezTo>
                    <a:pt x="31" y="64"/>
                    <a:pt x="22" y="60"/>
                    <a:pt x="22" y="52"/>
                  </a:cubicBezTo>
                  <a:cubicBezTo>
                    <a:pt x="22" y="45"/>
                    <a:pt x="31" y="36"/>
                    <a:pt x="54" y="36"/>
                  </a:cubicBezTo>
                  <a:cubicBezTo>
                    <a:pt x="70" y="36"/>
                    <a:pt x="85" y="48"/>
                    <a:pt x="86" y="48"/>
                  </a:cubicBezTo>
                  <a:cubicBezTo>
                    <a:pt x="88" y="50"/>
                    <a:pt x="90" y="50"/>
                    <a:pt x="91" y="50"/>
                  </a:cubicBezTo>
                  <a:cubicBezTo>
                    <a:pt x="92" y="50"/>
                    <a:pt x="94" y="50"/>
                    <a:pt x="96" y="47"/>
                  </a:cubicBezTo>
                  <a:cubicBezTo>
                    <a:pt x="99" y="46"/>
                    <a:pt x="102" y="42"/>
                    <a:pt x="102" y="39"/>
                  </a:cubicBezTo>
                  <a:cubicBezTo>
                    <a:pt x="102" y="34"/>
                    <a:pt x="87" y="23"/>
                    <a:pt x="67" y="19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5" y="3"/>
                    <a:pt x="65" y="3"/>
                    <a:pt x="65" y="3"/>
                  </a:cubicBezTo>
                  <a:cubicBezTo>
                    <a:pt x="65" y="1"/>
                    <a:pt x="62" y="0"/>
                    <a:pt x="60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9" y="0"/>
                    <a:pt x="46" y="1"/>
                    <a:pt x="46" y="3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17" y="21"/>
                    <a:pt x="0" y="34"/>
                    <a:pt x="0" y="53"/>
                  </a:cubicBezTo>
                  <a:cubicBezTo>
                    <a:pt x="0" y="73"/>
                    <a:pt x="20" y="81"/>
                    <a:pt x="42" y="86"/>
                  </a:cubicBezTo>
                  <a:cubicBezTo>
                    <a:pt x="45" y="87"/>
                    <a:pt x="63" y="92"/>
                    <a:pt x="66" y="92"/>
                  </a:cubicBezTo>
                  <a:cubicBezTo>
                    <a:pt x="86" y="97"/>
                    <a:pt x="89" y="105"/>
                    <a:pt x="89" y="110"/>
                  </a:cubicBezTo>
                  <a:cubicBezTo>
                    <a:pt x="89" y="115"/>
                    <a:pt x="86" y="127"/>
                    <a:pt x="57" y="127"/>
                  </a:cubicBezTo>
                  <a:cubicBezTo>
                    <a:pt x="41" y="127"/>
                    <a:pt x="21" y="114"/>
                    <a:pt x="20" y="114"/>
                  </a:cubicBezTo>
                  <a:cubicBezTo>
                    <a:pt x="15" y="111"/>
                    <a:pt x="12" y="111"/>
                    <a:pt x="8" y="116"/>
                  </a:cubicBezTo>
                  <a:cubicBezTo>
                    <a:pt x="8" y="116"/>
                    <a:pt x="5" y="120"/>
                    <a:pt x="5" y="124"/>
                  </a:cubicBezTo>
                  <a:cubicBezTo>
                    <a:pt x="5" y="129"/>
                    <a:pt x="23" y="140"/>
                    <a:pt x="44" y="144"/>
                  </a:cubicBezTo>
                  <a:cubicBezTo>
                    <a:pt x="46" y="144"/>
                    <a:pt x="46" y="144"/>
                    <a:pt x="46" y="144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6" y="162"/>
                    <a:pt x="49" y="163"/>
                    <a:pt x="51" y="163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62" y="163"/>
                    <a:pt x="65" y="162"/>
                    <a:pt x="65" y="160"/>
                  </a:cubicBezTo>
                  <a:cubicBezTo>
                    <a:pt x="65" y="145"/>
                    <a:pt x="65" y="145"/>
                    <a:pt x="65" y="145"/>
                  </a:cubicBezTo>
                  <a:cubicBezTo>
                    <a:pt x="67" y="144"/>
                    <a:pt x="67" y="144"/>
                    <a:pt x="67" y="144"/>
                  </a:cubicBezTo>
                  <a:cubicBezTo>
                    <a:pt x="99" y="141"/>
                    <a:pt x="110" y="124"/>
                    <a:pt x="110" y="109"/>
                  </a:cubicBezTo>
                  <a:close/>
                </a:path>
              </a:pathLst>
            </a:custGeom>
            <a:solidFill>
              <a:srgbClr val="3698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ADC582C-CB67-AA47-A1DB-7DBF706944C9}"/>
              </a:ext>
            </a:extLst>
          </p:cNvPr>
          <p:cNvGrpSpPr/>
          <p:nvPr/>
        </p:nvGrpSpPr>
        <p:grpSpPr>
          <a:xfrm>
            <a:off x="630238" y="947738"/>
            <a:ext cx="2393950" cy="931862"/>
            <a:chOff x="630238" y="947738"/>
            <a:chExt cx="2393950" cy="931862"/>
          </a:xfrm>
        </p:grpSpPr>
        <p:sp>
          <p:nvSpPr>
            <p:cNvPr id="1089" name="Google Shape;1089;p59"/>
            <p:cNvSpPr txBox="1"/>
            <p:nvPr/>
          </p:nvSpPr>
          <p:spPr>
            <a:xfrm>
              <a:off x="1758950" y="1231900"/>
              <a:ext cx="1265238" cy="64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Open Sans"/>
                <a:buNone/>
              </a:pPr>
              <a:r>
                <a:rPr lang="ar-EG" sz="1200" dirty="0">
                  <a:solidFill>
                    <a:srgbClr val="000000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59"/>
            <p:cNvSpPr/>
            <p:nvPr/>
          </p:nvSpPr>
          <p:spPr>
            <a:xfrm>
              <a:off x="1839913" y="947738"/>
              <a:ext cx="1082675" cy="439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EG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عنوان</a:t>
              </a:r>
              <a:r>
                <a:rPr lang="en-US" sz="2000" b="1" dirty="0">
                  <a:solidFill>
                    <a:srgbClr val="00000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 A</a:t>
              </a:r>
              <a:endParaRPr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59"/>
            <p:cNvSpPr/>
            <p:nvPr/>
          </p:nvSpPr>
          <p:spPr>
            <a:xfrm>
              <a:off x="630238" y="993775"/>
              <a:ext cx="668337" cy="798513"/>
            </a:xfrm>
            <a:custGeom>
              <a:avLst/>
              <a:gdLst/>
              <a:ahLst/>
              <a:cxnLst/>
              <a:rect l="l" t="t" r="r" b="b"/>
              <a:pathLst>
                <a:path w="146" h="174" extrusionOk="0">
                  <a:moveTo>
                    <a:pt x="98" y="168"/>
                  </a:moveTo>
                  <a:cubicBezTo>
                    <a:pt x="98" y="172"/>
                    <a:pt x="95" y="174"/>
                    <a:pt x="92" y="174"/>
                  </a:cubicBezTo>
                  <a:cubicBezTo>
                    <a:pt x="55" y="174"/>
                    <a:pt x="55" y="174"/>
                    <a:pt x="55" y="174"/>
                  </a:cubicBezTo>
                  <a:cubicBezTo>
                    <a:pt x="52" y="174"/>
                    <a:pt x="49" y="172"/>
                    <a:pt x="49" y="168"/>
                  </a:cubicBezTo>
                  <a:cubicBezTo>
                    <a:pt x="49" y="168"/>
                    <a:pt x="49" y="168"/>
                    <a:pt x="49" y="168"/>
                  </a:cubicBezTo>
                  <a:cubicBezTo>
                    <a:pt x="49" y="165"/>
                    <a:pt x="52" y="162"/>
                    <a:pt x="55" y="162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5" y="162"/>
                    <a:pt x="98" y="165"/>
                    <a:pt x="98" y="168"/>
                  </a:cubicBezTo>
                  <a:close/>
                  <a:moveTo>
                    <a:pt x="98" y="153"/>
                  </a:moveTo>
                  <a:cubicBezTo>
                    <a:pt x="98" y="149"/>
                    <a:pt x="95" y="146"/>
                    <a:pt x="92" y="146"/>
                  </a:cubicBezTo>
                  <a:cubicBezTo>
                    <a:pt x="55" y="146"/>
                    <a:pt x="55" y="146"/>
                    <a:pt x="55" y="146"/>
                  </a:cubicBezTo>
                  <a:cubicBezTo>
                    <a:pt x="52" y="146"/>
                    <a:pt x="49" y="149"/>
                    <a:pt x="49" y="153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9" y="156"/>
                    <a:pt x="52" y="159"/>
                    <a:pt x="55" y="159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5" y="159"/>
                    <a:pt x="98" y="156"/>
                    <a:pt x="98" y="153"/>
                  </a:cubicBezTo>
                  <a:close/>
                  <a:moveTo>
                    <a:pt x="79" y="86"/>
                  </a:moveTo>
                  <a:cubicBezTo>
                    <a:pt x="71" y="86"/>
                    <a:pt x="71" y="86"/>
                    <a:pt x="71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69" y="143"/>
                    <a:pt x="71" y="143"/>
                    <a:pt x="73" y="143"/>
                  </a:cubicBezTo>
                  <a:cubicBezTo>
                    <a:pt x="73" y="143"/>
                    <a:pt x="73" y="143"/>
                    <a:pt x="73" y="143"/>
                  </a:cubicBezTo>
                  <a:cubicBezTo>
                    <a:pt x="73" y="143"/>
                    <a:pt x="73" y="143"/>
                    <a:pt x="73" y="143"/>
                  </a:cubicBezTo>
                  <a:cubicBezTo>
                    <a:pt x="73" y="143"/>
                    <a:pt x="74" y="143"/>
                    <a:pt x="74" y="143"/>
                  </a:cubicBezTo>
                  <a:cubicBezTo>
                    <a:pt x="74" y="143"/>
                    <a:pt x="74" y="143"/>
                    <a:pt x="74" y="143"/>
                  </a:cubicBezTo>
                  <a:cubicBezTo>
                    <a:pt x="75" y="143"/>
                    <a:pt x="77" y="143"/>
                    <a:pt x="79" y="143"/>
                  </a:cubicBezTo>
                  <a:lnTo>
                    <a:pt x="79" y="86"/>
                  </a:lnTo>
                  <a:close/>
                  <a:moveTo>
                    <a:pt x="53" y="63"/>
                  </a:moveTo>
                  <a:cubicBezTo>
                    <a:pt x="48" y="63"/>
                    <a:pt x="44" y="67"/>
                    <a:pt x="44" y="72"/>
                  </a:cubicBezTo>
                  <a:cubicBezTo>
                    <a:pt x="44" y="77"/>
                    <a:pt x="48" y="80"/>
                    <a:pt x="53" y="80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2" y="67"/>
                    <a:pt x="58" y="63"/>
                    <a:pt x="53" y="63"/>
                  </a:cubicBezTo>
                  <a:close/>
                  <a:moveTo>
                    <a:pt x="102" y="72"/>
                  </a:moveTo>
                  <a:cubicBezTo>
                    <a:pt x="102" y="67"/>
                    <a:pt x="98" y="63"/>
                    <a:pt x="94" y="63"/>
                  </a:cubicBezTo>
                  <a:cubicBezTo>
                    <a:pt x="89" y="63"/>
                    <a:pt x="85" y="67"/>
                    <a:pt x="85" y="72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94" y="80"/>
                    <a:pt x="94" y="80"/>
                    <a:pt x="94" y="80"/>
                  </a:cubicBezTo>
                  <a:cubicBezTo>
                    <a:pt x="98" y="80"/>
                    <a:pt x="102" y="77"/>
                    <a:pt x="102" y="72"/>
                  </a:cubicBezTo>
                  <a:close/>
                  <a:moveTo>
                    <a:pt x="122" y="56"/>
                  </a:moveTo>
                  <a:cubicBezTo>
                    <a:pt x="118" y="40"/>
                    <a:pt x="99" y="24"/>
                    <a:pt x="73" y="24"/>
                  </a:cubicBezTo>
                  <a:cubicBezTo>
                    <a:pt x="48" y="24"/>
                    <a:pt x="29" y="40"/>
                    <a:pt x="25" y="56"/>
                  </a:cubicBezTo>
                  <a:cubicBezTo>
                    <a:pt x="22" y="68"/>
                    <a:pt x="25" y="79"/>
                    <a:pt x="31" y="90"/>
                  </a:cubicBezTo>
                  <a:cubicBezTo>
                    <a:pt x="36" y="100"/>
                    <a:pt x="41" y="108"/>
                    <a:pt x="45" y="118"/>
                  </a:cubicBezTo>
                  <a:cubicBezTo>
                    <a:pt x="48" y="123"/>
                    <a:pt x="49" y="131"/>
                    <a:pt x="50" y="137"/>
                  </a:cubicBezTo>
                  <a:cubicBezTo>
                    <a:pt x="51" y="141"/>
                    <a:pt x="53" y="143"/>
                    <a:pt x="58" y="143"/>
                  </a:cubicBezTo>
                  <a:cubicBezTo>
                    <a:pt x="60" y="143"/>
                    <a:pt x="61" y="143"/>
                    <a:pt x="62" y="143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49" y="86"/>
                    <a:pt x="46" y="85"/>
                    <a:pt x="43" y="82"/>
                  </a:cubicBezTo>
                  <a:cubicBezTo>
                    <a:pt x="40" y="79"/>
                    <a:pt x="39" y="76"/>
                    <a:pt x="39" y="72"/>
                  </a:cubicBezTo>
                  <a:cubicBezTo>
                    <a:pt x="39" y="68"/>
                    <a:pt x="40" y="64"/>
                    <a:pt x="43" y="61"/>
                  </a:cubicBezTo>
                  <a:cubicBezTo>
                    <a:pt x="46" y="59"/>
                    <a:pt x="49" y="57"/>
                    <a:pt x="53" y="57"/>
                  </a:cubicBezTo>
                  <a:cubicBezTo>
                    <a:pt x="61" y="57"/>
                    <a:pt x="67" y="64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71" y="80"/>
                    <a:pt x="71" y="80"/>
                    <a:pt x="71" y="80"/>
                  </a:cubicBezTo>
                  <a:cubicBezTo>
                    <a:pt x="79" y="80"/>
                    <a:pt x="79" y="80"/>
                    <a:pt x="79" y="8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9" y="68"/>
                    <a:pt x="81" y="64"/>
                    <a:pt x="83" y="61"/>
                  </a:cubicBezTo>
                  <a:cubicBezTo>
                    <a:pt x="86" y="59"/>
                    <a:pt x="90" y="57"/>
                    <a:pt x="94" y="57"/>
                  </a:cubicBezTo>
                  <a:cubicBezTo>
                    <a:pt x="97" y="57"/>
                    <a:pt x="101" y="59"/>
                    <a:pt x="104" y="61"/>
                  </a:cubicBezTo>
                  <a:cubicBezTo>
                    <a:pt x="106" y="64"/>
                    <a:pt x="108" y="68"/>
                    <a:pt x="108" y="72"/>
                  </a:cubicBezTo>
                  <a:cubicBezTo>
                    <a:pt x="108" y="76"/>
                    <a:pt x="106" y="79"/>
                    <a:pt x="104" y="82"/>
                  </a:cubicBezTo>
                  <a:cubicBezTo>
                    <a:pt x="101" y="85"/>
                    <a:pt x="97" y="86"/>
                    <a:pt x="94" y="86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5" y="143"/>
                    <a:pt x="85" y="143"/>
                    <a:pt x="85" y="143"/>
                  </a:cubicBezTo>
                  <a:cubicBezTo>
                    <a:pt x="86" y="143"/>
                    <a:pt x="87" y="143"/>
                    <a:pt x="88" y="143"/>
                  </a:cubicBezTo>
                  <a:cubicBezTo>
                    <a:pt x="94" y="143"/>
                    <a:pt x="96" y="141"/>
                    <a:pt x="97" y="137"/>
                  </a:cubicBezTo>
                  <a:cubicBezTo>
                    <a:pt x="98" y="131"/>
                    <a:pt x="99" y="123"/>
                    <a:pt x="101" y="118"/>
                  </a:cubicBezTo>
                  <a:cubicBezTo>
                    <a:pt x="106" y="108"/>
                    <a:pt x="111" y="100"/>
                    <a:pt x="116" y="90"/>
                  </a:cubicBezTo>
                  <a:cubicBezTo>
                    <a:pt x="122" y="79"/>
                    <a:pt x="125" y="68"/>
                    <a:pt x="122" y="56"/>
                  </a:cubicBezTo>
                  <a:close/>
                  <a:moveTo>
                    <a:pt x="79" y="6"/>
                  </a:moveTo>
                  <a:cubicBezTo>
                    <a:pt x="79" y="3"/>
                    <a:pt x="76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0"/>
                    <a:pt x="68" y="3"/>
                    <a:pt x="68" y="6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8" y="18"/>
                    <a:pt x="70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6" y="21"/>
                    <a:pt x="79" y="18"/>
                    <a:pt x="79" y="15"/>
                  </a:cubicBezTo>
                  <a:lnTo>
                    <a:pt x="79" y="6"/>
                  </a:lnTo>
                  <a:close/>
                  <a:moveTo>
                    <a:pt x="108" y="14"/>
                  </a:moveTo>
                  <a:cubicBezTo>
                    <a:pt x="109" y="12"/>
                    <a:pt x="108" y="9"/>
                    <a:pt x="106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3" y="6"/>
                    <a:pt x="100" y="7"/>
                    <a:pt x="99" y="9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3" y="20"/>
                    <a:pt x="94" y="24"/>
                    <a:pt x="96" y="2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9" y="26"/>
                    <a:pt x="102" y="25"/>
                    <a:pt x="103" y="23"/>
                  </a:cubicBezTo>
                  <a:lnTo>
                    <a:pt x="108" y="14"/>
                  </a:lnTo>
                  <a:close/>
                  <a:moveTo>
                    <a:pt x="130" y="31"/>
                  </a:moveTo>
                  <a:cubicBezTo>
                    <a:pt x="132" y="29"/>
                    <a:pt x="132" y="26"/>
                    <a:pt x="130" y="24"/>
                  </a:cubicBezTo>
                  <a:cubicBezTo>
                    <a:pt x="130" y="24"/>
                    <a:pt x="130" y="24"/>
                    <a:pt x="130" y="24"/>
                  </a:cubicBezTo>
                  <a:cubicBezTo>
                    <a:pt x="128" y="22"/>
                    <a:pt x="125" y="22"/>
                    <a:pt x="123" y="24"/>
                  </a:cubicBezTo>
                  <a:cubicBezTo>
                    <a:pt x="115" y="30"/>
                    <a:pt x="115" y="30"/>
                    <a:pt x="115" y="30"/>
                  </a:cubicBezTo>
                  <a:cubicBezTo>
                    <a:pt x="113" y="32"/>
                    <a:pt x="113" y="35"/>
                    <a:pt x="115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7" y="40"/>
                    <a:pt x="120" y="40"/>
                    <a:pt x="122" y="38"/>
                  </a:cubicBezTo>
                  <a:lnTo>
                    <a:pt x="130" y="31"/>
                  </a:lnTo>
                  <a:close/>
                  <a:moveTo>
                    <a:pt x="141" y="57"/>
                  </a:moveTo>
                  <a:cubicBezTo>
                    <a:pt x="144" y="57"/>
                    <a:pt x="146" y="54"/>
                    <a:pt x="145" y="51"/>
                  </a:cubicBezTo>
                  <a:cubicBezTo>
                    <a:pt x="145" y="51"/>
                    <a:pt x="145" y="51"/>
                    <a:pt x="145" y="51"/>
                  </a:cubicBezTo>
                  <a:cubicBezTo>
                    <a:pt x="145" y="48"/>
                    <a:pt x="142" y="46"/>
                    <a:pt x="139" y="47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27" y="49"/>
                    <a:pt x="125" y="52"/>
                    <a:pt x="125" y="55"/>
                  </a:cubicBezTo>
                  <a:cubicBezTo>
                    <a:pt x="125" y="55"/>
                    <a:pt x="125" y="55"/>
                    <a:pt x="125" y="55"/>
                  </a:cubicBezTo>
                  <a:cubicBezTo>
                    <a:pt x="126" y="58"/>
                    <a:pt x="129" y="60"/>
                    <a:pt x="131" y="59"/>
                  </a:cubicBezTo>
                  <a:lnTo>
                    <a:pt x="141" y="57"/>
                  </a:lnTo>
                  <a:close/>
                  <a:moveTo>
                    <a:pt x="139" y="86"/>
                  </a:moveTo>
                  <a:cubicBezTo>
                    <a:pt x="142" y="86"/>
                    <a:pt x="144" y="85"/>
                    <a:pt x="145" y="82"/>
                  </a:cubicBezTo>
                  <a:cubicBezTo>
                    <a:pt x="145" y="82"/>
                    <a:pt x="145" y="82"/>
                    <a:pt x="145" y="82"/>
                  </a:cubicBezTo>
                  <a:cubicBezTo>
                    <a:pt x="146" y="79"/>
                    <a:pt x="144" y="76"/>
                    <a:pt x="141" y="75"/>
                  </a:cubicBezTo>
                  <a:cubicBezTo>
                    <a:pt x="131" y="73"/>
                    <a:pt x="131" y="73"/>
                    <a:pt x="131" y="73"/>
                  </a:cubicBezTo>
                  <a:cubicBezTo>
                    <a:pt x="128" y="73"/>
                    <a:pt x="126" y="75"/>
                    <a:pt x="125" y="78"/>
                  </a:cubicBezTo>
                  <a:cubicBezTo>
                    <a:pt x="125" y="78"/>
                    <a:pt x="125" y="78"/>
                    <a:pt x="125" y="78"/>
                  </a:cubicBezTo>
                  <a:cubicBezTo>
                    <a:pt x="124" y="80"/>
                    <a:pt x="126" y="83"/>
                    <a:pt x="129" y="84"/>
                  </a:cubicBezTo>
                  <a:lnTo>
                    <a:pt x="139" y="86"/>
                  </a:lnTo>
                  <a:close/>
                  <a:moveTo>
                    <a:pt x="43" y="23"/>
                  </a:moveTo>
                  <a:cubicBezTo>
                    <a:pt x="44" y="25"/>
                    <a:pt x="47" y="26"/>
                    <a:pt x="50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2" y="24"/>
                    <a:pt x="53" y="20"/>
                    <a:pt x="52" y="18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7"/>
                    <a:pt x="43" y="6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9"/>
                    <a:pt x="37" y="12"/>
                    <a:pt x="38" y="14"/>
                  </a:cubicBezTo>
                  <a:lnTo>
                    <a:pt x="43" y="23"/>
                  </a:lnTo>
                  <a:close/>
                  <a:moveTo>
                    <a:pt x="24" y="38"/>
                  </a:moveTo>
                  <a:cubicBezTo>
                    <a:pt x="26" y="40"/>
                    <a:pt x="29" y="40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3" y="35"/>
                    <a:pt x="33" y="32"/>
                    <a:pt x="31" y="30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1" y="22"/>
                    <a:pt x="18" y="22"/>
                    <a:pt x="16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6"/>
                    <a:pt x="14" y="29"/>
                    <a:pt x="16" y="31"/>
                  </a:cubicBezTo>
                  <a:lnTo>
                    <a:pt x="24" y="38"/>
                  </a:lnTo>
                  <a:close/>
                  <a:moveTo>
                    <a:pt x="15" y="59"/>
                  </a:moveTo>
                  <a:cubicBezTo>
                    <a:pt x="17" y="60"/>
                    <a:pt x="20" y="58"/>
                    <a:pt x="21" y="55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1" y="52"/>
                    <a:pt x="19" y="49"/>
                    <a:pt x="16" y="49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4" y="46"/>
                    <a:pt x="1" y="48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4"/>
                    <a:pt x="2" y="57"/>
                    <a:pt x="5" y="57"/>
                  </a:cubicBezTo>
                  <a:lnTo>
                    <a:pt x="15" y="59"/>
                  </a:lnTo>
                  <a:close/>
                  <a:moveTo>
                    <a:pt x="17" y="84"/>
                  </a:moveTo>
                  <a:cubicBezTo>
                    <a:pt x="20" y="83"/>
                    <a:pt x="22" y="80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0" y="75"/>
                    <a:pt x="18" y="73"/>
                    <a:pt x="15" y="73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2" y="76"/>
                    <a:pt x="0" y="79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2" y="85"/>
                    <a:pt x="4" y="86"/>
                    <a:pt x="7" y="86"/>
                  </a:cubicBezTo>
                  <a:lnTo>
                    <a:pt x="17" y="84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"/>
                            </p:stCondLst>
                            <p:childTnLst>
                              <p:par>
                                <p:cTn id="3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6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6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" grpId="0"/>
      <p:bldP spid="1097" grpId="0"/>
      <p:bldP spid="1098" grpId="0"/>
      <p:bldP spid="1099" grpId="0"/>
      <p:bldP spid="1100" grpId="0"/>
      <p:bldP spid="1101" grpId="0"/>
      <p:bldP spid="110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838" y="1063625"/>
            <a:ext cx="9385300" cy="211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60"/>
          <p:cNvSpPr txBox="1"/>
          <p:nvPr/>
        </p:nvSpPr>
        <p:spPr>
          <a:xfrm>
            <a:off x="1023938" y="3884613"/>
            <a:ext cx="1866900" cy="113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60"/>
          <p:cNvSpPr txBox="1"/>
          <p:nvPr/>
        </p:nvSpPr>
        <p:spPr>
          <a:xfrm>
            <a:off x="3810000" y="3884613"/>
            <a:ext cx="1866900" cy="113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60"/>
          <p:cNvSpPr txBox="1"/>
          <p:nvPr/>
        </p:nvSpPr>
        <p:spPr>
          <a:xfrm>
            <a:off x="6600825" y="3884613"/>
            <a:ext cx="1866900" cy="113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60"/>
          <p:cNvSpPr txBox="1"/>
          <p:nvPr/>
        </p:nvSpPr>
        <p:spPr>
          <a:xfrm>
            <a:off x="9390063" y="3884613"/>
            <a:ext cx="1866900" cy="113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60"/>
          <p:cNvSpPr/>
          <p:nvPr/>
        </p:nvSpPr>
        <p:spPr>
          <a:xfrm>
            <a:off x="1468438" y="1768475"/>
            <a:ext cx="1257300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dirty="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60"/>
          <p:cNvSpPr/>
          <p:nvPr/>
        </p:nvSpPr>
        <p:spPr>
          <a:xfrm>
            <a:off x="4262438" y="1768475"/>
            <a:ext cx="1306512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60"/>
          <p:cNvSpPr/>
          <p:nvPr/>
        </p:nvSpPr>
        <p:spPr>
          <a:xfrm>
            <a:off x="7027863" y="1768475"/>
            <a:ext cx="1249362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75%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60"/>
          <p:cNvSpPr/>
          <p:nvPr/>
        </p:nvSpPr>
        <p:spPr>
          <a:xfrm>
            <a:off x="9629775" y="1768475"/>
            <a:ext cx="1552575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rgbClr val="424242"/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60"/>
          <p:cNvSpPr/>
          <p:nvPr/>
        </p:nvSpPr>
        <p:spPr>
          <a:xfrm>
            <a:off x="871538" y="5365750"/>
            <a:ext cx="232727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60"/>
          <p:cNvSpPr/>
          <p:nvPr/>
        </p:nvSpPr>
        <p:spPr>
          <a:xfrm>
            <a:off x="3735388" y="5365750"/>
            <a:ext cx="232727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60"/>
          <p:cNvSpPr/>
          <p:nvPr/>
        </p:nvSpPr>
        <p:spPr>
          <a:xfrm>
            <a:off x="6516688" y="5365750"/>
            <a:ext cx="2316162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60"/>
          <p:cNvSpPr/>
          <p:nvPr/>
        </p:nvSpPr>
        <p:spPr>
          <a:xfrm>
            <a:off x="9229725" y="5365750"/>
            <a:ext cx="2360613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3400" b="1" dirty="0">
                <a:solidFill>
                  <a:srgbClr val="1C1C1C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" grpId="0"/>
      <p:bldP spid="1126" grpId="0"/>
      <p:bldP spid="1127" grpId="0"/>
      <p:bldP spid="1128" grpId="0"/>
      <p:bldP spid="1129" grpId="0"/>
      <p:bldP spid="1130" grpId="0"/>
      <p:bldP spid="1131" grpId="0"/>
      <p:bldP spid="1132" grpId="0"/>
      <p:bldP spid="1133" grpId="0"/>
      <p:bldP spid="1134" grpId="0"/>
      <p:bldP spid="1135" grpId="0"/>
      <p:bldP spid="113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138" y="1330325"/>
            <a:ext cx="9974262" cy="181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61"/>
          <p:cNvSpPr txBox="1"/>
          <p:nvPr/>
        </p:nvSpPr>
        <p:spPr>
          <a:xfrm>
            <a:off x="2987675" y="3790950"/>
            <a:ext cx="1487488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61"/>
          <p:cNvSpPr txBox="1"/>
          <p:nvPr/>
        </p:nvSpPr>
        <p:spPr>
          <a:xfrm>
            <a:off x="704850" y="5140325"/>
            <a:ext cx="1870075" cy="4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00"/>
              <a:buFont typeface="Open Sans SemiBold"/>
              <a:buNone/>
            </a:pPr>
            <a:r>
              <a:rPr lang="ar-EG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61"/>
          <p:cNvSpPr txBox="1"/>
          <p:nvPr/>
        </p:nvSpPr>
        <p:spPr>
          <a:xfrm>
            <a:off x="2895600" y="5140325"/>
            <a:ext cx="1870075" cy="4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00"/>
              <a:buFont typeface="Open Sans SemiBold"/>
              <a:buNone/>
            </a:pPr>
            <a:r>
              <a:rPr lang="ar-EG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61"/>
          <p:cNvSpPr txBox="1"/>
          <p:nvPr/>
        </p:nvSpPr>
        <p:spPr>
          <a:xfrm>
            <a:off x="5207000" y="5140325"/>
            <a:ext cx="1858963" cy="4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00"/>
              <a:buFont typeface="Open Sans SemiBold"/>
              <a:buNone/>
            </a:pPr>
            <a:r>
              <a:rPr lang="ar-EG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61"/>
          <p:cNvSpPr txBox="1"/>
          <p:nvPr/>
        </p:nvSpPr>
        <p:spPr>
          <a:xfrm>
            <a:off x="7445375" y="5140325"/>
            <a:ext cx="1893888" cy="4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00"/>
              <a:buFont typeface="Open Sans SemiBold"/>
              <a:buNone/>
            </a:pPr>
            <a:r>
              <a:rPr lang="ar-EG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61"/>
          <p:cNvSpPr txBox="1"/>
          <p:nvPr/>
        </p:nvSpPr>
        <p:spPr>
          <a:xfrm>
            <a:off x="9759950" y="5140325"/>
            <a:ext cx="1822450" cy="44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900"/>
              <a:buFont typeface="Open Sans SemiBold"/>
              <a:buNone/>
            </a:pPr>
            <a:r>
              <a:rPr lang="ar-EG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900" b="1" dirty="0">
                <a:solidFill>
                  <a:srgbClr val="26262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F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61"/>
          <p:cNvSpPr txBox="1"/>
          <p:nvPr/>
        </p:nvSpPr>
        <p:spPr>
          <a:xfrm>
            <a:off x="809625" y="3790950"/>
            <a:ext cx="148590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61"/>
          <p:cNvSpPr txBox="1"/>
          <p:nvPr/>
        </p:nvSpPr>
        <p:spPr>
          <a:xfrm>
            <a:off x="7562850" y="3790950"/>
            <a:ext cx="1485900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61"/>
          <p:cNvSpPr txBox="1"/>
          <p:nvPr/>
        </p:nvSpPr>
        <p:spPr>
          <a:xfrm>
            <a:off x="5335588" y="3790950"/>
            <a:ext cx="1487487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61"/>
          <p:cNvSpPr txBox="1"/>
          <p:nvPr/>
        </p:nvSpPr>
        <p:spPr>
          <a:xfrm>
            <a:off x="9869488" y="3790950"/>
            <a:ext cx="1487487" cy="124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61"/>
          <p:cNvSpPr txBox="1"/>
          <p:nvPr/>
        </p:nvSpPr>
        <p:spPr>
          <a:xfrm>
            <a:off x="1216025" y="1968500"/>
            <a:ext cx="1046163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lang="en-US" sz="3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20%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61"/>
          <p:cNvSpPr txBox="1"/>
          <p:nvPr/>
        </p:nvSpPr>
        <p:spPr>
          <a:xfrm>
            <a:off x="5710238" y="1968500"/>
            <a:ext cx="1058862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61"/>
          <p:cNvSpPr txBox="1"/>
          <p:nvPr/>
        </p:nvSpPr>
        <p:spPr>
          <a:xfrm>
            <a:off x="3452813" y="1968500"/>
            <a:ext cx="103822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61"/>
          <p:cNvSpPr txBox="1"/>
          <p:nvPr/>
        </p:nvSpPr>
        <p:spPr>
          <a:xfrm>
            <a:off x="7964488" y="1968500"/>
            <a:ext cx="1063625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61"/>
          <p:cNvSpPr txBox="1"/>
          <p:nvPr/>
        </p:nvSpPr>
        <p:spPr>
          <a:xfrm>
            <a:off x="10107613" y="1968500"/>
            <a:ext cx="1236662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Montserrat"/>
              <a:buNone/>
            </a:pPr>
            <a:r>
              <a:rPr lang="en-US" sz="3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2" grpId="0"/>
      <p:bldP spid="1143" grpId="0"/>
      <p:bldP spid="1144" grpId="0"/>
      <p:bldP spid="1145" grpId="0"/>
      <p:bldP spid="1146" grpId="0"/>
      <p:bldP spid="1147" grpId="0"/>
      <p:bldP spid="1148" grpId="0"/>
      <p:bldP spid="1149" grpId="0"/>
      <p:bldP spid="1150" grpId="0"/>
      <p:bldP spid="1151" grpId="0"/>
      <p:bldP spid="1152" grpId="0"/>
      <p:bldP spid="1153" grpId="0"/>
      <p:bldP spid="1154" grpId="0"/>
      <p:bldP spid="1155" grpId="0"/>
      <p:bldP spid="1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/>
          <p:nvPr/>
        </p:nvSpPr>
        <p:spPr>
          <a:xfrm>
            <a:off x="1945481" y="3551766"/>
            <a:ext cx="1709738" cy="66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7"/>
          <p:cNvSpPr/>
          <p:nvPr/>
        </p:nvSpPr>
        <p:spPr>
          <a:xfrm>
            <a:off x="5282406" y="3551766"/>
            <a:ext cx="1689100" cy="66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B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8540751" y="3551766"/>
            <a:ext cx="1704975" cy="66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عنوان</a:t>
            </a: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5603875" y="1847322"/>
            <a:ext cx="1046163" cy="1228725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2274888" y="1993372"/>
            <a:ext cx="1050925" cy="915987"/>
          </a:xfrm>
          <a:custGeom>
            <a:avLst/>
            <a:gdLst/>
            <a:ahLst/>
            <a:cxnLst/>
            <a:rect l="l" t="t" r="r" b="b"/>
            <a:pathLst>
              <a:path w="209" h="182" extrusionOk="0">
                <a:moveTo>
                  <a:pt x="185" y="182"/>
                </a:moveTo>
                <a:cubicBezTo>
                  <a:pt x="24" y="182"/>
                  <a:pt x="24" y="182"/>
                  <a:pt x="24" y="182"/>
                </a:cubicBezTo>
                <a:cubicBezTo>
                  <a:pt x="11" y="182"/>
                  <a:pt x="0" y="171"/>
                  <a:pt x="0" y="15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15"/>
                  <a:pt x="2" y="113"/>
                  <a:pt x="5" y="113"/>
                </a:cubicBezTo>
                <a:cubicBezTo>
                  <a:pt x="7" y="113"/>
                  <a:pt x="9" y="115"/>
                  <a:pt x="9" y="118"/>
                </a:cubicBezTo>
                <a:cubicBezTo>
                  <a:pt x="9" y="158"/>
                  <a:pt x="9" y="158"/>
                  <a:pt x="9" y="158"/>
                </a:cubicBezTo>
                <a:cubicBezTo>
                  <a:pt x="9" y="166"/>
                  <a:pt x="16" y="173"/>
                  <a:pt x="24" y="173"/>
                </a:cubicBezTo>
                <a:cubicBezTo>
                  <a:pt x="185" y="173"/>
                  <a:pt x="185" y="173"/>
                  <a:pt x="185" y="173"/>
                </a:cubicBezTo>
                <a:cubicBezTo>
                  <a:pt x="193" y="173"/>
                  <a:pt x="200" y="166"/>
                  <a:pt x="200" y="158"/>
                </a:cubicBezTo>
                <a:cubicBezTo>
                  <a:pt x="200" y="118"/>
                  <a:pt x="200" y="118"/>
                  <a:pt x="200" y="118"/>
                </a:cubicBezTo>
                <a:cubicBezTo>
                  <a:pt x="200" y="116"/>
                  <a:pt x="202" y="114"/>
                  <a:pt x="205" y="114"/>
                </a:cubicBezTo>
                <a:cubicBezTo>
                  <a:pt x="207" y="114"/>
                  <a:pt x="209" y="116"/>
                  <a:pt x="209" y="118"/>
                </a:cubicBezTo>
                <a:cubicBezTo>
                  <a:pt x="209" y="158"/>
                  <a:pt x="209" y="158"/>
                  <a:pt x="209" y="158"/>
                </a:cubicBezTo>
                <a:cubicBezTo>
                  <a:pt x="209" y="171"/>
                  <a:pt x="198" y="182"/>
                  <a:pt x="185" y="182"/>
                </a:cubicBezTo>
                <a:close/>
                <a:moveTo>
                  <a:pt x="113" y="130"/>
                </a:moveTo>
                <a:cubicBezTo>
                  <a:pt x="96" y="130"/>
                  <a:pt x="96" y="130"/>
                  <a:pt x="96" y="130"/>
                </a:cubicBezTo>
                <a:cubicBezTo>
                  <a:pt x="90" y="130"/>
                  <a:pt x="84" y="124"/>
                  <a:pt x="84" y="117"/>
                </a:cubicBezTo>
                <a:cubicBezTo>
                  <a:pt x="84" y="97"/>
                  <a:pt x="84" y="97"/>
                  <a:pt x="84" y="97"/>
                </a:cubicBezTo>
                <a:cubicBezTo>
                  <a:pt x="84" y="90"/>
                  <a:pt x="90" y="84"/>
                  <a:pt x="96" y="84"/>
                </a:cubicBezTo>
                <a:cubicBezTo>
                  <a:pt x="113" y="84"/>
                  <a:pt x="113" y="84"/>
                  <a:pt x="113" y="84"/>
                </a:cubicBezTo>
                <a:cubicBezTo>
                  <a:pt x="120" y="84"/>
                  <a:pt x="125" y="90"/>
                  <a:pt x="125" y="97"/>
                </a:cubicBezTo>
                <a:cubicBezTo>
                  <a:pt x="125" y="117"/>
                  <a:pt x="125" y="117"/>
                  <a:pt x="125" y="117"/>
                </a:cubicBezTo>
                <a:cubicBezTo>
                  <a:pt x="125" y="124"/>
                  <a:pt x="120" y="130"/>
                  <a:pt x="113" y="130"/>
                </a:cubicBezTo>
                <a:close/>
                <a:moveTo>
                  <a:pt x="96" y="93"/>
                </a:moveTo>
                <a:cubicBezTo>
                  <a:pt x="95" y="93"/>
                  <a:pt x="93" y="95"/>
                  <a:pt x="93" y="97"/>
                </a:cubicBezTo>
                <a:cubicBezTo>
                  <a:pt x="93" y="117"/>
                  <a:pt x="93" y="117"/>
                  <a:pt x="93" y="117"/>
                </a:cubicBezTo>
                <a:cubicBezTo>
                  <a:pt x="93" y="120"/>
                  <a:pt x="95" y="121"/>
                  <a:pt x="96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4" y="121"/>
                  <a:pt x="116" y="120"/>
                  <a:pt x="116" y="117"/>
                </a:cubicBezTo>
                <a:cubicBezTo>
                  <a:pt x="116" y="97"/>
                  <a:pt x="116" y="97"/>
                  <a:pt x="116" y="97"/>
                </a:cubicBezTo>
                <a:cubicBezTo>
                  <a:pt x="116" y="95"/>
                  <a:pt x="114" y="93"/>
                  <a:pt x="113" y="93"/>
                </a:cubicBezTo>
                <a:lnTo>
                  <a:pt x="96" y="93"/>
                </a:lnTo>
                <a:close/>
                <a:moveTo>
                  <a:pt x="185" y="112"/>
                </a:moveTo>
                <a:cubicBezTo>
                  <a:pt x="138" y="112"/>
                  <a:pt x="138" y="112"/>
                  <a:pt x="138" y="112"/>
                </a:cubicBezTo>
                <a:cubicBezTo>
                  <a:pt x="135" y="112"/>
                  <a:pt x="133" y="110"/>
                  <a:pt x="133" y="107"/>
                </a:cubicBezTo>
                <a:cubicBezTo>
                  <a:pt x="133" y="105"/>
                  <a:pt x="135" y="103"/>
                  <a:pt x="138" y="103"/>
                </a:cubicBezTo>
                <a:cubicBezTo>
                  <a:pt x="185" y="103"/>
                  <a:pt x="185" y="103"/>
                  <a:pt x="185" y="103"/>
                </a:cubicBezTo>
                <a:cubicBezTo>
                  <a:pt x="193" y="103"/>
                  <a:pt x="200" y="96"/>
                  <a:pt x="200" y="88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200" y="48"/>
                  <a:pt x="193" y="42"/>
                  <a:pt x="185" y="42"/>
                </a:cubicBezTo>
                <a:cubicBezTo>
                  <a:pt x="24" y="42"/>
                  <a:pt x="24" y="42"/>
                  <a:pt x="24" y="42"/>
                </a:cubicBezTo>
                <a:cubicBezTo>
                  <a:pt x="16" y="42"/>
                  <a:pt x="9" y="48"/>
                  <a:pt x="9" y="57"/>
                </a:cubicBezTo>
                <a:cubicBezTo>
                  <a:pt x="9" y="88"/>
                  <a:pt x="9" y="88"/>
                  <a:pt x="9" y="88"/>
                </a:cubicBezTo>
                <a:cubicBezTo>
                  <a:pt x="9" y="96"/>
                  <a:pt x="16" y="103"/>
                  <a:pt x="24" y="103"/>
                </a:cubicBezTo>
                <a:cubicBezTo>
                  <a:pt x="72" y="103"/>
                  <a:pt x="72" y="103"/>
                  <a:pt x="72" y="103"/>
                </a:cubicBezTo>
                <a:cubicBezTo>
                  <a:pt x="74" y="103"/>
                  <a:pt x="76" y="105"/>
                  <a:pt x="76" y="107"/>
                </a:cubicBezTo>
                <a:cubicBezTo>
                  <a:pt x="76" y="110"/>
                  <a:pt x="74" y="112"/>
                  <a:pt x="72" y="112"/>
                </a:cubicBezTo>
                <a:cubicBezTo>
                  <a:pt x="24" y="112"/>
                  <a:pt x="24" y="112"/>
                  <a:pt x="24" y="112"/>
                </a:cubicBezTo>
                <a:cubicBezTo>
                  <a:pt x="11" y="112"/>
                  <a:pt x="0" y="101"/>
                  <a:pt x="0" y="88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43"/>
                  <a:pt x="11" y="33"/>
                  <a:pt x="24" y="33"/>
                </a:cubicBezTo>
                <a:cubicBezTo>
                  <a:pt x="185" y="33"/>
                  <a:pt x="185" y="33"/>
                  <a:pt x="185" y="33"/>
                </a:cubicBezTo>
                <a:cubicBezTo>
                  <a:pt x="198" y="33"/>
                  <a:pt x="209" y="43"/>
                  <a:pt x="209" y="57"/>
                </a:cubicBezTo>
                <a:cubicBezTo>
                  <a:pt x="209" y="91"/>
                  <a:pt x="209" y="91"/>
                  <a:pt x="209" y="91"/>
                </a:cubicBezTo>
                <a:cubicBezTo>
                  <a:pt x="209" y="92"/>
                  <a:pt x="209" y="93"/>
                  <a:pt x="208" y="93"/>
                </a:cubicBezTo>
                <a:cubicBezTo>
                  <a:pt x="206" y="104"/>
                  <a:pt x="196" y="112"/>
                  <a:pt x="185" y="112"/>
                </a:cubicBezTo>
                <a:close/>
                <a:moveTo>
                  <a:pt x="139" y="25"/>
                </a:moveTo>
                <a:cubicBezTo>
                  <a:pt x="137" y="25"/>
                  <a:pt x="135" y="23"/>
                  <a:pt x="135" y="20"/>
                </a:cubicBezTo>
                <a:cubicBezTo>
                  <a:pt x="135" y="14"/>
                  <a:pt x="129" y="9"/>
                  <a:pt x="122" y="9"/>
                </a:cubicBezTo>
                <a:cubicBezTo>
                  <a:pt x="87" y="9"/>
                  <a:pt x="87" y="9"/>
                  <a:pt x="87" y="9"/>
                </a:cubicBezTo>
                <a:cubicBezTo>
                  <a:pt x="80" y="9"/>
                  <a:pt x="74" y="14"/>
                  <a:pt x="74" y="20"/>
                </a:cubicBezTo>
                <a:cubicBezTo>
                  <a:pt x="74" y="23"/>
                  <a:pt x="72" y="25"/>
                  <a:pt x="70" y="25"/>
                </a:cubicBezTo>
                <a:cubicBezTo>
                  <a:pt x="67" y="25"/>
                  <a:pt x="65" y="23"/>
                  <a:pt x="65" y="20"/>
                </a:cubicBezTo>
                <a:cubicBezTo>
                  <a:pt x="65" y="9"/>
                  <a:pt x="75" y="0"/>
                  <a:pt x="87" y="0"/>
                </a:cubicBezTo>
                <a:cubicBezTo>
                  <a:pt x="122" y="0"/>
                  <a:pt x="122" y="0"/>
                  <a:pt x="122" y="0"/>
                </a:cubicBezTo>
                <a:cubicBezTo>
                  <a:pt x="134" y="0"/>
                  <a:pt x="144" y="9"/>
                  <a:pt x="144" y="20"/>
                </a:cubicBezTo>
                <a:cubicBezTo>
                  <a:pt x="144" y="23"/>
                  <a:pt x="142" y="25"/>
                  <a:pt x="139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8858251" y="2074334"/>
            <a:ext cx="1069975" cy="966788"/>
          </a:xfrm>
          <a:custGeom>
            <a:avLst/>
            <a:gdLst/>
            <a:ahLst/>
            <a:cxnLst/>
            <a:rect l="l" t="t" r="r" b="b"/>
            <a:pathLst>
              <a:path w="213" h="192" extrusionOk="0">
                <a:moveTo>
                  <a:pt x="46" y="87"/>
                </a:moveTo>
                <a:cubicBezTo>
                  <a:pt x="40" y="87"/>
                  <a:pt x="34" y="92"/>
                  <a:pt x="34" y="99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34" y="154"/>
                  <a:pt x="40" y="160"/>
                  <a:pt x="46" y="160"/>
                </a:cubicBezTo>
                <a:cubicBezTo>
                  <a:pt x="58" y="160"/>
                  <a:pt x="58" y="160"/>
                  <a:pt x="58" y="160"/>
                </a:cubicBezTo>
                <a:cubicBezTo>
                  <a:pt x="65" y="160"/>
                  <a:pt x="70" y="154"/>
                  <a:pt x="70" y="148"/>
                </a:cubicBezTo>
                <a:cubicBezTo>
                  <a:pt x="70" y="99"/>
                  <a:pt x="70" y="99"/>
                  <a:pt x="70" y="99"/>
                </a:cubicBezTo>
                <a:cubicBezTo>
                  <a:pt x="70" y="92"/>
                  <a:pt x="65" y="87"/>
                  <a:pt x="58" y="87"/>
                </a:cubicBezTo>
                <a:lnTo>
                  <a:pt x="46" y="87"/>
                </a:lnTo>
                <a:close/>
                <a:moveTo>
                  <a:pt x="61" y="99"/>
                </a:moveTo>
                <a:cubicBezTo>
                  <a:pt x="61" y="148"/>
                  <a:pt x="61" y="148"/>
                  <a:pt x="61" y="148"/>
                </a:cubicBezTo>
                <a:cubicBezTo>
                  <a:pt x="61" y="149"/>
                  <a:pt x="60" y="150"/>
                  <a:pt x="58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5" y="150"/>
                  <a:pt x="44" y="149"/>
                  <a:pt x="44" y="148"/>
                </a:cubicBezTo>
                <a:cubicBezTo>
                  <a:pt x="44" y="99"/>
                  <a:pt x="44" y="99"/>
                  <a:pt x="44" y="99"/>
                </a:cubicBezTo>
                <a:cubicBezTo>
                  <a:pt x="44" y="97"/>
                  <a:pt x="45" y="96"/>
                  <a:pt x="46" y="96"/>
                </a:cubicBezTo>
                <a:cubicBezTo>
                  <a:pt x="58" y="96"/>
                  <a:pt x="58" y="96"/>
                  <a:pt x="58" y="96"/>
                </a:cubicBezTo>
                <a:cubicBezTo>
                  <a:pt x="60" y="96"/>
                  <a:pt x="61" y="97"/>
                  <a:pt x="61" y="99"/>
                </a:cubicBezTo>
                <a:close/>
                <a:moveTo>
                  <a:pt x="90" y="70"/>
                </a:moveTo>
                <a:cubicBezTo>
                  <a:pt x="83" y="70"/>
                  <a:pt x="78" y="75"/>
                  <a:pt x="78" y="81"/>
                </a:cubicBezTo>
                <a:cubicBezTo>
                  <a:pt x="78" y="148"/>
                  <a:pt x="78" y="148"/>
                  <a:pt x="78" y="148"/>
                </a:cubicBezTo>
                <a:cubicBezTo>
                  <a:pt x="78" y="154"/>
                  <a:pt x="83" y="160"/>
                  <a:pt x="90" y="160"/>
                </a:cubicBezTo>
                <a:cubicBezTo>
                  <a:pt x="102" y="160"/>
                  <a:pt x="102" y="160"/>
                  <a:pt x="102" y="160"/>
                </a:cubicBezTo>
                <a:cubicBezTo>
                  <a:pt x="108" y="160"/>
                  <a:pt x="113" y="154"/>
                  <a:pt x="113" y="148"/>
                </a:cubicBezTo>
                <a:cubicBezTo>
                  <a:pt x="113" y="81"/>
                  <a:pt x="113" y="81"/>
                  <a:pt x="113" y="81"/>
                </a:cubicBezTo>
                <a:cubicBezTo>
                  <a:pt x="113" y="75"/>
                  <a:pt x="108" y="70"/>
                  <a:pt x="102" y="70"/>
                </a:cubicBezTo>
                <a:lnTo>
                  <a:pt x="90" y="70"/>
                </a:lnTo>
                <a:close/>
                <a:moveTo>
                  <a:pt x="104" y="81"/>
                </a:moveTo>
                <a:cubicBezTo>
                  <a:pt x="104" y="148"/>
                  <a:pt x="104" y="148"/>
                  <a:pt x="104" y="148"/>
                </a:cubicBezTo>
                <a:cubicBezTo>
                  <a:pt x="104" y="149"/>
                  <a:pt x="103" y="150"/>
                  <a:pt x="102" y="150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8" y="150"/>
                  <a:pt x="87" y="149"/>
                  <a:pt x="87" y="148"/>
                </a:cubicBezTo>
                <a:cubicBezTo>
                  <a:pt x="87" y="81"/>
                  <a:pt x="87" y="81"/>
                  <a:pt x="87" y="81"/>
                </a:cubicBezTo>
                <a:cubicBezTo>
                  <a:pt x="87" y="80"/>
                  <a:pt x="88" y="79"/>
                  <a:pt x="90" y="79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3" y="79"/>
                  <a:pt x="104" y="80"/>
                  <a:pt x="104" y="81"/>
                </a:cubicBezTo>
                <a:close/>
                <a:moveTo>
                  <a:pt x="133" y="55"/>
                </a:moveTo>
                <a:cubicBezTo>
                  <a:pt x="127" y="55"/>
                  <a:pt x="121" y="60"/>
                  <a:pt x="121" y="66"/>
                </a:cubicBezTo>
                <a:cubicBezTo>
                  <a:pt x="121" y="148"/>
                  <a:pt x="121" y="148"/>
                  <a:pt x="121" y="148"/>
                </a:cubicBezTo>
                <a:cubicBezTo>
                  <a:pt x="121" y="154"/>
                  <a:pt x="127" y="160"/>
                  <a:pt x="133" y="160"/>
                </a:cubicBezTo>
                <a:cubicBezTo>
                  <a:pt x="145" y="160"/>
                  <a:pt x="145" y="160"/>
                  <a:pt x="145" y="160"/>
                </a:cubicBezTo>
                <a:cubicBezTo>
                  <a:pt x="152" y="160"/>
                  <a:pt x="157" y="154"/>
                  <a:pt x="157" y="148"/>
                </a:cubicBezTo>
                <a:cubicBezTo>
                  <a:pt x="157" y="66"/>
                  <a:pt x="157" y="66"/>
                  <a:pt x="157" y="66"/>
                </a:cubicBezTo>
                <a:cubicBezTo>
                  <a:pt x="157" y="60"/>
                  <a:pt x="152" y="55"/>
                  <a:pt x="145" y="55"/>
                </a:cubicBezTo>
                <a:lnTo>
                  <a:pt x="133" y="55"/>
                </a:lnTo>
                <a:close/>
                <a:moveTo>
                  <a:pt x="148" y="66"/>
                </a:moveTo>
                <a:cubicBezTo>
                  <a:pt x="148" y="148"/>
                  <a:pt x="148" y="148"/>
                  <a:pt x="148" y="148"/>
                </a:cubicBezTo>
                <a:cubicBezTo>
                  <a:pt x="148" y="149"/>
                  <a:pt x="146" y="150"/>
                  <a:pt x="145" y="150"/>
                </a:cubicBezTo>
                <a:cubicBezTo>
                  <a:pt x="133" y="150"/>
                  <a:pt x="133" y="150"/>
                  <a:pt x="133" y="150"/>
                </a:cubicBezTo>
                <a:cubicBezTo>
                  <a:pt x="132" y="150"/>
                  <a:pt x="131" y="149"/>
                  <a:pt x="131" y="148"/>
                </a:cubicBezTo>
                <a:cubicBezTo>
                  <a:pt x="131" y="66"/>
                  <a:pt x="131" y="66"/>
                  <a:pt x="131" y="66"/>
                </a:cubicBezTo>
                <a:cubicBezTo>
                  <a:pt x="131" y="65"/>
                  <a:pt x="132" y="64"/>
                  <a:pt x="133" y="64"/>
                </a:cubicBezTo>
                <a:cubicBezTo>
                  <a:pt x="145" y="64"/>
                  <a:pt x="145" y="64"/>
                  <a:pt x="145" y="64"/>
                </a:cubicBezTo>
                <a:cubicBezTo>
                  <a:pt x="146" y="64"/>
                  <a:pt x="148" y="65"/>
                  <a:pt x="148" y="66"/>
                </a:cubicBezTo>
                <a:close/>
                <a:moveTo>
                  <a:pt x="165" y="51"/>
                </a:moveTo>
                <a:cubicBezTo>
                  <a:pt x="165" y="148"/>
                  <a:pt x="165" y="148"/>
                  <a:pt x="165" y="148"/>
                </a:cubicBezTo>
                <a:cubicBezTo>
                  <a:pt x="165" y="154"/>
                  <a:pt x="170" y="160"/>
                  <a:pt x="177" y="160"/>
                </a:cubicBezTo>
                <a:cubicBezTo>
                  <a:pt x="189" y="160"/>
                  <a:pt x="189" y="160"/>
                  <a:pt x="189" y="160"/>
                </a:cubicBezTo>
                <a:cubicBezTo>
                  <a:pt x="195" y="160"/>
                  <a:pt x="200" y="154"/>
                  <a:pt x="200" y="148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200" y="44"/>
                  <a:pt x="195" y="39"/>
                  <a:pt x="189" y="39"/>
                </a:cubicBezTo>
                <a:cubicBezTo>
                  <a:pt x="177" y="39"/>
                  <a:pt x="177" y="39"/>
                  <a:pt x="177" y="39"/>
                </a:cubicBezTo>
                <a:cubicBezTo>
                  <a:pt x="170" y="39"/>
                  <a:pt x="165" y="44"/>
                  <a:pt x="165" y="51"/>
                </a:cubicBezTo>
                <a:close/>
                <a:moveTo>
                  <a:pt x="191" y="51"/>
                </a:moveTo>
                <a:cubicBezTo>
                  <a:pt x="191" y="148"/>
                  <a:pt x="191" y="148"/>
                  <a:pt x="191" y="148"/>
                </a:cubicBezTo>
                <a:cubicBezTo>
                  <a:pt x="191" y="149"/>
                  <a:pt x="190" y="150"/>
                  <a:pt x="189" y="150"/>
                </a:cubicBezTo>
                <a:cubicBezTo>
                  <a:pt x="177" y="150"/>
                  <a:pt x="177" y="150"/>
                  <a:pt x="177" y="150"/>
                </a:cubicBezTo>
                <a:cubicBezTo>
                  <a:pt x="175" y="150"/>
                  <a:pt x="174" y="149"/>
                  <a:pt x="174" y="148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4" y="50"/>
                  <a:pt x="175" y="48"/>
                  <a:pt x="177" y="48"/>
                </a:cubicBezTo>
                <a:cubicBezTo>
                  <a:pt x="189" y="48"/>
                  <a:pt x="189" y="48"/>
                  <a:pt x="189" y="48"/>
                </a:cubicBezTo>
                <a:cubicBezTo>
                  <a:pt x="190" y="48"/>
                  <a:pt x="191" y="50"/>
                  <a:pt x="191" y="51"/>
                </a:cubicBezTo>
                <a:close/>
                <a:moveTo>
                  <a:pt x="110" y="38"/>
                </a:moveTo>
                <a:cubicBezTo>
                  <a:pt x="139" y="27"/>
                  <a:pt x="167" y="10"/>
                  <a:pt x="167" y="10"/>
                </a:cubicBezTo>
                <a:cubicBezTo>
                  <a:pt x="162" y="0"/>
                  <a:pt x="162" y="0"/>
                  <a:pt x="162" y="0"/>
                </a:cubicBezTo>
                <a:cubicBezTo>
                  <a:pt x="172" y="4"/>
                  <a:pt x="172" y="4"/>
                  <a:pt x="172" y="4"/>
                </a:cubicBezTo>
                <a:cubicBezTo>
                  <a:pt x="182" y="8"/>
                  <a:pt x="182" y="8"/>
                  <a:pt x="182" y="8"/>
                </a:cubicBezTo>
                <a:cubicBezTo>
                  <a:pt x="179" y="18"/>
                  <a:pt x="179" y="18"/>
                  <a:pt x="179" y="18"/>
                </a:cubicBezTo>
                <a:cubicBezTo>
                  <a:pt x="176" y="29"/>
                  <a:pt x="176" y="29"/>
                  <a:pt x="176" y="29"/>
                </a:cubicBezTo>
                <a:cubicBezTo>
                  <a:pt x="171" y="18"/>
                  <a:pt x="171" y="18"/>
                  <a:pt x="171" y="18"/>
                </a:cubicBezTo>
                <a:cubicBezTo>
                  <a:pt x="167" y="21"/>
                  <a:pt x="141" y="36"/>
                  <a:pt x="114" y="47"/>
                </a:cubicBezTo>
                <a:cubicBezTo>
                  <a:pt x="82" y="59"/>
                  <a:pt x="42" y="67"/>
                  <a:pt x="41" y="67"/>
                </a:cubicBezTo>
                <a:cubicBezTo>
                  <a:pt x="41" y="67"/>
                  <a:pt x="41" y="67"/>
                  <a:pt x="40" y="67"/>
                </a:cubicBezTo>
                <a:cubicBezTo>
                  <a:pt x="38" y="67"/>
                  <a:pt x="36" y="66"/>
                  <a:pt x="36" y="63"/>
                </a:cubicBezTo>
                <a:cubicBezTo>
                  <a:pt x="35" y="61"/>
                  <a:pt x="37" y="59"/>
                  <a:pt x="39" y="58"/>
                </a:cubicBezTo>
                <a:cubicBezTo>
                  <a:pt x="40" y="58"/>
                  <a:pt x="79" y="50"/>
                  <a:pt x="110" y="38"/>
                </a:cubicBezTo>
                <a:close/>
                <a:moveTo>
                  <a:pt x="213" y="176"/>
                </a:moveTo>
                <a:cubicBezTo>
                  <a:pt x="207" y="184"/>
                  <a:pt x="207" y="184"/>
                  <a:pt x="207" y="184"/>
                </a:cubicBezTo>
                <a:cubicBezTo>
                  <a:pt x="200" y="192"/>
                  <a:pt x="200" y="192"/>
                  <a:pt x="200" y="192"/>
                </a:cubicBezTo>
                <a:cubicBezTo>
                  <a:pt x="200" y="181"/>
                  <a:pt x="200" y="181"/>
                  <a:pt x="200" y="181"/>
                </a:cubicBezTo>
                <a:cubicBezTo>
                  <a:pt x="18" y="181"/>
                  <a:pt x="18" y="181"/>
                  <a:pt x="18" y="181"/>
                </a:cubicBezTo>
                <a:cubicBezTo>
                  <a:pt x="15" y="181"/>
                  <a:pt x="13" y="179"/>
                  <a:pt x="13" y="176"/>
                </a:cubicBezTo>
                <a:cubicBezTo>
                  <a:pt x="13" y="30"/>
                  <a:pt x="13" y="30"/>
                  <a:pt x="13" y="30"/>
                </a:cubicBezTo>
                <a:cubicBezTo>
                  <a:pt x="0" y="30"/>
                  <a:pt x="0" y="30"/>
                  <a:pt x="0" y="30"/>
                </a:cubicBezTo>
                <a:cubicBezTo>
                  <a:pt x="9" y="22"/>
                  <a:pt x="9" y="22"/>
                  <a:pt x="9" y="22"/>
                </a:cubicBezTo>
                <a:cubicBezTo>
                  <a:pt x="18" y="15"/>
                  <a:pt x="18" y="15"/>
                  <a:pt x="18" y="15"/>
                </a:cubicBezTo>
                <a:cubicBezTo>
                  <a:pt x="27" y="22"/>
                  <a:pt x="27" y="22"/>
                  <a:pt x="27" y="22"/>
                </a:cubicBezTo>
                <a:cubicBezTo>
                  <a:pt x="36" y="30"/>
                  <a:pt x="36" y="30"/>
                  <a:pt x="36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171"/>
                  <a:pt x="22" y="171"/>
                  <a:pt x="22" y="171"/>
                </a:cubicBezTo>
                <a:cubicBezTo>
                  <a:pt x="200" y="171"/>
                  <a:pt x="200" y="171"/>
                  <a:pt x="200" y="171"/>
                </a:cubicBezTo>
                <a:cubicBezTo>
                  <a:pt x="200" y="160"/>
                  <a:pt x="200" y="160"/>
                  <a:pt x="200" y="160"/>
                </a:cubicBezTo>
                <a:cubicBezTo>
                  <a:pt x="207" y="168"/>
                  <a:pt x="207" y="168"/>
                  <a:pt x="207" y="168"/>
                </a:cubicBezTo>
                <a:lnTo>
                  <a:pt x="213" y="1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1517650" y="4152371"/>
            <a:ext cx="2565400" cy="957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lang="ar-EG" sz="1800" dirty="0">
                <a:solidFill>
                  <a:srgbClr val="FFFFFF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4843463" y="4201583"/>
            <a:ext cx="2566987" cy="9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lang="ar-EG" sz="1800" dirty="0">
                <a:solidFill>
                  <a:srgbClr val="FFFFFF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8110538" y="4201583"/>
            <a:ext cx="2565400" cy="9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Open Sans"/>
              <a:buNone/>
            </a:pPr>
            <a:r>
              <a:rPr lang="ar-EG" sz="1800" dirty="0">
                <a:solidFill>
                  <a:srgbClr val="FFFFFF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9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  <p:bldP spid="125" grpId="0"/>
          <p:bldP spid="126" grpId="0"/>
          <p:bldP spid="130" grpId="0" animBg="1"/>
          <p:bldP spid="131" grpId="0" animBg="1"/>
          <p:bldP spid="132" grpId="0" animBg="1"/>
          <p:bldP spid="133" grpId="0"/>
          <p:bldP spid="134" grpId="0"/>
          <p:bldP spid="1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4" grpId="0"/>
          <p:bldP spid="125" grpId="0"/>
          <p:bldP spid="126" grpId="0"/>
          <p:bldP spid="130" grpId="0" animBg="1"/>
          <p:bldP spid="131" grpId="0" animBg="1"/>
          <p:bldP spid="132" grpId="0" animBg="1"/>
          <p:bldP spid="133" grpId="0"/>
          <p:bldP spid="134" grpId="0"/>
          <p:bldP spid="135" grpId="0"/>
        </p:bldLst>
      </p:timing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5225" y="534988"/>
            <a:ext cx="7235825" cy="57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62"/>
          <p:cNvSpPr/>
          <p:nvPr/>
        </p:nvSpPr>
        <p:spPr>
          <a:xfrm>
            <a:off x="2814638" y="922338"/>
            <a:ext cx="620712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5%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62"/>
          <p:cNvSpPr/>
          <p:nvPr/>
        </p:nvSpPr>
        <p:spPr>
          <a:xfrm>
            <a:off x="4259263" y="922338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10%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62"/>
          <p:cNvSpPr/>
          <p:nvPr/>
        </p:nvSpPr>
        <p:spPr>
          <a:xfrm>
            <a:off x="5792788" y="922338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62"/>
          <p:cNvSpPr/>
          <p:nvPr/>
        </p:nvSpPr>
        <p:spPr>
          <a:xfrm>
            <a:off x="7316788" y="922338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Google Shape;1166;p62"/>
          <p:cNvSpPr/>
          <p:nvPr/>
        </p:nvSpPr>
        <p:spPr>
          <a:xfrm>
            <a:off x="8848725" y="922338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62"/>
          <p:cNvSpPr/>
          <p:nvPr/>
        </p:nvSpPr>
        <p:spPr>
          <a:xfrm>
            <a:off x="2732088" y="2455863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30%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62"/>
          <p:cNvSpPr/>
          <p:nvPr/>
        </p:nvSpPr>
        <p:spPr>
          <a:xfrm>
            <a:off x="4259263" y="2455863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35%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62"/>
          <p:cNvSpPr/>
          <p:nvPr/>
        </p:nvSpPr>
        <p:spPr>
          <a:xfrm>
            <a:off x="5792788" y="2455863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62"/>
          <p:cNvSpPr/>
          <p:nvPr/>
        </p:nvSpPr>
        <p:spPr>
          <a:xfrm>
            <a:off x="7316788" y="2455863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62"/>
          <p:cNvSpPr/>
          <p:nvPr/>
        </p:nvSpPr>
        <p:spPr>
          <a:xfrm>
            <a:off x="8848725" y="2455863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62"/>
          <p:cNvSpPr/>
          <p:nvPr/>
        </p:nvSpPr>
        <p:spPr>
          <a:xfrm>
            <a:off x="2732088" y="398462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55%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62"/>
          <p:cNvSpPr/>
          <p:nvPr/>
        </p:nvSpPr>
        <p:spPr>
          <a:xfrm>
            <a:off x="4259263" y="398462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60%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62"/>
          <p:cNvSpPr/>
          <p:nvPr/>
        </p:nvSpPr>
        <p:spPr>
          <a:xfrm>
            <a:off x="5792788" y="398462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65%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62"/>
          <p:cNvSpPr/>
          <p:nvPr/>
        </p:nvSpPr>
        <p:spPr>
          <a:xfrm>
            <a:off x="7316788" y="398462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2"/>
          <p:cNvSpPr/>
          <p:nvPr/>
        </p:nvSpPr>
        <p:spPr>
          <a:xfrm>
            <a:off x="8848725" y="398462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75%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62"/>
          <p:cNvSpPr/>
          <p:nvPr/>
        </p:nvSpPr>
        <p:spPr>
          <a:xfrm>
            <a:off x="2732088" y="551497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62"/>
          <p:cNvSpPr/>
          <p:nvPr/>
        </p:nvSpPr>
        <p:spPr>
          <a:xfrm>
            <a:off x="4259263" y="551497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62"/>
          <p:cNvSpPr/>
          <p:nvPr/>
        </p:nvSpPr>
        <p:spPr>
          <a:xfrm>
            <a:off x="5792788" y="551497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90%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62"/>
          <p:cNvSpPr/>
          <p:nvPr/>
        </p:nvSpPr>
        <p:spPr>
          <a:xfrm>
            <a:off x="7316788" y="5514975"/>
            <a:ext cx="7937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95%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62"/>
          <p:cNvSpPr/>
          <p:nvPr/>
        </p:nvSpPr>
        <p:spPr>
          <a:xfrm>
            <a:off x="8778875" y="5526088"/>
            <a:ext cx="892175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100%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" grpId="0"/>
      <p:bldP spid="1163" grpId="0"/>
      <p:bldP spid="1164" grpId="0"/>
      <p:bldP spid="1165" grpId="0"/>
      <p:bldP spid="1166" grpId="0"/>
      <p:bldP spid="1167" grpId="0"/>
      <p:bldP spid="1168" grpId="0"/>
      <p:bldP spid="1169" grpId="0"/>
      <p:bldP spid="1170" grpId="0"/>
      <p:bldP spid="1171" grpId="0"/>
      <p:bldP spid="1172" grpId="0"/>
      <p:bldP spid="1173" grpId="0"/>
      <p:bldP spid="1174" grpId="0"/>
      <p:bldP spid="1175" grpId="0"/>
      <p:bldP spid="1176" grpId="0"/>
      <p:bldP spid="1177" grpId="0"/>
      <p:bldP spid="1178" grpId="0"/>
      <p:bldP spid="1179" grpId="0"/>
      <p:bldP spid="1180" grpId="0"/>
      <p:bldP spid="118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775" y="2392363"/>
            <a:ext cx="10968038" cy="2151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64"/>
          <p:cNvSpPr txBox="1"/>
          <p:nvPr/>
        </p:nvSpPr>
        <p:spPr>
          <a:xfrm>
            <a:off x="3735644" y="760413"/>
            <a:ext cx="1990725" cy="9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ar-EG" sz="19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64"/>
          <p:cNvSpPr/>
          <p:nvPr/>
        </p:nvSpPr>
        <p:spPr>
          <a:xfrm>
            <a:off x="1522951" y="693738"/>
            <a:ext cx="817563" cy="976312"/>
          </a:xfrm>
          <a:custGeom>
            <a:avLst/>
            <a:gdLst/>
            <a:ahLst/>
            <a:cxnLst/>
            <a:rect l="l" t="t" r="r" b="b"/>
            <a:pathLst>
              <a:path w="175" h="209" extrusionOk="0">
                <a:moveTo>
                  <a:pt x="118" y="202"/>
                </a:moveTo>
                <a:cubicBezTo>
                  <a:pt x="118" y="206"/>
                  <a:pt x="114" y="209"/>
                  <a:pt x="110" y="209"/>
                </a:cubicBezTo>
                <a:cubicBezTo>
                  <a:pt x="66" y="209"/>
                  <a:pt x="66" y="209"/>
                  <a:pt x="66" y="209"/>
                </a:cubicBezTo>
                <a:cubicBezTo>
                  <a:pt x="62" y="209"/>
                  <a:pt x="59" y="206"/>
                  <a:pt x="59" y="202"/>
                </a:cubicBezTo>
                <a:cubicBezTo>
                  <a:pt x="59" y="198"/>
                  <a:pt x="62" y="194"/>
                  <a:pt x="66" y="194"/>
                </a:cubicBezTo>
                <a:cubicBezTo>
                  <a:pt x="110" y="194"/>
                  <a:pt x="110" y="194"/>
                  <a:pt x="110" y="194"/>
                </a:cubicBezTo>
                <a:cubicBezTo>
                  <a:pt x="114" y="194"/>
                  <a:pt x="118" y="198"/>
                  <a:pt x="118" y="202"/>
                </a:cubicBezTo>
                <a:close/>
                <a:moveTo>
                  <a:pt x="118" y="183"/>
                </a:moveTo>
                <a:cubicBezTo>
                  <a:pt x="118" y="179"/>
                  <a:pt x="114" y="175"/>
                  <a:pt x="110" y="175"/>
                </a:cubicBezTo>
                <a:cubicBezTo>
                  <a:pt x="66" y="175"/>
                  <a:pt x="66" y="175"/>
                  <a:pt x="66" y="175"/>
                </a:cubicBezTo>
                <a:cubicBezTo>
                  <a:pt x="62" y="175"/>
                  <a:pt x="59" y="179"/>
                  <a:pt x="59" y="183"/>
                </a:cubicBezTo>
                <a:cubicBezTo>
                  <a:pt x="59" y="187"/>
                  <a:pt x="62" y="190"/>
                  <a:pt x="66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4" y="190"/>
                  <a:pt x="118" y="187"/>
                  <a:pt x="118" y="183"/>
                </a:cubicBezTo>
                <a:close/>
                <a:moveTo>
                  <a:pt x="95" y="103"/>
                </a:moveTo>
                <a:cubicBezTo>
                  <a:pt x="86" y="103"/>
                  <a:pt x="86" y="103"/>
                  <a:pt x="86" y="103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71"/>
                  <a:pt x="81" y="171"/>
                  <a:pt x="81" y="171"/>
                </a:cubicBezTo>
                <a:cubicBezTo>
                  <a:pt x="83" y="171"/>
                  <a:pt x="86" y="171"/>
                  <a:pt x="88" y="171"/>
                </a:cubicBezTo>
                <a:cubicBezTo>
                  <a:pt x="88" y="171"/>
                  <a:pt x="88" y="171"/>
                  <a:pt x="88" y="171"/>
                </a:cubicBezTo>
                <a:cubicBezTo>
                  <a:pt x="89" y="171"/>
                  <a:pt x="89" y="171"/>
                  <a:pt x="89" y="171"/>
                </a:cubicBezTo>
                <a:cubicBezTo>
                  <a:pt x="89" y="171"/>
                  <a:pt x="89" y="171"/>
                  <a:pt x="89" y="171"/>
                </a:cubicBezTo>
                <a:cubicBezTo>
                  <a:pt x="91" y="171"/>
                  <a:pt x="93" y="171"/>
                  <a:pt x="95" y="171"/>
                </a:cubicBezTo>
                <a:lnTo>
                  <a:pt x="95" y="103"/>
                </a:lnTo>
                <a:close/>
                <a:moveTo>
                  <a:pt x="64" y="75"/>
                </a:moveTo>
                <a:cubicBezTo>
                  <a:pt x="58" y="75"/>
                  <a:pt x="53" y="80"/>
                  <a:pt x="53" y="85"/>
                </a:cubicBezTo>
                <a:cubicBezTo>
                  <a:pt x="53" y="91"/>
                  <a:pt x="58" y="96"/>
                  <a:pt x="64" y="96"/>
                </a:cubicBezTo>
                <a:cubicBezTo>
                  <a:pt x="74" y="96"/>
                  <a:pt x="74" y="96"/>
                  <a:pt x="74" y="96"/>
                </a:cubicBezTo>
                <a:cubicBezTo>
                  <a:pt x="74" y="85"/>
                  <a:pt x="74" y="85"/>
                  <a:pt x="74" y="85"/>
                </a:cubicBezTo>
                <a:cubicBezTo>
                  <a:pt x="74" y="80"/>
                  <a:pt x="70" y="75"/>
                  <a:pt x="64" y="75"/>
                </a:cubicBezTo>
                <a:close/>
                <a:moveTo>
                  <a:pt x="123" y="85"/>
                </a:moveTo>
                <a:cubicBezTo>
                  <a:pt x="123" y="80"/>
                  <a:pt x="118" y="75"/>
                  <a:pt x="112" y="75"/>
                </a:cubicBezTo>
                <a:cubicBezTo>
                  <a:pt x="107" y="75"/>
                  <a:pt x="102" y="80"/>
                  <a:pt x="102" y="8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12" y="96"/>
                  <a:pt x="112" y="96"/>
                  <a:pt x="112" y="96"/>
                </a:cubicBezTo>
                <a:cubicBezTo>
                  <a:pt x="118" y="96"/>
                  <a:pt x="123" y="91"/>
                  <a:pt x="123" y="85"/>
                </a:cubicBezTo>
                <a:close/>
                <a:moveTo>
                  <a:pt x="146" y="66"/>
                </a:moveTo>
                <a:cubicBezTo>
                  <a:pt x="141" y="48"/>
                  <a:pt x="119" y="28"/>
                  <a:pt x="88" y="28"/>
                </a:cubicBezTo>
                <a:cubicBezTo>
                  <a:pt x="57" y="28"/>
                  <a:pt x="35" y="48"/>
                  <a:pt x="30" y="66"/>
                </a:cubicBezTo>
                <a:cubicBezTo>
                  <a:pt x="27" y="81"/>
                  <a:pt x="30" y="94"/>
                  <a:pt x="37" y="107"/>
                </a:cubicBezTo>
                <a:cubicBezTo>
                  <a:pt x="43" y="119"/>
                  <a:pt x="49" y="129"/>
                  <a:pt x="55" y="141"/>
                </a:cubicBezTo>
                <a:cubicBezTo>
                  <a:pt x="57" y="147"/>
                  <a:pt x="59" y="156"/>
                  <a:pt x="60" y="163"/>
                </a:cubicBezTo>
                <a:cubicBezTo>
                  <a:pt x="61" y="169"/>
                  <a:pt x="63" y="171"/>
                  <a:pt x="70" y="171"/>
                </a:cubicBezTo>
                <a:cubicBezTo>
                  <a:pt x="72" y="171"/>
                  <a:pt x="73" y="171"/>
                  <a:pt x="74" y="171"/>
                </a:cubicBezTo>
                <a:cubicBezTo>
                  <a:pt x="74" y="103"/>
                  <a:pt x="74" y="103"/>
                  <a:pt x="74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59" y="103"/>
                  <a:pt x="55" y="101"/>
                  <a:pt x="52" y="98"/>
                </a:cubicBezTo>
                <a:cubicBezTo>
                  <a:pt x="48" y="94"/>
                  <a:pt x="47" y="90"/>
                  <a:pt x="47" y="85"/>
                </a:cubicBezTo>
                <a:cubicBezTo>
                  <a:pt x="47" y="81"/>
                  <a:pt x="48" y="76"/>
                  <a:pt x="52" y="73"/>
                </a:cubicBezTo>
                <a:cubicBezTo>
                  <a:pt x="55" y="70"/>
                  <a:pt x="59" y="68"/>
                  <a:pt x="64" y="68"/>
                </a:cubicBezTo>
                <a:cubicBezTo>
                  <a:pt x="73" y="68"/>
                  <a:pt x="81" y="76"/>
                  <a:pt x="81" y="85"/>
                </a:cubicBezTo>
                <a:cubicBezTo>
                  <a:pt x="81" y="96"/>
                  <a:pt x="81" y="96"/>
                  <a:pt x="8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81"/>
                  <a:pt x="97" y="76"/>
                  <a:pt x="100" y="73"/>
                </a:cubicBezTo>
                <a:cubicBezTo>
                  <a:pt x="104" y="70"/>
                  <a:pt x="108" y="68"/>
                  <a:pt x="112" y="68"/>
                </a:cubicBezTo>
                <a:cubicBezTo>
                  <a:pt x="117" y="68"/>
                  <a:pt x="121" y="70"/>
                  <a:pt x="125" y="73"/>
                </a:cubicBezTo>
                <a:cubicBezTo>
                  <a:pt x="128" y="76"/>
                  <a:pt x="130" y="81"/>
                  <a:pt x="130" y="85"/>
                </a:cubicBezTo>
                <a:cubicBezTo>
                  <a:pt x="130" y="90"/>
                  <a:pt x="128" y="94"/>
                  <a:pt x="125" y="98"/>
                </a:cubicBezTo>
                <a:cubicBezTo>
                  <a:pt x="121" y="101"/>
                  <a:pt x="117" y="103"/>
                  <a:pt x="112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71"/>
                  <a:pt x="102" y="171"/>
                  <a:pt x="102" y="171"/>
                </a:cubicBezTo>
                <a:cubicBezTo>
                  <a:pt x="103" y="171"/>
                  <a:pt x="105" y="171"/>
                  <a:pt x="106" y="171"/>
                </a:cubicBezTo>
                <a:cubicBezTo>
                  <a:pt x="113" y="171"/>
                  <a:pt x="115" y="169"/>
                  <a:pt x="116" y="163"/>
                </a:cubicBezTo>
                <a:cubicBezTo>
                  <a:pt x="118" y="156"/>
                  <a:pt x="119" y="147"/>
                  <a:pt x="122" y="141"/>
                </a:cubicBezTo>
                <a:cubicBezTo>
                  <a:pt x="127" y="129"/>
                  <a:pt x="134" y="119"/>
                  <a:pt x="140" y="107"/>
                </a:cubicBezTo>
                <a:cubicBezTo>
                  <a:pt x="146" y="94"/>
                  <a:pt x="150" y="81"/>
                  <a:pt x="146" y="66"/>
                </a:cubicBezTo>
                <a:close/>
                <a:moveTo>
                  <a:pt x="95" y="6"/>
                </a:moveTo>
                <a:cubicBezTo>
                  <a:pt x="95" y="2"/>
                  <a:pt x="92" y="0"/>
                  <a:pt x="88" y="0"/>
                </a:cubicBezTo>
                <a:cubicBezTo>
                  <a:pt x="85" y="0"/>
                  <a:pt x="82" y="2"/>
                  <a:pt x="82" y="6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1"/>
                  <a:pt x="85" y="24"/>
                  <a:pt x="88" y="24"/>
                </a:cubicBezTo>
                <a:cubicBezTo>
                  <a:pt x="92" y="24"/>
                  <a:pt x="95" y="21"/>
                  <a:pt x="95" y="18"/>
                </a:cubicBezTo>
                <a:lnTo>
                  <a:pt x="95" y="6"/>
                </a:lnTo>
                <a:close/>
                <a:moveTo>
                  <a:pt x="130" y="16"/>
                </a:moveTo>
                <a:cubicBezTo>
                  <a:pt x="132" y="13"/>
                  <a:pt x="130" y="9"/>
                  <a:pt x="127" y="8"/>
                </a:cubicBezTo>
                <a:cubicBezTo>
                  <a:pt x="124" y="6"/>
                  <a:pt x="120" y="7"/>
                  <a:pt x="119" y="10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1" y="24"/>
                  <a:pt x="113" y="28"/>
                  <a:pt x="116" y="29"/>
                </a:cubicBezTo>
                <a:cubicBezTo>
                  <a:pt x="119" y="31"/>
                  <a:pt x="123" y="30"/>
                  <a:pt x="124" y="27"/>
                </a:cubicBezTo>
                <a:lnTo>
                  <a:pt x="130" y="16"/>
                </a:lnTo>
                <a:close/>
                <a:moveTo>
                  <a:pt x="156" y="37"/>
                </a:moveTo>
                <a:cubicBezTo>
                  <a:pt x="159" y="35"/>
                  <a:pt x="159" y="31"/>
                  <a:pt x="156" y="28"/>
                </a:cubicBezTo>
                <a:cubicBezTo>
                  <a:pt x="154" y="25"/>
                  <a:pt x="150" y="25"/>
                  <a:pt x="147" y="27"/>
                </a:cubicBezTo>
                <a:cubicBezTo>
                  <a:pt x="139" y="35"/>
                  <a:pt x="139" y="35"/>
                  <a:pt x="139" y="35"/>
                </a:cubicBezTo>
                <a:cubicBezTo>
                  <a:pt x="136" y="38"/>
                  <a:pt x="136" y="42"/>
                  <a:pt x="138" y="44"/>
                </a:cubicBezTo>
                <a:cubicBezTo>
                  <a:pt x="140" y="47"/>
                  <a:pt x="145" y="47"/>
                  <a:pt x="147" y="45"/>
                </a:cubicBezTo>
                <a:lnTo>
                  <a:pt x="156" y="37"/>
                </a:lnTo>
                <a:close/>
                <a:moveTo>
                  <a:pt x="170" y="68"/>
                </a:moveTo>
                <a:cubicBezTo>
                  <a:pt x="173" y="68"/>
                  <a:pt x="175" y="64"/>
                  <a:pt x="175" y="61"/>
                </a:cubicBezTo>
                <a:cubicBezTo>
                  <a:pt x="174" y="57"/>
                  <a:pt x="171" y="55"/>
                  <a:pt x="167" y="56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2" y="58"/>
                  <a:pt x="150" y="62"/>
                  <a:pt x="151" y="65"/>
                </a:cubicBezTo>
                <a:cubicBezTo>
                  <a:pt x="151" y="69"/>
                  <a:pt x="155" y="71"/>
                  <a:pt x="158" y="70"/>
                </a:cubicBezTo>
                <a:lnTo>
                  <a:pt x="170" y="68"/>
                </a:lnTo>
                <a:close/>
                <a:moveTo>
                  <a:pt x="167" y="102"/>
                </a:moveTo>
                <a:cubicBezTo>
                  <a:pt x="170" y="103"/>
                  <a:pt x="174" y="101"/>
                  <a:pt x="174" y="97"/>
                </a:cubicBezTo>
                <a:cubicBezTo>
                  <a:pt x="175" y="94"/>
                  <a:pt x="173" y="90"/>
                  <a:pt x="169" y="90"/>
                </a:cubicBezTo>
                <a:cubicBezTo>
                  <a:pt x="158" y="87"/>
                  <a:pt x="158" y="87"/>
                  <a:pt x="158" y="87"/>
                </a:cubicBezTo>
                <a:cubicBezTo>
                  <a:pt x="154" y="87"/>
                  <a:pt x="151" y="89"/>
                  <a:pt x="150" y="92"/>
                </a:cubicBezTo>
                <a:cubicBezTo>
                  <a:pt x="150" y="96"/>
                  <a:pt x="152" y="99"/>
                  <a:pt x="155" y="100"/>
                </a:cubicBezTo>
                <a:lnTo>
                  <a:pt x="167" y="102"/>
                </a:lnTo>
                <a:close/>
                <a:moveTo>
                  <a:pt x="51" y="27"/>
                </a:moveTo>
                <a:cubicBezTo>
                  <a:pt x="53" y="30"/>
                  <a:pt x="57" y="31"/>
                  <a:pt x="60" y="29"/>
                </a:cubicBezTo>
                <a:cubicBezTo>
                  <a:pt x="63" y="28"/>
                  <a:pt x="64" y="24"/>
                  <a:pt x="62" y="21"/>
                </a:cubicBezTo>
                <a:cubicBezTo>
                  <a:pt x="57" y="10"/>
                  <a:pt x="57" y="10"/>
                  <a:pt x="57" y="10"/>
                </a:cubicBezTo>
                <a:cubicBezTo>
                  <a:pt x="55" y="7"/>
                  <a:pt x="51" y="6"/>
                  <a:pt x="48" y="8"/>
                </a:cubicBezTo>
                <a:cubicBezTo>
                  <a:pt x="45" y="9"/>
                  <a:pt x="44" y="13"/>
                  <a:pt x="46" y="16"/>
                </a:cubicBezTo>
                <a:lnTo>
                  <a:pt x="51" y="27"/>
                </a:lnTo>
                <a:close/>
                <a:moveTo>
                  <a:pt x="28" y="45"/>
                </a:moveTo>
                <a:cubicBezTo>
                  <a:pt x="31" y="47"/>
                  <a:pt x="35" y="47"/>
                  <a:pt x="37" y="44"/>
                </a:cubicBezTo>
                <a:cubicBezTo>
                  <a:pt x="40" y="42"/>
                  <a:pt x="39" y="38"/>
                  <a:pt x="37" y="35"/>
                </a:cubicBezTo>
                <a:cubicBezTo>
                  <a:pt x="28" y="27"/>
                  <a:pt x="28" y="27"/>
                  <a:pt x="28" y="27"/>
                </a:cubicBezTo>
                <a:cubicBezTo>
                  <a:pt x="25" y="25"/>
                  <a:pt x="21" y="25"/>
                  <a:pt x="19" y="28"/>
                </a:cubicBezTo>
                <a:cubicBezTo>
                  <a:pt x="17" y="31"/>
                  <a:pt x="17" y="35"/>
                  <a:pt x="20" y="37"/>
                </a:cubicBezTo>
                <a:lnTo>
                  <a:pt x="28" y="45"/>
                </a:lnTo>
                <a:close/>
                <a:moveTo>
                  <a:pt x="17" y="70"/>
                </a:moveTo>
                <a:cubicBezTo>
                  <a:pt x="21" y="71"/>
                  <a:pt x="24" y="69"/>
                  <a:pt x="25" y="65"/>
                </a:cubicBezTo>
                <a:cubicBezTo>
                  <a:pt x="25" y="62"/>
                  <a:pt x="23" y="58"/>
                  <a:pt x="20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5"/>
                  <a:pt x="1" y="57"/>
                  <a:pt x="1" y="61"/>
                </a:cubicBezTo>
                <a:cubicBezTo>
                  <a:pt x="0" y="64"/>
                  <a:pt x="2" y="68"/>
                  <a:pt x="6" y="68"/>
                </a:cubicBezTo>
                <a:lnTo>
                  <a:pt x="17" y="70"/>
                </a:lnTo>
                <a:close/>
                <a:moveTo>
                  <a:pt x="20" y="100"/>
                </a:moveTo>
                <a:cubicBezTo>
                  <a:pt x="24" y="99"/>
                  <a:pt x="26" y="96"/>
                  <a:pt x="25" y="92"/>
                </a:cubicBezTo>
                <a:cubicBezTo>
                  <a:pt x="25" y="89"/>
                  <a:pt x="21" y="87"/>
                  <a:pt x="18" y="87"/>
                </a:cubicBezTo>
                <a:cubicBezTo>
                  <a:pt x="6" y="90"/>
                  <a:pt x="6" y="90"/>
                  <a:pt x="6" y="90"/>
                </a:cubicBezTo>
                <a:cubicBezTo>
                  <a:pt x="3" y="90"/>
                  <a:pt x="1" y="94"/>
                  <a:pt x="1" y="97"/>
                </a:cubicBezTo>
                <a:cubicBezTo>
                  <a:pt x="2" y="101"/>
                  <a:pt x="5" y="103"/>
                  <a:pt x="9" y="102"/>
                </a:cubicBezTo>
                <a:lnTo>
                  <a:pt x="20" y="100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64"/>
          <p:cNvSpPr/>
          <p:nvPr/>
        </p:nvSpPr>
        <p:spPr>
          <a:xfrm>
            <a:off x="4159506" y="5268913"/>
            <a:ext cx="1143000" cy="762000"/>
          </a:xfrm>
          <a:custGeom>
            <a:avLst/>
            <a:gdLst/>
            <a:ahLst/>
            <a:cxnLst/>
            <a:rect l="l" t="t" r="r" b="b"/>
            <a:pathLst>
              <a:path w="245" h="163" extrusionOk="0">
                <a:moveTo>
                  <a:pt x="195" y="15"/>
                </a:moveTo>
                <a:cubicBezTo>
                  <a:pt x="218" y="72"/>
                  <a:pt x="218" y="72"/>
                  <a:pt x="218" y="72"/>
                </a:cubicBezTo>
                <a:cubicBezTo>
                  <a:pt x="189" y="84"/>
                  <a:pt x="189" y="84"/>
                  <a:pt x="189" y="84"/>
                </a:cubicBezTo>
                <a:cubicBezTo>
                  <a:pt x="175" y="71"/>
                  <a:pt x="129" y="32"/>
                  <a:pt x="125" y="31"/>
                </a:cubicBezTo>
                <a:cubicBezTo>
                  <a:pt x="121" y="31"/>
                  <a:pt x="107" y="36"/>
                  <a:pt x="106" y="37"/>
                </a:cubicBezTo>
                <a:cubicBezTo>
                  <a:pt x="105" y="37"/>
                  <a:pt x="97" y="40"/>
                  <a:pt x="89" y="40"/>
                </a:cubicBezTo>
                <a:cubicBezTo>
                  <a:pt x="86" y="40"/>
                  <a:pt x="83" y="39"/>
                  <a:pt x="81" y="38"/>
                </a:cubicBezTo>
                <a:cubicBezTo>
                  <a:pt x="79" y="37"/>
                  <a:pt x="78" y="35"/>
                  <a:pt x="78" y="34"/>
                </a:cubicBezTo>
                <a:cubicBezTo>
                  <a:pt x="79" y="31"/>
                  <a:pt x="82" y="28"/>
                  <a:pt x="84" y="27"/>
                </a:cubicBezTo>
                <a:cubicBezTo>
                  <a:pt x="96" y="20"/>
                  <a:pt x="128" y="8"/>
                  <a:pt x="131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40" y="8"/>
                  <a:pt x="189" y="15"/>
                  <a:pt x="195" y="15"/>
                </a:cubicBezTo>
                <a:close/>
                <a:moveTo>
                  <a:pt x="215" y="0"/>
                </a:moveTo>
                <a:cubicBezTo>
                  <a:pt x="214" y="0"/>
                  <a:pt x="214" y="0"/>
                  <a:pt x="213" y="0"/>
                </a:cubicBezTo>
                <a:cubicBezTo>
                  <a:pt x="203" y="4"/>
                  <a:pt x="203" y="4"/>
                  <a:pt x="203" y="4"/>
                </a:cubicBezTo>
                <a:cubicBezTo>
                  <a:pt x="202" y="4"/>
                  <a:pt x="201" y="6"/>
                  <a:pt x="200" y="7"/>
                </a:cubicBezTo>
                <a:cubicBezTo>
                  <a:pt x="199" y="9"/>
                  <a:pt x="199" y="10"/>
                  <a:pt x="200" y="12"/>
                </a:cubicBezTo>
                <a:cubicBezTo>
                  <a:pt x="224" y="71"/>
                  <a:pt x="224" y="71"/>
                  <a:pt x="224" y="71"/>
                </a:cubicBezTo>
                <a:cubicBezTo>
                  <a:pt x="225" y="75"/>
                  <a:pt x="229" y="76"/>
                  <a:pt x="232" y="75"/>
                </a:cubicBezTo>
                <a:cubicBezTo>
                  <a:pt x="241" y="71"/>
                  <a:pt x="241" y="71"/>
                  <a:pt x="241" y="71"/>
                </a:cubicBezTo>
                <a:cubicBezTo>
                  <a:pt x="243" y="71"/>
                  <a:pt x="244" y="69"/>
                  <a:pt x="245" y="68"/>
                </a:cubicBezTo>
                <a:cubicBezTo>
                  <a:pt x="245" y="66"/>
                  <a:pt x="245" y="65"/>
                  <a:pt x="245" y="63"/>
                </a:cubicBezTo>
                <a:cubicBezTo>
                  <a:pt x="221" y="4"/>
                  <a:pt x="221" y="4"/>
                  <a:pt x="221" y="4"/>
                </a:cubicBezTo>
                <a:cubicBezTo>
                  <a:pt x="220" y="1"/>
                  <a:pt x="218" y="0"/>
                  <a:pt x="215" y="0"/>
                </a:cubicBezTo>
                <a:close/>
                <a:moveTo>
                  <a:pt x="1" y="81"/>
                </a:moveTo>
                <a:cubicBezTo>
                  <a:pt x="0" y="83"/>
                  <a:pt x="1" y="84"/>
                  <a:pt x="2" y="86"/>
                </a:cubicBezTo>
                <a:cubicBezTo>
                  <a:pt x="3" y="87"/>
                  <a:pt x="5" y="88"/>
                  <a:pt x="6" y="88"/>
                </a:cubicBezTo>
                <a:cubicBezTo>
                  <a:pt x="16" y="89"/>
                  <a:pt x="16" y="89"/>
                  <a:pt x="16" y="89"/>
                </a:cubicBezTo>
                <a:cubicBezTo>
                  <a:pt x="20" y="89"/>
                  <a:pt x="23" y="86"/>
                  <a:pt x="23" y="83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3"/>
                  <a:pt x="27" y="11"/>
                </a:cubicBezTo>
                <a:cubicBezTo>
                  <a:pt x="26" y="10"/>
                  <a:pt x="24" y="9"/>
                  <a:pt x="2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9" y="8"/>
                  <a:pt x="6" y="11"/>
                  <a:pt x="6" y="14"/>
                </a:cubicBezTo>
                <a:lnTo>
                  <a:pt x="1" y="81"/>
                </a:lnTo>
                <a:close/>
                <a:moveTo>
                  <a:pt x="101" y="141"/>
                </a:moveTo>
                <a:cubicBezTo>
                  <a:pt x="101" y="139"/>
                  <a:pt x="99" y="137"/>
                  <a:pt x="97" y="135"/>
                </a:cubicBezTo>
                <a:cubicBezTo>
                  <a:pt x="93" y="131"/>
                  <a:pt x="89" y="132"/>
                  <a:pt x="85" y="137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0" y="154"/>
                  <a:pt x="76" y="159"/>
                  <a:pt x="77" y="161"/>
                </a:cubicBezTo>
                <a:cubicBezTo>
                  <a:pt x="79" y="162"/>
                  <a:pt x="81" y="163"/>
                  <a:pt x="83" y="163"/>
                </a:cubicBezTo>
                <a:cubicBezTo>
                  <a:pt x="85" y="163"/>
                  <a:pt x="88" y="162"/>
                  <a:pt x="90" y="159"/>
                </a:cubicBezTo>
                <a:cubicBezTo>
                  <a:pt x="96" y="151"/>
                  <a:pt x="96" y="151"/>
                  <a:pt x="96" y="151"/>
                </a:cubicBezTo>
                <a:cubicBezTo>
                  <a:pt x="96" y="151"/>
                  <a:pt x="96" y="151"/>
                  <a:pt x="96" y="151"/>
                </a:cubicBezTo>
                <a:cubicBezTo>
                  <a:pt x="99" y="148"/>
                  <a:pt x="99" y="148"/>
                  <a:pt x="99" y="148"/>
                </a:cubicBezTo>
                <a:cubicBezTo>
                  <a:pt x="101" y="146"/>
                  <a:pt x="101" y="143"/>
                  <a:pt x="101" y="141"/>
                </a:cubicBezTo>
                <a:close/>
                <a:moveTo>
                  <a:pt x="53" y="137"/>
                </a:moveTo>
                <a:cubicBezTo>
                  <a:pt x="50" y="141"/>
                  <a:pt x="51" y="145"/>
                  <a:pt x="56" y="149"/>
                </a:cubicBezTo>
                <a:cubicBezTo>
                  <a:pt x="60" y="152"/>
                  <a:pt x="65" y="152"/>
                  <a:pt x="69" y="147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86" y="127"/>
                  <a:pt x="80" y="121"/>
                  <a:pt x="79" y="120"/>
                </a:cubicBezTo>
                <a:cubicBezTo>
                  <a:pt x="74" y="117"/>
                  <a:pt x="70" y="117"/>
                  <a:pt x="66" y="122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60" y="129"/>
                  <a:pt x="60" y="129"/>
                  <a:pt x="60" y="129"/>
                </a:cubicBezTo>
                <a:cubicBezTo>
                  <a:pt x="59" y="130"/>
                  <a:pt x="59" y="130"/>
                  <a:pt x="59" y="130"/>
                </a:cubicBezTo>
                <a:lnTo>
                  <a:pt x="53" y="137"/>
                </a:lnTo>
                <a:close/>
                <a:moveTo>
                  <a:pt x="37" y="120"/>
                </a:moveTo>
                <a:cubicBezTo>
                  <a:pt x="35" y="122"/>
                  <a:pt x="34" y="125"/>
                  <a:pt x="34" y="127"/>
                </a:cubicBezTo>
                <a:cubicBezTo>
                  <a:pt x="35" y="129"/>
                  <a:pt x="36" y="131"/>
                  <a:pt x="38" y="133"/>
                </a:cubicBezTo>
                <a:cubicBezTo>
                  <a:pt x="42" y="137"/>
                  <a:pt x="47" y="136"/>
                  <a:pt x="51" y="131"/>
                </a:cubicBezTo>
                <a:cubicBezTo>
                  <a:pt x="63" y="116"/>
                  <a:pt x="63" y="116"/>
                  <a:pt x="63" y="116"/>
                </a:cubicBezTo>
                <a:cubicBezTo>
                  <a:pt x="65" y="114"/>
                  <a:pt x="66" y="112"/>
                  <a:pt x="66" y="109"/>
                </a:cubicBezTo>
                <a:cubicBezTo>
                  <a:pt x="65" y="107"/>
                  <a:pt x="64" y="105"/>
                  <a:pt x="62" y="103"/>
                </a:cubicBezTo>
                <a:cubicBezTo>
                  <a:pt x="57" y="100"/>
                  <a:pt x="53" y="100"/>
                  <a:pt x="49" y="105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2" y="113"/>
                  <a:pt x="42" y="113"/>
                  <a:pt x="42" y="113"/>
                </a:cubicBezTo>
                <a:lnTo>
                  <a:pt x="37" y="120"/>
                </a:lnTo>
                <a:close/>
                <a:moveTo>
                  <a:pt x="34" y="114"/>
                </a:moveTo>
                <a:cubicBezTo>
                  <a:pt x="46" y="100"/>
                  <a:pt x="46" y="100"/>
                  <a:pt x="46" y="100"/>
                </a:cubicBezTo>
                <a:cubicBezTo>
                  <a:pt x="52" y="93"/>
                  <a:pt x="47" y="88"/>
                  <a:pt x="45" y="86"/>
                </a:cubicBezTo>
                <a:cubicBezTo>
                  <a:pt x="41" y="83"/>
                  <a:pt x="36" y="83"/>
                  <a:pt x="32" y="88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3"/>
                  <a:pt x="28" y="93"/>
                  <a:pt x="28" y="93"/>
                </a:cubicBezTo>
                <a:cubicBezTo>
                  <a:pt x="28" y="94"/>
                  <a:pt x="28" y="94"/>
                  <a:pt x="28" y="94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0" y="103"/>
                  <a:pt x="19" y="106"/>
                  <a:pt x="19" y="108"/>
                </a:cubicBezTo>
                <a:cubicBezTo>
                  <a:pt x="19" y="111"/>
                  <a:pt x="21" y="112"/>
                  <a:pt x="22" y="113"/>
                </a:cubicBezTo>
                <a:cubicBezTo>
                  <a:pt x="24" y="115"/>
                  <a:pt x="26" y="117"/>
                  <a:pt x="29" y="117"/>
                </a:cubicBezTo>
                <a:cubicBezTo>
                  <a:pt x="31" y="117"/>
                  <a:pt x="32" y="116"/>
                  <a:pt x="34" y="114"/>
                </a:cubicBezTo>
                <a:close/>
                <a:moveTo>
                  <a:pt x="186" y="101"/>
                </a:moveTo>
                <a:cubicBezTo>
                  <a:pt x="189" y="98"/>
                  <a:pt x="191" y="93"/>
                  <a:pt x="185" y="8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157" y="64"/>
                  <a:pt x="130" y="41"/>
                  <a:pt x="124" y="37"/>
                </a:cubicBezTo>
                <a:cubicBezTo>
                  <a:pt x="121" y="38"/>
                  <a:pt x="113" y="40"/>
                  <a:pt x="107" y="43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107" y="43"/>
                  <a:pt x="98" y="45"/>
                  <a:pt x="89" y="45"/>
                </a:cubicBezTo>
                <a:cubicBezTo>
                  <a:pt x="84" y="45"/>
                  <a:pt x="81" y="45"/>
                  <a:pt x="78" y="43"/>
                </a:cubicBezTo>
                <a:cubicBezTo>
                  <a:pt x="73" y="40"/>
                  <a:pt x="73" y="36"/>
                  <a:pt x="73" y="33"/>
                </a:cubicBezTo>
                <a:cubicBezTo>
                  <a:pt x="73" y="28"/>
                  <a:pt x="77" y="24"/>
                  <a:pt x="80" y="22"/>
                </a:cubicBezTo>
                <a:cubicBezTo>
                  <a:pt x="34" y="16"/>
                  <a:pt x="34" y="16"/>
                  <a:pt x="34" y="16"/>
                </a:cubicBezTo>
                <a:cubicBezTo>
                  <a:pt x="29" y="83"/>
                  <a:pt x="29" y="83"/>
                  <a:pt x="29" y="83"/>
                </a:cubicBezTo>
                <a:cubicBezTo>
                  <a:pt x="33" y="79"/>
                  <a:pt x="37" y="78"/>
                  <a:pt x="39" y="78"/>
                </a:cubicBezTo>
                <a:cubicBezTo>
                  <a:pt x="43" y="78"/>
                  <a:pt x="46" y="80"/>
                  <a:pt x="49" y="82"/>
                </a:cubicBezTo>
                <a:cubicBezTo>
                  <a:pt x="53" y="86"/>
                  <a:pt x="55" y="90"/>
                  <a:pt x="54" y="95"/>
                </a:cubicBezTo>
                <a:cubicBezTo>
                  <a:pt x="58" y="95"/>
                  <a:pt x="62" y="96"/>
                  <a:pt x="65" y="99"/>
                </a:cubicBezTo>
                <a:cubicBezTo>
                  <a:pt x="70" y="102"/>
                  <a:pt x="72" y="107"/>
                  <a:pt x="71" y="112"/>
                </a:cubicBezTo>
                <a:cubicBezTo>
                  <a:pt x="75" y="112"/>
                  <a:pt x="79" y="113"/>
                  <a:pt x="82" y="116"/>
                </a:cubicBezTo>
                <a:cubicBezTo>
                  <a:pt x="86" y="119"/>
                  <a:pt x="88" y="123"/>
                  <a:pt x="88" y="127"/>
                </a:cubicBezTo>
                <a:cubicBezTo>
                  <a:pt x="92" y="126"/>
                  <a:pt x="97" y="127"/>
                  <a:pt x="101" y="130"/>
                </a:cubicBezTo>
                <a:cubicBezTo>
                  <a:pt x="106" y="135"/>
                  <a:pt x="108" y="141"/>
                  <a:pt x="106" y="147"/>
                </a:cubicBezTo>
                <a:cubicBezTo>
                  <a:pt x="110" y="150"/>
                  <a:pt x="110" y="150"/>
                  <a:pt x="110" y="150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3" y="152"/>
                  <a:pt x="114" y="152"/>
                  <a:pt x="116" y="152"/>
                </a:cubicBezTo>
                <a:cubicBezTo>
                  <a:pt x="119" y="152"/>
                  <a:pt x="121" y="151"/>
                  <a:pt x="122" y="149"/>
                </a:cubicBezTo>
                <a:cubicBezTo>
                  <a:pt x="125" y="146"/>
                  <a:pt x="127" y="143"/>
                  <a:pt x="123" y="139"/>
                </a:cubicBezTo>
                <a:cubicBezTo>
                  <a:pt x="123" y="139"/>
                  <a:pt x="123" y="139"/>
                  <a:pt x="123" y="139"/>
                </a:cubicBezTo>
                <a:cubicBezTo>
                  <a:pt x="102" y="121"/>
                  <a:pt x="102" y="121"/>
                  <a:pt x="102" y="121"/>
                </a:cubicBezTo>
                <a:cubicBezTo>
                  <a:pt x="102" y="121"/>
                  <a:pt x="101" y="120"/>
                  <a:pt x="101" y="119"/>
                </a:cubicBezTo>
                <a:cubicBezTo>
                  <a:pt x="101" y="118"/>
                  <a:pt x="101" y="117"/>
                  <a:pt x="102" y="117"/>
                </a:cubicBezTo>
                <a:cubicBezTo>
                  <a:pt x="103" y="115"/>
                  <a:pt x="105" y="115"/>
                  <a:pt x="107" y="116"/>
                </a:cubicBezTo>
                <a:cubicBezTo>
                  <a:pt x="134" y="139"/>
                  <a:pt x="134" y="139"/>
                  <a:pt x="134" y="139"/>
                </a:cubicBezTo>
                <a:cubicBezTo>
                  <a:pt x="135" y="140"/>
                  <a:pt x="137" y="141"/>
                  <a:pt x="138" y="141"/>
                </a:cubicBezTo>
                <a:cubicBezTo>
                  <a:pt x="141" y="141"/>
                  <a:pt x="144" y="139"/>
                  <a:pt x="146" y="137"/>
                </a:cubicBezTo>
                <a:cubicBezTo>
                  <a:pt x="147" y="135"/>
                  <a:pt x="148" y="132"/>
                  <a:pt x="148" y="130"/>
                </a:cubicBezTo>
                <a:cubicBezTo>
                  <a:pt x="148" y="128"/>
                  <a:pt x="146" y="125"/>
                  <a:pt x="144" y="124"/>
                </a:cubicBezTo>
                <a:cubicBezTo>
                  <a:pt x="141" y="121"/>
                  <a:pt x="141" y="121"/>
                  <a:pt x="141" y="121"/>
                </a:cubicBezTo>
                <a:cubicBezTo>
                  <a:pt x="141" y="121"/>
                  <a:pt x="141" y="121"/>
                  <a:pt x="141" y="121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5" y="108"/>
                  <a:pt x="125" y="107"/>
                  <a:pt x="124" y="106"/>
                </a:cubicBezTo>
                <a:cubicBezTo>
                  <a:pt x="124" y="106"/>
                  <a:pt x="125" y="105"/>
                  <a:pt x="125" y="104"/>
                </a:cubicBezTo>
                <a:cubicBezTo>
                  <a:pt x="126" y="103"/>
                  <a:pt x="128" y="102"/>
                  <a:pt x="130" y="104"/>
                </a:cubicBezTo>
                <a:cubicBezTo>
                  <a:pt x="155" y="124"/>
                  <a:pt x="155" y="124"/>
                  <a:pt x="155" y="124"/>
                </a:cubicBezTo>
                <a:cubicBezTo>
                  <a:pt x="156" y="125"/>
                  <a:pt x="158" y="126"/>
                  <a:pt x="160" y="126"/>
                </a:cubicBezTo>
                <a:cubicBezTo>
                  <a:pt x="163" y="126"/>
                  <a:pt x="166" y="124"/>
                  <a:pt x="169" y="121"/>
                </a:cubicBezTo>
                <a:cubicBezTo>
                  <a:pt x="170" y="119"/>
                  <a:pt x="171" y="117"/>
                  <a:pt x="171" y="115"/>
                </a:cubicBezTo>
                <a:cubicBezTo>
                  <a:pt x="171" y="112"/>
                  <a:pt x="170" y="110"/>
                  <a:pt x="167" y="108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60" y="102"/>
                  <a:pt x="160" y="102"/>
                  <a:pt x="160" y="102"/>
                </a:cubicBezTo>
                <a:cubicBezTo>
                  <a:pt x="147" y="92"/>
                  <a:pt x="147" y="92"/>
                  <a:pt x="147" y="92"/>
                </a:cubicBezTo>
                <a:cubicBezTo>
                  <a:pt x="146" y="91"/>
                  <a:pt x="145" y="89"/>
                  <a:pt x="146" y="87"/>
                </a:cubicBezTo>
                <a:cubicBezTo>
                  <a:pt x="148" y="86"/>
                  <a:pt x="150" y="86"/>
                  <a:pt x="151" y="87"/>
                </a:cubicBezTo>
                <a:cubicBezTo>
                  <a:pt x="172" y="104"/>
                  <a:pt x="172" y="104"/>
                  <a:pt x="172" y="104"/>
                </a:cubicBezTo>
                <a:cubicBezTo>
                  <a:pt x="177" y="107"/>
                  <a:pt x="182" y="106"/>
                  <a:pt x="186" y="10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64"/>
          <p:cNvSpPr/>
          <p:nvPr/>
        </p:nvSpPr>
        <p:spPr>
          <a:xfrm>
            <a:off x="9884825" y="5230813"/>
            <a:ext cx="985838" cy="828675"/>
          </a:xfrm>
          <a:custGeom>
            <a:avLst/>
            <a:gdLst/>
            <a:ahLst/>
            <a:cxnLst/>
            <a:rect l="l" t="t" r="r" b="b"/>
            <a:pathLst>
              <a:path w="211" h="177" extrusionOk="0">
                <a:moveTo>
                  <a:pt x="28" y="144"/>
                </a:moveTo>
                <a:cubicBezTo>
                  <a:pt x="28" y="96"/>
                  <a:pt x="28" y="96"/>
                  <a:pt x="28" y="96"/>
                </a:cubicBezTo>
                <a:cubicBezTo>
                  <a:pt x="28" y="92"/>
                  <a:pt x="31" y="89"/>
                  <a:pt x="35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51" y="89"/>
                  <a:pt x="54" y="92"/>
                  <a:pt x="54" y="96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8"/>
                  <a:pt x="51" y="151"/>
                  <a:pt x="47" y="151"/>
                </a:cubicBezTo>
                <a:cubicBezTo>
                  <a:pt x="35" y="151"/>
                  <a:pt x="35" y="151"/>
                  <a:pt x="35" y="151"/>
                </a:cubicBezTo>
                <a:cubicBezTo>
                  <a:pt x="31" y="151"/>
                  <a:pt x="28" y="148"/>
                  <a:pt x="28" y="144"/>
                </a:cubicBezTo>
                <a:close/>
                <a:moveTo>
                  <a:pt x="78" y="72"/>
                </a:moveTo>
                <a:cubicBezTo>
                  <a:pt x="74" y="72"/>
                  <a:pt x="71" y="76"/>
                  <a:pt x="71" y="79"/>
                </a:cubicBezTo>
                <a:cubicBezTo>
                  <a:pt x="71" y="144"/>
                  <a:pt x="71" y="144"/>
                  <a:pt x="71" y="144"/>
                </a:cubicBezTo>
                <a:cubicBezTo>
                  <a:pt x="71" y="148"/>
                  <a:pt x="74" y="151"/>
                  <a:pt x="78" y="151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51"/>
                  <a:pt x="96" y="148"/>
                  <a:pt x="96" y="144"/>
                </a:cubicBezTo>
                <a:cubicBezTo>
                  <a:pt x="96" y="79"/>
                  <a:pt x="96" y="79"/>
                  <a:pt x="96" y="79"/>
                </a:cubicBezTo>
                <a:cubicBezTo>
                  <a:pt x="96" y="76"/>
                  <a:pt x="93" y="72"/>
                  <a:pt x="89" y="72"/>
                </a:cubicBezTo>
                <a:lnTo>
                  <a:pt x="78" y="72"/>
                </a:lnTo>
                <a:close/>
                <a:moveTo>
                  <a:pt x="120" y="58"/>
                </a:moveTo>
                <a:cubicBezTo>
                  <a:pt x="116" y="58"/>
                  <a:pt x="113" y="61"/>
                  <a:pt x="113" y="65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8"/>
                  <a:pt x="116" y="151"/>
                  <a:pt x="120" y="151"/>
                </a:cubicBezTo>
                <a:cubicBezTo>
                  <a:pt x="131" y="151"/>
                  <a:pt x="131" y="151"/>
                  <a:pt x="131" y="151"/>
                </a:cubicBezTo>
                <a:cubicBezTo>
                  <a:pt x="135" y="151"/>
                  <a:pt x="138" y="148"/>
                  <a:pt x="138" y="144"/>
                </a:cubicBezTo>
                <a:cubicBezTo>
                  <a:pt x="138" y="65"/>
                  <a:pt x="138" y="65"/>
                  <a:pt x="138" y="65"/>
                </a:cubicBezTo>
                <a:cubicBezTo>
                  <a:pt x="138" y="61"/>
                  <a:pt x="135" y="58"/>
                  <a:pt x="131" y="58"/>
                </a:cubicBezTo>
                <a:lnTo>
                  <a:pt x="120" y="58"/>
                </a:lnTo>
                <a:close/>
                <a:moveTo>
                  <a:pt x="162" y="43"/>
                </a:moveTo>
                <a:cubicBezTo>
                  <a:pt x="158" y="43"/>
                  <a:pt x="155" y="46"/>
                  <a:pt x="155" y="50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5" y="148"/>
                  <a:pt x="158" y="151"/>
                  <a:pt x="162" y="151"/>
                </a:cubicBezTo>
                <a:cubicBezTo>
                  <a:pt x="174" y="151"/>
                  <a:pt x="174" y="151"/>
                  <a:pt x="174" y="151"/>
                </a:cubicBezTo>
                <a:cubicBezTo>
                  <a:pt x="178" y="151"/>
                  <a:pt x="181" y="148"/>
                  <a:pt x="181" y="144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46"/>
                  <a:pt x="178" y="43"/>
                  <a:pt x="174" y="43"/>
                </a:cubicBezTo>
                <a:lnTo>
                  <a:pt x="162" y="43"/>
                </a:lnTo>
                <a:close/>
                <a:moveTo>
                  <a:pt x="32" y="71"/>
                </a:moveTo>
                <a:cubicBezTo>
                  <a:pt x="77" y="63"/>
                  <a:pt x="119" y="46"/>
                  <a:pt x="157" y="2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74" y="9"/>
                  <a:pt x="174" y="9"/>
                  <a:pt x="174" y="9"/>
                </a:cubicBezTo>
                <a:cubicBezTo>
                  <a:pt x="149" y="8"/>
                  <a:pt x="149" y="8"/>
                  <a:pt x="149" y="8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16" y="38"/>
                  <a:pt x="74" y="53"/>
                  <a:pt x="30" y="62"/>
                </a:cubicBezTo>
                <a:lnTo>
                  <a:pt x="32" y="71"/>
                </a:lnTo>
                <a:close/>
                <a:moveTo>
                  <a:pt x="211" y="165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7" y="160"/>
                  <a:pt x="17" y="160"/>
                  <a:pt x="17" y="160"/>
                </a:cubicBezTo>
                <a:cubicBezTo>
                  <a:pt x="17" y="22"/>
                  <a:pt x="17" y="22"/>
                  <a:pt x="17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5"/>
                  <a:pt x="8" y="165"/>
                  <a:pt x="8" y="165"/>
                </a:cubicBezTo>
                <a:cubicBezTo>
                  <a:pt x="8" y="169"/>
                  <a:pt x="8" y="169"/>
                  <a:pt x="8" y="169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90" y="177"/>
                  <a:pt x="190" y="177"/>
                  <a:pt x="190" y="177"/>
                </a:cubicBezTo>
                <a:lnTo>
                  <a:pt x="211" y="16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64"/>
          <p:cNvSpPr/>
          <p:nvPr/>
        </p:nvSpPr>
        <p:spPr>
          <a:xfrm>
            <a:off x="6857206" y="903288"/>
            <a:ext cx="1452562" cy="757237"/>
          </a:xfrm>
          <a:custGeom>
            <a:avLst/>
            <a:gdLst/>
            <a:ahLst/>
            <a:cxnLst/>
            <a:rect l="l" t="t" r="r" b="b"/>
            <a:pathLst>
              <a:path w="311" h="162" extrusionOk="0">
                <a:moveTo>
                  <a:pt x="224" y="152"/>
                </a:moveTo>
                <a:cubicBezTo>
                  <a:pt x="220" y="154"/>
                  <a:pt x="215" y="156"/>
                  <a:pt x="210" y="157"/>
                </a:cubicBezTo>
                <a:cubicBezTo>
                  <a:pt x="195" y="161"/>
                  <a:pt x="179" y="161"/>
                  <a:pt x="159" y="162"/>
                </a:cubicBezTo>
                <a:cubicBezTo>
                  <a:pt x="140" y="161"/>
                  <a:pt x="124" y="161"/>
                  <a:pt x="108" y="157"/>
                </a:cubicBezTo>
                <a:cubicBezTo>
                  <a:pt x="103" y="156"/>
                  <a:pt x="99" y="154"/>
                  <a:pt x="94" y="152"/>
                </a:cubicBezTo>
                <a:cubicBezTo>
                  <a:pt x="81" y="146"/>
                  <a:pt x="81" y="135"/>
                  <a:pt x="88" y="128"/>
                </a:cubicBezTo>
                <a:cubicBezTo>
                  <a:pt x="97" y="119"/>
                  <a:pt x="106" y="113"/>
                  <a:pt x="117" y="109"/>
                </a:cubicBezTo>
                <a:cubicBezTo>
                  <a:pt x="122" y="106"/>
                  <a:pt x="127" y="105"/>
                  <a:pt x="131" y="103"/>
                </a:cubicBezTo>
                <a:cubicBezTo>
                  <a:pt x="140" y="99"/>
                  <a:pt x="143" y="90"/>
                  <a:pt x="136" y="83"/>
                </a:cubicBezTo>
                <a:cubicBezTo>
                  <a:pt x="123" y="70"/>
                  <a:pt x="118" y="53"/>
                  <a:pt x="118" y="35"/>
                </a:cubicBezTo>
                <a:cubicBezTo>
                  <a:pt x="119" y="16"/>
                  <a:pt x="130" y="6"/>
                  <a:pt x="148" y="1"/>
                </a:cubicBezTo>
                <a:cubicBezTo>
                  <a:pt x="152" y="0"/>
                  <a:pt x="156" y="0"/>
                  <a:pt x="159" y="0"/>
                </a:cubicBezTo>
                <a:cubicBezTo>
                  <a:pt x="163" y="0"/>
                  <a:pt x="167" y="0"/>
                  <a:pt x="170" y="1"/>
                </a:cubicBezTo>
                <a:cubicBezTo>
                  <a:pt x="188" y="6"/>
                  <a:pt x="199" y="16"/>
                  <a:pt x="200" y="35"/>
                </a:cubicBezTo>
                <a:cubicBezTo>
                  <a:pt x="201" y="53"/>
                  <a:pt x="196" y="70"/>
                  <a:pt x="182" y="83"/>
                </a:cubicBezTo>
                <a:cubicBezTo>
                  <a:pt x="176" y="90"/>
                  <a:pt x="178" y="99"/>
                  <a:pt x="187" y="103"/>
                </a:cubicBezTo>
                <a:cubicBezTo>
                  <a:pt x="192" y="105"/>
                  <a:pt x="197" y="106"/>
                  <a:pt x="202" y="109"/>
                </a:cubicBezTo>
                <a:cubicBezTo>
                  <a:pt x="212" y="113"/>
                  <a:pt x="222" y="119"/>
                  <a:pt x="230" y="128"/>
                </a:cubicBezTo>
                <a:cubicBezTo>
                  <a:pt x="235" y="133"/>
                  <a:pt x="238" y="146"/>
                  <a:pt x="224" y="152"/>
                </a:cubicBezTo>
                <a:close/>
                <a:moveTo>
                  <a:pt x="306" y="138"/>
                </a:moveTo>
                <a:cubicBezTo>
                  <a:pt x="300" y="132"/>
                  <a:pt x="293" y="128"/>
                  <a:pt x="286" y="125"/>
                </a:cubicBezTo>
                <a:cubicBezTo>
                  <a:pt x="282" y="123"/>
                  <a:pt x="279" y="122"/>
                  <a:pt x="276" y="121"/>
                </a:cubicBezTo>
                <a:cubicBezTo>
                  <a:pt x="269" y="118"/>
                  <a:pt x="268" y="112"/>
                  <a:pt x="272" y="107"/>
                </a:cubicBezTo>
                <a:cubicBezTo>
                  <a:pt x="282" y="98"/>
                  <a:pt x="285" y="86"/>
                  <a:pt x="285" y="74"/>
                </a:cubicBezTo>
                <a:cubicBezTo>
                  <a:pt x="284" y="60"/>
                  <a:pt x="276" y="53"/>
                  <a:pt x="264" y="50"/>
                </a:cubicBezTo>
                <a:cubicBezTo>
                  <a:pt x="261" y="49"/>
                  <a:pt x="259" y="49"/>
                  <a:pt x="256" y="49"/>
                </a:cubicBezTo>
                <a:cubicBezTo>
                  <a:pt x="254" y="49"/>
                  <a:pt x="251" y="49"/>
                  <a:pt x="249" y="50"/>
                </a:cubicBezTo>
                <a:cubicBezTo>
                  <a:pt x="236" y="53"/>
                  <a:pt x="228" y="60"/>
                  <a:pt x="228" y="74"/>
                </a:cubicBezTo>
                <a:cubicBezTo>
                  <a:pt x="227" y="86"/>
                  <a:pt x="231" y="98"/>
                  <a:pt x="240" y="107"/>
                </a:cubicBezTo>
                <a:cubicBezTo>
                  <a:pt x="245" y="112"/>
                  <a:pt x="243" y="118"/>
                  <a:pt x="237" y="121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7" y="122"/>
                  <a:pt x="238" y="123"/>
                  <a:pt x="239" y="124"/>
                </a:cubicBezTo>
                <a:cubicBezTo>
                  <a:pt x="243" y="128"/>
                  <a:pt x="245" y="135"/>
                  <a:pt x="244" y="141"/>
                </a:cubicBezTo>
                <a:cubicBezTo>
                  <a:pt x="243" y="148"/>
                  <a:pt x="239" y="154"/>
                  <a:pt x="232" y="157"/>
                </a:cubicBezTo>
                <a:cubicBezTo>
                  <a:pt x="230" y="158"/>
                  <a:pt x="228" y="159"/>
                  <a:pt x="226" y="159"/>
                </a:cubicBezTo>
                <a:cubicBezTo>
                  <a:pt x="235" y="161"/>
                  <a:pt x="245" y="161"/>
                  <a:pt x="256" y="162"/>
                </a:cubicBezTo>
                <a:cubicBezTo>
                  <a:pt x="270" y="161"/>
                  <a:pt x="281" y="161"/>
                  <a:pt x="292" y="158"/>
                </a:cubicBezTo>
                <a:cubicBezTo>
                  <a:pt x="295" y="158"/>
                  <a:pt x="299" y="157"/>
                  <a:pt x="302" y="155"/>
                </a:cubicBezTo>
                <a:cubicBezTo>
                  <a:pt x="311" y="151"/>
                  <a:pt x="309" y="141"/>
                  <a:pt x="306" y="138"/>
                </a:cubicBezTo>
                <a:close/>
                <a:moveTo>
                  <a:pt x="73" y="141"/>
                </a:moveTo>
                <a:cubicBezTo>
                  <a:pt x="72" y="135"/>
                  <a:pt x="74" y="129"/>
                  <a:pt x="80" y="124"/>
                </a:cubicBezTo>
                <a:cubicBezTo>
                  <a:pt x="82" y="122"/>
                  <a:pt x="84" y="120"/>
                  <a:pt x="86" y="118"/>
                </a:cubicBezTo>
                <a:cubicBezTo>
                  <a:pt x="85" y="117"/>
                  <a:pt x="83" y="117"/>
                  <a:pt x="82" y="116"/>
                </a:cubicBezTo>
                <a:cubicBezTo>
                  <a:pt x="75" y="114"/>
                  <a:pt x="73" y="107"/>
                  <a:pt x="78" y="101"/>
                </a:cubicBezTo>
                <a:cubicBezTo>
                  <a:pt x="89" y="91"/>
                  <a:pt x="93" y="78"/>
                  <a:pt x="92" y="64"/>
                </a:cubicBezTo>
                <a:cubicBezTo>
                  <a:pt x="91" y="49"/>
                  <a:pt x="83" y="42"/>
                  <a:pt x="69" y="38"/>
                </a:cubicBezTo>
                <a:cubicBezTo>
                  <a:pt x="66" y="37"/>
                  <a:pt x="63" y="37"/>
                  <a:pt x="61" y="37"/>
                </a:cubicBezTo>
                <a:cubicBezTo>
                  <a:pt x="58" y="37"/>
                  <a:pt x="55" y="37"/>
                  <a:pt x="52" y="38"/>
                </a:cubicBezTo>
                <a:cubicBezTo>
                  <a:pt x="38" y="42"/>
                  <a:pt x="30" y="49"/>
                  <a:pt x="29" y="64"/>
                </a:cubicBezTo>
                <a:cubicBezTo>
                  <a:pt x="28" y="78"/>
                  <a:pt x="32" y="91"/>
                  <a:pt x="43" y="101"/>
                </a:cubicBezTo>
                <a:cubicBezTo>
                  <a:pt x="48" y="107"/>
                  <a:pt x="46" y="114"/>
                  <a:pt x="39" y="116"/>
                </a:cubicBezTo>
                <a:cubicBezTo>
                  <a:pt x="35" y="118"/>
                  <a:pt x="32" y="119"/>
                  <a:pt x="28" y="121"/>
                </a:cubicBezTo>
                <a:cubicBezTo>
                  <a:pt x="20" y="125"/>
                  <a:pt x="12" y="129"/>
                  <a:pt x="6" y="135"/>
                </a:cubicBezTo>
                <a:cubicBezTo>
                  <a:pt x="0" y="141"/>
                  <a:pt x="0" y="150"/>
                  <a:pt x="10" y="154"/>
                </a:cubicBezTo>
                <a:cubicBezTo>
                  <a:pt x="14" y="156"/>
                  <a:pt x="17" y="157"/>
                  <a:pt x="21" y="158"/>
                </a:cubicBezTo>
                <a:cubicBezTo>
                  <a:pt x="33" y="161"/>
                  <a:pt x="45" y="161"/>
                  <a:pt x="61" y="162"/>
                </a:cubicBezTo>
                <a:cubicBezTo>
                  <a:pt x="73" y="161"/>
                  <a:pt x="83" y="161"/>
                  <a:pt x="93" y="159"/>
                </a:cubicBezTo>
                <a:cubicBezTo>
                  <a:pt x="91" y="159"/>
                  <a:pt x="89" y="158"/>
                  <a:pt x="87" y="157"/>
                </a:cubicBezTo>
                <a:cubicBezTo>
                  <a:pt x="79" y="153"/>
                  <a:pt x="74" y="148"/>
                  <a:pt x="73" y="14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64"/>
          <p:cNvSpPr txBox="1"/>
          <p:nvPr/>
        </p:nvSpPr>
        <p:spPr>
          <a:xfrm>
            <a:off x="9382382" y="830263"/>
            <a:ext cx="1990725" cy="96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ar-EG" sz="19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64"/>
          <p:cNvSpPr txBox="1"/>
          <p:nvPr/>
        </p:nvSpPr>
        <p:spPr>
          <a:xfrm>
            <a:off x="936370" y="5114925"/>
            <a:ext cx="1990725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ar-EG" sz="19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64"/>
          <p:cNvSpPr txBox="1"/>
          <p:nvPr/>
        </p:nvSpPr>
        <p:spPr>
          <a:xfrm>
            <a:off x="6588125" y="5184775"/>
            <a:ext cx="1990725" cy="96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Open Sans"/>
              <a:buNone/>
            </a:pPr>
            <a:r>
              <a:rPr lang="ar-EG" sz="19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64"/>
          <p:cNvSpPr/>
          <p:nvPr/>
        </p:nvSpPr>
        <p:spPr>
          <a:xfrm>
            <a:off x="1140363" y="3074988"/>
            <a:ext cx="1582738" cy="79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1988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64"/>
          <p:cNvSpPr/>
          <p:nvPr/>
        </p:nvSpPr>
        <p:spPr>
          <a:xfrm>
            <a:off x="3919794" y="3074988"/>
            <a:ext cx="1622425" cy="79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2001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64"/>
          <p:cNvSpPr/>
          <p:nvPr/>
        </p:nvSpPr>
        <p:spPr>
          <a:xfrm>
            <a:off x="6804025" y="3074988"/>
            <a:ext cx="1558925" cy="79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2017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64"/>
          <p:cNvSpPr/>
          <p:nvPr/>
        </p:nvSpPr>
        <p:spPr>
          <a:xfrm>
            <a:off x="9537163" y="3074988"/>
            <a:ext cx="1681163" cy="79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9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/>
      <p:bldP spid="1202" grpId="0" animBg="1"/>
      <p:bldP spid="1203" grpId="0" animBg="1"/>
      <p:bldP spid="1204" grpId="0" animBg="1"/>
      <p:bldP spid="1205" grpId="0" animBg="1"/>
      <p:bldP spid="1206" grpId="0"/>
      <p:bldP spid="1207" grpId="0"/>
      <p:bldP spid="1208" grpId="0"/>
      <p:bldP spid="1209" grpId="0"/>
      <p:bldP spid="1210" grpId="0"/>
      <p:bldP spid="1211" grpId="0"/>
      <p:bldP spid="12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88" y="2392363"/>
            <a:ext cx="10017125" cy="21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63"/>
          <p:cNvSpPr txBox="1"/>
          <p:nvPr/>
        </p:nvSpPr>
        <p:spPr>
          <a:xfrm>
            <a:off x="5019675" y="769938"/>
            <a:ext cx="21526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ar-EG" sz="2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63"/>
          <p:cNvSpPr txBox="1"/>
          <p:nvPr/>
        </p:nvSpPr>
        <p:spPr>
          <a:xfrm>
            <a:off x="1766888" y="1003300"/>
            <a:ext cx="145732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Montserrat"/>
              <a:buNone/>
            </a:pPr>
            <a:r>
              <a:rPr lang="en-US" sz="3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STEP 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63"/>
          <p:cNvSpPr txBox="1"/>
          <p:nvPr/>
        </p:nvSpPr>
        <p:spPr>
          <a:xfrm>
            <a:off x="9032875" y="1003300"/>
            <a:ext cx="1539875" cy="53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Montserrat"/>
              <a:buNone/>
            </a:pPr>
            <a:r>
              <a:rPr lang="en-US" sz="3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STEP 3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63"/>
          <p:cNvSpPr txBox="1"/>
          <p:nvPr/>
        </p:nvSpPr>
        <p:spPr>
          <a:xfrm>
            <a:off x="5376863" y="5348288"/>
            <a:ext cx="1546225" cy="53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Montserrat"/>
              <a:buNone/>
            </a:pPr>
            <a:r>
              <a:rPr lang="en-US" sz="35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STEP 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63"/>
          <p:cNvSpPr txBox="1"/>
          <p:nvPr/>
        </p:nvSpPr>
        <p:spPr>
          <a:xfrm>
            <a:off x="1366838" y="5127625"/>
            <a:ext cx="2154237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ar-EG" sz="2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63"/>
          <p:cNvSpPr txBox="1"/>
          <p:nvPr/>
        </p:nvSpPr>
        <p:spPr>
          <a:xfrm>
            <a:off x="8670925" y="5127625"/>
            <a:ext cx="2154238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Open Sans"/>
              <a:buNone/>
            </a:pPr>
            <a:r>
              <a:rPr lang="ar-EG" sz="20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63"/>
          <p:cNvSpPr/>
          <p:nvPr/>
        </p:nvSpPr>
        <p:spPr>
          <a:xfrm>
            <a:off x="1839913" y="3067050"/>
            <a:ext cx="1550987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1989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63"/>
          <p:cNvSpPr/>
          <p:nvPr/>
        </p:nvSpPr>
        <p:spPr>
          <a:xfrm>
            <a:off x="5522913" y="3067050"/>
            <a:ext cx="153670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2017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63"/>
          <p:cNvSpPr/>
          <p:nvPr/>
        </p:nvSpPr>
        <p:spPr>
          <a:xfrm>
            <a:off x="9101138" y="3057525"/>
            <a:ext cx="1651000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6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6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" grpId="0"/>
      <p:bldP spid="1188" grpId="0"/>
      <p:bldP spid="1189" grpId="0"/>
      <p:bldP spid="1190" grpId="0"/>
      <p:bldP spid="1191" grpId="0"/>
      <p:bldP spid="1192" grpId="0"/>
      <p:bldP spid="1193" grpId="0"/>
      <p:bldP spid="1194" grpId="0"/>
      <p:bldP spid="119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7" name="Google Shape;1217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225" y="2452688"/>
            <a:ext cx="11169650" cy="2074862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65"/>
          <p:cNvSpPr txBox="1"/>
          <p:nvPr/>
        </p:nvSpPr>
        <p:spPr>
          <a:xfrm>
            <a:off x="3033713" y="930275"/>
            <a:ext cx="1717675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65"/>
          <p:cNvSpPr/>
          <p:nvPr/>
        </p:nvSpPr>
        <p:spPr>
          <a:xfrm>
            <a:off x="1412875" y="882650"/>
            <a:ext cx="676275" cy="808038"/>
          </a:xfrm>
          <a:custGeom>
            <a:avLst/>
            <a:gdLst/>
            <a:ahLst/>
            <a:cxnLst/>
            <a:rect l="l" t="t" r="r" b="b"/>
            <a:pathLst>
              <a:path w="172" h="205" extrusionOk="0">
                <a:moveTo>
                  <a:pt x="115" y="198"/>
                </a:moveTo>
                <a:cubicBezTo>
                  <a:pt x="115" y="201"/>
                  <a:pt x="112" y="205"/>
                  <a:pt x="108" y="205"/>
                </a:cubicBezTo>
                <a:cubicBezTo>
                  <a:pt x="65" y="205"/>
                  <a:pt x="65" y="205"/>
                  <a:pt x="65" y="205"/>
                </a:cubicBezTo>
                <a:cubicBezTo>
                  <a:pt x="61" y="205"/>
                  <a:pt x="58" y="201"/>
                  <a:pt x="58" y="198"/>
                </a:cubicBezTo>
                <a:cubicBezTo>
                  <a:pt x="58" y="194"/>
                  <a:pt x="61" y="190"/>
                  <a:pt x="65" y="190"/>
                </a:cubicBezTo>
                <a:cubicBezTo>
                  <a:pt x="108" y="190"/>
                  <a:pt x="108" y="190"/>
                  <a:pt x="108" y="190"/>
                </a:cubicBezTo>
                <a:cubicBezTo>
                  <a:pt x="112" y="190"/>
                  <a:pt x="115" y="194"/>
                  <a:pt x="115" y="198"/>
                </a:cubicBezTo>
                <a:close/>
                <a:moveTo>
                  <a:pt x="115" y="179"/>
                </a:moveTo>
                <a:cubicBezTo>
                  <a:pt x="115" y="175"/>
                  <a:pt x="112" y="172"/>
                  <a:pt x="108" y="172"/>
                </a:cubicBezTo>
                <a:cubicBezTo>
                  <a:pt x="65" y="172"/>
                  <a:pt x="65" y="172"/>
                  <a:pt x="65" y="172"/>
                </a:cubicBezTo>
                <a:cubicBezTo>
                  <a:pt x="61" y="172"/>
                  <a:pt x="58" y="175"/>
                  <a:pt x="58" y="179"/>
                </a:cubicBezTo>
                <a:cubicBezTo>
                  <a:pt x="58" y="183"/>
                  <a:pt x="61" y="186"/>
                  <a:pt x="65" y="186"/>
                </a:cubicBezTo>
                <a:cubicBezTo>
                  <a:pt x="108" y="186"/>
                  <a:pt x="108" y="186"/>
                  <a:pt x="108" y="186"/>
                </a:cubicBezTo>
                <a:cubicBezTo>
                  <a:pt x="112" y="186"/>
                  <a:pt x="115" y="183"/>
                  <a:pt x="115" y="179"/>
                </a:cubicBezTo>
                <a:close/>
                <a:moveTo>
                  <a:pt x="93" y="101"/>
                </a:moveTo>
                <a:cubicBezTo>
                  <a:pt x="84" y="101"/>
                  <a:pt x="84" y="101"/>
                  <a:pt x="84" y="101"/>
                </a:cubicBezTo>
                <a:cubicBezTo>
                  <a:pt x="80" y="101"/>
                  <a:pt x="80" y="101"/>
                  <a:pt x="80" y="101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82" y="168"/>
                  <a:pt x="84" y="168"/>
                  <a:pt x="86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7" y="168"/>
                  <a:pt x="87" y="168"/>
                  <a:pt x="87" y="168"/>
                </a:cubicBezTo>
                <a:cubicBezTo>
                  <a:pt x="89" y="168"/>
                  <a:pt x="91" y="168"/>
                  <a:pt x="93" y="168"/>
                </a:cubicBezTo>
                <a:lnTo>
                  <a:pt x="93" y="101"/>
                </a:lnTo>
                <a:close/>
                <a:moveTo>
                  <a:pt x="63" y="74"/>
                </a:moveTo>
                <a:cubicBezTo>
                  <a:pt x="57" y="74"/>
                  <a:pt x="53" y="78"/>
                  <a:pt x="53" y="84"/>
                </a:cubicBezTo>
                <a:cubicBezTo>
                  <a:pt x="53" y="90"/>
                  <a:pt x="57" y="94"/>
                  <a:pt x="63" y="94"/>
                </a:cubicBezTo>
                <a:cubicBezTo>
                  <a:pt x="73" y="94"/>
                  <a:pt x="73" y="94"/>
                  <a:pt x="73" y="9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78"/>
                  <a:pt x="69" y="74"/>
                  <a:pt x="63" y="74"/>
                </a:cubicBezTo>
                <a:close/>
                <a:moveTo>
                  <a:pt x="121" y="84"/>
                </a:moveTo>
                <a:cubicBezTo>
                  <a:pt x="121" y="78"/>
                  <a:pt x="116" y="74"/>
                  <a:pt x="110" y="74"/>
                </a:cubicBezTo>
                <a:cubicBezTo>
                  <a:pt x="105" y="74"/>
                  <a:pt x="100" y="78"/>
                  <a:pt x="100" y="84"/>
                </a:cubicBezTo>
                <a:cubicBezTo>
                  <a:pt x="100" y="94"/>
                  <a:pt x="100" y="94"/>
                  <a:pt x="100" y="94"/>
                </a:cubicBezTo>
                <a:cubicBezTo>
                  <a:pt x="110" y="94"/>
                  <a:pt x="110" y="94"/>
                  <a:pt x="110" y="94"/>
                </a:cubicBezTo>
                <a:cubicBezTo>
                  <a:pt x="116" y="94"/>
                  <a:pt x="121" y="90"/>
                  <a:pt x="121" y="84"/>
                </a:cubicBezTo>
                <a:close/>
                <a:moveTo>
                  <a:pt x="143" y="65"/>
                </a:moveTo>
                <a:cubicBezTo>
                  <a:pt x="139" y="47"/>
                  <a:pt x="117" y="28"/>
                  <a:pt x="87" y="27"/>
                </a:cubicBezTo>
                <a:cubicBezTo>
                  <a:pt x="56" y="28"/>
                  <a:pt x="35" y="47"/>
                  <a:pt x="30" y="65"/>
                </a:cubicBezTo>
                <a:cubicBezTo>
                  <a:pt x="26" y="79"/>
                  <a:pt x="30" y="92"/>
                  <a:pt x="36" y="105"/>
                </a:cubicBezTo>
                <a:cubicBezTo>
                  <a:pt x="42" y="117"/>
                  <a:pt x="49" y="126"/>
                  <a:pt x="54" y="138"/>
                </a:cubicBezTo>
                <a:cubicBezTo>
                  <a:pt x="57" y="144"/>
                  <a:pt x="58" y="153"/>
                  <a:pt x="59" y="160"/>
                </a:cubicBezTo>
                <a:cubicBezTo>
                  <a:pt x="60" y="166"/>
                  <a:pt x="62" y="168"/>
                  <a:pt x="69" y="168"/>
                </a:cubicBezTo>
                <a:cubicBezTo>
                  <a:pt x="70" y="168"/>
                  <a:pt x="72" y="168"/>
                  <a:pt x="73" y="168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63" y="101"/>
                  <a:pt x="63" y="101"/>
                  <a:pt x="63" y="101"/>
                </a:cubicBezTo>
                <a:cubicBezTo>
                  <a:pt x="58" y="101"/>
                  <a:pt x="54" y="99"/>
                  <a:pt x="51" y="96"/>
                </a:cubicBezTo>
                <a:cubicBezTo>
                  <a:pt x="48" y="93"/>
                  <a:pt x="46" y="88"/>
                  <a:pt x="46" y="84"/>
                </a:cubicBezTo>
                <a:cubicBezTo>
                  <a:pt x="46" y="79"/>
                  <a:pt x="48" y="75"/>
                  <a:pt x="51" y="72"/>
                </a:cubicBezTo>
                <a:cubicBezTo>
                  <a:pt x="54" y="69"/>
                  <a:pt x="58" y="67"/>
                  <a:pt x="63" y="67"/>
                </a:cubicBezTo>
                <a:cubicBezTo>
                  <a:pt x="72" y="67"/>
                  <a:pt x="80" y="74"/>
                  <a:pt x="80" y="84"/>
                </a:cubicBezTo>
                <a:cubicBezTo>
                  <a:pt x="80" y="94"/>
                  <a:pt x="80" y="94"/>
                  <a:pt x="80" y="94"/>
                </a:cubicBezTo>
                <a:cubicBezTo>
                  <a:pt x="84" y="94"/>
                  <a:pt x="84" y="94"/>
                  <a:pt x="84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84"/>
                  <a:pt x="93" y="84"/>
                  <a:pt x="93" y="84"/>
                </a:cubicBezTo>
                <a:cubicBezTo>
                  <a:pt x="93" y="79"/>
                  <a:pt x="95" y="75"/>
                  <a:pt x="98" y="72"/>
                </a:cubicBezTo>
                <a:cubicBezTo>
                  <a:pt x="102" y="69"/>
                  <a:pt x="106" y="67"/>
                  <a:pt x="110" y="67"/>
                </a:cubicBezTo>
                <a:cubicBezTo>
                  <a:pt x="115" y="67"/>
                  <a:pt x="119" y="69"/>
                  <a:pt x="122" y="72"/>
                </a:cubicBezTo>
                <a:cubicBezTo>
                  <a:pt x="126" y="75"/>
                  <a:pt x="127" y="79"/>
                  <a:pt x="127" y="84"/>
                </a:cubicBezTo>
                <a:cubicBezTo>
                  <a:pt x="127" y="88"/>
                  <a:pt x="126" y="93"/>
                  <a:pt x="122" y="96"/>
                </a:cubicBezTo>
                <a:cubicBezTo>
                  <a:pt x="119" y="99"/>
                  <a:pt x="115" y="101"/>
                  <a:pt x="110" y="101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0" y="168"/>
                  <a:pt x="100" y="168"/>
                  <a:pt x="100" y="168"/>
                </a:cubicBezTo>
                <a:cubicBezTo>
                  <a:pt x="101" y="168"/>
                  <a:pt x="103" y="168"/>
                  <a:pt x="104" y="168"/>
                </a:cubicBezTo>
                <a:cubicBezTo>
                  <a:pt x="111" y="168"/>
                  <a:pt x="113" y="166"/>
                  <a:pt x="114" y="160"/>
                </a:cubicBezTo>
                <a:cubicBezTo>
                  <a:pt x="116" y="153"/>
                  <a:pt x="117" y="144"/>
                  <a:pt x="119" y="138"/>
                </a:cubicBezTo>
                <a:cubicBezTo>
                  <a:pt x="125" y="126"/>
                  <a:pt x="131" y="117"/>
                  <a:pt x="137" y="105"/>
                </a:cubicBezTo>
                <a:cubicBezTo>
                  <a:pt x="144" y="92"/>
                  <a:pt x="147" y="79"/>
                  <a:pt x="143" y="65"/>
                </a:cubicBezTo>
                <a:close/>
                <a:moveTo>
                  <a:pt x="93" y="6"/>
                </a:moveTo>
                <a:cubicBezTo>
                  <a:pt x="93" y="3"/>
                  <a:pt x="90" y="0"/>
                  <a:pt x="87" y="0"/>
                </a:cubicBezTo>
                <a:cubicBezTo>
                  <a:pt x="83" y="0"/>
                  <a:pt x="80" y="3"/>
                  <a:pt x="80" y="6"/>
                </a:cubicBezTo>
                <a:cubicBezTo>
                  <a:pt x="80" y="18"/>
                  <a:pt x="80" y="18"/>
                  <a:pt x="80" y="18"/>
                </a:cubicBezTo>
                <a:cubicBezTo>
                  <a:pt x="80" y="21"/>
                  <a:pt x="83" y="24"/>
                  <a:pt x="87" y="24"/>
                </a:cubicBezTo>
                <a:cubicBezTo>
                  <a:pt x="90" y="24"/>
                  <a:pt x="93" y="21"/>
                  <a:pt x="93" y="18"/>
                </a:cubicBezTo>
                <a:lnTo>
                  <a:pt x="93" y="6"/>
                </a:lnTo>
                <a:close/>
                <a:moveTo>
                  <a:pt x="127" y="17"/>
                </a:moveTo>
                <a:cubicBezTo>
                  <a:pt x="129" y="13"/>
                  <a:pt x="128" y="10"/>
                  <a:pt x="125" y="8"/>
                </a:cubicBezTo>
                <a:cubicBezTo>
                  <a:pt x="122" y="6"/>
                  <a:pt x="118" y="8"/>
                  <a:pt x="116" y="11"/>
                </a:cubicBezTo>
                <a:cubicBezTo>
                  <a:pt x="111" y="21"/>
                  <a:pt x="111" y="21"/>
                  <a:pt x="111" y="21"/>
                </a:cubicBezTo>
                <a:cubicBezTo>
                  <a:pt x="109" y="24"/>
                  <a:pt x="110" y="27"/>
                  <a:pt x="113" y="29"/>
                </a:cubicBezTo>
                <a:cubicBezTo>
                  <a:pt x="116" y="31"/>
                  <a:pt x="120" y="30"/>
                  <a:pt x="122" y="27"/>
                </a:cubicBezTo>
                <a:lnTo>
                  <a:pt x="127" y="17"/>
                </a:lnTo>
                <a:close/>
                <a:moveTo>
                  <a:pt x="153" y="37"/>
                </a:moveTo>
                <a:cubicBezTo>
                  <a:pt x="155" y="34"/>
                  <a:pt x="156" y="30"/>
                  <a:pt x="153" y="28"/>
                </a:cubicBezTo>
                <a:cubicBezTo>
                  <a:pt x="151" y="25"/>
                  <a:pt x="147" y="25"/>
                  <a:pt x="145" y="27"/>
                </a:cubicBezTo>
                <a:cubicBezTo>
                  <a:pt x="136" y="35"/>
                  <a:pt x="136" y="35"/>
                  <a:pt x="136" y="35"/>
                </a:cubicBezTo>
                <a:cubicBezTo>
                  <a:pt x="133" y="37"/>
                  <a:pt x="133" y="41"/>
                  <a:pt x="135" y="44"/>
                </a:cubicBezTo>
                <a:cubicBezTo>
                  <a:pt x="138" y="46"/>
                  <a:pt x="142" y="47"/>
                  <a:pt x="144" y="44"/>
                </a:cubicBezTo>
                <a:lnTo>
                  <a:pt x="153" y="37"/>
                </a:lnTo>
                <a:close/>
                <a:moveTo>
                  <a:pt x="166" y="67"/>
                </a:moveTo>
                <a:cubicBezTo>
                  <a:pt x="170" y="67"/>
                  <a:pt x="172" y="63"/>
                  <a:pt x="171" y="60"/>
                </a:cubicBezTo>
                <a:cubicBezTo>
                  <a:pt x="171" y="57"/>
                  <a:pt x="167" y="54"/>
                  <a:pt x="164" y="55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49" y="58"/>
                  <a:pt x="147" y="61"/>
                  <a:pt x="148" y="64"/>
                </a:cubicBezTo>
                <a:cubicBezTo>
                  <a:pt x="148" y="68"/>
                  <a:pt x="152" y="70"/>
                  <a:pt x="155" y="69"/>
                </a:cubicBezTo>
                <a:lnTo>
                  <a:pt x="166" y="67"/>
                </a:lnTo>
                <a:close/>
                <a:moveTo>
                  <a:pt x="163" y="100"/>
                </a:moveTo>
                <a:cubicBezTo>
                  <a:pt x="167" y="101"/>
                  <a:pt x="170" y="99"/>
                  <a:pt x="171" y="96"/>
                </a:cubicBezTo>
                <a:cubicBezTo>
                  <a:pt x="171" y="92"/>
                  <a:pt x="169" y="89"/>
                  <a:pt x="166" y="88"/>
                </a:cubicBezTo>
                <a:cubicBezTo>
                  <a:pt x="155" y="86"/>
                  <a:pt x="155" y="86"/>
                  <a:pt x="155" y="86"/>
                </a:cubicBezTo>
                <a:cubicBezTo>
                  <a:pt x="151" y="85"/>
                  <a:pt x="148" y="88"/>
                  <a:pt x="147" y="91"/>
                </a:cubicBezTo>
                <a:cubicBezTo>
                  <a:pt x="147" y="94"/>
                  <a:pt x="149" y="98"/>
                  <a:pt x="152" y="98"/>
                </a:cubicBezTo>
                <a:lnTo>
                  <a:pt x="163" y="100"/>
                </a:lnTo>
                <a:close/>
                <a:moveTo>
                  <a:pt x="50" y="27"/>
                </a:moveTo>
                <a:cubicBezTo>
                  <a:pt x="52" y="30"/>
                  <a:pt x="56" y="31"/>
                  <a:pt x="59" y="29"/>
                </a:cubicBezTo>
                <a:cubicBezTo>
                  <a:pt x="62" y="27"/>
                  <a:pt x="63" y="24"/>
                  <a:pt x="61" y="2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1" y="6"/>
                  <a:pt x="48" y="8"/>
                </a:cubicBezTo>
                <a:cubicBezTo>
                  <a:pt x="44" y="10"/>
                  <a:pt x="43" y="13"/>
                  <a:pt x="45" y="17"/>
                </a:cubicBezTo>
                <a:lnTo>
                  <a:pt x="50" y="27"/>
                </a:lnTo>
                <a:close/>
                <a:moveTo>
                  <a:pt x="28" y="44"/>
                </a:moveTo>
                <a:cubicBezTo>
                  <a:pt x="31" y="47"/>
                  <a:pt x="35" y="46"/>
                  <a:pt x="37" y="44"/>
                </a:cubicBezTo>
                <a:cubicBezTo>
                  <a:pt x="39" y="41"/>
                  <a:pt x="39" y="37"/>
                  <a:pt x="36" y="35"/>
                </a:cubicBezTo>
                <a:cubicBezTo>
                  <a:pt x="28" y="27"/>
                  <a:pt x="28" y="27"/>
                  <a:pt x="28" y="27"/>
                </a:cubicBezTo>
                <a:cubicBezTo>
                  <a:pt x="25" y="25"/>
                  <a:pt x="21" y="25"/>
                  <a:pt x="19" y="28"/>
                </a:cubicBezTo>
                <a:cubicBezTo>
                  <a:pt x="17" y="30"/>
                  <a:pt x="17" y="34"/>
                  <a:pt x="20" y="37"/>
                </a:cubicBezTo>
                <a:lnTo>
                  <a:pt x="28" y="44"/>
                </a:lnTo>
                <a:close/>
                <a:moveTo>
                  <a:pt x="17" y="69"/>
                </a:moveTo>
                <a:cubicBezTo>
                  <a:pt x="21" y="70"/>
                  <a:pt x="24" y="68"/>
                  <a:pt x="25" y="64"/>
                </a:cubicBezTo>
                <a:cubicBezTo>
                  <a:pt x="25" y="61"/>
                  <a:pt x="23" y="58"/>
                  <a:pt x="20" y="57"/>
                </a:cubicBezTo>
                <a:cubicBezTo>
                  <a:pt x="8" y="55"/>
                  <a:pt x="8" y="55"/>
                  <a:pt x="8" y="55"/>
                </a:cubicBezTo>
                <a:cubicBezTo>
                  <a:pt x="5" y="54"/>
                  <a:pt x="2" y="57"/>
                  <a:pt x="1" y="60"/>
                </a:cubicBezTo>
                <a:cubicBezTo>
                  <a:pt x="0" y="63"/>
                  <a:pt x="3" y="67"/>
                  <a:pt x="6" y="67"/>
                </a:cubicBezTo>
                <a:lnTo>
                  <a:pt x="17" y="69"/>
                </a:lnTo>
                <a:close/>
                <a:moveTo>
                  <a:pt x="20" y="98"/>
                </a:moveTo>
                <a:cubicBezTo>
                  <a:pt x="24" y="98"/>
                  <a:pt x="26" y="94"/>
                  <a:pt x="25" y="91"/>
                </a:cubicBezTo>
                <a:cubicBezTo>
                  <a:pt x="24" y="88"/>
                  <a:pt x="21" y="85"/>
                  <a:pt x="18" y="86"/>
                </a:cubicBezTo>
                <a:cubicBezTo>
                  <a:pt x="6" y="88"/>
                  <a:pt x="6" y="88"/>
                  <a:pt x="6" y="88"/>
                </a:cubicBezTo>
                <a:cubicBezTo>
                  <a:pt x="3" y="89"/>
                  <a:pt x="1" y="92"/>
                  <a:pt x="2" y="96"/>
                </a:cubicBezTo>
                <a:cubicBezTo>
                  <a:pt x="2" y="99"/>
                  <a:pt x="6" y="101"/>
                  <a:pt x="9" y="100"/>
                </a:cubicBezTo>
                <a:lnTo>
                  <a:pt x="20" y="98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65"/>
          <p:cNvSpPr/>
          <p:nvPr/>
        </p:nvSpPr>
        <p:spPr>
          <a:xfrm>
            <a:off x="3438525" y="5259388"/>
            <a:ext cx="939800" cy="630237"/>
          </a:xfrm>
          <a:custGeom>
            <a:avLst/>
            <a:gdLst/>
            <a:ahLst/>
            <a:cxnLst/>
            <a:rect l="l" t="t" r="r" b="b"/>
            <a:pathLst>
              <a:path w="239" h="160" extrusionOk="0">
                <a:moveTo>
                  <a:pt x="190" y="16"/>
                </a:moveTo>
                <a:cubicBezTo>
                  <a:pt x="212" y="71"/>
                  <a:pt x="212" y="71"/>
                  <a:pt x="212" y="71"/>
                </a:cubicBezTo>
                <a:cubicBezTo>
                  <a:pt x="185" y="83"/>
                  <a:pt x="185" y="83"/>
                  <a:pt x="185" y="83"/>
                </a:cubicBezTo>
                <a:cubicBezTo>
                  <a:pt x="170" y="70"/>
                  <a:pt x="125" y="31"/>
                  <a:pt x="121" y="31"/>
                </a:cubicBezTo>
                <a:cubicBezTo>
                  <a:pt x="118" y="31"/>
                  <a:pt x="104" y="36"/>
                  <a:pt x="103" y="37"/>
                </a:cubicBezTo>
                <a:cubicBezTo>
                  <a:pt x="102" y="37"/>
                  <a:pt x="94" y="39"/>
                  <a:pt x="87" y="39"/>
                </a:cubicBezTo>
                <a:cubicBezTo>
                  <a:pt x="83" y="39"/>
                  <a:pt x="80" y="39"/>
                  <a:pt x="79" y="37"/>
                </a:cubicBezTo>
                <a:cubicBezTo>
                  <a:pt x="77" y="36"/>
                  <a:pt x="76" y="35"/>
                  <a:pt x="76" y="33"/>
                </a:cubicBezTo>
                <a:cubicBezTo>
                  <a:pt x="76" y="31"/>
                  <a:pt x="79" y="28"/>
                  <a:pt x="81" y="27"/>
                </a:cubicBezTo>
                <a:cubicBezTo>
                  <a:pt x="93" y="20"/>
                  <a:pt x="125" y="9"/>
                  <a:pt x="128" y="8"/>
                </a:cubicBezTo>
                <a:cubicBezTo>
                  <a:pt x="128" y="8"/>
                  <a:pt x="128" y="8"/>
                  <a:pt x="128" y="8"/>
                </a:cubicBezTo>
                <a:cubicBezTo>
                  <a:pt x="136" y="8"/>
                  <a:pt x="184" y="15"/>
                  <a:pt x="190" y="16"/>
                </a:cubicBezTo>
                <a:close/>
                <a:moveTo>
                  <a:pt x="210" y="0"/>
                </a:moveTo>
                <a:cubicBezTo>
                  <a:pt x="209" y="0"/>
                  <a:pt x="208" y="0"/>
                  <a:pt x="207" y="0"/>
                </a:cubicBezTo>
                <a:cubicBezTo>
                  <a:pt x="198" y="4"/>
                  <a:pt x="198" y="4"/>
                  <a:pt x="198" y="4"/>
                </a:cubicBezTo>
                <a:cubicBezTo>
                  <a:pt x="197" y="5"/>
                  <a:pt x="196" y="6"/>
                  <a:pt x="195" y="7"/>
                </a:cubicBezTo>
                <a:cubicBezTo>
                  <a:pt x="194" y="9"/>
                  <a:pt x="194" y="11"/>
                  <a:pt x="195" y="12"/>
                </a:cubicBezTo>
                <a:cubicBezTo>
                  <a:pt x="218" y="70"/>
                  <a:pt x="218" y="70"/>
                  <a:pt x="218" y="70"/>
                </a:cubicBezTo>
                <a:cubicBezTo>
                  <a:pt x="219" y="73"/>
                  <a:pt x="223" y="75"/>
                  <a:pt x="226" y="74"/>
                </a:cubicBezTo>
                <a:cubicBezTo>
                  <a:pt x="235" y="70"/>
                  <a:pt x="235" y="70"/>
                  <a:pt x="235" y="70"/>
                </a:cubicBezTo>
                <a:cubicBezTo>
                  <a:pt x="237" y="70"/>
                  <a:pt x="238" y="68"/>
                  <a:pt x="238" y="67"/>
                </a:cubicBezTo>
                <a:cubicBezTo>
                  <a:pt x="239" y="65"/>
                  <a:pt x="239" y="64"/>
                  <a:pt x="239" y="62"/>
                </a:cubicBezTo>
                <a:cubicBezTo>
                  <a:pt x="216" y="4"/>
                  <a:pt x="216" y="4"/>
                  <a:pt x="216" y="4"/>
                </a:cubicBezTo>
                <a:cubicBezTo>
                  <a:pt x="215" y="2"/>
                  <a:pt x="212" y="0"/>
                  <a:pt x="210" y="0"/>
                </a:cubicBezTo>
                <a:close/>
                <a:moveTo>
                  <a:pt x="0" y="80"/>
                </a:moveTo>
                <a:cubicBezTo>
                  <a:pt x="0" y="81"/>
                  <a:pt x="0" y="83"/>
                  <a:pt x="1" y="84"/>
                </a:cubicBezTo>
                <a:cubicBezTo>
                  <a:pt x="2" y="86"/>
                  <a:pt x="4" y="86"/>
                  <a:pt x="6" y="86"/>
                </a:cubicBezTo>
                <a:cubicBezTo>
                  <a:pt x="15" y="87"/>
                  <a:pt x="15" y="87"/>
                  <a:pt x="15" y="87"/>
                </a:cubicBezTo>
                <a:cubicBezTo>
                  <a:pt x="19" y="88"/>
                  <a:pt x="22" y="85"/>
                  <a:pt x="22" y="82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4"/>
                  <a:pt x="27" y="13"/>
                  <a:pt x="25" y="12"/>
                </a:cubicBezTo>
                <a:cubicBezTo>
                  <a:pt x="24" y="10"/>
                  <a:pt x="23" y="10"/>
                  <a:pt x="2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8" y="9"/>
                  <a:pt x="5" y="11"/>
                  <a:pt x="5" y="14"/>
                </a:cubicBezTo>
                <a:lnTo>
                  <a:pt x="0" y="80"/>
                </a:lnTo>
                <a:close/>
                <a:moveTo>
                  <a:pt x="98" y="138"/>
                </a:moveTo>
                <a:cubicBezTo>
                  <a:pt x="98" y="136"/>
                  <a:pt x="96" y="134"/>
                  <a:pt x="94" y="132"/>
                </a:cubicBezTo>
                <a:cubicBezTo>
                  <a:pt x="90" y="129"/>
                  <a:pt x="86" y="129"/>
                  <a:pt x="82" y="134"/>
                </a:cubicBezTo>
                <a:cubicBezTo>
                  <a:pt x="78" y="139"/>
                  <a:pt x="78" y="139"/>
                  <a:pt x="78" y="139"/>
                </a:cubicBezTo>
                <a:cubicBezTo>
                  <a:pt x="77" y="140"/>
                  <a:pt x="77" y="140"/>
                  <a:pt x="77" y="140"/>
                </a:cubicBezTo>
                <a:cubicBezTo>
                  <a:pt x="73" y="145"/>
                  <a:pt x="73" y="145"/>
                  <a:pt x="73" y="145"/>
                </a:cubicBezTo>
                <a:cubicBezTo>
                  <a:pt x="68" y="151"/>
                  <a:pt x="73" y="156"/>
                  <a:pt x="75" y="158"/>
                </a:cubicBezTo>
                <a:cubicBezTo>
                  <a:pt x="77" y="159"/>
                  <a:pt x="79" y="160"/>
                  <a:pt x="80" y="160"/>
                </a:cubicBezTo>
                <a:cubicBezTo>
                  <a:pt x="83" y="160"/>
                  <a:pt x="85" y="159"/>
                  <a:pt x="87" y="156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4" y="148"/>
                  <a:pt x="94" y="148"/>
                  <a:pt x="94" y="148"/>
                </a:cubicBezTo>
                <a:cubicBezTo>
                  <a:pt x="96" y="145"/>
                  <a:pt x="96" y="145"/>
                  <a:pt x="96" y="145"/>
                </a:cubicBezTo>
                <a:cubicBezTo>
                  <a:pt x="98" y="143"/>
                  <a:pt x="99" y="140"/>
                  <a:pt x="98" y="138"/>
                </a:cubicBezTo>
                <a:close/>
                <a:moveTo>
                  <a:pt x="52" y="134"/>
                </a:moveTo>
                <a:cubicBezTo>
                  <a:pt x="48" y="138"/>
                  <a:pt x="49" y="142"/>
                  <a:pt x="54" y="146"/>
                </a:cubicBezTo>
                <a:cubicBezTo>
                  <a:pt x="58" y="149"/>
                  <a:pt x="63" y="149"/>
                  <a:pt x="66" y="144"/>
                </a:cubicBezTo>
                <a:cubicBezTo>
                  <a:pt x="78" y="131"/>
                  <a:pt x="78" y="131"/>
                  <a:pt x="78" y="131"/>
                </a:cubicBezTo>
                <a:cubicBezTo>
                  <a:pt x="83" y="124"/>
                  <a:pt x="78" y="119"/>
                  <a:pt x="76" y="118"/>
                </a:cubicBezTo>
                <a:cubicBezTo>
                  <a:pt x="72" y="114"/>
                  <a:pt x="68" y="115"/>
                  <a:pt x="64" y="120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8" y="127"/>
                  <a:pt x="58" y="127"/>
                  <a:pt x="58" y="127"/>
                </a:cubicBezTo>
                <a:cubicBezTo>
                  <a:pt x="57" y="128"/>
                  <a:pt x="57" y="128"/>
                  <a:pt x="57" y="128"/>
                </a:cubicBezTo>
                <a:lnTo>
                  <a:pt x="52" y="134"/>
                </a:lnTo>
                <a:close/>
                <a:moveTo>
                  <a:pt x="35" y="118"/>
                </a:moveTo>
                <a:cubicBezTo>
                  <a:pt x="33" y="120"/>
                  <a:pt x="32" y="122"/>
                  <a:pt x="33" y="125"/>
                </a:cubicBezTo>
                <a:cubicBezTo>
                  <a:pt x="33" y="127"/>
                  <a:pt x="35" y="129"/>
                  <a:pt x="37" y="131"/>
                </a:cubicBezTo>
                <a:cubicBezTo>
                  <a:pt x="41" y="134"/>
                  <a:pt x="45" y="134"/>
                  <a:pt x="49" y="129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63" y="112"/>
                  <a:pt x="64" y="110"/>
                  <a:pt x="63" y="107"/>
                </a:cubicBezTo>
                <a:cubicBezTo>
                  <a:pt x="63" y="105"/>
                  <a:pt x="62" y="103"/>
                  <a:pt x="60" y="101"/>
                </a:cubicBezTo>
                <a:cubicBezTo>
                  <a:pt x="56" y="98"/>
                  <a:pt x="51" y="99"/>
                  <a:pt x="48" y="103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0"/>
                  <a:pt x="41" y="110"/>
                  <a:pt x="41" y="110"/>
                </a:cubicBezTo>
                <a:cubicBezTo>
                  <a:pt x="41" y="111"/>
                  <a:pt x="41" y="111"/>
                  <a:pt x="41" y="111"/>
                </a:cubicBezTo>
                <a:lnTo>
                  <a:pt x="35" y="118"/>
                </a:lnTo>
                <a:close/>
                <a:moveTo>
                  <a:pt x="32" y="112"/>
                </a:moveTo>
                <a:cubicBezTo>
                  <a:pt x="45" y="98"/>
                  <a:pt x="45" y="98"/>
                  <a:pt x="45" y="98"/>
                </a:cubicBezTo>
                <a:cubicBezTo>
                  <a:pt x="50" y="91"/>
                  <a:pt x="45" y="86"/>
                  <a:pt x="43" y="85"/>
                </a:cubicBezTo>
                <a:cubicBezTo>
                  <a:pt x="39" y="81"/>
                  <a:pt x="35" y="82"/>
                  <a:pt x="31" y="87"/>
                </a:cubicBezTo>
                <a:cubicBezTo>
                  <a:pt x="27" y="92"/>
                  <a:pt x="27" y="92"/>
                  <a:pt x="27" y="92"/>
                </a:cubicBezTo>
                <a:cubicBezTo>
                  <a:pt x="27" y="92"/>
                  <a:pt x="27" y="92"/>
                  <a:pt x="27" y="92"/>
                </a:cubicBezTo>
                <a:cubicBezTo>
                  <a:pt x="26" y="93"/>
                  <a:pt x="26" y="93"/>
                  <a:pt x="26" y="93"/>
                </a:cubicBezTo>
                <a:cubicBezTo>
                  <a:pt x="21" y="99"/>
                  <a:pt x="21" y="99"/>
                  <a:pt x="21" y="99"/>
                </a:cubicBezTo>
                <a:cubicBezTo>
                  <a:pt x="19" y="102"/>
                  <a:pt x="18" y="104"/>
                  <a:pt x="18" y="106"/>
                </a:cubicBezTo>
                <a:cubicBezTo>
                  <a:pt x="18" y="109"/>
                  <a:pt x="20" y="110"/>
                  <a:pt x="21" y="111"/>
                </a:cubicBezTo>
                <a:cubicBezTo>
                  <a:pt x="23" y="113"/>
                  <a:pt x="25" y="115"/>
                  <a:pt x="28" y="115"/>
                </a:cubicBezTo>
                <a:cubicBezTo>
                  <a:pt x="29" y="115"/>
                  <a:pt x="31" y="114"/>
                  <a:pt x="32" y="112"/>
                </a:cubicBezTo>
                <a:close/>
                <a:moveTo>
                  <a:pt x="181" y="100"/>
                </a:moveTo>
                <a:cubicBezTo>
                  <a:pt x="184" y="96"/>
                  <a:pt x="186" y="92"/>
                  <a:pt x="180" y="87"/>
                </a:cubicBezTo>
                <a:cubicBezTo>
                  <a:pt x="175" y="83"/>
                  <a:pt x="175" y="83"/>
                  <a:pt x="175" y="83"/>
                </a:cubicBezTo>
                <a:cubicBezTo>
                  <a:pt x="153" y="63"/>
                  <a:pt x="126" y="41"/>
                  <a:pt x="121" y="37"/>
                </a:cubicBezTo>
                <a:cubicBezTo>
                  <a:pt x="118" y="38"/>
                  <a:pt x="110" y="40"/>
                  <a:pt x="104" y="42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04" y="42"/>
                  <a:pt x="95" y="45"/>
                  <a:pt x="87" y="45"/>
                </a:cubicBezTo>
                <a:cubicBezTo>
                  <a:pt x="82" y="45"/>
                  <a:pt x="78" y="44"/>
                  <a:pt x="76" y="42"/>
                </a:cubicBezTo>
                <a:cubicBezTo>
                  <a:pt x="71" y="39"/>
                  <a:pt x="70" y="35"/>
                  <a:pt x="70" y="33"/>
                </a:cubicBezTo>
                <a:cubicBezTo>
                  <a:pt x="71" y="28"/>
                  <a:pt x="75" y="24"/>
                  <a:pt x="78" y="22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82"/>
                  <a:pt x="28" y="82"/>
                  <a:pt x="28" y="82"/>
                </a:cubicBezTo>
                <a:cubicBezTo>
                  <a:pt x="32" y="78"/>
                  <a:pt x="35" y="77"/>
                  <a:pt x="38" y="77"/>
                </a:cubicBezTo>
                <a:cubicBezTo>
                  <a:pt x="41" y="77"/>
                  <a:pt x="44" y="78"/>
                  <a:pt x="47" y="81"/>
                </a:cubicBezTo>
                <a:cubicBezTo>
                  <a:pt x="51" y="84"/>
                  <a:pt x="53" y="89"/>
                  <a:pt x="53" y="94"/>
                </a:cubicBezTo>
                <a:cubicBezTo>
                  <a:pt x="56" y="93"/>
                  <a:pt x="60" y="94"/>
                  <a:pt x="63" y="97"/>
                </a:cubicBezTo>
                <a:cubicBezTo>
                  <a:pt x="68" y="101"/>
                  <a:pt x="70" y="105"/>
                  <a:pt x="69" y="110"/>
                </a:cubicBezTo>
                <a:cubicBezTo>
                  <a:pt x="73" y="110"/>
                  <a:pt x="76" y="111"/>
                  <a:pt x="80" y="114"/>
                </a:cubicBezTo>
                <a:cubicBezTo>
                  <a:pt x="84" y="117"/>
                  <a:pt x="86" y="121"/>
                  <a:pt x="86" y="125"/>
                </a:cubicBezTo>
                <a:cubicBezTo>
                  <a:pt x="90" y="124"/>
                  <a:pt x="94" y="125"/>
                  <a:pt x="98" y="128"/>
                </a:cubicBezTo>
                <a:cubicBezTo>
                  <a:pt x="103" y="132"/>
                  <a:pt x="105" y="138"/>
                  <a:pt x="103" y="144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08" y="148"/>
                  <a:pt x="108" y="148"/>
                  <a:pt x="108" y="148"/>
                </a:cubicBezTo>
                <a:cubicBezTo>
                  <a:pt x="110" y="149"/>
                  <a:pt x="111" y="149"/>
                  <a:pt x="113" y="149"/>
                </a:cubicBezTo>
                <a:cubicBezTo>
                  <a:pt x="116" y="149"/>
                  <a:pt x="118" y="148"/>
                  <a:pt x="119" y="146"/>
                </a:cubicBezTo>
                <a:cubicBezTo>
                  <a:pt x="122" y="143"/>
                  <a:pt x="123" y="140"/>
                  <a:pt x="120" y="137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9" y="119"/>
                  <a:pt x="98" y="118"/>
                  <a:pt x="98" y="117"/>
                </a:cubicBezTo>
                <a:cubicBezTo>
                  <a:pt x="98" y="116"/>
                  <a:pt x="98" y="115"/>
                  <a:pt x="99" y="115"/>
                </a:cubicBezTo>
                <a:cubicBezTo>
                  <a:pt x="100" y="113"/>
                  <a:pt x="102" y="113"/>
                  <a:pt x="104" y="114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1" y="137"/>
                  <a:pt x="133" y="138"/>
                  <a:pt x="135" y="138"/>
                </a:cubicBezTo>
                <a:cubicBezTo>
                  <a:pt x="137" y="138"/>
                  <a:pt x="140" y="137"/>
                  <a:pt x="142" y="134"/>
                </a:cubicBezTo>
                <a:cubicBezTo>
                  <a:pt x="143" y="132"/>
                  <a:pt x="144" y="130"/>
                  <a:pt x="144" y="128"/>
                </a:cubicBezTo>
                <a:cubicBezTo>
                  <a:pt x="144" y="125"/>
                  <a:pt x="142" y="123"/>
                  <a:pt x="140" y="121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22" y="107"/>
                  <a:pt x="122" y="107"/>
                  <a:pt x="122" y="107"/>
                </a:cubicBezTo>
                <a:cubicBezTo>
                  <a:pt x="122" y="106"/>
                  <a:pt x="121" y="105"/>
                  <a:pt x="121" y="105"/>
                </a:cubicBezTo>
                <a:cubicBezTo>
                  <a:pt x="121" y="104"/>
                  <a:pt x="121" y="103"/>
                  <a:pt x="122" y="102"/>
                </a:cubicBezTo>
                <a:cubicBezTo>
                  <a:pt x="123" y="101"/>
                  <a:pt x="125" y="101"/>
                  <a:pt x="126" y="102"/>
                </a:cubicBezTo>
                <a:cubicBezTo>
                  <a:pt x="150" y="121"/>
                  <a:pt x="150" y="121"/>
                  <a:pt x="150" y="121"/>
                </a:cubicBezTo>
                <a:cubicBezTo>
                  <a:pt x="152" y="123"/>
                  <a:pt x="154" y="124"/>
                  <a:pt x="156" y="124"/>
                </a:cubicBezTo>
                <a:cubicBezTo>
                  <a:pt x="159" y="124"/>
                  <a:pt x="162" y="122"/>
                  <a:pt x="164" y="119"/>
                </a:cubicBezTo>
                <a:cubicBezTo>
                  <a:pt x="166" y="117"/>
                  <a:pt x="167" y="115"/>
                  <a:pt x="167" y="113"/>
                </a:cubicBezTo>
                <a:cubicBezTo>
                  <a:pt x="166" y="110"/>
                  <a:pt x="165" y="108"/>
                  <a:pt x="163" y="106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43" y="90"/>
                  <a:pt x="143" y="90"/>
                  <a:pt x="143" y="90"/>
                </a:cubicBezTo>
                <a:cubicBezTo>
                  <a:pt x="142" y="89"/>
                  <a:pt x="141" y="87"/>
                  <a:pt x="143" y="86"/>
                </a:cubicBezTo>
                <a:cubicBezTo>
                  <a:pt x="144" y="84"/>
                  <a:pt x="146" y="84"/>
                  <a:pt x="147" y="85"/>
                </a:cubicBezTo>
                <a:cubicBezTo>
                  <a:pt x="168" y="102"/>
                  <a:pt x="168" y="102"/>
                  <a:pt x="168" y="102"/>
                </a:cubicBezTo>
                <a:cubicBezTo>
                  <a:pt x="172" y="105"/>
                  <a:pt x="177" y="104"/>
                  <a:pt x="181" y="10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65"/>
          <p:cNvSpPr/>
          <p:nvPr/>
        </p:nvSpPr>
        <p:spPr>
          <a:xfrm>
            <a:off x="7967663" y="5227638"/>
            <a:ext cx="811212" cy="685800"/>
          </a:xfrm>
          <a:custGeom>
            <a:avLst/>
            <a:gdLst/>
            <a:ahLst/>
            <a:cxnLst/>
            <a:rect l="l" t="t" r="r" b="b"/>
            <a:pathLst>
              <a:path w="206" h="174" extrusionOk="0">
                <a:moveTo>
                  <a:pt x="27" y="142"/>
                </a:moveTo>
                <a:cubicBezTo>
                  <a:pt x="27" y="95"/>
                  <a:pt x="27" y="95"/>
                  <a:pt x="27" y="95"/>
                </a:cubicBezTo>
                <a:cubicBezTo>
                  <a:pt x="27" y="91"/>
                  <a:pt x="30" y="88"/>
                  <a:pt x="34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9" y="88"/>
                  <a:pt x="52" y="91"/>
                  <a:pt x="52" y="95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52" y="145"/>
                  <a:pt x="49" y="148"/>
                  <a:pt x="45" y="148"/>
                </a:cubicBezTo>
                <a:cubicBezTo>
                  <a:pt x="34" y="148"/>
                  <a:pt x="34" y="148"/>
                  <a:pt x="34" y="148"/>
                </a:cubicBezTo>
                <a:cubicBezTo>
                  <a:pt x="30" y="148"/>
                  <a:pt x="27" y="145"/>
                  <a:pt x="27" y="142"/>
                </a:cubicBezTo>
                <a:close/>
                <a:moveTo>
                  <a:pt x="75" y="71"/>
                </a:moveTo>
                <a:cubicBezTo>
                  <a:pt x="72" y="71"/>
                  <a:pt x="69" y="75"/>
                  <a:pt x="69" y="78"/>
                </a:cubicBezTo>
                <a:cubicBezTo>
                  <a:pt x="69" y="142"/>
                  <a:pt x="69" y="142"/>
                  <a:pt x="69" y="142"/>
                </a:cubicBezTo>
                <a:cubicBezTo>
                  <a:pt x="69" y="145"/>
                  <a:pt x="72" y="148"/>
                  <a:pt x="75" y="148"/>
                </a:cubicBezTo>
                <a:cubicBezTo>
                  <a:pt x="87" y="148"/>
                  <a:pt x="87" y="148"/>
                  <a:pt x="87" y="148"/>
                </a:cubicBezTo>
                <a:cubicBezTo>
                  <a:pt x="91" y="148"/>
                  <a:pt x="94" y="145"/>
                  <a:pt x="94" y="142"/>
                </a:cubicBezTo>
                <a:cubicBezTo>
                  <a:pt x="94" y="78"/>
                  <a:pt x="94" y="78"/>
                  <a:pt x="94" y="78"/>
                </a:cubicBezTo>
                <a:cubicBezTo>
                  <a:pt x="94" y="75"/>
                  <a:pt x="91" y="71"/>
                  <a:pt x="87" y="71"/>
                </a:cubicBezTo>
                <a:lnTo>
                  <a:pt x="75" y="71"/>
                </a:lnTo>
                <a:close/>
                <a:moveTo>
                  <a:pt x="117" y="57"/>
                </a:moveTo>
                <a:cubicBezTo>
                  <a:pt x="113" y="57"/>
                  <a:pt x="110" y="60"/>
                  <a:pt x="110" y="64"/>
                </a:cubicBezTo>
                <a:cubicBezTo>
                  <a:pt x="110" y="142"/>
                  <a:pt x="110" y="142"/>
                  <a:pt x="110" y="142"/>
                </a:cubicBezTo>
                <a:cubicBezTo>
                  <a:pt x="110" y="145"/>
                  <a:pt x="113" y="148"/>
                  <a:pt x="117" y="148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32" y="148"/>
                  <a:pt x="135" y="145"/>
                  <a:pt x="135" y="142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5" y="60"/>
                  <a:pt x="132" y="57"/>
                  <a:pt x="128" y="57"/>
                </a:cubicBezTo>
                <a:lnTo>
                  <a:pt x="117" y="57"/>
                </a:lnTo>
                <a:close/>
                <a:moveTo>
                  <a:pt x="158" y="43"/>
                </a:moveTo>
                <a:cubicBezTo>
                  <a:pt x="154" y="43"/>
                  <a:pt x="151" y="46"/>
                  <a:pt x="151" y="49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1" y="145"/>
                  <a:pt x="154" y="148"/>
                  <a:pt x="158" y="148"/>
                </a:cubicBezTo>
                <a:cubicBezTo>
                  <a:pt x="170" y="148"/>
                  <a:pt x="170" y="148"/>
                  <a:pt x="170" y="148"/>
                </a:cubicBezTo>
                <a:cubicBezTo>
                  <a:pt x="173" y="148"/>
                  <a:pt x="176" y="145"/>
                  <a:pt x="176" y="142"/>
                </a:cubicBezTo>
                <a:cubicBezTo>
                  <a:pt x="176" y="49"/>
                  <a:pt x="176" y="49"/>
                  <a:pt x="176" y="49"/>
                </a:cubicBezTo>
                <a:cubicBezTo>
                  <a:pt x="176" y="46"/>
                  <a:pt x="173" y="43"/>
                  <a:pt x="170" y="43"/>
                </a:cubicBezTo>
                <a:lnTo>
                  <a:pt x="158" y="43"/>
                </a:lnTo>
                <a:close/>
                <a:moveTo>
                  <a:pt x="30" y="70"/>
                </a:moveTo>
                <a:cubicBezTo>
                  <a:pt x="75" y="62"/>
                  <a:pt x="116" y="46"/>
                  <a:pt x="153" y="24"/>
                </a:cubicBezTo>
                <a:cubicBezTo>
                  <a:pt x="157" y="30"/>
                  <a:pt x="157" y="30"/>
                  <a:pt x="157" y="30"/>
                </a:cubicBezTo>
                <a:cubicBezTo>
                  <a:pt x="170" y="10"/>
                  <a:pt x="170" y="10"/>
                  <a:pt x="170" y="10"/>
                </a:cubicBezTo>
                <a:cubicBezTo>
                  <a:pt x="145" y="9"/>
                  <a:pt x="145" y="9"/>
                  <a:pt x="145" y="9"/>
                </a:cubicBezTo>
                <a:cubicBezTo>
                  <a:pt x="149" y="16"/>
                  <a:pt x="149" y="16"/>
                  <a:pt x="149" y="16"/>
                </a:cubicBezTo>
                <a:cubicBezTo>
                  <a:pt x="113" y="37"/>
                  <a:pt x="72" y="53"/>
                  <a:pt x="29" y="61"/>
                </a:cubicBezTo>
                <a:lnTo>
                  <a:pt x="30" y="70"/>
                </a:lnTo>
                <a:close/>
                <a:moveTo>
                  <a:pt x="206" y="162"/>
                </a:moveTo>
                <a:cubicBezTo>
                  <a:pt x="185" y="149"/>
                  <a:pt x="185" y="149"/>
                  <a:pt x="185" y="149"/>
                </a:cubicBezTo>
                <a:cubicBezTo>
                  <a:pt x="185" y="157"/>
                  <a:pt x="185" y="157"/>
                  <a:pt x="185" y="157"/>
                </a:cubicBezTo>
                <a:cubicBezTo>
                  <a:pt x="16" y="157"/>
                  <a:pt x="16" y="157"/>
                  <a:pt x="16" y="157"/>
                </a:cubicBezTo>
                <a:cubicBezTo>
                  <a:pt x="16" y="22"/>
                  <a:pt x="16" y="22"/>
                  <a:pt x="16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2" y="0"/>
                  <a:pt x="12" y="0"/>
                  <a:pt x="12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7" y="157"/>
                  <a:pt x="7" y="157"/>
                  <a:pt x="7" y="157"/>
                </a:cubicBezTo>
                <a:cubicBezTo>
                  <a:pt x="7" y="162"/>
                  <a:pt x="7" y="162"/>
                  <a:pt x="7" y="162"/>
                </a:cubicBezTo>
                <a:cubicBezTo>
                  <a:pt x="7" y="166"/>
                  <a:pt x="7" y="166"/>
                  <a:pt x="7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85" y="174"/>
                  <a:pt x="185" y="174"/>
                  <a:pt x="185" y="174"/>
                </a:cubicBezTo>
                <a:lnTo>
                  <a:pt x="206" y="162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65"/>
          <p:cNvSpPr/>
          <p:nvPr/>
        </p:nvSpPr>
        <p:spPr>
          <a:xfrm>
            <a:off x="5494338" y="1055688"/>
            <a:ext cx="1192212" cy="627062"/>
          </a:xfrm>
          <a:custGeom>
            <a:avLst/>
            <a:gdLst/>
            <a:ahLst/>
            <a:cxnLst/>
            <a:rect l="l" t="t" r="r" b="b"/>
            <a:pathLst>
              <a:path w="303" h="159" extrusionOk="0">
                <a:moveTo>
                  <a:pt x="219" y="149"/>
                </a:moveTo>
                <a:cubicBezTo>
                  <a:pt x="215" y="151"/>
                  <a:pt x="210" y="153"/>
                  <a:pt x="205" y="154"/>
                </a:cubicBezTo>
                <a:cubicBezTo>
                  <a:pt x="190" y="158"/>
                  <a:pt x="175" y="158"/>
                  <a:pt x="155" y="159"/>
                </a:cubicBezTo>
                <a:cubicBezTo>
                  <a:pt x="136" y="158"/>
                  <a:pt x="120" y="158"/>
                  <a:pt x="105" y="154"/>
                </a:cubicBezTo>
                <a:cubicBezTo>
                  <a:pt x="101" y="153"/>
                  <a:pt x="96" y="151"/>
                  <a:pt x="92" y="149"/>
                </a:cubicBezTo>
                <a:cubicBezTo>
                  <a:pt x="79" y="143"/>
                  <a:pt x="78" y="133"/>
                  <a:pt x="86" y="125"/>
                </a:cubicBezTo>
                <a:cubicBezTo>
                  <a:pt x="94" y="117"/>
                  <a:pt x="104" y="111"/>
                  <a:pt x="114" y="107"/>
                </a:cubicBezTo>
                <a:cubicBezTo>
                  <a:pt x="119" y="105"/>
                  <a:pt x="123" y="103"/>
                  <a:pt x="128" y="101"/>
                </a:cubicBezTo>
                <a:cubicBezTo>
                  <a:pt x="137" y="98"/>
                  <a:pt x="139" y="89"/>
                  <a:pt x="133" y="82"/>
                </a:cubicBezTo>
                <a:cubicBezTo>
                  <a:pt x="120" y="69"/>
                  <a:pt x="115" y="53"/>
                  <a:pt x="115" y="35"/>
                </a:cubicBezTo>
                <a:cubicBezTo>
                  <a:pt x="116" y="16"/>
                  <a:pt x="127" y="6"/>
                  <a:pt x="144" y="2"/>
                </a:cubicBezTo>
                <a:cubicBezTo>
                  <a:pt x="148" y="1"/>
                  <a:pt x="152" y="0"/>
                  <a:pt x="155" y="0"/>
                </a:cubicBezTo>
                <a:cubicBezTo>
                  <a:pt x="159" y="0"/>
                  <a:pt x="163" y="1"/>
                  <a:pt x="166" y="2"/>
                </a:cubicBezTo>
                <a:cubicBezTo>
                  <a:pt x="184" y="6"/>
                  <a:pt x="195" y="16"/>
                  <a:pt x="195" y="35"/>
                </a:cubicBezTo>
                <a:cubicBezTo>
                  <a:pt x="196" y="53"/>
                  <a:pt x="191" y="69"/>
                  <a:pt x="178" y="82"/>
                </a:cubicBezTo>
                <a:cubicBezTo>
                  <a:pt x="171" y="89"/>
                  <a:pt x="174" y="98"/>
                  <a:pt x="183" y="101"/>
                </a:cubicBezTo>
                <a:cubicBezTo>
                  <a:pt x="187" y="103"/>
                  <a:pt x="192" y="105"/>
                  <a:pt x="197" y="107"/>
                </a:cubicBezTo>
                <a:cubicBezTo>
                  <a:pt x="207" y="111"/>
                  <a:pt x="217" y="117"/>
                  <a:pt x="225" y="125"/>
                </a:cubicBezTo>
                <a:cubicBezTo>
                  <a:pt x="230" y="130"/>
                  <a:pt x="232" y="143"/>
                  <a:pt x="219" y="149"/>
                </a:cubicBezTo>
                <a:close/>
                <a:moveTo>
                  <a:pt x="298" y="135"/>
                </a:moveTo>
                <a:cubicBezTo>
                  <a:pt x="293" y="130"/>
                  <a:pt x="286" y="126"/>
                  <a:pt x="279" y="122"/>
                </a:cubicBezTo>
                <a:cubicBezTo>
                  <a:pt x="276" y="121"/>
                  <a:pt x="272" y="120"/>
                  <a:pt x="269" y="118"/>
                </a:cubicBezTo>
                <a:cubicBezTo>
                  <a:pt x="263" y="116"/>
                  <a:pt x="261" y="110"/>
                  <a:pt x="266" y="105"/>
                </a:cubicBezTo>
                <a:cubicBezTo>
                  <a:pt x="275" y="96"/>
                  <a:pt x="278" y="85"/>
                  <a:pt x="278" y="73"/>
                </a:cubicBezTo>
                <a:cubicBezTo>
                  <a:pt x="277" y="59"/>
                  <a:pt x="270" y="52"/>
                  <a:pt x="258" y="50"/>
                </a:cubicBezTo>
                <a:cubicBezTo>
                  <a:pt x="255" y="49"/>
                  <a:pt x="253" y="49"/>
                  <a:pt x="250" y="49"/>
                </a:cubicBezTo>
                <a:cubicBezTo>
                  <a:pt x="248" y="49"/>
                  <a:pt x="245" y="49"/>
                  <a:pt x="243" y="50"/>
                </a:cubicBezTo>
                <a:cubicBezTo>
                  <a:pt x="230" y="52"/>
                  <a:pt x="223" y="59"/>
                  <a:pt x="222" y="73"/>
                </a:cubicBezTo>
                <a:cubicBezTo>
                  <a:pt x="222" y="85"/>
                  <a:pt x="225" y="96"/>
                  <a:pt x="235" y="105"/>
                </a:cubicBezTo>
                <a:cubicBezTo>
                  <a:pt x="239" y="110"/>
                  <a:pt x="237" y="116"/>
                  <a:pt x="231" y="118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31" y="120"/>
                  <a:pt x="232" y="120"/>
                  <a:pt x="233" y="121"/>
                </a:cubicBezTo>
                <a:cubicBezTo>
                  <a:pt x="237" y="126"/>
                  <a:pt x="240" y="132"/>
                  <a:pt x="238" y="139"/>
                </a:cubicBezTo>
                <a:cubicBezTo>
                  <a:pt x="237" y="145"/>
                  <a:pt x="233" y="151"/>
                  <a:pt x="226" y="154"/>
                </a:cubicBezTo>
                <a:cubicBezTo>
                  <a:pt x="224" y="155"/>
                  <a:pt x="222" y="156"/>
                  <a:pt x="220" y="156"/>
                </a:cubicBezTo>
                <a:cubicBezTo>
                  <a:pt x="229" y="158"/>
                  <a:pt x="239" y="158"/>
                  <a:pt x="250" y="159"/>
                </a:cubicBezTo>
                <a:cubicBezTo>
                  <a:pt x="264" y="158"/>
                  <a:pt x="274" y="158"/>
                  <a:pt x="285" y="155"/>
                </a:cubicBezTo>
                <a:cubicBezTo>
                  <a:pt x="288" y="155"/>
                  <a:pt x="291" y="154"/>
                  <a:pt x="294" y="152"/>
                </a:cubicBezTo>
                <a:cubicBezTo>
                  <a:pt x="303" y="148"/>
                  <a:pt x="302" y="139"/>
                  <a:pt x="298" y="135"/>
                </a:cubicBezTo>
                <a:close/>
                <a:moveTo>
                  <a:pt x="71" y="139"/>
                </a:moveTo>
                <a:cubicBezTo>
                  <a:pt x="70" y="133"/>
                  <a:pt x="72" y="126"/>
                  <a:pt x="77" y="121"/>
                </a:cubicBezTo>
                <a:cubicBezTo>
                  <a:pt x="79" y="119"/>
                  <a:pt x="81" y="118"/>
                  <a:pt x="84" y="116"/>
                </a:cubicBezTo>
                <a:cubicBezTo>
                  <a:pt x="82" y="115"/>
                  <a:pt x="81" y="115"/>
                  <a:pt x="80" y="114"/>
                </a:cubicBezTo>
                <a:cubicBezTo>
                  <a:pt x="73" y="112"/>
                  <a:pt x="71" y="105"/>
                  <a:pt x="76" y="100"/>
                </a:cubicBezTo>
                <a:cubicBezTo>
                  <a:pt x="86" y="90"/>
                  <a:pt x="90" y="77"/>
                  <a:pt x="90" y="63"/>
                </a:cubicBezTo>
                <a:cubicBezTo>
                  <a:pt x="89" y="49"/>
                  <a:pt x="80" y="41"/>
                  <a:pt x="67" y="38"/>
                </a:cubicBezTo>
                <a:cubicBezTo>
                  <a:pt x="64" y="37"/>
                  <a:pt x="61" y="37"/>
                  <a:pt x="59" y="37"/>
                </a:cubicBezTo>
                <a:cubicBezTo>
                  <a:pt x="56" y="37"/>
                  <a:pt x="53" y="37"/>
                  <a:pt x="50" y="38"/>
                </a:cubicBezTo>
                <a:cubicBezTo>
                  <a:pt x="37" y="41"/>
                  <a:pt x="28" y="49"/>
                  <a:pt x="28" y="63"/>
                </a:cubicBezTo>
                <a:cubicBezTo>
                  <a:pt x="27" y="77"/>
                  <a:pt x="31" y="89"/>
                  <a:pt x="41" y="100"/>
                </a:cubicBezTo>
                <a:cubicBezTo>
                  <a:pt x="46" y="105"/>
                  <a:pt x="44" y="112"/>
                  <a:pt x="38" y="114"/>
                </a:cubicBezTo>
                <a:cubicBezTo>
                  <a:pt x="34" y="116"/>
                  <a:pt x="30" y="117"/>
                  <a:pt x="27" y="119"/>
                </a:cubicBezTo>
                <a:cubicBezTo>
                  <a:pt x="19" y="122"/>
                  <a:pt x="11" y="127"/>
                  <a:pt x="5" y="133"/>
                </a:cubicBezTo>
                <a:cubicBezTo>
                  <a:pt x="0" y="139"/>
                  <a:pt x="0" y="147"/>
                  <a:pt x="10" y="151"/>
                </a:cubicBezTo>
                <a:cubicBezTo>
                  <a:pt x="13" y="153"/>
                  <a:pt x="17" y="154"/>
                  <a:pt x="20" y="155"/>
                </a:cubicBezTo>
                <a:cubicBezTo>
                  <a:pt x="32" y="158"/>
                  <a:pt x="44" y="158"/>
                  <a:pt x="59" y="159"/>
                </a:cubicBezTo>
                <a:cubicBezTo>
                  <a:pt x="71" y="158"/>
                  <a:pt x="81" y="158"/>
                  <a:pt x="90" y="156"/>
                </a:cubicBezTo>
                <a:cubicBezTo>
                  <a:pt x="88" y="156"/>
                  <a:pt x="86" y="155"/>
                  <a:pt x="85" y="154"/>
                </a:cubicBezTo>
                <a:cubicBezTo>
                  <a:pt x="77" y="151"/>
                  <a:pt x="72" y="145"/>
                  <a:pt x="71" y="139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65"/>
          <p:cNvSpPr/>
          <p:nvPr/>
        </p:nvSpPr>
        <p:spPr>
          <a:xfrm>
            <a:off x="10248900" y="1001713"/>
            <a:ext cx="503238" cy="735012"/>
          </a:xfrm>
          <a:custGeom>
            <a:avLst/>
            <a:gdLst/>
            <a:ahLst/>
            <a:cxnLst/>
            <a:rect l="l" t="t" r="r" b="b"/>
            <a:pathLst>
              <a:path w="128" h="187" extrusionOk="0">
                <a:moveTo>
                  <a:pt x="128" y="124"/>
                </a:moveTo>
                <a:cubicBezTo>
                  <a:pt x="128" y="105"/>
                  <a:pt x="113" y="90"/>
                  <a:pt x="84" y="82"/>
                </a:cubicBezTo>
                <a:cubicBezTo>
                  <a:pt x="80" y="82"/>
                  <a:pt x="64" y="77"/>
                  <a:pt x="60" y="76"/>
                </a:cubicBezTo>
                <a:cubicBezTo>
                  <a:pt x="37" y="71"/>
                  <a:pt x="31" y="67"/>
                  <a:pt x="31" y="61"/>
                </a:cubicBezTo>
                <a:cubicBezTo>
                  <a:pt x="31" y="54"/>
                  <a:pt x="39" y="47"/>
                  <a:pt x="63" y="47"/>
                </a:cubicBezTo>
                <a:cubicBezTo>
                  <a:pt x="79" y="47"/>
                  <a:pt x="96" y="59"/>
                  <a:pt x="96" y="59"/>
                </a:cubicBezTo>
                <a:cubicBezTo>
                  <a:pt x="102" y="64"/>
                  <a:pt x="106" y="63"/>
                  <a:pt x="112" y="58"/>
                </a:cubicBezTo>
                <a:cubicBezTo>
                  <a:pt x="112" y="58"/>
                  <a:pt x="119" y="52"/>
                  <a:pt x="119" y="47"/>
                </a:cubicBezTo>
                <a:cubicBezTo>
                  <a:pt x="119" y="38"/>
                  <a:pt x="99" y="26"/>
                  <a:pt x="78" y="22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3"/>
                  <a:pt x="74" y="0"/>
                  <a:pt x="6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5" y="0"/>
                  <a:pt x="51" y="3"/>
                  <a:pt x="51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18" y="24"/>
                  <a:pt x="0" y="41"/>
                  <a:pt x="0" y="62"/>
                </a:cubicBezTo>
                <a:cubicBezTo>
                  <a:pt x="0" y="86"/>
                  <a:pt x="23" y="95"/>
                  <a:pt x="48" y="102"/>
                </a:cubicBezTo>
                <a:cubicBezTo>
                  <a:pt x="52" y="103"/>
                  <a:pt x="72" y="108"/>
                  <a:pt x="75" y="108"/>
                </a:cubicBezTo>
                <a:cubicBezTo>
                  <a:pt x="94" y="113"/>
                  <a:pt x="98" y="120"/>
                  <a:pt x="98" y="125"/>
                </a:cubicBezTo>
                <a:cubicBezTo>
                  <a:pt x="98" y="133"/>
                  <a:pt x="89" y="140"/>
                  <a:pt x="66" y="140"/>
                </a:cubicBezTo>
                <a:cubicBezTo>
                  <a:pt x="49" y="140"/>
                  <a:pt x="27" y="126"/>
                  <a:pt x="27" y="126"/>
                </a:cubicBezTo>
                <a:cubicBezTo>
                  <a:pt x="20" y="122"/>
                  <a:pt x="14" y="123"/>
                  <a:pt x="9" y="129"/>
                </a:cubicBezTo>
                <a:cubicBezTo>
                  <a:pt x="9" y="129"/>
                  <a:pt x="5" y="134"/>
                  <a:pt x="5" y="140"/>
                </a:cubicBezTo>
                <a:cubicBezTo>
                  <a:pt x="5" y="149"/>
                  <a:pt x="29" y="161"/>
                  <a:pt x="51" y="165"/>
                </a:cubicBezTo>
                <a:cubicBezTo>
                  <a:pt x="51" y="180"/>
                  <a:pt x="51" y="180"/>
                  <a:pt x="51" y="180"/>
                </a:cubicBezTo>
                <a:cubicBezTo>
                  <a:pt x="51" y="184"/>
                  <a:pt x="55" y="187"/>
                  <a:pt x="59" y="187"/>
                </a:cubicBezTo>
                <a:cubicBezTo>
                  <a:pt x="69" y="187"/>
                  <a:pt x="69" y="187"/>
                  <a:pt x="69" y="187"/>
                </a:cubicBezTo>
                <a:cubicBezTo>
                  <a:pt x="74" y="187"/>
                  <a:pt x="78" y="184"/>
                  <a:pt x="78" y="180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113" y="162"/>
                  <a:pt x="128" y="144"/>
                  <a:pt x="128" y="124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65"/>
          <p:cNvSpPr txBox="1"/>
          <p:nvPr/>
        </p:nvSpPr>
        <p:spPr>
          <a:xfrm>
            <a:off x="7442200" y="930275"/>
            <a:ext cx="1716088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65"/>
          <p:cNvSpPr txBox="1"/>
          <p:nvPr/>
        </p:nvSpPr>
        <p:spPr>
          <a:xfrm>
            <a:off x="920750" y="5092700"/>
            <a:ext cx="171767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65"/>
          <p:cNvSpPr txBox="1"/>
          <p:nvPr/>
        </p:nvSpPr>
        <p:spPr>
          <a:xfrm>
            <a:off x="5327650" y="5092700"/>
            <a:ext cx="171767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65"/>
          <p:cNvSpPr txBox="1"/>
          <p:nvPr/>
        </p:nvSpPr>
        <p:spPr>
          <a:xfrm>
            <a:off x="9734550" y="5132388"/>
            <a:ext cx="1717675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65"/>
          <p:cNvSpPr/>
          <p:nvPr/>
        </p:nvSpPr>
        <p:spPr>
          <a:xfrm>
            <a:off x="1109663" y="3081338"/>
            <a:ext cx="1376362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1988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65"/>
          <p:cNvSpPr/>
          <p:nvPr/>
        </p:nvSpPr>
        <p:spPr>
          <a:xfrm>
            <a:off x="3295650" y="3081338"/>
            <a:ext cx="1409700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65"/>
          <p:cNvSpPr/>
          <p:nvPr/>
        </p:nvSpPr>
        <p:spPr>
          <a:xfrm>
            <a:off x="5443538" y="3081338"/>
            <a:ext cx="1516062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65"/>
          <p:cNvSpPr/>
          <p:nvPr/>
        </p:nvSpPr>
        <p:spPr>
          <a:xfrm>
            <a:off x="7700963" y="3081338"/>
            <a:ext cx="1384300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65"/>
          <p:cNvSpPr/>
          <p:nvPr/>
        </p:nvSpPr>
        <p:spPr>
          <a:xfrm>
            <a:off x="9861550" y="3081338"/>
            <a:ext cx="1473200" cy="6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" grpId="0"/>
      <p:bldP spid="1219" grpId="0" animBg="1"/>
      <p:bldP spid="1220" grpId="0" animBg="1"/>
      <p:bldP spid="1221" grpId="0" animBg="1"/>
      <p:bldP spid="1222" grpId="0" animBg="1"/>
      <p:bldP spid="1223" grpId="0" animBg="1"/>
      <p:bldP spid="1224" grpId="0"/>
      <p:bldP spid="1225" grpId="0"/>
      <p:bldP spid="1226" grpId="0"/>
      <p:bldP spid="1227" grpId="0"/>
      <p:bldP spid="1228" grpId="0"/>
      <p:bldP spid="1229" grpId="0"/>
      <p:bldP spid="1230" grpId="0"/>
      <p:bldP spid="1231" grpId="0"/>
      <p:bldP spid="12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975" y="2600325"/>
            <a:ext cx="11236325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66"/>
          <p:cNvSpPr txBox="1"/>
          <p:nvPr/>
        </p:nvSpPr>
        <p:spPr>
          <a:xfrm>
            <a:off x="2359025" y="952500"/>
            <a:ext cx="1717675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66"/>
          <p:cNvSpPr/>
          <p:nvPr/>
        </p:nvSpPr>
        <p:spPr>
          <a:xfrm>
            <a:off x="955675" y="901700"/>
            <a:ext cx="687388" cy="822325"/>
          </a:xfrm>
          <a:custGeom>
            <a:avLst/>
            <a:gdLst/>
            <a:ahLst/>
            <a:cxnLst/>
            <a:rect l="l" t="t" r="r" b="b"/>
            <a:pathLst>
              <a:path w="176" h="210" extrusionOk="0">
                <a:moveTo>
                  <a:pt x="118" y="203"/>
                </a:moveTo>
                <a:cubicBezTo>
                  <a:pt x="118" y="207"/>
                  <a:pt x="115" y="210"/>
                  <a:pt x="111" y="210"/>
                </a:cubicBezTo>
                <a:cubicBezTo>
                  <a:pt x="66" y="210"/>
                  <a:pt x="66" y="210"/>
                  <a:pt x="66" y="210"/>
                </a:cubicBezTo>
                <a:cubicBezTo>
                  <a:pt x="62" y="210"/>
                  <a:pt x="59" y="207"/>
                  <a:pt x="59" y="203"/>
                </a:cubicBezTo>
                <a:cubicBezTo>
                  <a:pt x="59" y="199"/>
                  <a:pt x="62" y="196"/>
                  <a:pt x="66" y="196"/>
                </a:cubicBezTo>
                <a:cubicBezTo>
                  <a:pt x="111" y="196"/>
                  <a:pt x="111" y="196"/>
                  <a:pt x="111" y="196"/>
                </a:cubicBezTo>
                <a:cubicBezTo>
                  <a:pt x="115" y="196"/>
                  <a:pt x="118" y="199"/>
                  <a:pt x="118" y="203"/>
                </a:cubicBezTo>
                <a:close/>
                <a:moveTo>
                  <a:pt x="118" y="184"/>
                </a:moveTo>
                <a:cubicBezTo>
                  <a:pt x="118" y="180"/>
                  <a:pt x="115" y="177"/>
                  <a:pt x="111" y="177"/>
                </a:cubicBezTo>
                <a:cubicBezTo>
                  <a:pt x="66" y="177"/>
                  <a:pt x="66" y="177"/>
                  <a:pt x="66" y="177"/>
                </a:cubicBezTo>
                <a:cubicBezTo>
                  <a:pt x="62" y="177"/>
                  <a:pt x="59" y="180"/>
                  <a:pt x="59" y="184"/>
                </a:cubicBezTo>
                <a:cubicBezTo>
                  <a:pt x="59" y="188"/>
                  <a:pt x="62" y="191"/>
                  <a:pt x="66" y="191"/>
                </a:cubicBezTo>
                <a:cubicBezTo>
                  <a:pt x="111" y="191"/>
                  <a:pt x="111" y="191"/>
                  <a:pt x="111" y="191"/>
                </a:cubicBezTo>
                <a:cubicBezTo>
                  <a:pt x="115" y="191"/>
                  <a:pt x="118" y="188"/>
                  <a:pt x="118" y="184"/>
                </a:cubicBezTo>
                <a:close/>
                <a:moveTo>
                  <a:pt x="96" y="104"/>
                </a:moveTo>
                <a:cubicBezTo>
                  <a:pt x="86" y="104"/>
                  <a:pt x="86" y="104"/>
                  <a:pt x="86" y="104"/>
                </a:cubicBezTo>
                <a:cubicBezTo>
                  <a:pt x="82" y="104"/>
                  <a:pt x="82" y="104"/>
                  <a:pt x="82" y="104"/>
                </a:cubicBezTo>
                <a:cubicBezTo>
                  <a:pt x="82" y="172"/>
                  <a:pt x="82" y="172"/>
                  <a:pt x="82" y="172"/>
                </a:cubicBezTo>
                <a:cubicBezTo>
                  <a:pt x="84" y="172"/>
                  <a:pt x="86" y="172"/>
                  <a:pt x="88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1" y="172"/>
                  <a:pt x="93" y="172"/>
                  <a:pt x="96" y="172"/>
                </a:cubicBezTo>
                <a:lnTo>
                  <a:pt x="96" y="104"/>
                </a:lnTo>
                <a:close/>
                <a:moveTo>
                  <a:pt x="64" y="76"/>
                </a:moveTo>
                <a:cubicBezTo>
                  <a:pt x="58" y="76"/>
                  <a:pt x="54" y="80"/>
                  <a:pt x="54" y="86"/>
                </a:cubicBezTo>
                <a:cubicBezTo>
                  <a:pt x="54" y="92"/>
                  <a:pt x="58" y="97"/>
                  <a:pt x="64" y="97"/>
                </a:cubicBezTo>
                <a:cubicBezTo>
                  <a:pt x="75" y="97"/>
                  <a:pt x="75" y="97"/>
                  <a:pt x="75" y="97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0" y="76"/>
                  <a:pt x="64" y="76"/>
                </a:cubicBezTo>
                <a:close/>
                <a:moveTo>
                  <a:pt x="124" y="86"/>
                </a:moveTo>
                <a:cubicBezTo>
                  <a:pt x="124" y="80"/>
                  <a:pt x="119" y="76"/>
                  <a:pt x="113" y="76"/>
                </a:cubicBezTo>
                <a:cubicBezTo>
                  <a:pt x="107" y="76"/>
                  <a:pt x="102" y="80"/>
                  <a:pt x="102" y="86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19" y="97"/>
                  <a:pt x="124" y="92"/>
                  <a:pt x="124" y="86"/>
                </a:cubicBezTo>
                <a:close/>
                <a:moveTo>
                  <a:pt x="147" y="67"/>
                </a:moveTo>
                <a:cubicBezTo>
                  <a:pt x="142" y="49"/>
                  <a:pt x="120" y="28"/>
                  <a:pt x="89" y="28"/>
                </a:cubicBezTo>
                <a:cubicBezTo>
                  <a:pt x="58" y="28"/>
                  <a:pt x="35" y="49"/>
                  <a:pt x="30" y="67"/>
                </a:cubicBezTo>
                <a:cubicBezTo>
                  <a:pt x="27" y="81"/>
                  <a:pt x="30" y="95"/>
                  <a:pt x="37" y="108"/>
                </a:cubicBezTo>
                <a:cubicBezTo>
                  <a:pt x="43" y="120"/>
                  <a:pt x="50" y="130"/>
                  <a:pt x="55" y="142"/>
                </a:cubicBezTo>
                <a:cubicBezTo>
                  <a:pt x="58" y="148"/>
                  <a:pt x="59" y="158"/>
                  <a:pt x="60" y="165"/>
                </a:cubicBezTo>
                <a:cubicBezTo>
                  <a:pt x="62" y="170"/>
                  <a:pt x="64" y="172"/>
                  <a:pt x="71" y="172"/>
                </a:cubicBezTo>
                <a:cubicBezTo>
                  <a:pt x="72" y="172"/>
                  <a:pt x="73" y="172"/>
                  <a:pt x="75" y="172"/>
                </a:cubicBezTo>
                <a:cubicBezTo>
                  <a:pt x="75" y="104"/>
                  <a:pt x="75" y="104"/>
                  <a:pt x="75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0" y="104"/>
                  <a:pt x="55" y="102"/>
                  <a:pt x="52" y="99"/>
                </a:cubicBezTo>
                <a:cubicBezTo>
                  <a:pt x="49" y="95"/>
                  <a:pt x="47" y="91"/>
                  <a:pt x="47" y="86"/>
                </a:cubicBezTo>
                <a:cubicBezTo>
                  <a:pt x="47" y="82"/>
                  <a:pt x="49" y="77"/>
                  <a:pt x="52" y="74"/>
                </a:cubicBezTo>
                <a:cubicBezTo>
                  <a:pt x="55" y="71"/>
                  <a:pt x="60" y="69"/>
                  <a:pt x="64" y="69"/>
                </a:cubicBezTo>
                <a:cubicBezTo>
                  <a:pt x="74" y="69"/>
                  <a:pt x="81" y="77"/>
                  <a:pt x="82" y="86"/>
                </a:cubicBezTo>
                <a:cubicBezTo>
                  <a:pt x="82" y="97"/>
                  <a:pt x="82" y="97"/>
                  <a:pt x="82" y="97"/>
                </a:cubicBezTo>
                <a:cubicBezTo>
                  <a:pt x="86" y="97"/>
                  <a:pt x="86" y="97"/>
                  <a:pt x="86" y="97"/>
                </a:cubicBezTo>
                <a:cubicBezTo>
                  <a:pt x="96" y="97"/>
                  <a:pt x="96" y="97"/>
                  <a:pt x="96" y="97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81"/>
                  <a:pt x="97" y="77"/>
                  <a:pt x="101" y="74"/>
                </a:cubicBezTo>
                <a:cubicBezTo>
                  <a:pt x="104" y="71"/>
                  <a:pt x="108" y="69"/>
                  <a:pt x="113" y="69"/>
                </a:cubicBezTo>
                <a:cubicBezTo>
                  <a:pt x="118" y="69"/>
                  <a:pt x="122" y="71"/>
                  <a:pt x="125" y="74"/>
                </a:cubicBezTo>
                <a:cubicBezTo>
                  <a:pt x="129" y="77"/>
                  <a:pt x="130" y="82"/>
                  <a:pt x="130" y="86"/>
                </a:cubicBezTo>
                <a:cubicBezTo>
                  <a:pt x="130" y="91"/>
                  <a:pt x="129" y="95"/>
                  <a:pt x="125" y="99"/>
                </a:cubicBezTo>
                <a:cubicBezTo>
                  <a:pt x="122" y="102"/>
                  <a:pt x="118" y="104"/>
                  <a:pt x="113" y="104"/>
                </a:cubicBezTo>
                <a:cubicBezTo>
                  <a:pt x="102" y="104"/>
                  <a:pt x="102" y="104"/>
                  <a:pt x="102" y="10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4" y="172"/>
                  <a:pt x="105" y="172"/>
                  <a:pt x="107" y="172"/>
                </a:cubicBezTo>
                <a:cubicBezTo>
                  <a:pt x="113" y="172"/>
                  <a:pt x="116" y="170"/>
                  <a:pt x="117" y="165"/>
                </a:cubicBezTo>
                <a:cubicBezTo>
                  <a:pt x="118" y="158"/>
                  <a:pt x="119" y="148"/>
                  <a:pt x="122" y="142"/>
                </a:cubicBezTo>
                <a:cubicBezTo>
                  <a:pt x="128" y="130"/>
                  <a:pt x="134" y="120"/>
                  <a:pt x="140" y="108"/>
                </a:cubicBezTo>
                <a:cubicBezTo>
                  <a:pt x="147" y="95"/>
                  <a:pt x="150" y="81"/>
                  <a:pt x="147" y="67"/>
                </a:cubicBezTo>
                <a:close/>
                <a:moveTo>
                  <a:pt x="95" y="7"/>
                </a:moveTo>
                <a:cubicBezTo>
                  <a:pt x="95" y="3"/>
                  <a:pt x="92" y="0"/>
                  <a:pt x="89" y="0"/>
                </a:cubicBezTo>
                <a:cubicBezTo>
                  <a:pt x="85" y="0"/>
                  <a:pt x="82" y="3"/>
                  <a:pt x="82" y="7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2"/>
                  <a:pt x="85" y="25"/>
                  <a:pt x="89" y="25"/>
                </a:cubicBezTo>
                <a:cubicBezTo>
                  <a:pt x="92" y="25"/>
                  <a:pt x="95" y="22"/>
                  <a:pt x="95" y="18"/>
                </a:cubicBezTo>
                <a:lnTo>
                  <a:pt x="95" y="7"/>
                </a:lnTo>
                <a:close/>
                <a:moveTo>
                  <a:pt x="130" y="17"/>
                </a:moveTo>
                <a:cubicBezTo>
                  <a:pt x="132" y="14"/>
                  <a:pt x="131" y="10"/>
                  <a:pt x="128" y="8"/>
                </a:cubicBezTo>
                <a:cubicBezTo>
                  <a:pt x="125" y="7"/>
                  <a:pt x="121" y="8"/>
                  <a:pt x="119" y="11"/>
                </a:cubicBezTo>
                <a:cubicBezTo>
                  <a:pt x="114" y="21"/>
                  <a:pt x="114" y="21"/>
                  <a:pt x="114" y="21"/>
                </a:cubicBezTo>
                <a:cubicBezTo>
                  <a:pt x="112" y="24"/>
                  <a:pt x="113" y="28"/>
                  <a:pt x="116" y="30"/>
                </a:cubicBezTo>
                <a:cubicBezTo>
                  <a:pt x="119" y="32"/>
                  <a:pt x="123" y="30"/>
                  <a:pt x="125" y="27"/>
                </a:cubicBezTo>
                <a:lnTo>
                  <a:pt x="130" y="17"/>
                </a:lnTo>
                <a:close/>
                <a:moveTo>
                  <a:pt x="157" y="38"/>
                </a:moveTo>
                <a:cubicBezTo>
                  <a:pt x="159" y="35"/>
                  <a:pt x="159" y="31"/>
                  <a:pt x="157" y="29"/>
                </a:cubicBezTo>
                <a:cubicBezTo>
                  <a:pt x="155" y="26"/>
                  <a:pt x="151" y="26"/>
                  <a:pt x="148" y="28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7" y="38"/>
                  <a:pt x="136" y="42"/>
                  <a:pt x="139" y="45"/>
                </a:cubicBezTo>
                <a:cubicBezTo>
                  <a:pt x="141" y="48"/>
                  <a:pt x="145" y="48"/>
                  <a:pt x="148" y="45"/>
                </a:cubicBezTo>
                <a:lnTo>
                  <a:pt x="157" y="38"/>
                </a:lnTo>
                <a:close/>
                <a:moveTo>
                  <a:pt x="170" y="69"/>
                </a:moveTo>
                <a:cubicBezTo>
                  <a:pt x="174" y="68"/>
                  <a:pt x="176" y="65"/>
                  <a:pt x="176" y="62"/>
                </a:cubicBezTo>
                <a:cubicBezTo>
                  <a:pt x="175" y="58"/>
                  <a:pt x="172" y="56"/>
                  <a:pt x="168" y="56"/>
                </a:cubicBezTo>
                <a:cubicBezTo>
                  <a:pt x="156" y="59"/>
                  <a:pt x="156" y="59"/>
                  <a:pt x="156" y="59"/>
                </a:cubicBezTo>
                <a:cubicBezTo>
                  <a:pt x="153" y="59"/>
                  <a:pt x="151" y="63"/>
                  <a:pt x="151" y="66"/>
                </a:cubicBezTo>
                <a:cubicBezTo>
                  <a:pt x="152" y="69"/>
                  <a:pt x="155" y="72"/>
                  <a:pt x="159" y="71"/>
                </a:cubicBezTo>
                <a:lnTo>
                  <a:pt x="170" y="69"/>
                </a:lnTo>
                <a:close/>
                <a:moveTo>
                  <a:pt x="168" y="103"/>
                </a:moveTo>
                <a:cubicBezTo>
                  <a:pt x="171" y="104"/>
                  <a:pt x="174" y="102"/>
                  <a:pt x="175" y="98"/>
                </a:cubicBezTo>
                <a:cubicBezTo>
                  <a:pt x="176" y="95"/>
                  <a:pt x="174" y="91"/>
                  <a:pt x="170" y="91"/>
                </a:cubicBezTo>
                <a:cubicBezTo>
                  <a:pt x="159" y="88"/>
                  <a:pt x="159" y="88"/>
                  <a:pt x="159" y="88"/>
                </a:cubicBezTo>
                <a:cubicBezTo>
                  <a:pt x="155" y="88"/>
                  <a:pt x="152" y="90"/>
                  <a:pt x="151" y="93"/>
                </a:cubicBezTo>
                <a:cubicBezTo>
                  <a:pt x="150" y="97"/>
                  <a:pt x="153" y="100"/>
                  <a:pt x="156" y="101"/>
                </a:cubicBezTo>
                <a:lnTo>
                  <a:pt x="168" y="103"/>
                </a:lnTo>
                <a:close/>
                <a:moveTo>
                  <a:pt x="52" y="27"/>
                </a:moveTo>
                <a:cubicBezTo>
                  <a:pt x="53" y="30"/>
                  <a:pt x="57" y="32"/>
                  <a:pt x="60" y="30"/>
                </a:cubicBezTo>
                <a:cubicBezTo>
                  <a:pt x="63" y="28"/>
                  <a:pt x="64" y="24"/>
                  <a:pt x="63" y="21"/>
                </a:cubicBezTo>
                <a:cubicBezTo>
                  <a:pt x="57" y="11"/>
                  <a:pt x="57" y="11"/>
                  <a:pt x="57" y="11"/>
                </a:cubicBezTo>
                <a:cubicBezTo>
                  <a:pt x="55" y="8"/>
                  <a:pt x="52" y="7"/>
                  <a:pt x="48" y="8"/>
                </a:cubicBezTo>
                <a:cubicBezTo>
                  <a:pt x="45" y="10"/>
                  <a:pt x="44" y="14"/>
                  <a:pt x="46" y="17"/>
                </a:cubicBezTo>
                <a:lnTo>
                  <a:pt x="52" y="27"/>
                </a:lnTo>
                <a:close/>
                <a:moveTo>
                  <a:pt x="29" y="45"/>
                </a:moveTo>
                <a:cubicBezTo>
                  <a:pt x="31" y="48"/>
                  <a:pt x="35" y="48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5"/>
                </a:lnTo>
                <a:close/>
                <a:moveTo>
                  <a:pt x="18" y="71"/>
                </a:moveTo>
                <a:cubicBezTo>
                  <a:pt x="21" y="72"/>
                  <a:pt x="24" y="69"/>
                  <a:pt x="25" y="66"/>
                </a:cubicBezTo>
                <a:cubicBezTo>
                  <a:pt x="26" y="63"/>
                  <a:pt x="23" y="59"/>
                  <a:pt x="20" y="59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6"/>
                  <a:pt x="1" y="58"/>
                  <a:pt x="1" y="62"/>
                </a:cubicBezTo>
                <a:cubicBezTo>
                  <a:pt x="0" y="65"/>
                  <a:pt x="3" y="68"/>
                  <a:pt x="6" y="69"/>
                </a:cubicBezTo>
                <a:lnTo>
                  <a:pt x="18" y="71"/>
                </a:lnTo>
                <a:close/>
                <a:moveTo>
                  <a:pt x="20" y="101"/>
                </a:moveTo>
                <a:cubicBezTo>
                  <a:pt x="24" y="100"/>
                  <a:pt x="26" y="97"/>
                  <a:pt x="25" y="93"/>
                </a:cubicBezTo>
                <a:cubicBezTo>
                  <a:pt x="25" y="90"/>
                  <a:pt x="21" y="88"/>
                  <a:pt x="18" y="88"/>
                </a:cubicBezTo>
                <a:cubicBezTo>
                  <a:pt x="6" y="91"/>
                  <a:pt x="6" y="91"/>
                  <a:pt x="6" y="91"/>
                </a:cubicBezTo>
                <a:cubicBezTo>
                  <a:pt x="3" y="91"/>
                  <a:pt x="1" y="95"/>
                  <a:pt x="1" y="98"/>
                </a:cubicBezTo>
                <a:cubicBezTo>
                  <a:pt x="2" y="102"/>
                  <a:pt x="5" y="104"/>
                  <a:pt x="9" y="103"/>
                </a:cubicBezTo>
                <a:lnTo>
                  <a:pt x="20" y="10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66"/>
          <p:cNvSpPr/>
          <p:nvPr/>
        </p:nvSpPr>
        <p:spPr>
          <a:xfrm>
            <a:off x="4518025" y="1066800"/>
            <a:ext cx="1219200" cy="633413"/>
          </a:xfrm>
          <a:custGeom>
            <a:avLst/>
            <a:gdLst/>
            <a:ahLst/>
            <a:cxnLst/>
            <a:rect l="l" t="t" r="r" b="b"/>
            <a:pathLst>
              <a:path w="312" h="162" extrusionOk="0">
                <a:moveTo>
                  <a:pt x="225" y="153"/>
                </a:moveTo>
                <a:cubicBezTo>
                  <a:pt x="221" y="155"/>
                  <a:pt x="216" y="157"/>
                  <a:pt x="211" y="158"/>
                </a:cubicBezTo>
                <a:cubicBezTo>
                  <a:pt x="196" y="161"/>
                  <a:pt x="180" y="162"/>
                  <a:pt x="160" y="162"/>
                </a:cubicBezTo>
                <a:cubicBezTo>
                  <a:pt x="140" y="162"/>
                  <a:pt x="124" y="161"/>
                  <a:pt x="109" y="158"/>
                </a:cubicBezTo>
                <a:cubicBezTo>
                  <a:pt x="104" y="157"/>
                  <a:pt x="99" y="155"/>
                  <a:pt x="95" y="153"/>
                </a:cubicBezTo>
                <a:cubicBezTo>
                  <a:pt x="81" y="147"/>
                  <a:pt x="81" y="136"/>
                  <a:pt x="89" y="128"/>
                </a:cubicBezTo>
                <a:cubicBezTo>
                  <a:pt x="97" y="120"/>
                  <a:pt x="107" y="114"/>
                  <a:pt x="118" y="109"/>
                </a:cubicBezTo>
                <a:cubicBezTo>
                  <a:pt x="122" y="107"/>
                  <a:pt x="127" y="105"/>
                  <a:pt x="132" y="103"/>
                </a:cubicBezTo>
                <a:cubicBezTo>
                  <a:pt x="141" y="100"/>
                  <a:pt x="144" y="91"/>
                  <a:pt x="137" y="84"/>
                </a:cubicBezTo>
                <a:cubicBezTo>
                  <a:pt x="123" y="70"/>
                  <a:pt x="118" y="54"/>
                  <a:pt x="119" y="35"/>
                </a:cubicBezTo>
                <a:cubicBezTo>
                  <a:pt x="120" y="16"/>
                  <a:pt x="131" y="6"/>
                  <a:pt x="149" y="1"/>
                </a:cubicBezTo>
                <a:cubicBezTo>
                  <a:pt x="153" y="1"/>
                  <a:pt x="156" y="0"/>
                  <a:pt x="160" y="0"/>
                </a:cubicBezTo>
                <a:cubicBezTo>
                  <a:pt x="164" y="0"/>
                  <a:pt x="168" y="1"/>
                  <a:pt x="171" y="1"/>
                </a:cubicBezTo>
                <a:cubicBezTo>
                  <a:pt x="189" y="6"/>
                  <a:pt x="200" y="16"/>
                  <a:pt x="201" y="35"/>
                </a:cubicBezTo>
                <a:cubicBezTo>
                  <a:pt x="202" y="54"/>
                  <a:pt x="197" y="70"/>
                  <a:pt x="183" y="84"/>
                </a:cubicBezTo>
                <a:cubicBezTo>
                  <a:pt x="176" y="91"/>
                  <a:pt x="179" y="100"/>
                  <a:pt x="188" y="103"/>
                </a:cubicBezTo>
                <a:cubicBezTo>
                  <a:pt x="193" y="105"/>
                  <a:pt x="198" y="107"/>
                  <a:pt x="202" y="109"/>
                </a:cubicBezTo>
                <a:cubicBezTo>
                  <a:pt x="213" y="114"/>
                  <a:pt x="223" y="120"/>
                  <a:pt x="231" y="128"/>
                </a:cubicBezTo>
                <a:cubicBezTo>
                  <a:pt x="237" y="133"/>
                  <a:pt x="239" y="147"/>
                  <a:pt x="225" y="153"/>
                </a:cubicBezTo>
                <a:close/>
                <a:moveTo>
                  <a:pt x="307" y="139"/>
                </a:moveTo>
                <a:cubicBezTo>
                  <a:pt x="301" y="133"/>
                  <a:pt x="294" y="129"/>
                  <a:pt x="287" y="125"/>
                </a:cubicBezTo>
                <a:cubicBezTo>
                  <a:pt x="284" y="124"/>
                  <a:pt x="280" y="123"/>
                  <a:pt x="277" y="121"/>
                </a:cubicBezTo>
                <a:cubicBezTo>
                  <a:pt x="271" y="119"/>
                  <a:pt x="269" y="112"/>
                  <a:pt x="274" y="108"/>
                </a:cubicBezTo>
                <a:cubicBezTo>
                  <a:pt x="283" y="98"/>
                  <a:pt x="287" y="87"/>
                  <a:pt x="286" y="74"/>
                </a:cubicBezTo>
                <a:cubicBezTo>
                  <a:pt x="286" y="61"/>
                  <a:pt x="278" y="54"/>
                  <a:pt x="265" y="50"/>
                </a:cubicBezTo>
                <a:cubicBezTo>
                  <a:pt x="263" y="50"/>
                  <a:pt x="260" y="49"/>
                  <a:pt x="258" y="49"/>
                </a:cubicBezTo>
                <a:cubicBezTo>
                  <a:pt x="255" y="49"/>
                  <a:pt x="252" y="50"/>
                  <a:pt x="250" y="50"/>
                </a:cubicBezTo>
                <a:cubicBezTo>
                  <a:pt x="237" y="54"/>
                  <a:pt x="229" y="61"/>
                  <a:pt x="229" y="74"/>
                </a:cubicBezTo>
                <a:cubicBezTo>
                  <a:pt x="228" y="87"/>
                  <a:pt x="232" y="98"/>
                  <a:pt x="241" y="108"/>
                </a:cubicBezTo>
                <a:cubicBezTo>
                  <a:pt x="246" y="112"/>
                  <a:pt x="244" y="119"/>
                  <a:pt x="238" y="121"/>
                </a:cubicBezTo>
                <a:cubicBezTo>
                  <a:pt x="237" y="122"/>
                  <a:pt x="237" y="122"/>
                  <a:pt x="237" y="122"/>
                </a:cubicBezTo>
                <a:cubicBezTo>
                  <a:pt x="238" y="122"/>
                  <a:pt x="239" y="123"/>
                  <a:pt x="240" y="124"/>
                </a:cubicBezTo>
                <a:cubicBezTo>
                  <a:pt x="244" y="129"/>
                  <a:pt x="247" y="136"/>
                  <a:pt x="245" y="142"/>
                </a:cubicBezTo>
                <a:cubicBezTo>
                  <a:pt x="244" y="149"/>
                  <a:pt x="240" y="155"/>
                  <a:pt x="233" y="158"/>
                </a:cubicBezTo>
                <a:cubicBezTo>
                  <a:pt x="231" y="159"/>
                  <a:pt x="229" y="159"/>
                  <a:pt x="227" y="160"/>
                </a:cubicBezTo>
                <a:cubicBezTo>
                  <a:pt x="236" y="162"/>
                  <a:pt x="246" y="162"/>
                  <a:pt x="258" y="162"/>
                </a:cubicBezTo>
                <a:cubicBezTo>
                  <a:pt x="271" y="162"/>
                  <a:pt x="282" y="162"/>
                  <a:pt x="293" y="159"/>
                </a:cubicBezTo>
                <a:cubicBezTo>
                  <a:pt x="297" y="158"/>
                  <a:pt x="300" y="157"/>
                  <a:pt x="303" y="156"/>
                </a:cubicBezTo>
                <a:cubicBezTo>
                  <a:pt x="312" y="151"/>
                  <a:pt x="311" y="142"/>
                  <a:pt x="307" y="139"/>
                </a:cubicBezTo>
                <a:close/>
                <a:moveTo>
                  <a:pt x="74" y="142"/>
                </a:moveTo>
                <a:cubicBezTo>
                  <a:pt x="73" y="136"/>
                  <a:pt x="75" y="129"/>
                  <a:pt x="80" y="124"/>
                </a:cubicBezTo>
                <a:cubicBezTo>
                  <a:pt x="82" y="122"/>
                  <a:pt x="84" y="120"/>
                  <a:pt x="87" y="118"/>
                </a:cubicBezTo>
                <a:cubicBezTo>
                  <a:pt x="85" y="118"/>
                  <a:pt x="84" y="117"/>
                  <a:pt x="82" y="117"/>
                </a:cubicBezTo>
                <a:cubicBezTo>
                  <a:pt x="76" y="114"/>
                  <a:pt x="74" y="107"/>
                  <a:pt x="79" y="102"/>
                </a:cubicBezTo>
                <a:cubicBezTo>
                  <a:pt x="89" y="92"/>
                  <a:pt x="93" y="79"/>
                  <a:pt x="93" y="65"/>
                </a:cubicBezTo>
                <a:cubicBezTo>
                  <a:pt x="92" y="50"/>
                  <a:pt x="83" y="42"/>
                  <a:pt x="70" y="38"/>
                </a:cubicBezTo>
                <a:cubicBezTo>
                  <a:pt x="67" y="38"/>
                  <a:pt x="64" y="37"/>
                  <a:pt x="61" y="37"/>
                </a:cubicBezTo>
                <a:cubicBezTo>
                  <a:pt x="58" y="37"/>
                  <a:pt x="55" y="38"/>
                  <a:pt x="52" y="38"/>
                </a:cubicBezTo>
                <a:cubicBezTo>
                  <a:pt x="39" y="42"/>
                  <a:pt x="30" y="50"/>
                  <a:pt x="29" y="65"/>
                </a:cubicBezTo>
                <a:cubicBezTo>
                  <a:pt x="29" y="79"/>
                  <a:pt x="33" y="91"/>
                  <a:pt x="43" y="102"/>
                </a:cubicBezTo>
                <a:cubicBezTo>
                  <a:pt x="48" y="107"/>
                  <a:pt x="46" y="114"/>
                  <a:pt x="39" y="117"/>
                </a:cubicBezTo>
                <a:cubicBezTo>
                  <a:pt x="36" y="118"/>
                  <a:pt x="32" y="120"/>
                  <a:pt x="28" y="121"/>
                </a:cubicBezTo>
                <a:cubicBezTo>
                  <a:pt x="20" y="125"/>
                  <a:pt x="12" y="130"/>
                  <a:pt x="6" y="136"/>
                </a:cubicBezTo>
                <a:cubicBezTo>
                  <a:pt x="0" y="142"/>
                  <a:pt x="0" y="150"/>
                  <a:pt x="11" y="155"/>
                </a:cubicBezTo>
                <a:cubicBezTo>
                  <a:pt x="14" y="157"/>
                  <a:pt x="18" y="158"/>
                  <a:pt x="21" y="159"/>
                </a:cubicBezTo>
                <a:cubicBezTo>
                  <a:pt x="33" y="162"/>
                  <a:pt x="46" y="162"/>
                  <a:pt x="61" y="162"/>
                </a:cubicBezTo>
                <a:cubicBezTo>
                  <a:pt x="73" y="162"/>
                  <a:pt x="83" y="162"/>
                  <a:pt x="93" y="160"/>
                </a:cubicBezTo>
                <a:cubicBezTo>
                  <a:pt x="91" y="159"/>
                  <a:pt x="89" y="159"/>
                  <a:pt x="88" y="158"/>
                </a:cubicBezTo>
                <a:cubicBezTo>
                  <a:pt x="80" y="154"/>
                  <a:pt x="75" y="149"/>
                  <a:pt x="74" y="14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66"/>
          <p:cNvSpPr/>
          <p:nvPr/>
        </p:nvSpPr>
        <p:spPr>
          <a:xfrm>
            <a:off x="8721725" y="1008063"/>
            <a:ext cx="511175" cy="750887"/>
          </a:xfrm>
          <a:custGeom>
            <a:avLst/>
            <a:gdLst/>
            <a:ahLst/>
            <a:cxnLst/>
            <a:rect l="l" t="t" r="r" b="b"/>
            <a:pathLst>
              <a:path w="131" h="192" extrusionOk="0">
                <a:moveTo>
                  <a:pt x="131" y="128"/>
                </a:moveTo>
                <a:cubicBezTo>
                  <a:pt x="131" y="108"/>
                  <a:pt x="116" y="92"/>
                  <a:pt x="85" y="85"/>
                </a:cubicBezTo>
                <a:cubicBezTo>
                  <a:pt x="82" y="84"/>
                  <a:pt x="65" y="80"/>
                  <a:pt x="62" y="79"/>
                </a:cubicBezTo>
                <a:cubicBezTo>
                  <a:pt x="38" y="73"/>
                  <a:pt x="31" y="69"/>
                  <a:pt x="31" y="63"/>
                </a:cubicBezTo>
                <a:cubicBezTo>
                  <a:pt x="31" y="56"/>
                  <a:pt x="40" y="48"/>
                  <a:pt x="64" y="48"/>
                </a:cubicBezTo>
                <a:cubicBezTo>
                  <a:pt x="81" y="48"/>
                  <a:pt x="98" y="61"/>
                  <a:pt x="98" y="61"/>
                </a:cubicBezTo>
                <a:cubicBezTo>
                  <a:pt x="104" y="66"/>
                  <a:pt x="109" y="65"/>
                  <a:pt x="114" y="60"/>
                </a:cubicBezTo>
                <a:cubicBezTo>
                  <a:pt x="114" y="60"/>
                  <a:pt x="121" y="54"/>
                  <a:pt x="121" y="48"/>
                </a:cubicBezTo>
                <a:cubicBezTo>
                  <a:pt x="121" y="39"/>
                  <a:pt x="101" y="27"/>
                  <a:pt x="79" y="23"/>
                </a:cubicBezTo>
                <a:cubicBezTo>
                  <a:pt x="79" y="7"/>
                  <a:pt x="79" y="7"/>
                  <a:pt x="79" y="7"/>
                </a:cubicBezTo>
                <a:cubicBezTo>
                  <a:pt x="79" y="4"/>
                  <a:pt x="75" y="0"/>
                  <a:pt x="7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6" y="0"/>
                  <a:pt x="52" y="4"/>
                  <a:pt x="52" y="7"/>
                </a:cubicBezTo>
                <a:cubicBezTo>
                  <a:pt x="52" y="22"/>
                  <a:pt x="52" y="22"/>
                  <a:pt x="52" y="22"/>
                </a:cubicBezTo>
                <a:cubicBezTo>
                  <a:pt x="18" y="25"/>
                  <a:pt x="0" y="43"/>
                  <a:pt x="0" y="64"/>
                </a:cubicBezTo>
                <a:cubicBezTo>
                  <a:pt x="0" y="88"/>
                  <a:pt x="23" y="98"/>
                  <a:pt x="49" y="105"/>
                </a:cubicBezTo>
                <a:cubicBezTo>
                  <a:pt x="53" y="106"/>
                  <a:pt x="73" y="111"/>
                  <a:pt x="76" y="112"/>
                </a:cubicBezTo>
                <a:cubicBezTo>
                  <a:pt x="96" y="116"/>
                  <a:pt x="100" y="124"/>
                  <a:pt x="100" y="128"/>
                </a:cubicBezTo>
                <a:cubicBezTo>
                  <a:pt x="100" y="136"/>
                  <a:pt x="91" y="144"/>
                  <a:pt x="67" y="144"/>
                </a:cubicBezTo>
                <a:cubicBezTo>
                  <a:pt x="50" y="144"/>
                  <a:pt x="27" y="130"/>
                  <a:pt x="27" y="130"/>
                </a:cubicBezTo>
                <a:cubicBezTo>
                  <a:pt x="20" y="126"/>
                  <a:pt x="14" y="127"/>
                  <a:pt x="9" y="133"/>
                </a:cubicBezTo>
                <a:cubicBezTo>
                  <a:pt x="9" y="133"/>
                  <a:pt x="5" y="138"/>
                  <a:pt x="5" y="144"/>
                </a:cubicBezTo>
                <a:cubicBezTo>
                  <a:pt x="5" y="153"/>
                  <a:pt x="29" y="165"/>
                  <a:pt x="52" y="170"/>
                </a:cubicBezTo>
                <a:cubicBezTo>
                  <a:pt x="52" y="185"/>
                  <a:pt x="52" y="185"/>
                  <a:pt x="52" y="185"/>
                </a:cubicBezTo>
                <a:cubicBezTo>
                  <a:pt x="52" y="189"/>
                  <a:pt x="56" y="192"/>
                  <a:pt x="60" y="192"/>
                </a:cubicBezTo>
                <a:cubicBezTo>
                  <a:pt x="70" y="192"/>
                  <a:pt x="70" y="192"/>
                  <a:pt x="70" y="192"/>
                </a:cubicBezTo>
                <a:cubicBezTo>
                  <a:pt x="75" y="192"/>
                  <a:pt x="79" y="189"/>
                  <a:pt x="79" y="185"/>
                </a:cubicBezTo>
                <a:cubicBezTo>
                  <a:pt x="79" y="171"/>
                  <a:pt x="79" y="171"/>
                  <a:pt x="79" y="171"/>
                </a:cubicBezTo>
                <a:cubicBezTo>
                  <a:pt x="115" y="167"/>
                  <a:pt x="131" y="148"/>
                  <a:pt x="131" y="128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66"/>
          <p:cNvSpPr txBox="1"/>
          <p:nvPr/>
        </p:nvSpPr>
        <p:spPr>
          <a:xfrm>
            <a:off x="6197600" y="952500"/>
            <a:ext cx="1716088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66"/>
          <p:cNvSpPr txBox="1"/>
          <p:nvPr/>
        </p:nvSpPr>
        <p:spPr>
          <a:xfrm>
            <a:off x="10036175" y="958850"/>
            <a:ext cx="1717675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66"/>
          <p:cNvSpPr txBox="1"/>
          <p:nvPr/>
        </p:nvSpPr>
        <p:spPr>
          <a:xfrm>
            <a:off x="525463" y="5087938"/>
            <a:ext cx="1716087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66"/>
          <p:cNvSpPr/>
          <p:nvPr/>
        </p:nvSpPr>
        <p:spPr>
          <a:xfrm>
            <a:off x="2730500" y="5230813"/>
            <a:ext cx="962025" cy="641350"/>
          </a:xfrm>
          <a:custGeom>
            <a:avLst/>
            <a:gdLst/>
            <a:ahLst/>
            <a:cxnLst/>
            <a:rect l="l" t="t" r="r" b="b"/>
            <a:pathLst>
              <a:path w="246" h="164" extrusionOk="0">
                <a:moveTo>
                  <a:pt x="196" y="16"/>
                </a:moveTo>
                <a:cubicBezTo>
                  <a:pt x="219" y="73"/>
                  <a:pt x="219" y="73"/>
                  <a:pt x="219" y="73"/>
                </a:cubicBezTo>
                <a:cubicBezTo>
                  <a:pt x="190" y="85"/>
                  <a:pt x="190" y="85"/>
                  <a:pt x="190" y="85"/>
                </a:cubicBezTo>
                <a:cubicBezTo>
                  <a:pt x="175" y="72"/>
                  <a:pt x="129" y="33"/>
                  <a:pt x="125" y="32"/>
                </a:cubicBezTo>
                <a:cubicBezTo>
                  <a:pt x="122" y="32"/>
                  <a:pt x="107" y="37"/>
                  <a:pt x="106" y="38"/>
                </a:cubicBezTo>
                <a:cubicBezTo>
                  <a:pt x="106" y="38"/>
                  <a:pt x="97" y="40"/>
                  <a:pt x="90" y="40"/>
                </a:cubicBezTo>
                <a:cubicBezTo>
                  <a:pt x="86" y="40"/>
                  <a:pt x="83" y="40"/>
                  <a:pt x="81" y="39"/>
                </a:cubicBezTo>
                <a:cubicBezTo>
                  <a:pt x="80" y="38"/>
                  <a:pt x="79" y="36"/>
                  <a:pt x="79" y="35"/>
                </a:cubicBezTo>
                <a:cubicBezTo>
                  <a:pt x="79" y="32"/>
                  <a:pt x="82" y="29"/>
                  <a:pt x="84" y="28"/>
                </a:cubicBezTo>
                <a:cubicBezTo>
                  <a:pt x="96" y="21"/>
                  <a:pt x="128" y="9"/>
                  <a:pt x="132" y="9"/>
                </a:cubicBezTo>
                <a:cubicBezTo>
                  <a:pt x="132" y="9"/>
                  <a:pt x="132" y="9"/>
                  <a:pt x="132" y="9"/>
                </a:cubicBezTo>
                <a:cubicBezTo>
                  <a:pt x="140" y="9"/>
                  <a:pt x="190" y="15"/>
                  <a:pt x="196" y="16"/>
                </a:cubicBezTo>
                <a:close/>
                <a:moveTo>
                  <a:pt x="216" y="0"/>
                </a:moveTo>
                <a:cubicBezTo>
                  <a:pt x="215" y="0"/>
                  <a:pt x="214" y="0"/>
                  <a:pt x="214" y="1"/>
                </a:cubicBezTo>
                <a:cubicBezTo>
                  <a:pt x="204" y="4"/>
                  <a:pt x="204" y="4"/>
                  <a:pt x="204" y="4"/>
                </a:cubicBezTo>
                <a:cubicBezTo>
                  <a:pt x="203" y="5"/>
                  <a:pt x="201" y="6"/>
                  <a:pt x="201" y="8"/>
                </a:cubicBezTo>
                <a:cubicBezTo>
                  <a:pt x="200" y="9"/>
                  <a:pt x="200" y="11"/>
                  <a:pt x="201" y="13"/>
                </a:cubicBezTo>
                <a:cubicBezTo>
                  <a:pt x="224" y="72"/>
                  <a:pt x="224" y="72"/>
                  <a:pt x="224" y="72"/>
                </a:cubicBezTo>
                <a:cubicBezTo>
                  <a:pt x="226" y="76"/>
                  <a:pt x="229" y="77"/>
                  <a:pt x="232" y="76"/>
                </a:cubicBezTo>
                <a:cubicBezTo>
                  <a:pt x="242" y="72"/>
                  <a:pt x="242" y="72"/>
                  <a:pt x="242" y="72"/>
                </a:cubicBezTo>
                <a:cubicBezTo>
                  <a:pt x="244" y="72"/>
                  <a:pt x="245" y="70"/>
                  <a:pt x="245" y="69"/>
                </a:cubicBezTo>
                <a:cubicBezTo>
                  <a:pt x="246" y="67"/>
                  <a:pt x="246" y="66"/>
                  <a:pt x="245" y="64"/>
                </a:cubicBezTo>
                <a:cubicBezTo>
                  <a:pt x="222" y="4"/>
                  <a:pt x="222" y="4"/>
                  <a:pt x="222" y="4"/>
                </a:cubicBezTo>
                <a:cubicBezTo>
                  <a:pt x="221" y="2"/>
                  <a:pt x="219" y="0"/>
                  <a:pt x="216" y="0"/>
                </a:cubicBezTo>
                <a:close/>
                <a:moveTo>
                  <a:pt x="0" y="82"/>
                </a:moveTo>
                <a:cubicBezTo>
                  <a:pt x="0" y="84"/>
                  <a:pt x="1" y="86"/>
                  <a:pt x="2" y="87"/>
                </a:cubicBezTo>
                <a:cubicBezTo>
                  <a:pt x="3" y="88"/>
                  <a:pt x="5" y="89"/>
                  <a:pt x="6" y="89"/>
                </a:cubicBezTo>
                <a:cubicBezTo>
                  <a:pt x="16" y="90"/>
                  <a:pt x="16" y="90"/>
                  <a:pt x="16" y="90"/>
                </a:cubicBezTo>
                <a:cubicBezTo>
                  <a:pt x="20" y="90"/>
                  <a:pt x="23" y="87"/>
                  <a:pt x="23" y="84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5"/>
                  <a:pt x="28" y="13"/>
                  <a:pt x="27" y="12"/>
                </a:cubicBezTo>
                <a:cubicBezTo>
                  <a:pt x="26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8" y="9"/>
                  <a:pt x="6" y="12"/>
                  <a:pt x="5" y="15"/>
                </a:cubicBezTo>
                <a:lnTo>
                  <a:pt x="0" y="82"/>
                </a:lnTo>
                <a:close/>
                <a:moveTo>
                  <a:pt x="101" y="142"/>
                </a:moveTo>
                <a:cubicBezTo>
                  <a:pt x="101" y="140"/>
                  <a:pt x="100" y="138"/>
                  <a:pt x="97" y="136"/>
                </a:cubicBezTo>
                <a:cubicBezTo>
                  <a:pt x="93" y="133"/>
                  <a:pt x="89" y="133"/>
                  <a:pt x="85" y="138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76" y="149"/>
                  <a:pt x="76" y="149"/>
                  <a:pt x="76" y="149"/>
                </a:cubicBezTo>
                <a:cubicBezTo>
                  <a:pt x="70" y="156"/>
                  <a:pt x="76" y="161"/>
                  <a:pt x="77" y="162"/>
                </a:cubicBezTo>
                <a:cubicBezTo>
                  <a:pt x="79" y="164"/>
                  <a:pt x="81" y="164"/>
                  <a:pt x="83" y="164"/>
                </a:cubicBezTo>
                <a:cubicBezTo>
                  <a:pt x="85" y="164"/>
                  <a:pt x="88" y="163"/>
                  <a:pt x="90" y="160"/>
                </a:cubicBezTo>
                <a:cubicBezTo>
                  <a:pt x="97" y="152"/>
                  <a:pt x="97" y="152"/>
                  <a:pt x="97" y="152"/>
                </a:cubicBezTo>
                <a:cubicBezTo>
                  <a:pt x="97" y="152"/>
                  <a:pt x="97" y="152"/>
                  <a:pt x="97" y="152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1" y="147"/>
                  <a:pt x="102" y="144"/>
                  <a:pt x="101" y="142"/>
                </a:cubicBezTo>
                <a:close/>
                <a:moveTo>
                  <a:pt x="53" y="138"/>
                </a:moveTo>
                <a:cubicBezTo>
                  <a:pt x="50" y="142"/>
                  <a:pt x="51" y="146"/>
                  <a:pt x="56" y="150"/>
                </a:cubicBezTo>
                <a:cubicBezTo>
                  <a:pt x="61" y="154"/>
                  <a:pt x="65" y="153"/>
                  <a:pt x="69" y="148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6" y="128"/>
                  <a:pt x="81" y="123"/>
                  <a:pt x="79" y="121"/>
                </a:cubicBezTo>
                <a:cubicBezTo>
                  <a:pt x="75" y="118"/>
                  <a:pt x="70" y="118"/>
                  <a:pt x="66" y="123"/>
                </a:cubicBezTo>
                <a:cubicBezTo>
                  <a:pt x="60" y="131"/>
                  <a:pt x="60" y="131"/>
                  <a:pt x="60" y="131"/>
                </a:cubicBezTo>
                <a:cubicBezTo>
                  <a:pt x="60" y="131"/>
                  <a:pt x="60" y="131"/>
                  <a:pt x="60" y="131"/>
                </a:cubicBezTo>
                <a:cubicBezTo>
                  <a:pt x="59" y="131"/>
                  <a:pt x="59" y="131"/>
                  <a:pt x="59" y="131"/>
                </a:cubicBezTo>
                <a:lnTo>
                  <a:pt x="53" y="138"/>
                </a:lnTo>
                <a:close/>
                <a:moveTo>
                  <a:pt x="37" y="121"/>
                </a:moveTo>
                <a:cubicBezTo>
                  <a:pt x="35" y="124"/>
                  <a:pt x="34" y="126"/>
                  <a:pt x="34" y="128"/>
                </a:cubicBezTo>
                <a:cubicBezTo>
                  <a:pt x="35" y="131"/>
                  <a:pt x="36" y="133"/>
                  <a:pt x="38" y="134"/>
                </a:cubicBezTo>
                <a:cubicBezTo>
                  <a:pt x="42" y="138"/>
                  <a:pt x="47" y="137"/>
                  <a:pt x="51" y="133"/>
                </a:cubicBezTo>
                <a:cubicBezTo>
                  <a:pt x="63" y="118"/>
                  <a:pt x="63" y="118"/>
                  <a:pt x="63" y="118"/>
                </a:cubicBezTo>
                <a:cubicBezTo>
                  <a:pt x="65" y="115"/>
                  <a:pt x="66" y="113"/>
                  <a:pt x="66" y="110"/>
                </a:cubicBezTo>
                <a:cubicBezTo>
                  <a:pt x="65" y="108"/>
                  <a:pt x="64" y="106"/>
                  <a:pt x="62" y="104"/>
                </a:cubicBezTo>
                <a:cubicBezTo>
                  <a:pt x="58" y="101"/>
                  <a:pt x="53" y="101"/>
                  <a:pt x="49" y="106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3" y="114"/>
                  <a:pt x="43" y="114"/>
                  <a:pt x="43" y="114"/>
                </a:cubicBezTo>
                <a:cubicBezTo>
                  <a:pt x="42" y="115"/>
                  <a:pt x="42" y="115"/>
                  <a:pt x="42" y="115"/>
                </a:cubicBezTo>
                <a:lnTo>
                  <a:pt x="37" y="121"/>
                </a:lnTo>
                <a:close/>
                <a:moveTo>
                  <a:pt x="34" y="116"/>
                </a:moveTo>
                <a:cubicBezTo>
                  <a:pt x="47" y="101"/>
                  <a:pt x="47" y="101"/>
                  <a:pt x="47" y="101"/>
                </a:cubicBezTo>
                <a:cubicBezTo>
                  <a:pt x="52" y="94"/>
                  <a:pt x="47" y="89"/>
                  <a:pt x="45" y="87"/>
                </a:cubicBezTo>
                <a:cubicBezTo>
                  <a:pt x="41" y="84"/>
                  <a:pt x="36" y="84"/>
                  <a:pt x="33" y="89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5"/>
                  <a:pt x="28" y="95"/>
                  <a:pt x="28" y="95"/>
                </a:cubicBezTo>
                <a:cubicBezTo>
                  <a:pt x="28" y="95"/>
                  <a:pt x="28" y="95"/>
                  <a:pt x="28" y="95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0" y="105"/>
                  <a:pt x="19" y="107"/>
                  <a:pt x="19" y="109"/>
                </a:cubicBezTo>
                <a:cubicBezTo>
                  <a:pt x="19" y="112"/>
                  <a:pt x="21" y="113"/>
                  <a:pt x="22" y="114"/>
                </a:cubicBezTo>
                <a:cubicBezTo>
                  <a:pt x="24" y="116"/>
                  <a:pt x="26" y="118"/>
                  <a:pt x="29" y="118"/>
                </a:cubicBezTo>
                <a:cubicBezTo>
                  <a:pt x="31" y="118"/>
                  <a:pt x="32" y="117"/>
                  <a:pt x="34" y="116"/>
                </a:cubicBezTo>
                <a:close/>
                <a:moveTo>
                  <a:pt x="187" y="103"/>
                </a:moveTo>
                <a:cubicBezTo>
                  <a:pt x="189" y="99"/>
                  <a:pt x="191" y="94"/>
                  <a:pt x="185" y="89"/>
                </a:cubicBezTo>
                <a:cubicBezTo>
                  <a:pt x="181" y="85"/>
                  <a:pt x="181" y="85"/>
                  <a:pt x="181" y="85"/>
                </a:cubicBezTo>
                <a:cubicBezTo>
                  <a:pt x="158" y="65"/>
                  <a:pt x="130" y="42"/>
                  <a:pt x="124" y="38"/>
                </a:cubicBezTo>
                <a:cubicBezTo>
                  <a:pt x="121" y="39"/>
                  <a:pt x="114" y="41"/>
                  <a:pt x="108" y="43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07" y="44"/>
                  <a:pt x="98" y="46"/>
                  <a:pt x="90" y="46"/>
                </a:cubicBezTo>
                <a:cubicBezTo>
                  <a:pt x="85" y="46"/>
                  <a:pt x="81" y="45"/>
                  <a:pt x="78" y="44"/>
                </a:cubicBezTo>
                <a:cubicBezTo>
                  <a:pt x="73" y="41"/>
                  <a:pt x="73" y="36"/>
                  <a:pt x="73" y="34"/>
                </a:cubicBezTo>
                <a:cubicBezTo>
                  <a:pt x="73" y="29"/>
                  <a:pt x="77" y="25"/>
                  <a:pt x="81" y="23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4"/>
                  <a:pt x="29" y="84"/>
                  <a:pt x="29" y="84"/>
                </a:cubicBezTo>
                <a:cubicBezTo>
                  <a:pt x="33" y="80"/>
                  <a:pt x="37" y="79"/>
                  <a:pt x="39" y="79"/>
                </a:cubicBezTo>
                <a:cubicBezTo>
                  <a:pt x="43" y="79"/>
                  <a:pt x="46" y="81"/>
                  <a:pt x="49" y="83"/>
                </a:cubicBezTo>
                <a:cubicBezTo>
                  <a:pt x="53" y="87"/>
                  <a:pt x="55" y="92"/>
                  <a:pt x="55" y="96"/>
                </a:cubicBezTo>
                <a:cubicBezTo>
                  <a:pt x="58" y="96"/>
                  <a:pt x="62" y="97"/>
                  <a:pt x="66" y="100"/>
                </a:cubicBezTo>
                <a:cubicBezTo>
                  <a:pt x="70" y="104"/>
                  <a:pt x="72" y="108"/>
                  <a:pt x="71" y="113"/>
                </a:cubicBezTo>
                <a:cubicBezTo>
                  <a:pt x="75" y="113"/>
                  <a:pt x="79" y="114"/>
                  <a:pt x="82" y="117"/>
                </a:cubicBezTo>
                <a:cubicBezTo>
                  <a:pt x="86" y="120"/>
                  <a:pt x="88" y="124"/>
                  <a:pt x="88" y="129"/>
                </a:cubicBezTo>
                <a:cubicBezTo>
                  <a:pt x="93" y="127"/>
                  <a:pt x="97" y="128"/>
                  <a:pt x="101" y="132"/>
                </a:cubicBezTo>
                <a:cubicBezTo>
                  <a:pt x="106" y="136"/>
                  <a:pt x="108" y="142"/>
                  <a:pt x="106" y="148"/>
                </a:cubicBezTo>
                <a:cubicBezTo>
                  <a:pt x="110" y="151"/>
                  <a:pt x="110" y="151"/>
                  <a:pt x="110" y="151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3"/>
                  <a:pt x="115" y="154"/>
                  <a:pt x="116" y="154"/>
                </a:cubicBezTo>
                <a:cubicBezTo>
                  <a:pt x="119" y="154"/>
                  <a:pt x="121" y="152"/>
                  <a:pt x="123" y="150"/>
                </a:cubicBezTo>
                <a:cubicBezTo>
                  <a:pt x="125" y="147"/>
                  <a:pt x="127" y="144"/>
                  <a:pt x="124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03" y="123"/>
                  <a:pt x="103" y="123"/>
                  <a:pt x="103" y="123"/>
                </a:cubicBezTo>
                <a:cubicBezTo>
                  <a:pt x="102" y="122"/>
                  <a:pt x="102" y="121"/>
                  <a:pt x="101" y="120"/>
                </a:cubicBezTo>
                <a:cubicBezTo>
                  <a:pt x="101" y="119"/>
                  <a:pt x="102" y="119"/>
                  <a:pt x="102" y="118"/>
                </a:cubicBezTo>
                <a:cubicBezTo>
                  <a:pt x="103" y="117"/>
                  <a:pt x="106" y="116"/>
                  <a:pt x="107" y="117"/>
                </a:cubicBezTo>
                <a:cubicBezTo>
                  <a:pt x="134" y="141"/>
                  <a:pt x="134" y="141"/>
                  <a:pt x="134" y="141"/>
                </a:cubicBezTo>
                <a:cubicBezTo>
                  <a:pt x="135" y="141"/>
                  <a:pt x="137" y="142"/>
                  <a:pt x="139" y="142"/>
                </a:cubicBezTo>
                <a:cubicBezTo>
                  <a:pt x="141" y="142"/>
                  <a:pt x="144" y="140"/>
                  <a:pt x="146" y="138"/>
                </a:cubicBezTo>
                <a:cubicBezTo>
                  <a:pt x="148" y="136"/>
                  <a:pt x="149" y="134"/>
                  <a:pt x="148" y="131"/>
                </a:cubicBezTo>
                <a:cubicBezTo>
                  <a:pt x="148" y="129"/>
                  <a:pt x="147" y="127"/>
                  <a:pt x="144" y="125"/>
                </a:cubicBezTo>
                <a:cubicBezTo>
                  <a:pt x="141" y="122"/>
                  <a:pt x="141" y="122"/>
                  <a:pt x="141" y="122"/>
                </a:cubicBezTo>
                <a:cubicBezTo>
                  <a:pt x="141" y="122"/>
                  <a:pt x="141" y="122"/>
                  <a:pt x="141" y="122"/>
                </a:cubicBezTo>
                <a:cubicBezTo>
                  <a:pt x="126" y="110"/>
                  <a:pt x="126" y="110"/>
                  <a:pt x="126" y="110"/>
                </a:cubicBezTo>
                <a:cubicBezTo>
                  <a:pt x="125" y="109"/>
                  <a:pt x="125" y="108"/>
                  <a:pt x="125" y="108"/>
                </a:cubicBezTo>
                <a:cubicBezTo>
                  <a:pt x="125" y="107"/>
                  <a:pt x="125" y="106"/>
                  <a:pt x="126" y="105"/>
                </a:cubicBezTo>
                <a:cubicBezTo>
                  <a:pt x="127" y="104"/>
                  <a:pt x="129" y="104"/>
                  <a:pt x="130" y="105"/>
                </a:cubicBezTo>
                <a:cubicBezTo>
                  <a:pt x="155" y="125"/>
                  <a:pt x="155" y="125"/>
                  <a:pt x="155" y="125"/>
                </a:cubicBezTo>
                <a:cubicBezTo>
                  <a:pt x="157" y="126"/>
                  <a:pt x="159" y="127"/>
                  <a:pt x="161" y="127"/>
                </a:cubicBezTo>
                <a:cubicBezTo>
                  <a:pt x="164" y="127"/>
                  <a:pt x="167" y="125"/>
                  <a:pt x="169" y="123"/>
                </a:cubicBezTo>
                <a:cubicBezTo>
                  <a:pt x="171" y="120"/>
                  <a:pt x="172" y="118"/>
                  <a:pt x="172" y="116"/>
                </a:cubicBezTo>
                <a:cubicBezTo>
                  <a:pt x="171" y="114"/>
                  <a:pt x="170" y="111"/>
                  <a:pt x="168" y="109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6" y="92"/>
                  <a:pt x="146" y="90"/>
                  <a:pt x="147" y="88"/>
                </a:cubicBezTo>
                <a:cubicBezTo>
                  <a:pt x="148" y="87"/>
                  <a:pt x="150" y="87"/>
                  <a:pt x="152" y="88"/>
                </a:cubicBezTo>
                <a:cubicBezTo>
                  <a:pt x="173" y="105"/>
                  <a:pt x="173" y="105"/>
                  <a:pt x="173" y="105"/>
                </a:cubicBezTo>
                <a:cubicBezTo>
                  <a:pt x="177" y="109"/>
                  <a:pt x="182" y="107"/>
                  <a:pt x="187" y="103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66"/>
          <p:cNvSpPr/>
          <p:nvPr/>
        </p:nvSpPr>
        <p:spPr>
          <a:xfrm>
            <a:off x="10491788" y="5202238"/>
            <a:ext cx="833437" cy="693737"/>
          </a:xfrm>
          <a:custGeom>
            <a:avLst/>
            <a:gdLst/>
            <a:ahLst/>
            <a:cxnLst/>
            <a:rect l="l" t="t" r="r" b="b"/>
            <a:pathLst>
              <a:path w="213" h="177" extrusionOk="0">
                <a:moveTo>
                  <a:pt x="29" y="145"/>
                </a:moveTo>
                <a:cubicBezTo>
                  <a:pt x="29" y="97"/>
                  <a:pt x="29" y="97"/>
                  <a:pt x="29" y="97"/>
                </a:cubicBezTo>
                <a:cubicBezTo>
                  <a:pt x="29" y="93"/>
                  <a:pt x="32" y="90"/>
                  <a:pt x="36" y="90"/>
                </a:cubicBezTo>
                <a:cubicBezTo>
                  <a:pt x="47" y="90"/>
                  <a:pt x="47" y="90"/>
                  <a:pt x="47" y="90"/>
                </a:cubicBezTo>
                <a:cubicBezTo>
                  <a:pt x="51" y="90"/>
                  <a:pt x="54" y="93"/>
                  <a:pt x="54" y="97"/>
                </a:cubicBezTo>
                <a:cubicBezTo>
                  <a:pt x="54" y="145"/>
                  <a:pt x="54" y="145"/>
                  <a:pt x="54" y="145"/>
                </a:cubicBezTo>
                <a:cubicBezTo>
                  <a:pt x="54" y="148"/>
                  <a:pt x="51" y="152"/>
                  <a:pt x="47" y="152"/>
                </a:cubicBezTo>
                <a:cubicBezTo>
                  <a:pt x="36" y="152"/>
                  <a:pt x="36" y="152"/>
                  <a:pt x="36" y="152"/>
                </a:cubicBezTo>
                <a:cubicBezTo>
                  <a:pt x="32" y="152"/>
                  <a:pt x="29" y="148"/>
                  <a:pt x="29" y="145"/>
                </a:cubicBezTo>
                <a:close/>
                <a:moveTo>
                  <a:pt x="78" y="73"/>
                </a:moveTo>
                <a:cubicBezTo>
                  <a:pt x="74" y="73"/>
                  <a:pt x="71" y="76"/>
                  <a:pt x="71" y="80"/>
                </a:cubicBezTo>
                <a:cubicBezTo>
                  <a:pt x="71" y="145"/>
                  <a:pt x="71" y="145"/>
                  <a:pt x="71" y="145"/>
                </a:cubicBezTo>
                <a:cubicBezTo>
                  <a:pt x="71" y="148"/>
                  <a:pt x="74" y="152"/>
                  <a:pt x="78" y="152"/>
                </a:cubicBezTo>
                <a:cubicBezTo>
                  <a:pt x="90" y="152"/>
                  <a:pt x="90" y="152"/>
                  <a:pt x="90" y="152"/>
                </a:cubicBezTo>
                <a:cubicBezTo>
                  <a:pt x="94" y="152"/>
                  <a:pt x="97" y="148"/>
                  <a:pt x="97" y="145"/>
                </a:cubicBezTo>
                <a:cubicBezTo>
                  <a:pt x="97" y="80"/>
                  <a:pt x="97" y="80"/>
                  <a:pt x="97" y="80"/>
                </a:cubicBezTo>
                <a:cubicBezTo>
                  <a:pt x="97" y="76"/>
                  <a:pt x="94" y="73"/>
                  <a:pt x="90" y="73"/>
                </a:cubicBezTo>
                <a:lnTo>
                  <a:pt x="78" y="73"/>
                </a:lnTo>
                <a:close/>
                <a:moveTo>
                  <a:pt x="121" y="58"/>
                </a:moveTo>
                <a:cubicBezTo>
                  <a:pt x="117" y="58"/>
                  <a:pt x="114" y="61"/>
                  <a:pt x="114" y="65"/>
                </a:cubicBezTo>
                <a:cubicBezTo>
                  <a:pt x="114" y="145"/>
                  <a:pt x="114" y="145"/>
                  <a:pt x="114" y="145"/>
                </a:cubicBezTo>
                <a:cubicBezTo>
                  <a:pt x="114" y="148"/>
                  <a:pt x="117" y="152"/>
                  <a:pt x="121" y="152"/>
                </a:cubicBezTo>
                <a:cubicBezTo>
                  <a:pt x="132" y="152"/>
                  <a:pt x="132" y="152"/>
                  <a:pt x="132" y="152"/>
                </a:cubicBezTo>
                <a:cubicBezTo>
                  <a:pt x="136" y="152"/>
                  <a:pt x="139" y="148"/>
                  <a:pt x="139" y="145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61"/>
                  <a:pt x="136" y="58"/>
                  <a:pt x="132" y="58"/>
                </a:cubicBezTo>
                <a:lnTo>
                  <a:pt x="121" y="58"/>
                </a:lnTo>
                <a:close/>
                <a:moveTo>
                  <a:pt x="163" y="43"/>
                </a:moveTo>
                <a:cubicBezTo>
                  <a:pt x="159" y="43"/>
                  <a:pt x="156" y="46"/>
                  <a:pt x="156" y="50"/>
                </a:cubicBezTo>
                <a:cubicBezTo>
                  <a:pt x="156" y="145"/>
                  <a:pt x="156" y="145"/>
                  <a:pt x="156" y="145"/>
                </a:cubicBezTo>
                <a:cubicBezTo>
                  <a:pt x="156" y="148"/>
                  <a:pt x="159" y="152"/>
                  <a:pt x="163" y="152"/>
                </a:cubicBezTo>
                <a:cubicBezTo>
                  <a:pt x="175" y="152"/>
                  <a:pt x="175" y="152"/>
                  <a:pt x="175" y="152"/>
                </a:cubicBezTo>
                <a:cubicBezTo>
                  <a:pt x="179" y="152"/>
                  <a:pt x="182" y="148"/>
                  <a:pt x="182" y="145"/>
                </a:cubicBezTo>
                <a:cubicBezTo>
                  <a:pt x="182" y="50"/>
                  <a:pt x="182" y="50"/>
                  <a:pt x="182" y="50"/>
                </a:cubicBezTo>
                <a:cubicBezTo>
                  <a:pt x="182" y="46"/>
                  <a:pt x="179" y="43"/>
                  <a:pt x="175" y="43"/>
                </a:cubicBezTo>
                <a:lnTo>
                  <a:pt x="163" y="43"/>
                </a:lnTo>
                <a:close/>
                <a:moveTo>
                  <a:pt x="32" y="71"/>
                </a:moveTo>
                <a:cubicBezTo>
                  <a:pt x="77" y="63"/>
                  <a:pt x="120" y="46"/>
                  <a:pt x="158" y="24"/>
                </a:cubicBezTo>
                <a:cubicBezTo>
                  <a:pt x="162" y="30"/>
                  <a:pt x="162" y="30"/>
                  <a:pt x="162" y="30"/>
                </a:cubicBezTo>
                <a:cubicBezTo>
                  <a:pt x="175" y="9"/>
                  <a:pt x="175" y="9"/>
                  <a:pt x="175" y="9"/>
                </a:cubicBezTo>
                <a:cubicBezTo>
                  <a:pt x="150" y="8"/>
                  <a:pt x="150" y="8"/>
                  <a:pt x="150" y="8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16" y="38"/>
                  <a:pt x="75" y="54"/>
                  <a:pt x="30" y="62"/>
                </a:cubicBezTo>
                <a:lnTo>
                  <a:pt x="32" y="71"/>
                </a:lnTo>
                <a:close/>
                <a:moveTo>
                  <a:pt x="213" y="165"/>
                </a:moveTo>
                <a:cubicBezTo>
                  <a:pt x="191" y="153"/>
                  <a:pt x="191" y="153"/>
                  <a:pt x="191" y="153"/>
                </a:cubicBezTo>
                <a:cubicBezTo>
                  <a:pt x="191" y="160"/>
                  <a:pt x="191" y="160"/>
                  <a:pt x="191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22"/>
                  <a:pt x="18" y="22"/>
                  <a:pt x="18" y="22"/>
                </a:cubicBezTo>
                <a:cubicBezTo>
                  <a:pt x="25" y="22"/>
                  <a:pt x="25" y="22"/>
                  <a:pt x="25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5"/>
                  <a:pt x="8" y="165"/>
                  <a:pt x="8" y="165"/>
                </a:cubicBezTo>
                <a:cubicBezTo>
                  <a:pt x="8" y="170"/>
                  <a:pt x="8" y="170"/>
                  <a:pt x="8" y="170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91" y="177"/>
                  <a:pt x="191" y="177"/>
                  <a:pt x="191" y="177"/>
                </a:cubicBezTo>
                <a:lnTo>
                  <a:pt x="213" y="165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66"/>
          <p:cNvSpPr/>
          <p:nvPr/>
        </p:nvSpPr>
        <p:spPr>
          <a:xfrm>
            <a:off x="6659563" y="5148263"/>
            <a:ext cx="779462" cy="700087"/>
          </a:xfrm>
          <a:custGeom>
            <a:avLst/>
            <a:gdLst/>
            <a:ahLst/>
            <a:cxnLst/>
            <a:rect l="l" t="t" r="r" b="b"/>
            <a:pathLst>
              <a:path w="199" h="179" extrusionOk="0">
                <a:moveTo>
                  <a:pt x="135" y="24"/>
                </a:moveTo>
                <a:cubicBezTo>
                  <a:pt x="123" y="24"/>
                  <a:pt x="123" y="24"/>
                  <a:pt x="123" y="24"/>
                </a:cubicBezTo>
                <a:cubicBezTo>
                  <a:pt x="122" y="16"/>
                  <a:pt x="117" y="11"/>
                  <a:pt x="110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1" y="11"/>
                  <a:pt x="76" y="16"/>
                  <a:pt x="75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4" y="10"/>
                  <a:pt x="73" y="0"/>
                  <a:pt x="85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25" y="0"/>
                  <a:pt x="135" y="10"/>
                  <a:pt x="135" y="24"/>
                </a:cubicBezTo>
                <a:close/>
                <a:moveTo>
                  <a:pt x="30" y="99"/>
                </a:moveTo>
                <a:cubicBezTo>
                  <a:pt x="80" y="99"/>
                  <a:pt x="80" y="99"/>
                  <a:pt x="80" y="99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87"/>
                  <a:pt x="84" y="82"/>
                  <a:pt x="89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14" y="82"/>
                  <a:pt x="118" y="87"/>
                  <a:pt x="118" y="92"/>
                </a:cubicBezTo>
                <a:cubicBezTo>
                  <a:pt x="118" y="99"/>
                  <a:pt x="118" y="99"/>
                  <a:pt x="118" y="99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84" y="99"/>
                  <a:pt x="196" y="87"/>
                  <a:pt x="199" y="71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41"/>
                  <a:pt x="189" y="29"/>
                  <a:pt x="176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59" y="29"/>
                  <a:pt x="159" y="29"/>
                  <a:pt x="159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22" y="29"/>
                  <a:pt x="122" y="29"/>
                  <a:pt x="122" y="29"/>
                </a:cubicBezTo>
                <a:cubicBezTo>
                  <a:pt x="76" y="29"/>
                  <a:pt x="76" y="29"/>
                  <a:pt x="76" y="29"/>
                </a:cubicBezTo>
                <a:cubicBezTo>
                  <a:pt x="62" y="29"/>
                  <a:pt x="62" y="29"/>
                  <a:pt x="62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10" y="29"/>
                  <a:pt x="0" y="41"/>
                  <a:pt x="0" y="55"/>
                </a:cubicBezTo>
                <a:cubicBezTo>
                  <a:pt x="0" y="71"/>
                  <a:pt x="0" y="71"/>
                  <a:pt x="0" y="71"/>
                </a:cubicBezTo>
                <a:cubicBezTo>
                  <a:pt x="2" y="87"/>
                  <a:pt x="15" y="99"/>
                  <a:pt x="30" y="99"/>
                </a:cubicBezTo>
                <a:close/>
                <a:moveTo>
                  <a:pt x="169" y="108"/>
                </a:moveTo>
                <a:cubicBezTo>
                  <a:pt x="118" y="108"/>
                  <a:pt x="118" y="108"/>
                  <a:pt x="118" y="108"/>
                </a:cubicBezTo>
                <a:cubicBezTo>
                  <a:pt x="118" y="115"/>
                  <a:pt x="118" y="115"/>
                  <a:pt x="118" y="115"/>
                </a:cubicBezTo>
                <a:cubicBezTo>
                  <a:pt x="118" y="120"/>
                  <a:pt x="114" y="125"/>
                  <a:pt x="109" y="125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4" y="125"/>
                  <a:pt x="80" y="120"/>
                  <a:pt x="80" y="115"/>
                </a:cubicBezTo>
                <a:cubicBezTo>
                  <a:pt x="80" y="108"/>
                  <a:pt x="80" y="108"/>
                  <a:pt x="80" y="108"/>
                </a:cubicBezTo>
                <a:cubicBezTo>
                  <a:pt x="30" y="108"/>
                  <a:pt x="30" y="108"/>
                  <a:pt x="30" y="108"/>
                </a:cubicBezTo>
                <a:cubicBezTo>
                  <a:pt x="17" y="108"/>
                  <a:pt x="6" y="101"/>
                  <a:pt x="0" y="9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7"/>
                  <a:pt x="10" y="179"/>
                  <a:pt x="23" y="179"/>
                </a:cubicBezTo>
                <a:cubicBezTo>
                  <a:pt x="30" y="179"/>
                  <a:pt x="30" y="179"/>
                  <a:pt x="30" y="179"/>
                </a:cubicBezTo>
                <a:cubicBezTo>
                  <a:pt x="38" y="179"/>
                  <a:pt x="38" y="179"/>
                  <a:pt x="38" y="179"/>
                </a:cubicBezTo>
                <a:cubicBezTo>
                  <a:pt x="46" y="179"/>
                  <a:pt x="46" y="179"/>
                  <a:pt x="46" y="179"/>
                </a:cubicBezTo>
                <a:cubicBezTo>
                  <a:pt x="151" y="179"/>
                  <a:pt x="151" y="179"/>
                  <a:pt x="151" y="179"/>
                </a:cubicBezTo>
                <a:cubicBezTo>
                  <a:pt x="159" y="179"/>
                  <a:pt x="159" y="179"/>
                  <a:pt x="159" y="179"/>
                </a:cubicBezTo>
                <a:cubicBezTo>
                  <a:pt x="164" y="179"/>
                  <a:pt x="164" y="179"/>
                  <a:pt x="164" y="179"/>
                </a:cubicBezTo>
                <a:cubicBezTo>
                  <a:pt x="176" y="179"/>
                  <a:pt x="176" y="179"/>
                  <a:pt x="176" y="179"/>
                </a:cubicBezTo>
                <a:cubicBezTo>
                  <a:pt x="189" y="179"/>
                  <a:pt x="199" y="167"/>
                  <a:pt x="199" y="152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2" y="101"/>
                  <a:pt x="181" y="108"/>
                  <a:pt x="169" y="108"/>
                </a:cubicBezTo>
                <a:close/>
                <a:moveTo>
                  <a:pt x="10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88" y="90"/>
                  <a:pt x="87" y="91"/>
                  <a:pt x="87" y="93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6"/>
                  <a:pt x="88" y="118"/>
                  <a:pt x="90" y="118"/>
                </a:cubicBezTo>
                <a:cubicBezTo>
                  <a:pt x="109" y="118"/>
                  <a:pt x="109" y="118"/>
                  <a:pt x="109" y="118"/>
                </a:cubicBezTo>
                <a:cubicBezTo>
                  <a:pt x="110" y="118"/>
                  <a:pt x="112" y="116"/>
                  <a:pt x="112" y="114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1"/>
                  <a:pt x="112" y="101"/>
                  <a:pt x="112" y="101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1"/>
                  <a:pt x="110" y="90"/>
                  <a:pt x="109" y="9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66"/>
          <p:cNvSpPr txBox="1"/>
          <p:nvPr/>
        </p:nvSpPr>
        <p:spPr>
          <a:xfrm>
            <a:off x="4364038" y="5087938"/>
            <a:ext cx="1716087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66"/>
          <p:cNvSpPr txBox="1"/>
          <p:nvPr/>
        </p:nvSpPr>
        <p:spPr>
          <a:xfrm>
            <a:off x="8202613" y="5094288"/>
            <a:ext cx="1716087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Open Sans"/>
              <a:buNone/>
            </a:pPr>
            <a:r>
              <a:rPr lang="ar-EG" sz="17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66"/>
          <p:cNvSpPr/>
          <p:nvPr/>
        </p:nvSpPr>
        <p:spPr>
          <a:xfrm>
            <a:off x="841375" y="3203575"/>
            <a:ext cx="1117600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1976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66"/>
          <p:cNvSpPr/>
          <p:nvPr/>
        </p:nvSpPr>
        <p:spPr>
          <a:xfrm>
            <a:off x="2751138" y="3203575"/>
            <a:ext cx="113823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1998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66"/>
          <p:cNvSpPr/>
          <p:nvPr/>
        </p:nvSpPr>
        <p:spPr>
          <a:xfrm>
            <a:off x="4618038" y="3203575"/>
            <a:ext cx="1255712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66"/>
          <p:cNvSpPr/>
          <p:nvPr/>
        </p:nvSpPr>
        <p:spPr>
          <a:xfrm>
            <a:off x="6575425" y="3203575"/>
            <a:ext cx="117792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66"/>
          <p:cNvSpPr/>
          <p:nvPr/>
        </p:nvSpPr>
        <p:spPr>
          <a:xfrm>
            <a:off x="8459788" y="3203575"/>
            <a:ext cx="1235075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66"/>
          <p:cNvSpPr/>
          <p:nvPr/>
        </p:nvSpPr>
        <p:spPr>
          <a:xfrm>
            <a:off x="10391775" y="3203575"/>
            <a:ext cx="1230313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" grpId="0"/>
      <p:bldP spid="1239" grpId="0" animBg="1"/>
      <p:bldP spid="1240" grpId="0" animBg="1"/>
      <p:bldP spid="1241" grpId="0" animBg="1"/>
      <p:bldP spid="1242" grpId="0"/>
      <p:bldP spid="1243" grpId="0"/>
      <p:bldP spid="1244" grpId="0"/>
      <p:bldP spid="1245" grpId="0" animBg="1"/>
      <p:bldP spid="1246" grpId="0" animBg="1"/>
      <p:bldP spid="1247" grpId="0" animBg="1"/>
      <p:bldP spid="1248" grpId="0"/>
      <p:bldP spid="1249" grpId="0"/>
      <p:bldP spid="1250" grpId="0"/>
      <p:bldP spid="1251" grpId="0"/>
      <p:bldP spid="1252" grpId="0"/>
      <p:bldP spid="1253" grpId="0"/>
      <p:bldP spid="1254" grpId="0"/>
      <p:bldP spid="125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825" y="2573338"/>
            <a:ext cx="11352213" cy="16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67"/>
          <p:cNvSpPr txBox="1"/>
          <p:nvPr/>
        </p:nvSpPr>
        <p:spPr>
          <a:xfrm>
            <a:off x="550863" y="803275"/>
            <a:ext cx="1293812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67"/>
          <p:cNvSpPr/>
          <p:nvPr/>
        </p:nvSpPr>
        <p:spPr>
          <a:xfrm>
            <a:off x="841375" y="5127625"/>
            <a:ext cx="690563" cy="820738"/>
          </a:xfrm>
          <a:custGeom>
            <a:avLst/>
            <a:gdLst/>
            <a:ahLst/>
            <a:cxnLst/>
            <a:rect l="l" t="t" r="r" b="b"/>
            <a:pathLst>
              <a:path w="176" h="209" extrusionOk="0">
                <a:moveTo>
                  <a:pt x="118" y="202"/>
                </a:moveTo>
                <a:cubicBezTo>
                  <a:pt x="118" y="206"/>
                  <a:pt x="114" y="209"/>
                  <a:pt x="110" y="209"/>
                </a:cubicBezTo>
                <a:cubicBezTo>
                  <a:pt x="66" y="209"/>
                  <a:pt x="66" y="209"/>
                  <a:pt x="66" y="209"/>
                </a:cubicBezTo>
                <a:cubicBezTo>
                  <a:pt x="62" y="209"/>
                  <a:pt x="59" y="206"/>
                  <a:pt x="59" y="202"/>
                </a:cubicBezTo>
                <a:cubicBezTo>
                  <a:pt x="59" y="198"/>
                  <a:pt x="62" y="195"/>
                  <a:pt x="66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4" y="195"/>
                  <a:pt x="118" y="198"/>
                  <a:pt x="118" y="202"/>
                </a:cubicBezTo>
                <a:close/>
                <a:moveTo>
                  <a:pt x="118" y="183"/>
                </a:moveTo>
                <a:cubicBezTo>
                  <a:pt x="118" y="179"/>
                  <a:pt x="114" y="176"/>
                  <a:pt x="110" y="176"/>
                </a:cubicBezTo>
                <a:cubicBezTo>
                  <a:pt x="66" y="176"/>
                  <a:pt x="66" y="176"/>
                  <a:pt x="66" y="176"/>
                </a:cubicBezTo>
                <a:cubicBezTo>
                  <a:pt x="62" y="176"/>
                  <a:pt x="59" y="179"/>
                  <a:pt x="59" y="183"/>
                </a:cubicBezTo>
                <a:cubicBezTo>
                  <a:pt x="59" y="187"/>
                  <a:pt x="62" y="190"/>
                  <a:pt x="66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4" y="190"/>
                  <a:pt x="118" y="187"/>
                  <a:pt x="118" y="183"/>
                </a:cubicBezTo>
                <a:close/>
                <a:moveTo>
                  <a:pt x="95" y="103"/>
                </a:moveTo>
                <a:cubicBezTo>
                  <a:pt x="86" y="103"/>
                  <a:pt x="86" y="103"/>
                  <a:pt x="86" y="103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4" y="172"/>
                  <a:pt x="86" y="172"/>
                  <a:pt x="88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1" y="172"/>
                  <a:pt x="93" y="172"/>
                  <a:pt x="95" y="172"/>
                </a:cubicBezTo>
                <a:lnTo>
                  <a:pt x="95" y="103"/>
                </a:lnTo>
                <a:close/>
                <a:moveTo>
                  <a:pt x="64" y="75"/>
                </a:moveTo>
                <a:cubicBezTo>
                  <a:pt x="58" y="75"/>
                  <a:pt x="54" y="80"/>
                  <a:pt x="54" y="86"/>
                </a:cubicBezTo>
                <a:cubicBezTo>
                  <a:pt x="54" y="92"/>
                  <a:pt x="58" y="96"/>
                  <a:pt x="64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0" y="75"/>
                  <a:pt x="64" y="75"/>
                </a:cubicBezTo>
                <a:close/>
                <a:moveTo>
                  <a:pt x="123" y="86"/>
                </a:moveTo>
                <a:cubicBezTo>
                  <a:pt x="123" y="80"/>
                  <a:pt x="118" y="75"/>
                  <a:pt x="113" y="75"/>
                </a:cubicBezTo>
                <a:cubicBezTo>
                  <a:pt x="107" y="75"/>
                  <a:pt x="102" y="80"/>
                  <a:pt x="102" y="8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118" y="96"/>
                  <a:pt x="123" y="92"/>
                  <a:pt x="123" y="86"/>
                </a:cubicBezTo>
                <a:close/>
                <a:moveTo>
                  <a:pt x="146" y="67"/>
                </a:moveTo>
                <a:cubicBezTo>
                  <a:pt x="142" y="48"/>
                  <a:pt x="119" y="28"/>
                  <a:pt x="88" y="28"/>
                </a:cubicBezTo>
                <a:cubicBezTo>
                  <a:pt x="57" y="28"/>
                  <a:pt x="35" y="48"/>
                  <a:pt x="30" y="67"/>
                </a:cubicBezTo>
                <a:cubicBezTo>
                  <a:pt x="27" y="81"/>
                  <a:pt x="30" y="95"/>
                  <a:pt x="37" y="108"/>
                </a:cubicBezTo>
                <a:cubicBezTo>
                  <a:pt x="43" y="119"/>
                  <a:pt x="49" y="129"/>
                  <a:pt x="55" y="141"/>
                </a:cubicBezTo>
                <a:cubicBezTo>
                  <a:pt x="58" y="148"/>
                  <a:pt x="59" y="157"/>
                  <a:pt x="60" y="164"/>
                </a:cubicBezTo>
                <a:cubicBezTo>
                  <a:pt x="61" y="170"/>
                  <a:pt x="64" y="171"/>
                  <a:pt x="70" y="172"/>
                </a:cubicBezTo>
                <a:cubicBezTo>
                  <a:pt x="72" y="172"/>
                  <a:pt x="73" y="172"/>
                  <a:pt x="75" y="172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59" y="103"/>
                  <a:pt x="55" y="101"/>
                  <a:pt x="52" y="98"/>
                </a:cubicBezTo>
                <a:cubicBezTo>
                  <a:pt x="49" y="95"/>
                  <a:pt x="47" y="91"/>
                  <a:pt x="47" y="86"/>
                </a:cubicBezTo>
                <a:cubicBezTo>
                  <a:pt x="47" y="81"/>
                  <a:pt x="49" y="77"/>
                  <a:pt x="52" y="74"/>
                </a:cubicBezTo>
                <a:cubicBezTo>
                  <a:pt x="55" y="70"/>
                  <a:pt x="59" y="69"/>
                  <a:pt x="64" y="69"/>
                </a:cubicBezTo>
                <a:cubicBezTo>
                  <a:pt x="74" y="69"/>
                  <a:pt x="81" y="76"/>
                  <a:pt x="81" y="86"/>
                </a:cubicBezTo>
                <a:cubicBezTo>
                  <a:pt x="81" y="96"/>
                  <a:pt x="81" y="96"/>
                  <a:pt x="8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1"/>
                  <a:pt x="97" y="77"/>
                  <a:pt x="100" y="74"/>
                </a:cubicBezTo>
                <a:cubicBezTo>
                  <a:pt x="104" y="70"/>
                  <a:pt x="108" y="69"/>
                  <a:pt x="113" y="69"/>
                </a:cubicBezTo>
                <a:cubicBezTo>
                  <a:pt x="117" y="69"/>
                  <a:pt x="122" y="70"/>
                  <a:pt x="125" y="74"/>
                </a:cubicBezTo>
                <a:cubicBezTo>
                  <a:pt x="128" y="77"/>
                  <a:pt x="130" y="81"/>
                  <a:pt x="130" y="86"/>
                </a:cubicBezTo>
                <a:cubicBezTo>
                  <a:pt x="130" y="91"/>
                  <a:pt x="128" y="95"/>
                  <a:pt x="125" y="98"/>
                </a:cubicBezTo>
                <a:cubicBezTo>
                  <a:pt x="122" y="101"/>
                  <a:pt x="117" y="103"/>
                  <a:pt x="113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4" y="172"/>
                  <a:pt x="105" y="172"/>
                  <a:pt x="106" y="172"/>
                </a:cubicBezTo>
                <a:cubicBezTo>
                  <a:pt x="113" y="171"/>
                  <a:pt x="115" y="170"/>
                  <a:pt x="116" y="164"/>
                </a:cubicBezTo>
                <a:cubicBezTo>
                  <a:pt x="118" y="157"/>
                  <a:pt x="119" y="148"/>
                  <a:pt x="122" y="141"/>
                </a:cubicBezTo>
                <a:cubicBezTo>
                  <a:pt x="127" y="129"/>
                  <a:pt x="134" y="119"/>
                  <a:pt x="140" y="108"/>
                </a:cubicBezTo>
                <a:cubicBezTo>
                  <a:pt x="147" y="95"/>
                  <a:pt x="150" y="81"/>
                  <a:pt x="146" y="67"/>
                </a:cubicBezTo>
                <a:close/>
                <a:moveTo>
                  <a:pt x="95" y="7"/>
                </a:moveTo>
                <a:cubicBezTo>
                  <a:pt x="95" y="3"/>
                  <a:pt x="92" y="0"/>
                  <a:pt x="88" y="0"/>
                </a:cubicBezTo>
                <a:cubicBezTo>
                  <a:pt x="85" y="0"/>
                  <a:pt x="82" y="3"/>
                  <a:pt x="82" y="7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2"/>
                  <a:pt x="85" y="25"/>
                  <a:pt x="88" y="25"/>
                </a:cubicBezTo>
                <a:cubicBezTo>
                  <a:pt x="92" y="25"/>
                  <a:pt x="95" y="22"/>
                  <a:pt x="95" y="18"/>
                </a:cubicBezTo>
                <a:lnTo>
                  <a:pt x="95" y="7"/>
                </a:lnTo>
                <a:close/>
                <a:moveTo>
                  <a:pt x="130" y="17"/>
                </a:moveTo>
                <a:cubicBezTo>
                  <a:pt x="132" y="14"/>
                  <a:pt x="131" y="10"/>
                  <a:pt x="127" y="8"/>
                </a:cubicBezTo>
                <a:cubicBezTo>
                  <a:pt x="124" y="7"/>
                  <a:pt x="121" y="8"/>
                  <a:pt x="119" y="11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3" y="28"/>
                  <a:pt x="116" y="30"/>
                </a:cubicBezTo>
                <a:cubicBezTo>
                  <a:pt x="119" y="32"/>
                  <a:pt x="123" y="30"/>
                  <a:pt x="124" y="27"/>
                </a:cubicBezTo>
                <a:lnTo>
                  <a:pt x="130" y="17"/>
                </a:lnTo>
                <a:close/>
                <a:moveTo>
                  <a:pt x="156" y="38"/>
                </a:moveTo>
                <a:cubicBezTo>
                  <a:pt x="159" y="35"/>
                  <a:pt x="159" y="31"/>
                  <a:pt x="157" y="29"/>
                </a:cubicBezTo>
                <a:cubicBezTo>
                  <a:pt x="154" y="26"/>
                  <a:pt x="150" y="26"/>
                  <a:pt x="148" y="28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6" y="38"/>
                  <a:pt x="136" y="42"/>
                  <a:pt x="138" y="45"/>
                </a:cubicBezTo>
                <a:cubicBezTo>
                  <a:pt x="141" y="47"/>
                  <a:pt x="145" y="48"/>
                  <a:pt x="147" y="45"/>
                </a:cubicBezTo>
                <a:lnTo>
                  <a:pt x="156" y="38"/>
                </a:lnTo>
                <a:close/>
                <a:moveTo>
                  <a:pt x="170" y="69"/>
                </a:moveTo>
                <a:cubicBezTo>
                  <a:pt x="173" y="68"/>
                  <a:pt x="176" y="65"/>
                  <a:pt x="175" y="61"/>
                </a:cubicBezTo>
                <a:cubicBezTo>
                  <a:pt x="174" y="58"/>
                  <a:pt x="171" y="56"/>
                  <a:pt x="168" y="56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2" y="59"/>
                  <a:pt x="150" y="62"/>
                  <a:pt x="151" y="66"/>
                </a:cubicBezTo>
                <a:cubicBezTo>
                  <a:pt x="151" y="69"/>
                  <a:pt x="155" y="72"/>
                  <a:pt x="158" y="71"/>
                </a:cubicBezTo>
                <a:lnTo>
                  <a:pt x="170" y="69"/>
                </a:lnTo>
                <a:close/>
                <a:moveTo>
                  <a:pt x="167" y="103"/>
                </a:moveTo>
                <a:cubicBezTo>
                  <a:pt x="170" y="104"/>
                  <a:pt x="174" y="101"/>
                  <a:pt x="174" y="98"/>
                </a:cubicBezTo>
                <a:cubicBezTo>
                  <a:pt x="175" y="94"/>
                  <a:pt x="173" y="91"/>
                  <a:pt x="169" y="90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5" y="87"/>
                  <a:pt x="151" y="90"/>
                  <a:pt x="150" y="93"/>
                </a:cubicBezTo>
                <a:cubicBezTo>
                  <a:pt x="150" y="96"/>
                  <a:pt x="152" y="100"/>
                  <a:pt x="155" y="101"/>
                </a:cubicBezTo>
                <a:lnTo>
                  <a:pt x="167" y="103"/>
                </a:lnTo>
                <a:close/>
                <a:moveTo>
                  <a:pt x="51" y="27"/>
                </a:moveTo>
                <a:cubicBezTo>
                  <a:pt x="53" y="30"/>
                  <a:pt x="57" y="32"/>
                  <a:pt x="60" y="30"/>
                </a:cubicBezTo>
                <a:cubicBezTo>
                  <a:pt x="63" y="28"/>
                  <a:pt x="64" y="24"/>
                  <a:pt x="63" y="21"/>
                </a:cubicBezTo>
                <a:cubicBezTo>
                  <a:pt x="57" y="11"/>
                  <a:pt x="57" y="11"/>
                  <a:pt x="57" y="11"/>
                </a:cubicBezTo>
                <a:cubicBezTo>
                  <a:pt x="55" y="8"/>
                  <a:pt x="51" y="7"/>
                  <a:pt x="48" y="8"/>
                </a:cubicBezTo>
                <a:cubicBezTo>
                  <a:pt x="45" y="10"/>
                  <a:pt x="44" y="14"/>
                  <a:pt x="46" y="17"/>
                </a:cubicBezTo>
                <a:lnTo>
                  <a:pt x="51" y="27"/>
                </a:lnTo>
                <a:close/>
                <a:moveTo>
                  <a:pt x="29" y="45"/>
                </a:moveTo>
                <a:cubicBezTo>
                  <a:pt x="31" y="48"/>
                  <a:pt x="35" y="47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5"/>
                </a:lnTo>
                <a:close/>
                <a:moveTo>
                  <a:pt x="18" y="71"/>
                </a:moveTo>
                <a:cubicBezTo>
                  <a:pt x="21" y="72"/>
                  <a:pt x="24" y="69"/>
                  <a:pt x="25" y="66"/>
                </a:cubicBezTo>
                <a:cubicBezTo>
                  <a:pt x="26" y="62"/>
                  <a:pt x="23" y="59"/>
                  <a:pt x="20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6"/>
                  <a:pt x="2" y="58"/>
                  <a:pt x="1" y="61"/>
                </a:cubicBezTo>
                <a:cubicBezTo>
                  <a:pt x="0" y="65"/>
                  <a:pt x="3" y="68"/>
                  <a:pt x="6" y="69"/>
                </a:cubicBezTo>
                <a:lnTo>
                  <a:pt x="18" y="71"/>
                </a:lnTo>
                <a:close/>
                <a:moveTo>
                  <a:pt x="20" y="101"/>
                </a:moveTo>
                <a:cubicBezTo>
                  <a:pt x="24" y="100"/>
                  <a:pt x="26" y="96"/>
                  <a:pt x="25" y="93"/>
                </a:cubicBezTo>
                <a:cubicBezTo>
                  <a:pt x="25" y="90"/>
                  <a:pt x="21" y="87"/>
                  <a:pt x="18" y="88"/>
                </a:cubicBezTo>
                <a:cubicBezTo>
                  <a:pt x="6" y="90"/>
                  <a:pt x="6" y="90"/>
                  <a:pt x="6" y="90"/>
                </a:cubicBezTo>
                <a:cubicBezTo>
                  <a:pt x="3" y="91"/>
                  <a:pt x="1" y="94"/>
                  <a:pt x="1" y="98"/>
                </a:cubicBezTo>
                <a:cubicBezTo>
                  <a:pt x="2" y="101"/>
                  <a:pt x="5" y="104"/>
                  <a:pt x="9" y="103"/>
                </a:cubicBezTo>
                <a:lnTo>
                  <a:pt x="20" y="10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67"/>
          <p:cNvSpPr/>
          <p:nvPr/>
        </p:nvSpPr>
        <p:spPr>
          <a:xfrm>
            <a:off x="3997325" y="5308600"/>
            <a:ext cx="960438" cy="644525"/>
          </a:xfrm>
          <a:custGeom>
            <a:avLst/>
            <a:gdLst/>
            <a:ahLst/>
            <a:cxnLst/>
            <a:rect l="l" t="t" r="r" b="b"/>
            <a:pathLst>
              <a:path w="245" h="164" extrusionOk="0">
                <a:moveTo>
                  <a:pt x="195" y="16"/>
                </a:moveTo>
                <a:cubicBezTo>
                  <a:pt x="218" y="73"/>
                  <a:pt x="218" y="73"/>
                  <a:pt x="218" y="73"/>
                </a:cubicBezTo>
                <a:cubicBezTo>
                  <a:pt x="189" y="85"/>
                  <a:pt x="189" y="85"/>
                  <a:pt x="189" y="85"/>
                </a:cubicBezTo>
                <a:cubicBezTo>
                  <a:pt x="174" y="72"/>
                  <a:pt x="128" y="33"/>
                  <a:pt x="124" y="32"/>
                </a:cubicBezTo>
                <a:cubicBezTo>
                  <a:pt x="121" y="32"/>
                  <a:pt x="107" y="37"/>
                  <a:pt x="105" y="38"/>
                </a:cubicBezTo>
                <a:cubicBezTo>
                  <a:pt x="105" y="38"/>
                  <a:pt x="97" y="40"/>
                  <a:pt x="89" y="40"/>
                </a:cubicBezTo>
                <a:cubicBezTo>
                  <a:pt x="86" y="40"/>
                  <a:pt x="83" y="40"/>
                  <a:pt x="81" y="39"/>
                </a:cubicBezTo>
                <a:cubicBezTo>
                  <a:pt x="79" y="38"/>
                  <a:pt x="78" y="36"/>
                  <a:pt x="78" y="35"/>
                </a:cubicBezTo>
                <a:cubicBezTo>
                  <a:pt x="78" y="32"/>
                  <a:pt x="82" y="29"/>
                  <a:pt x="84" y="28"/>
                </a:cubicBezTo>
                <a:cubicBezTo>
                  <a:pt x="96" y="21"/>
                  <a:pt x="128" y="9"/>
                  <a:pt x="131" y="9"/>
                </a:cubicBezTo>
                <a:cubicBezTo>
                  <a:pt x="132" y="9"/>
                  <a:pt x="132" y="9"/>
                  <a:pt x="132" y="9"/>
                </a:cubicBezTo>
                <a:cubicBezTo>
                  <a:pt x="140" y="9"/>
                  <a:pt x="189" y="15"/>
                  <a:pt x="195" y="16"/>
                </a:cubicBezTo>
                <a:close/>
                <a:moveTo>
                  <a:pt x="215" y="0"/>
                </a:moveTo>
                <a:cubicBezTo>
                  <a:pt x="214" y="0"/>
                  <a:pt x="213" y="1"/>
                  <a:pt x="213" y="1"/>
                </a:cubicBezTo>
                <a:cubicBezTo>
                  <a:pt x="203" y="5"/>
                  <a:pt x="203" y="5"/>
                  <a:pt x="203" y="5"/>
                </a:cubicBezTo>
                <a:cubicBezTo>
                  <a:pt x="202" y="5"/>
                  <a:pt x="200" y="6"/>
                  <a:pt x="200" y="8"/>
                </a:cubicBezTo>
                <a:cubicBezTo>
                  <a:pt x="199" y="9"/>
                  <a:pt x="199" y="11"/>
                  <a:pt x="200" y="13"/>
                </a:cubicBezTo>
                <a:cubicBezTo>
                  <a:pt x="223" y="72"/>
                  <a:pt x="223" y="72"/>
                  <a:pt x="223" y="72"/>
                </a:cubicBezTo>
                <a:cubicBezTo>
                  <a:pt x="225" y="75"/>
                  <a:pt x="228" y="77"/>
                  <a:pt x="231" y="76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2" y="72"/>
                  <a:pt x="244" y="70"/>
                  <a:pt x="244" y="69"/>
                </a:cubicBezTo>
                <a:cubicBezTo>
                  <a:pt x="245" y="67"/>
                  <a:pt x="245" y="65"/>
                  <a:pt x="244" y="64"/>
                </a:cubicBezTo>
                <a:cubicBezTo>
                  <a:pt x="221" y="4"/>
                  <a:pt x="221" y="4"/>
                  <a:pt x="221" y="4"/>
                </a:cubicBezTo>
                <a:cubicBezTo>
                  <a:pt x="220" y="2"/>
                  <a:pt x="218" y="0"/>
                  <a:pt x="215" y="0"/>
                </a:cubicBezTo>
                <a:close/>
                <a:moveTo>
                  <a:pt x="0" y="82"/>
                </a:moveTo>
                <a:cubicBezTo>
                  <a:pt x="0" y="84"/>
                  <a:pt x="1" y="85"/>
                  <a:pt x="2" y="87"/>
                </a:cubicBezTo>
                <a:cubicBezTo>
                  <a:pt x="3" y="88"/>
                  <a:pt x="5" y="89"/>
                  <a:pt x="6" y="89"/>
                </a:cubicBezTo>
                <a:cubicBezTo>
                  <a:pt x="16" y="90"/>
                  <a:pt x="16" y="90"/>
                  <a:pt x="16" y="90"/>
                </a:cubicBezTo>
                <a:cubicBezTo>
                  <a:pt x="20" y="90"/>
                  <a:pt x="23" y="87"/>
                  <a:pt x="23" y="84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5"/>
                  <a:pt x="28" y="14"/>
                  <a:pt x="27" y="12"/>
                </a:cubicBezTo>
                <a:cubicBezTo>
                  <a:pt x="25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8" y="9"/>
                  <a:pt x="6" y="12"/>
                  <a:pt x="5" y="15"/>
                </a:cubicBezTo>
                <a:lnTo>
                  <a:pt x="0" y="82"/>
                </a:lnTo>
                <a:close/>
                <a:moveTo>
                  <a:pt x="101" y="142"/>
                </a:moveTo>
                <a:cubicBezTo>
                  <a:pt x="100" y="139"/>
                  <a:pt x="99" y="137"/>
                  <a:pt x="97" y="136"/>
                </a:cubicBezTo>
                <a:cubicBezTo>
                  <a:pt x="93" y="132"/>
                  <a:pt x="88" y="133"/>
                  <a:pt x="85" y="137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0" y="155"/>
                  <a:pt x="75" y="160"/>
                  <a:pt x="77" y="162"/>
                </a:cubicBezTo>
                <a:cubicBezTo>
                  <a:pt x="79" y="163"/>
                  <a:pt x="81" y="164"/>
                  <a:pt x="83" y="164"/>
                </a:cubicBezTo>
                <a:cubicBezTo>
                  <a:pt x="85" y="164"/>
                  <a:pt x="87" y="163"/>
                  <a:pt x="89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1" y="146"/>
                  <a:pt x="101" y="144"/>
                  <a:pt x="101" y="142"/>
                </a:cubicBezTo>
                <a:close/>
                <a:moveTo>
                  <a:pt x="53" y="138"/>
                </a:moveTo>
                <a:cubicBezTo>
                  <a:pt x="50" y="142"/>
                  <a:pt x="51" y="145"/>
                  <a:pt x="56" y="150"/>
                </a:cubicBezTo>
                <a:cubicBezTo>
                  <a:pt x="60" y="153"/>
                  <a:pt x="65" y="153"/>
                  <a:pt x="68" y="148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5" y="127"/>
                  <a:pt x="80" y="122"/>
                  <a:pt x="78" y="121"/>
                </a:cubicBezTo>
                <a:cubicBezTo>
                  <a:pt x="74" y="117"/>
                  <a:pt x="70" y="118"/>
                  <a:pt x="66" y="123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59" y="131"/>
                  <a:pt x="59" y="131"/>
                  <a:pt x="59" y="131"/>
                </a:cubicBezTo>
                <a:lnTo>
                  <a:pt x="53" y="138"/>
                </a:lnTo>
                <a:close/>
                <a:moveTo>
                  <a:pt x="36" y="121"/>
                </a:moveTo>
                <a:cubicBezTo>
                  <a:pt x="34" y="123"/>
                  <a:pt x="34" y="126"/>
                  <a:pt x="34" y="128"/>
                </a:cubicBezTo>
                <a:cubicBezTo>
                  <a:pt x="35" y="130"/>
                  <a:pt x="36" y="132"/>
                  <a:pt x="38" y="134"/>
                </a:cubicBezTo>
                <a:cubicBezTo>
                  <a:pt x="42" y="137"/>
                  <a:pt x="47" y="137"/>
                  <a:pt x="50" y="132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5" y="115"/>
                  <a:pt x="66" y="112"/>
                  <a:pt x="65" y="110"/>
                </a:cubicBezTo>
                <a:cubicBezTo>
                  <a:pt x="65" y="108"/>
                  <a:pt x="64" y="106"/>
                  <a:pt x="62" y="104"/>
                </a:cubicBezTo>
                <a:cubicBezTo>
                  <a:pt x="57" y="101"/>
                  <a:pt x="53" y="101"/>
                  <a:pt x="49" y="106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2" y="114"/>
                  <a:pt x="42" y="114"/>
                  <a:pt x="42" y="114"/>
                </a:cubicBezTo>
                <a:lnTo>
                  <a:pt x="36" y="121"/>
                </a:lnTo>
                <a:close/>
                <a:moveTo>
                  <a:pt x="34" y="115"/>
                </a:moveTo>
                <a:cubicBezTo>
                  <a:pt x="46" y="100"/>
                  <a:pt x="46" y="100"/>
                  <a:pt x="46" y="100"/>
                </a:cubicBezTo>
                <a:cubicBezTo>
                  <a:pt x="52" y="94"/>
                  <a:pt x="46" y="89"/>
                  <a:pt x="45" y="87"/>
                </a:cubicBezTo>
                <a:cubicBezTo>
                  <a:pt x="40" y="84"/>
                  <a:pt x="36" y="84"/>
                  <a:pt x="32" y="89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5"/>
                  <a:pt x="28" y="95"/>
                  <a:pt x="28" y="95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0" y="104"/>
                  <a:pt x="19" y="107"/>
                  <a:pt x="19" y="109"/>
                </a:cubicBezTo>
                <a:cubicBezTo>
                  <a:pt x="19" y="111"/>
                  <a:pt x="21" y="113"/>
                  <a:pt x="22" y="114"/>
                </a:cubicBezTo>
                <a:cubicBezTo>
                  <a:pt x="24" y="116"/>
                  <a:pt x="26" y="118"/>
                  <a:pt x="29" y="118"/>
                </a:cubicBezTo>
                <a:cubicBezTo>
                  <a:pt x="30" y="118"/>
                  <a:pt x="32" y="117"/>
                  <a:pt x="34" y="115"/>
                </a:cubicBezTo>
                <a:close/>
                <a:moveTo>
                  <a:pt x="186" y="102"/>
                </a:moveTo>
                <a:cubicBezTo>
                  <a:pt x="188" y="99"/>
                  <a:pt x="190" y="94"/>
                  <a:pt x="185" y="89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57" y="65"/>
                  <a:pt x="130" y="42"/>
                  <a:pt x="124" y="38"/>
                </a:cubicBezTo>
                <a:cubicBezTo>
                  <a:pt x="121" y="39"/>
                  <a:pt x="113" y="41"/>
                  <a:pt x="107" y="43"/>
                </a:cubicBezTo>
                <a:cubicBezTo>
                  <a:pt x="107" y="44"/>
                  <a:pt x="107" y="44"/>
                  <a:pt x="107" y="44"/>
                </a:cubicBezTo>
                <a:cubicBezTo>
                  <a:pt x="107" y="44"/>
                  <a:pt x="97" y="46"/>
                  <a:pt x="89" y="46"/>
                </a:cubicBezTo>
                <a:cubicBezTo>
                  <a:pt x="84" y="46"/>
                  <a:pt x="81" y="45"/>
                  <a:pt x="78" y="44"/>
                </a:cubicBezTo>
                <a:cubicBezTo>
                  <a:pt x="73" y="41"/>
                  <a:pt x="72" y="36"/>
                  <a:pt x="72" y="34"/>
                </a:cubicBezTo>
                <a:cubicBezTo>
                  <a:pt x="73" y="29"/>
                  <a:pt x="77" y="25"/>
                  <a:pt x="80" y="23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4"/>
                  <a:pt x="29" y="84"/>
                  <a:pt x="29" y="84"/>
                </a:cubicBezTo>
                <a:cubicBezTo>
                  <a:pt x="33" y="80"/>
                  <a:pt x="37" y="79"/>
                  <a:pt x="39" y="79"/>
                </a:cubicBezTo>
                <a:cubicBezTo>
                  <a:pt x="42" y="79"/>
                  <a:pt x="46" y="80"/>
                  <a:pt x="48" y="83"/>
                </a:cubicBezTo>
                <a:cubicBezTo>
                  <a:pt x="53" y="86"/>
                  <a:pt x="55" y="91"/>
                  <a:pt x="54" y="96"/>
                </a:cubicBezTo>
                <a:cubicBezTo>
                  <a:pt x="58" y="96"/>
                  <a:pt x="62" y="97"/>
                  <a:pt x="65" y="100"/>
                </a:cubicBezTo>
                <a:cubicBezTo>
                  <a:pt x="70" y="103"/>
                  <a:pt x="72" y="108"/>
                  <a:pt x="71" y="113"/>
                </a:cubicBezTo>
                <a:cubicBezTo>
                  <a:pt x="75" y="112"/>
                  <a:pt x="79" y="114"/>
                  <a:pt x="82" y="116"/>
                </a:cubicBezTo>
                <a:cubicBezTo>
                  <a:pt x="86" y="120"/>
                  <a:pt x="88" y="124"/>
                  <a:pt x="88" y="128"/>
                </a:cubicBezTo>
                <a:cubicBezTo>
                  <a:pt x="92" y="127"/>
                  <a:pt x="97" y="128"/>
                  <a:pt x="101" y="131"/>
                </a:cubicBezTo>
                <a:cubicBezTo>
                  <a:pt x="106" y="136"/>
                  <a:pt x="108" y="142"/>
                  <a:pt x="106" y="148"/>
                </a:cubicBezTo>
                <a:cubicBezTo>
                  <a:pt x="110" y="151"/>
                  <a:pt x="110" y="151"/>
                  <a:pt x="110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3"/>
                  <a:pt x="114" y="153"/>
                  <a:pt x="116" y="153"/>
                </a:cubicBezTo>
                <a:cubicBezTo>
                  <a:pt x="119" y="153"/>
                  <a:pt x="121" y="151"/>
                  <a:pt x="122" y="150"/>
                </a:cubicBezTo>
                <a:cubicBezTo>
                  <a:pt x="125" y="146"/>
                  <a:pt x="127" y="144"/>
                  <a:pt x="123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02" y="122"/>
                  <a:pt x="102" y="122"/>
                  <a:pt x="102" y="122"/>
                </a:cubicBezTo>
                <a:cubicBezTo>
                  <a:pt x="101" y="122"/>
                  <a:pt x="101" y="121"/>
                  <a:pt x="101" y="120"/>
                </a:cubicBezTo>
                <a:cubicBezTo>
                  <a:pt x="101" y="119"/>
                  <a:pt x="101" y="118"/>
                  <a:pt x="102" y="118"/>
                </a:cubicBezTo>
                <a:cubicBezTo>
                  <a:pt x="103" y="116"/>
                  <a:pt x="105" y="116"/>
                  <a:pt x="106" y="117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5" y="141"/>
                  <a:pt x="136" y="141"/>
                  <a:pt x="138" y="141"/>
                </a:cubicBezTo>
                <a:cubicBezTo>
                  <a:pt x="141" y="141"/>
                  <a:pt x="143" y="140"/>
                  <a:pt x="145" y="137"/>
                </a:cubicBezTo>
                <a:cubicBezTo>
                  <a:pt x="147" y="135"/>
                  <a:pt x="148" y="133"/>
                  <a:pt x="148" y="131"/>
                </a:cubicBezTo>
                <a:cubicBezTo>
                  <a:pt x="147" y="129"/>
                  <a:pt x="146" y="126"/>
                  <a:pt x="144" y="124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09"/>
                  <a:pt x="124" y="108"/>
                  <a:pt x="124" y="107"/>
                </a:cubicBezTo>
                <a:cubicBezTo>
                  <a:pt x="124" y="106"/>
                  <a:pt x="124" y="106"/>
                  <a:pt x="125" y="105"/>
                </a:cubicBezTo>
                <a:cubicBezTo>
                  <a:pt x="126" y="103"/>
                  <a:pt x="128" y="103"/>
                  <a:pt x="130" y="104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6" y="126"/>
                  <a:pt x="158" y="127"/>
                  <a:pt x="160" y="127"/>
                </a:cubicBezTo>
                <a:cubicBezTo>
                  <a:pt x="163" y="127"/>
                  <a:pt x="166" y="125"/>
                  <a:pt x="168" y="122"/>
                </a:cubicBezTo>
                <a:cubicBezTo>
                  <a:pt x="170" y="120"/>
                  <a:pt x="171" y="118"/>
                  <a:pt x="171" y="116"/>
                </a:cubicBezTo>
                <a:cubicBezTo>
                  <a:pt x="171" y="113"/>
                  <a:pt x="169" y="111"/>
                  <a:pt x="167" y="109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5" y="92"/>
                  <a:pt x="145" y="89"/>
                  <a:pt x="146" y="88"/>
                </a:cubicBezTo>
                <a:cubicBezTo>
                  <a:pt x="147" y="87"/>
                  <a:pt x="150" y="86"/>
                  <a:pt x="151" y="8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76" y="108"/>
                  <a:pt x="182" y="107"/>
                  <a:pt x="186" y="10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67"/>
          <p:cNvSpPr/>
          <p:nvPr/>
        </p:nvSpPr>
        <p:spPr>
          <a:xfrm>
            <a:off x="10656888" y="5280025"/>
            <a:ext cx="831850" cy="695325"/>
          </a:xfrm>
          <a:custGeom>
            <a:avLst/>
            <a:gdLst/>
            <a:ahLst/>
            <a:cxnLst/>
            <a:rect l="l" t="t" r="r" b="b"/>
            <a:pathLst>
              <a:path w="212" h="177" extrusionOk="0">
                <a:moveTo>
                  <a:pt x="29" y="144"/>
                </a:moveTo>
                <a:cubicBezTo>
                  <a:pt x="29" y="96"/>
                  <a:pt x="29" y="96"/>
                  <a:pt x="29" y="96"/>
                </a:cubicBezTo>
                <a:cubicBezTo>
                  <a:pt x="29" y="93"/>
                  <a:pt x="32" y="89"/>
                  <a:pt x="3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51" y="89"/>
                  <a:pt x="54" y="93"/>
                  <a:pt x="54" y="96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8"/>
                  <a:pt x="51" y="151"/>
                  <a:pt x="47" y="151"/>
                </a:cubicBezTo>
                <a:cubicBezTo>
                  <a:pt x="36" y="151"/>
                  <a:pt x="36" y="151"/>
                  <a:pt x="36" y="151"/>
                </a:cubicBezTo>
                <a:cubicBezTo>
                  <a:pt x="32" y="151"/>
                  <a:pt x="29" y="148"/>
                  <a:pt x="29" y="144"/>
                </a:cubicBezTo>
                <a:close/>
                <a:moveTo>
                  <a:pt x="78" y="72"/>
                </a:moveTo>
                <a:cubicBezTo>
                  <a:pt x="74" y="72"/>
                  <a:pt x="71" y="76"/>
                  <a:pt x="71" y="79"/>
                </a:cubicBezTo>
                <a:cubicBezTo>
                  <a:pt x="71" y="144"/>
                  <a:pt x="71" y="144"/>
                  <a:pt x="71" y="144"/>
                </a:cubicBezTo>
                <a:cubicBezTo>
                  <a:pt x="71" y="148"/>
                  <a:pt x="74" y="151"/>
                  <a:pt x="78" y="151"/>
                </a:cubicBezTo>
                <a:cubicBezTo>
                  <a:pt x="90" y="151"/>
                  <a:pt x="90" y="151"/>
                  <a:pt x="90" y="151"/>
                </a:cubicBezTo>
                <a:cubicBezTo>
                  <a:pt x="94" y="151"/>
                  <a:pt x="97" y="148"/>
                  <a:pt x="97" y="144"/>
                </a:cubicBezTo>
                <a:cubicBezTo>
                  <a:pt x="97" y="79"/>
                  <a:pt x="97" y="79"/>
                  <a:pt x="97" y="79"/>
                </a:cubicBezTo>
                <a:cubicBezTo>
                  <a:pt x="97" y="76"/>
                  <a:pt x="94" y="72"/>
                  <a:pt x="90" y="72"/>
                </a:cubicBezTo>
                <a:lnTo>
                  <a:pt x="78" y="72"/>
                </a:lnTo>
                <a:close/>
                <a:moveTo>
                  <a:pt x="120" y="58"/>
                </a:moveTo>
                <a:cubicBezTo>
                  <a:pt x="117" y="58"/>
                  <a:pt x="113" y="61"/>
                  <a:pt x="113" y="65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8"/>
                  <a:pt x="117" y="151"/>
                  <a:pt x="120" y="151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6" y="151"/>
                  <a:pt x="139" y="148"/>
                  <a:pt x="139" y="144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61"/>
                  <a:pt x="136" y="58"/>
                  <a:pt x="132" y="58"/>
                </a:cubicBezTo>
                <a:lnTo>
                  <a:pt x="120" y="58"/>
                </a:lnTo>
                <a:close/>
                <a:moveTo>
                  <a:pt x="163" y="43"/>
                </a:moveTo>
                <a:cubicBezTo>
                  <a:pt x="159" y="43"/>
                  <a:pt x="156" y="46"/>
                  <a:pt x="156" y="50"/>
                </a:cubicBezTo>
                <a:cubicBezTo>
                  <a:pt x="156" y="144"/>
                  <a:pt x="156" y="144"/>
                  <a:pt x="156" y="144"/>
                </a:cubicBezTo>
                <a:cubicBezTo>
                  <a:pt x="156" y="148"/>
                  <a:pt x="159" y="151"/>
                  <a:pt x="163" y="151"/>
                </a:cubicBezTo>
                <a:cubicBezTo>
                  <a:pt x="174" y="151"/>
                  <a:pt x="174" y="151"/>
                  <a:pt x="174" y="151"/>
                </a:cubicBezTo>
                <a:cubicBezTo>
                  <a:pt x="178" y="151"/>
                  <a:pt x="181" y="148"/>
                  <a:pt x="181" y="144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46"/>
                  <a:pt x="178" y="43"/>
                  <a:pt x="174" y="43"/>
                </a:cubicBezTo>
                <a:lnTo>
                  <a:pt x="163" y="43"/>
                </a:lnTo>
                <a:close/>
                <a:moveTo>
                  <a:pt x="32" y="71"/>
                </a:moveTo>
                <a:cubicBezTo>
                  <a:pt x="77" y="63"/>
                  <a:pt x="120" y="46"/>
                  <a:pt x="158" y="2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74" y="9"/>
                  <a:pt x="174" y="9"/>
                  <a:pt x="174" y="9"/>
                </a:cubicBezTo>
                <a:cubicBezTo>
                  <a:pt x="150" y="8"/>
                  <a:pt x="150" y="8"/>
                  <a:pt x="150" y="8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16" y="38"/>
                  <a:pt x="75" y="53"/>
                  <a:pt x="31" y="62"/>
                </a:cubicBezTo>
                <a:lnTo>
                  <a:pt x="32" y="71"/>
                </a:lnTo>
                <a:close/>
                <a:moveTo>
                  <a:pt x="212" y="164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22"/>
                  <a:pt x="18" y="22"/>
                  <a:pt x="18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169"/>
                  <a:pt x="8" y="169"/>
                  <a:pt x="8" y="169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90" y="177"/>
                  <a:pt x="190" y="177"/>
                  <a:pt x="190" y="177"/>
                </a:cubicBezTo>
                <a:lnTo>
                  <a:pt x="212" y="16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67"/>
          <p:cNvSpPr/>
          <p:nvPr/>
        </p:nvSpPr>
        <p:spPr>
          <a:xfrm>
            <a:off x="5503863" y="995363"/>
            <a:ext cx="1220787" cy="636587"/>
          </a:xfrm>
          <a:custGeom>
            <a:avLst/>
            <a:gdLst/>
            <a:ahLst/>
            <a:cxnLst/>
            <a:rect l="l" t="t" r="r" b="b"/>
            <a:pathLst>
              <a:path w="311" h="162" extrusionOk="0">
                <a:moveTo>
                  <a:pt x="224" y="152"/>
                </a:moveTo>
                <a:cubicBezTo>
                  <a:pt x="220" y="154"/>
                  <a:pt x="215" y="156"/>
                  <a:pt x="210" y="157"/>
                </a:cubicBezTo>
                <a:cubicBezTo>
                  <a:pt x="195" y="161"/>
                  <a:pt x="179" y="161"/>
                  <a:pt x="159" y="162"/>
                </a:cubicBezTo>
                <a:cubicBezTo>
                  <a:pt x="140" y="161"/>
                  <a:pt x="124" y="161"/>
                  <a:pt x="108" y="157"/>
                </a:cubicBezTo>
                <a:cubicBezTo>
                  <a:pt x="104" y="156"/>
                  <a:pt x="99" y="154"/>
                  <a:pt x="94" y="152"/>
                </a:cubicBezTo>
                <a:cubicBezTo>
                  <a:pt x="81" y="146"/>
                  <a:pt x="81" y="135"/>
                  <a:pt x="88" y="127"/>
                </a:cubicBezTo>
                <a:cubicBezTo>
                  <a:pt x="97" y="119"/>
                  <a:pt x="107" y="113"/>
                  <a:pt x="117" y="109"/>
                </a:cubicBezTo>
                <a:cubicBezTo>
                  <a:pt x="122" y="106"/>
                  <a:pt x="127" y="105"/>
                  <a:pt x="132" y="103"/>
                </a:cubicBezTo>
                <a:cubicBezTo>
                  <a:pt x="140" y="99"/>
                  <a:pt x="143" y="90"/>
                  <a:pt x="136" y="83"/>
                </a:cubicBezTo>
                <a:cubicBezTo>
                  <a:pt x="123" y="70"/>
                  <a:pt x="118" y="53"/>
                  <a:pt x="118" y="35"/>
                </a:cubicBezTo>
                <a:cubicBezTo>
                  <a:pt x="119" y="16"/>
                  <a:pt x="130" y="6"/>
                  <a:pt x="148" y="1"/>
                </a:cubicBezTo>
                <a:cubicBezTo>
                  <a:pt x="152" y="0"/>
                  <a:pt x="156" y="0"/>
                  <a:pt x="159" y="0"/>
                </a:cubicBezTo>
                <a:cubicBezTo>
                  <a:pt x="163" y="0"/>
                  <a:pt x="167" y="0"/>
                  <a:pt x="171" y="1"/>
                </a:cubicBezTo>
                <a:cubicBezTo>
                  <a:pt x="188" y="6"/>
                  <a:pt x="200" y="16"/>
                  <a:pt x="200" y="35"/>
                </a:cubicBezTo>
                <a:cubicBezTo>
                  <a:pt x="201" y="53"/>
                  <a:pt x="196" y="70"/>
                  <a:pt x="182" y="83"/>
                </a:cubicBezTo>
                <a:cubicBezTo>
                  <a:pt x="176" y="90"/>
                  <a:pt x="178" y="99"/>
                  <a:pt x="187" y="103"/>
                </a:cubicBezTo>
                <a:cubicBezTo>
                  <a:pt x="192" y="105"/>
                  <a:pt x="197" y="106"/>
                  <a:pt x="202" y="109"/>
                </a:cubicBezTo>
                <a:cubicBezTo>
                  <a:pt x="212" y="113"/>
                  <a:pt x="222" y="119"/>
                  <a:pt x="230" y="127"/>
                </a:cubicBezTo>
                <a:cubicBezTo>
                  <a:pt x="235" y="133"/>
                  <a:pt x="238" y="146"/>
                  <a:pt x="224" y="152"/>
                </a:cubicBezTo>
                <a:close/>
                <a:moveTo>
                  <a:pt x="306" y="138"/>
                </a:moveTo>
                <a:cubicBezTo>
                  <a:pt x="300" y="132"/>
                  <a:pt x="293" y="128"/>
                  <a:pt x="286" y="125"/>
                </a:cubicBezTo>
                <a:cubicBezTo>
                  <a:pt x="282" y="123"/>
                  <a:pt x="279" y="122"/>
                  <a:pt x="276" y="121"/>
                </a:cubicBezTo>
                <a:cubicBezTo>
                  <a:pt x="269" y="118"/>
                  <a:pt x="268" y="112"/>
                  <a:pt x="272" y="107"/>
                </a:cubicBezTo>
                <a:cubicBezTo>
                  <a:pt x="282" y="98"/>
                  <a:pt x="285" y="86"/>
                  <a:pt x="285" y="74"/>
                </a:cubicBezTo>
                <a:cubicBezTo>
                  <a:pt x="284" y="60"/>
                  <a:pt x="276" y="53"/>
                  <a:pt x="264" y="50"/>
                </a:cubicBezTo>
                <a:cubicBezTo>
                  <a:pt x="261" y="49"/>
                  <a:pt x="259" y="49"/>
                  <a:pt x="256" y="49"/>
                </a:cubicBezTo>
                <a:cubicBezTo>
                  <a:pt x="254" y="49"/>
                  <a:pt x="251" y="49"/>
                  <a:pt x="249" y="50"/>
                </a:cubicBezTo>
                <a:cubicBezTo>
                  <a:pt x="236" y="53"/>
                  <a:pt x="228" y="60"/>
                  <a:pt x="228" y="74"/>
                </a:cubicBezTo>
                <a:cubicBezTo>
                  <a:pt x="227" y="86"/>
                  <a:pt x="231" y="98"/>
                  <a:pt x="240" y="107"/>
                </a:cubicBezTo>
                <a:cubicBezTo>
                  <a:pt x="245" y="112"/>
                  <a:pt x="243" y="118"/>
                  <a:pt x="237" y="121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7" y="122"/>
                  <a:pt x="238" y="123"/>
                  <a:pt x="239" y="124"/>
                </a:cubicBezTo>
                <a:cubicBezTo>
                  <a:pt x="243" y="128"/>
                  <a:pt x="245" y="135"/>
                  <a:pt x="244" y="141"/>
                </a:cubicBezTo>
                <a:cubicBezTo>
                  <a:pt x="243" y="148"/>
                  <a:pt x="239" y="154"/>
                  <a:pt x="232" y="157"/>
                </a:cubicBezTo>
                <a:cubicBezTo>
                  <a:pt x="230" y="158"/>
                  <a:pt x="228" y="159"/>
                  <a:pt x="226" y="159"/>
                </a:cubicBezTo>
                <a:cubicBezTo>
                  <a:pt x="235" y="161"/>
                  <a:pt x="245" y="161"/>
                  <a:pt x="256" y="162"/>
                </a:cubicBezTo>
                <a:cubicBezTo>
                  <a:pt x="270" y="161"/>
                  <a:pt x="281" y="161"/>
                  <a:pt x="292" y="158"/>
                </a:cubicBezTo>
                <a:cubicBezTo>
                  <a:pt x="295" y="158"/>
                  <a:pt x="299" y="156"/>
                  <a:pt x="302" y="155"/>
                </a:cubicBezTo>
                <a:cubicBezTo>
                  <a:pt x="311" y="151"/>
                  <a:pt x="309" y="141"/>
                  <a:pt x="306" y="138"/>
                </a:cubicBezTo>
                <a:close/>
                <a:moveTo>
                  <a:pt x="73" y="141"/>
                </a:moveTo>
                <a:cubicBezTo>
                  <a:pt x="72" y="135"/>
                  <a:pt x="75" y="129"/>
                  <a:pt x="80" y="124"/>
                </a:cubicBezTo>
                <a:cubicBezTo>
                  <a:pt x="82" y="122"/>
                  <a:pt x="84" y="120"/>
                  <a:pt x="86" y="118"/>
                </a:cubicBezTo>
                <a:cubicBezTo>
                  <a:pt x="85" y="117"/>
                  <a:pt x="83" y="117"/>
                  <a:pt x="82" y="116"/>
                </a:cubicBezTo>
                <a:cubicBezTo>
                  <a:pt x="75" y="114"/>
                  <a:pt x="73" y="106"/>
                  <a:pt x="78" y="101"/>
                </a:cubicBezTo>
                <a:cubicBezTo>
                  <a:pt x="89" y="91"/>
                  <a:pt x="93" y="78"/>
                  <a:pt x="92" y="64"/>
                </a:cubicBezTo>
                <a:cubicBezTo>
                  <a:pt x="92" y="49"/>
                  <a:pt x="83" y="41"/>
                  <a:pt x="69" y="38"/>
                </a:cubicBezTo>
                <a:cubicBezTo>
                  <a:pt x="66" y="37"/>
                  <a:pt x="63" y="37"/>
                  <a:pt x="61" y="37"/>
                </a:cubicBezTo>
                <a:cubicBezTo>
                  <a:pt x="58" y="37"/>
                  <a:pt x="55" y="37"/>
                  <a:pt x="52" y="38"/>
                </a:cubicBezTo>
                <a:cubicBezTo>
                  <a:pt x="38" y="41"/>
                  <a:pt x="30" y="49"/>
                  <a:pt x="29" y="64"/>
                </a:cubicBezTo>
                <a:cubicBezTo>
                  <a:pt x="29" y="78"/>
                  <a:pt x="32" y="91"/>
                  <a:pt x="43" y="101"/>
                </a:cubicBezTo>
                <a:cubicBezTo>
                  <a:pt x="48" y="106"/>
                  <a:pt x="46" y="114"/>
                  <a:pt x="39" y="116"/>
                </a:cubicBezTo>
                <a:cubicBezTo>
                  <a:pt x="35" y="118"/>
                  <a:pt x="32" y="119"/>
                  <a:pt x="28" y="121"/>
                </a:cubicBezTo>
                <a:cubicBezTo>
                  <a:pt x="20" y="124"/>
                  <a:pt x="12" y="129"/>
                  <a:pt x="6" y="135"/>
                </a:cubicBezTo>
                <a:cubicBezTo>
                  <a:pt x="0" y="141"/>
                  <a:pt x="0" y="149"/>
                  <a:pt x="11" y="154"/>
                </a:cubicBezTo>
                <a:cubicBezTo>
                  <a:pt x="14" y="156"/>
                  <a:pt x="18" y="157"/>
                  <a:pt x="21" y="158"/>
                </a:cubicBezTo>
                <a:cubicBezTo>
                  <a:pt x="33" y="161"/>
                  <a:pt x="45" y="161"/>
                  <a:pt x="61" y="162"/>
                </a:cubicBezTo>
                <a:cubicBezTo>
                  <a:pt x="73" y="161"/>
                  <a:pt x="83" y="161"/>
                  <a:pt x="93" y="159"/>
                </a:cubicBezTo>
                <a:cubicBezTo>
                  <a:pt x="91" y="159"/>
                  <a:pt x="89" y="158"/>
                  <a:pt x="87" y="157"/>
                </a:cubicBezTo>
                <a:cubicBezTo>
                  <a:pt x="79" y="153"/>
                  <a:pt x="74" y="148"/>
                  <a:pt x="73" y="14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67"/>
          <p:cNvSpPr/>
          <p:nvPr/>
        </p:nvSpPr>
        <p:spPr>
          <a:xfrm>
            <a:off x="9134475" y="936625"/>
            <a:ext cx="509588" cy="750888"/>
          </a:xfrm>
          <a:custGeom>
            <a:avLst/>
            <a:gdLst/>
            <a:ahLst/>
            <a:cxnLst/>
            <a:rect l="l" t="t" r="r" b="b"/>
            <a:pathLst>
              <a:path w="130" h="191" extrusionOk="0">
                <a:moveTo>
                  <a:pt x="130" y="127"/>
                </a:moveTo>
                <a:cubicBezTo>
                  <a:pt x="130" y="108"/>
                  <a:pt x="115" y="92"/>
                  <a:pt x="85" y="84"/>
                </a:cubicBezTo>
                <a:cubicBezTo>
                  <a:pt x="81" y="84"/>
                  <a:pt x="64" y="79"/>
                  <a:pt x="61" y="78"/>
                </a:cubicBezTo>
                <a:cubicBezTo>
                  <a:pt x="37" y="72"/>
                  <a:pt x="31" y="69"/>
                  <a:pt x="31" y="62"/>
                </a:cubicBezTo>
                <a:cubicBezTo>
                  <a:pt x="31" y="56"/>
                  <a:pt x="39" y="48"/>
                  <a:pt x="63" y="48"/>
                </a:cubicBezTo>
                <a:cubicBezTo>
                  <a:pt x="80" y="48"/>
                  <a:pt x="97" y="61"/>
                  <a:pt x="97" y="61"/>
                </a:cubicBezTo>
                <a:cubicBezTo>
                  <a:pt x="104" y="65"/>
                  <a:pt x="108" y="65"/>
                  <a:pt x="113" y="60"/>
                </a:cubicBezTo>
                <a:cubicBezTo>
                  <a:pt x="113" y="60"/>
                  <a:pt x="121" y="53"/>
                  <a:pt x="121" y="48"/>
                </a:cubicBezTo>
                <a:cubicBezTo>
                  <a:pt x="121" y="39"/>
                  <a:pt x="100" y="27"/>
                  <a:pt x="78" y="22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3"/>
                  <a:pt x="75" y="0"/>
                  <a:pt x="7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5" y="0"/>
                  <a:pt x="51" y="3"/>
                  <a:pt x="51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17" y="25"/>
                  <a:pt x="0" y="42"/>
                  <a:pt x="0" y="63"/>
                </a:cubicBezTo>
                <a:cubicBezTo>
                  <a:pt x="0" y="88"/>
                  <a:pt x="23" y="98"/>
                  <a:pt x="49" y="104"/>
                </a:cubicBezTo>
                <a:cubicBezTo>
                  <a:pt x="52" y="105"/>
                  <a:pt x="73" y="110"/>
                  <a:pt x="76" y="111"/>
                </a:cubicBezTo>
                <a:cubicBezTo>
                  <a:pt x="95" y="116"/>
                  <a:pt x="99" y="123"/>
                  <a:pt x="99" y="128"/>
                </a:cubicBezTo>
                <a:cubicBezTo>
                  <a:pt x="99" y="136"/>
                  <a:pt x="90" y="143"/>
                  <a:pt x="66" y="143"/>
                </a:cubicBezTo>
                <a:cubicBezTo>
                  <a:pt x="49" y="143"/>
                  <a:pt x="26" y="129"/>
                  <a:pt x="26" y="129"/>
                </a:cubicBezTo>
                <a:cubicBezTo>
                  <a:pt x="20" y="125"/>
                  <a:pt x="14" y="126"/>
                  <a:pt x="9" y="132"/>
                </a:cubicBezTo>
                <a:cubicBezTo>
                  <a:pt x="9" y="132"/>
                  <a:pt x="4" y="137"/>
                  <a:pt x="4" y="143"/>
                </a:cubicBezTo>
                <a:cubicBezTo>
                  <a:pt x="4" y="153"/>
                  <a:pt x="29" y="165"/>
                  <a:pt x="51" y="169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1" y="188"/>
                  <a:pt x="55" y="191"/>
                  <a:pt x="60" y="191"/>
                </a:cubicBezTo>
                <a:cubicBezTo>
                  <a:pt x="70" y="191"/>
                  <a:pt x="70" y="191"/>
                  <a:pt x="70" y="191"/>
                </a:cubicBezTo>
                <a:cubicBezTo>
                  <a:pt x="75" y="191"/>
                  <a:pt x="78" y="188"/>
                  <a:pt x="78" y="184"/>
                </a:cubicBezTo>
                <a:cubicBezTo>
                  <a:pt x="78" y="170"/>
                  <a:pt x="78" y="170"/>
                  <a:pt x="78" y="170"/>
                </a:cubicBezTo>
                <a:cubicBezTo>
                  <a:pt x="114" y="166"/>
                  <a:pt x="130" y="147"/>
                  <a:pt x="130" y="12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67"/>
          <p:cNvSpPr/>
          <p:nvPr/>
        </p:nvSpPr>
        <p:spPr>
          <a:xfrm>
            <a:off x="7359650" y="5226050"/>
            <a:ext cx="781050" cy="698500"/>
          </a:xfrm>
          <a:custGeom>
            <a:avLst/>
            <a:gdLst/>
            <a:ahLst/>
            <a:cxnLst/>
            <a:rect l="l" t="t" r="r" b="b"/>
            <a:pathLst>
              <a:path w="199" h="178" extrusionOk="0">
                <a:moveTo>
                  <a:pt x="135" y="24"/>
                </a:moveTo>
                <a:cubicBezTo>
                  <a:pt x="123" y="24"/>
                  <a:pt x="123" y="24"/>
                  <a:pt x="123" y="24"/>
                </a:cubicBezTo>
                <a:cubicBezTo>
                  <a:pt x="123" y="17"/>
                  <a:pt x="117" y="11"/>
                  <a:pt x="111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2" y="11"/>
                  <a:pt x="76" y="17"/>
                  <a:pt x="76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11"/>
                  <a:pt x="74" y="0"/>
                  <a:pt x="85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25" y="0"/>
                  <a:pt x="135" y="11"/>
                  <a:pt x="135" y="24"/>
                </a:cubicBezTo>
                <a:close/>
                <a:moveTo>
                  <a:pt x="30" y="99"/>
                </a:moveTo>
                <a:cubicBezTo>
                  <a:pt x="80" y="99"/>
                  <a:pt x="80" y="99"/>
                  <a:pt x="80" y="99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87"/>
                  <a:pt x="85" y="82"/>
                  <a:pt x="90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14" y="82"/>
                  <a:pt x="119" y="87"/>
                  <a:pt x="119" y="92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84" y="99"/>
                  <a:pt x="196" y="87"/>
                  <a:pt x="199" y="71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41"/>
                  <a:pt x="188" y="29"/>
                  <a:pt x="176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76" y="29"/>
                  <a:pt x="76" y="29"/>
                  <a:pt x="76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11" y="29"/>
                  <a:pt x="0" y="41"/>
                  <a:pt x="0" y="55"/>
                </a:cubicBezTo>
                <a:cubicBezTo>
                  <a:pt x="0" y="71"/>
                  <a:pt x="0" y="71"/>
                  <a:pt x="0" y="71"/>
                </a:cubicBezTo>
                <a:cubicBezTo>
                  <a:pt x="3" y="87"/>
                  <a:pt x="15" y="99"/>
                  <a:pt x="30" y="99"/>
                </a:cubicBezTo>
                <a:close/>
                <a:moveTo>
                  <a:pt x="169" y="107"/>
                </a:moveTo>
                <a:cubicBezTo>
                  <a:pt x="119" y="107"/>
                  <a:pt x="119" y="107"/>
                  <a:pt x="119" y="107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20"/>
                  <a:pt x="114" y="124"/>
                  <a:pt x="109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5" y="124"/>
                  <a:pt x="80" y="120"/>
                  <a:pt x="80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18" y="107"/>
                  <a:pt x="7" y="101"/>
                  <a:pt x="0" y="9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7"/>
                  <a:pt x="11" y="178"/>
                  <a:pt x="23" y="178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47" y="178"/>
                  <a:pt x="47" y="178"/>
                  <a:pt x="47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60" y="178"/>
                  <a:pt x="160" y="178"/>
                  <a:pt x="160" y="178"/>
                </a:cubicBezTo>
                <a:cubicBezTo>
                  <a:pt x="164" y="178"/>
                  <a:pt x="164" y="178"/>
                  <a:pt x="164" y="178"/>
                </a:cubicBezTo>
                <a:cubicBezTo>
                  <a:pt x="176" y="178"/>
                  <a:pt x="176" y="178"/>
                  <a:pt x="176" y="178"/>
                </a:cubicBezTo>
                <a:cubicBezTo>
                  <a:pt x="188" y="178"/>
                  <a:pt x="199" y="167"/>
                  <a:pt x="199" y="152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2" y="101"/>
                  <a:pt x="181" y="107"/>
                  <a:pt x="169" y="107"/>
                </a:cubicBezTo>
                <a:close/>
                <a:moveTo>
                  <a:pt x="10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88" y="90"/>
                  <a:pt x="87" y="91"/>
                  <a:pt x="87" y="93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6"/>
                  <a:pt x="88" y="117"/>
                  <a:pt x="90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1" y="117"/>
                  <a:pt x="112" y="116"/>
                  <a:pt x="112" y="114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1"/>
                  <a:pt x="112" y="101"/>
                  <a:pt x="112" y="101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1"/>
                  <a:pt x="111" y="90"/>
                  <a:pt x="109" y="9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67"/>
          <p:cNvSpPr/>
          <p:nvPr/>
        </p:nvSpPr>
        <p:spPr>
          <a:xfrm>
            <a:off x="2470150" y="944563"/>
            <a:ext cx="749300" cy="746125"/>
          </a:xfrm>
          <a:custGeom>
            <a:avLst/>
            <a:gdLst/>
            <a:ahLst/>
            <a:cxnLst/>
            <a:rect l="l" t="t" r="r" b="b"/>
            <a:pathLst>
              <a:path w="191" h="190" extrusionOk="0">
                <a:moveTo>
                  <a:pt x="188" y="81"/>
                </a:moveTo>
                <a:cubicBezTo>
                  <a:pt x="164" y="77"/>
                  <a:pt x="164" y="77"/>
                  <a:pt x="164" y="77"/>
                </a:cubicBezTo>
                <a:cubicBezTo>
                  <a:pt x="162" y="71"/>
                  <a:pt x="160" y="65"/>
                  <a:pt x="156" y="59"/>
                </a:cubicBezTo>
                <a:cubicBezTo>
                  <a:pt x="171" y="40"/>
                  <a:pt x="171" y="40"/>
                  <a:pt x="171" y="40"/>
                </a:cubicBezTo>
                <a:cubicBezTo>
                  <a:pt x="172" y="38"/>
                  <a:pt x="172" y="36"/>
                  <a:pt x="170" y="34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5" y="19"/>
                  <a:pt x="153" y="19"/>
                  <a:pt x="151" y="20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26" y="31"/>
                  <a:pt x="120" y="28"/>
                  <a:pt x="113" y="27"/>
                </a:cubicBezTo>
                <a:cubicBezTo>
                  <a:pt x="110" y="3"/>
                  <a:pt x="110" y="3"/>
                  <a:pt x="110" y="3"/>
                </a:cubicBezTo>
                <a:cubicBezTo>
                  <a:pt x="109" y="1"/>
                  <a:pt x="107" y="0"/>
                  <a:pt x="10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4" y="0"/>
                  <a:pt x="82" y="1"/>
                  <a:pt x="82" y="3"/>
                </a:cubicBezTo>
                <a:cubicBezTo>
                  <a:pt x="78" y="27"/>
                  <a:pt x="78" y="27"/>
                  <a:pt x="78" y="27"/>
                </a:cubicBezTo>
                <a:cubicBezTo>
                  <a:pt x="72" y="28"/>
                  <a:pt x="66" y="31"/>
                  <a:pt x="60" y="34"/>
                </a:cubicBezTo>
                <a:cubicBezTo>
                  <a:pt x="41" y="20"/>
                  <a:pt x="41" y="20"/>
                  <a:pt x="41" y="20"/>
                </a:cubicBezTo>
                <a:cubicBezTo>
                  <a:pt x="39" y="19"/>
                  <a:pt x="37" y="19"/>
                  <a:pt x="35" y="21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6"/>
                  <a:pt x="20" y="38"/>
                  <a:pt x="21" y="40"/>
                </a:cubicBezTo>
                <a:cubicBezTo>
                  <a:pt x="35" y="59"/>
                  <a:pt x="35" y="59"/>
                  <a:pt x="35" y="59"/>
                </a:cubicBezTo>
                <a:cubicBezTo>
                  <a:pt x="32" y="65"/>
                  <a:pt x="29" y="71"/>
                  <a:pt x="28" y="77"/>
                </a:cubicBezTo>
                <a:cubicBezTo>
                  <a:pt x="4" y="81"/>
                  <a:pt x="4" y="81"/>
                  <a:pt x="4" y="81"/>
                </a:cubicBezTo>
                <a:cubicBezTo>
                  <a:pt x="2" y="81"/>
                  <a:pt x="0" y="83"/>
                  <a:pt x="0" y="85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7"/>
                  <a:pt x="2" y="108"/>
                  <a:pt x="4" y="109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9" y="119"/>
                  <a:pt x="32" y="125"/>
                  <a:pt x="35" y="13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0" y="152"/>
                  <a:pt x="20" y="154"/>
                  <a:pt x="21" y="155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7" y="171"/>
                  <a:pt x="39" y="171"/>
                  <a:pt x="41" y="170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66" y="159"/>
                  <a:pt x="72" y="161"/>
                  <a:pt x="78" y="163"/>
                </a:cubicBezTo>
                <a:cubicBezTo>
                  <a:pt x="82" y="187"/>
                  <a:pt x="82" y="187"/>
                  <a:pt x="82" y="187"/>
                </a:cubicBezTo>
                <a:cubicBezTo>
                  <a:pt x="82" y="189"/>
                  <a:pt x="84" y="190"/>
                  <a:pt x="86" y="190"/>
                </a:cubicBezTo>
                <a:cubicBezTo>
                  <a:pt x="106" y="190"/>
                  <a:pt x="106" y="190"/>
                  <a:pt x="106" y="190"/>
                </a:cubicBezTo>
                <a:cubicBezTo>
                  <a:pt x="107" y="190"/>
                  <a:pt x="109" y="189"/>
                  <a:pt x="110" y="187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20" y="161"/>
                  <a:pt x="126" y="159"/>
                  <a:pt x="132" y="155"/>
                </a:cubicBezTo>
                <a:cubicBezTo>
                  <a:pt x="151" y="170"/>
                  <a:pt x="151" y="170"/>
                  <a:pt x="151" y="170"/>
                </a:cubicBezTo>
                <a:cubicBezTo>
                  <a:pt x="153" y="171"/>
                  <a:pt x="155" y="171"/>
                  <a:pt x="156" y="169"/>
                </a:cubicBezTo>
                <a:cubicBezTo>
                  <a:pt x="170" y="155"/>
                  <a:pt x="170" y="155"/>
                  <a:pt x="170" y="155"/>
                </a:cubicBezTo>
                <a:cubicBezTo>
                  <a:pt x="172" y="154"/>
                  <a:pt x="172" y="152"/>
                  <a:pt x="171" y="150"/>
                </a:cubicBezTo>
                <a:cubicBezTo>
                  <a:pt x="156" y="131"/>
                  <a:pt x="156" y="131"/>
                  <a:pt x="156" y="131"/>
                </a:cubicBezTo>
                <a:cubicBezTo>
                  <a:pt x="160" y="125"/>
                  <a:pt x="162" y="119"/>
                  <a:pt x="164" y="112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08"/>
                  <a:pt x="191" y="107"/>
                  <a:pt x="191" y="105"/>
                </a:cubicBezTo>
                <a:cubicBezTo>
                  <a:pt x="191" y="85"/>
                  <a:pt x="191" y="85"/>
                  <a:pt x="191" y="85"/>
                </a:cubicBezTo>
                <a:cubicBezTo>
                  <a:pt x="191" y="83"/>
                  <a:pt x="190" y="81"/>
                  <a:pt x="188" y="81"/>
                </a:cubicBezTo>
                <a:close/>
                <a:moveTo>
                  <a:pt x="96" y="130"/>
                </a:moveTo>
                <a:cubicBezTo>
                  <a:pt x="76" y="130"/>
                  <a:pt x="61" y="114"/>
                  <a:pt x="61" y="95"/>
                </a:cubicBezTo>
                <a:cubicBezTo>
                  <a:pt x="61" y="76"/>
                  <a:pt x="76" y="60"/>
                  <a:pt x="96" y="60"/>
                </a:cubicBezTo>
                <a:cubicBezTo>
                  <a:pt x="115" y="60"/>
                  <a:pt x="131" y="76"/>
                  <a:pt x="131" y="95"/>
                </a:cubicBezTo>
                <a:cubicBezTo>
                  <a:pt x="131" y="114"/>
                  <a:pt x="115" y="130"/>
                  <a:pt x="96" y="13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67"/>
          <p:cNvSpPr txBox="1"/>
          <p:nvPr/>
        </p:nvSpPr>
        <p:spPr>
          <a:xfrm>
            <a:off x="3825875" y="800100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67"/>
          <p:cNvSpPr txBox="1"/>
          <p:nvPr/>
        </p:nvSpPr>
        <p:spPr>
          <a:xfrm>
            <a:off x="7073900" y="792163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67"/>
          <p:cNvSpPr txBox="1"/>
          <p:nvPr/>
        </p:nvSpPr>
        <p:spPr>
          <a:xfrm>
            <a:off x="10350500" y="788988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67"/>
          <p:cNvSpPr txBox="1"/>
          <p:nvPr/>
        </p:nvSpPr>
        <p:spPr>
          <a:xfrm>
            <a:off x="2271713" y="5084763"/>
            <a:ext cx="1293812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67"/>
          <p:cNvSpPr txBox="1"/>
          <p:nvPr/>
        </p:nvSpPr>
        <p:spPr>
          <a:xfrm>
            <a:off x="5548313" y="5081588"/>
            <a:ext cx="1293812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67"/>
          <p:cNvSpPr txBox="1"/>
          <p:nvPr/>
        </p:nvSpPr>
        <p:spPr>
          <a:xfrm>
            <a:off x="8794750" y="5073650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67"/>
          <p:cNvSpPr/>
          <p:nvPr/>
        </p:nvSpPr>
        <p:spPr>
          <a:xfrm>
            <a:off x="781050" y="3176588"/>
            <a:ext cx="10858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1976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67"/>
          <p:cNvSpPr/>
          <p:nvPr/>
        </p:nvSpPr>
        <p:spPr>
          <a:xfrm>
            <a:off x="2409825" y="3176588"/>
            <a:ext cx="1108075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1998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Google Shape;1277;p67"/>
          <p:cNvSpPr/>
          <p:nvPr/>
        </p:nvSpPr>
        <p:spPr>
          <a:xfrm>
            <a:off x="3994150" y="3176588"/>
            <a:ext cx="12192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67"/>
          <p:cNvSpPr/>
          <p:nvPr/>
        </p:nvSpPr>
        <p:spPr>
          <a:xfrm>
            <a:off x="5668963" y="3176588"/>
            <a:ext cx="1139825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2010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67"/>
          <p:cNvSpPr/>
          <p:nvPr/>
        </p:nvSpPr>
        <p:spPr>
          <a:xfrm>
            <a:off x="7315200" y="3176588"/>
            <a:ext cx="111760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67"/>
          <p:cNvSpPr/>
          <p:nvPr/>
        </p:nvSpPr>
        <p:spPr>
          <a:xfrm>
            <a:off x="8926513" y="3176588"/>
            <a:ext cx="1196975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67"/>
          <p:cNvSpPr/>
          <p:nvPr/>
        </p:nvSpPr>
        <p:spPr>
          <a:xfrm>
            <a:off x="10564813" y="3176588"/>
            <a:ext cx="11747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2045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1" grpId="0"/>
      <p:bldP spid="1262" grpId="0" animBg="1"/>
      <p:bldP spid="1263" grpId="0" animBg="1"/>
      <p:bldP spid="1264" grpId="0" animBg="1"/>
      <p:bldP spid="1265" grpId="0" animBg="1"/>
      <p:bldP spid="1266" grpId="0" animBg="1"/>
      <p:bldP spid="1267" grpId="0" animBg="1"/>
      <p:bldP spid="1268" grpId="0" animBg="1"/>
      <p:bldP spid="1269" grpId="0"/>
      <p:bldP spid="1270" grpId="0"/>
      <p:bldP spid="1271" grpId="0"/>
      <p:bldP spid="1272" grpId="0"/>
      <p:bldP spid="1273" grpId="0"/>
      <p:bldP spid="1274" grpId="0"/>
      <p:bldP spid="1275" grpId="0"/>
      <p:bldP spid="1276" grpId="0"/>
      <p:bldP spid="1277" grpId="0"/>
      <p:bldP spid="1278" grpId="0"/>
      <p:bldP spid="1279" grpId="0"/>
      <p:bldP spid="1280" grpId="0"/>
      <p:bldP spid="128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" y="2665413"/>
            <a:ext cx="11064875" cy="1500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68"/>
          <p:cNvSpPr txBox="1"/>
          <p:nvPr/>
        </p:nvSpPr>
        <p:spPr>
          <a:xfrm>
            <a:off x="550863" y="803275"/>
            <a:ext cx="1293812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68"/>
          <p:cNvSpPr/>
          <p:nvPr/>
        </p:nvSpPr>
        <p:spPr>
          <a:xfrm>
            <a:off x="841375" y="5127625"/>
            <a:ext cx="690563" cy="820738"/>
          </a:xfrm>
          <a:custGeom>
            <a:avLst/>
            <a:gdLst/>
            <a:ahLst/>
            <a:cxnLst/>
            <a:rect l="l" t="t" r="r" b="b"/>
            <a:pathLst>
              <a:path w="176" h="209" extrusionOk="0">
                <a:moveTo>
                  <a:pt x="118" y="202"/>
                </a:moveTo>
                <a:cubicBezTo>
                  <a:pt x="118" y="206"/>
                  <a:pt x="114" y="209"/>
                  <a:pt x="110" y="209"/>
                </a:cubicBezTo>
                <a:cubicBezTo>
                  <a:pt x="66" y="209"/>
                  <a:pt x="66" y="209"/>
                  <a:pt x="66" y="209"/>
                </a:cubicBezTo>
                <a:cubicBezTo>
                  <a:pt x="62" y="209"/>
                  <a:pt x="59" y="206"/>
                  <a:pt x="59" y="202"/>
                </a:cubicBezTo>
                <a:cubicBezTo>
                  <a:pt x="59" y="198"/>
                  <a:pt x="62" y="195"/>
                  <a:pt x="66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4" y="195"/>
                  <a:pt x="118" y="198"/>
                  <a:pt x="118" y="202"/>
                </a:cubicBezTo>
                <a:close/>
                <a:moveTo>
                  <a:pt x="118" y="183"/>
                </a:moveTo>
                <a:cubicBezTo>
                  <a:pt x="118" y="179"/>
                  <a:pt x="114" y="176"/>
                  <a:pt x="110" y="176"/>
                </a:cubicBezTo>
                <a:cubicBezTo>
                  <a:pt x="66" y="176"/>
                  <a:pt x="66" y="176"/>
                  <a:pt x="66" y="176"/>
                </a:cubicBezTo>
                <a:cubicBezTo>
                  <a:pt x="62" y="176"/>
                  <a:pt x="59" y="179"/>
                  <a:pt x="59" y="183"/>
                </a:cubicBezTo>
                <a:cubicBezTo>
                  <a:pt x="59" y="187"/>
                  <a:pt x="62" y="190"/>
                  <a:pt x="66" y="190"/>
                </a:cubicBezTo>
                <a:cubicBezTo>
                  <a:pt x="110" y="190"/>
                  <a:pt x="110" y="190"/>
                  <a:pt x="110" y="190"/>
                </a:cubicBezTo>
                <a:cubicBezTo>
                  <a:pt x="114" y="190"/>
                  <a:pt x="118" y="187"/>
                  <a:pt x="118" y="183"/>
                </a:cubicBezTo>
                <a:close/>
                <a:moveTo>
                  <a:pt x="95" y="103"/>
                </a:moveTo>
                <a:cubicBezTo>
                  <a:pt x="86" y="103"/>
                  <a:pt x="86" y="103"/>
                  <a:pt x="86" y="103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72"/>
                  <a:pt x="81" y="172"/>
                  <a:pt x="81" y="172"/>
                </a:cubicBezTo>
                <a:cubicBezTo>
                  <a:pt x="84" y="172"/>
                  <a:pt x="86" y="172"/>
                  <a:pt x="88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1" y="172"/>
                  <a:pt x="93" y="172"/>
                  <a:pt x="95" y="172"/>
                </a:cubicBezTo>
                <a:lnTo>
                  <a:pt x="95" y="103"/>
                </a:lnTo>
                <a:close/>
                <a:moveTo>
                  <a:pt x="64" y="75"/>
                </a:moveTo>
                <a:cubicBezTo>
                  <a:pt x="58" y="75"/>
                  <a:pt x="54" y="80"/>
                  <a:pt x="54" y="86"/>
                </a:cubicBezTo>
                <a:cubicBezTo>
                  <a:pt x="54" y="92"/>
                  <a:pt x="58" y="96"/>
                  <a:pt x="64" y="96"/>
                </a:cubicBezTo>
                <a:cubicBezTo>
                  <a:pt x="75" y="96"/>
                  <a:pt x="75" y="96"/>
                  <a:pt x="75" y="96"/>
                </a:cubicBezTo>
                <a:cubicBezTo>
                  <a:pt x="75" y="86"/>
                  <a:pt x="75" y="86"/>
                  <a:pt x="75" y="86"/>
                </a:cubicBezTo>
                <a:cubicBezTo>
                  <a:pt x="75" y="80"/>
                  <a:pt x="70" y="75"/>
                  <a:pt x="64" y="75"/>
                </a:cubicBezTo>
                <a:close/>
                <a:moveTo>
                  <a:pt x="123" y="86"/>
                </a:moveTo>
                <a:cubicBezTo>
                  <a:pt x="123" y="80"/>
                  <a:pt x="118" y="75"/>
                  <a:pt x="113" y="75"/>
                </a:cubicBezTo>
                <a:cubicBezTo>
                  <a:pt x="107" y="75"/>
                  <a:pt x="102" y="80"/>
                  <a:pt x="102" y="86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118" y="96"/>
                  <a:pt x="123" y="92"/>
                  <a:pt x="123" y="86"/>
                </a:cubicBezTo>
                <a:close/>
                <a:moveTo>
                  <a:pt x="146" y="67"/>
                </a:moveTo>
                <a:cubicBezTo>
                  <a:pt x="142" y="48"/>
                  <a:pt x="119" y="28"/>
                  <a:pt x="88" y="28"/>
                </a:cubicBezTo>
                <a:cubicBezTo>
                  <a:pt x="57" y="28"/>
                  <a:pt x="35" y="48"/>
                  <a:pt x="30" y="67"/>
                </a:cubicBezTo>
                <a:cubicBezTo>
                  <a:pt x="27" y="81"/>
                  <a:pt x="30" y="95"/>
                  <a:pt x="37" y="108"/>
                </a:cubicBezTo>
                <a:cubicBezTo>
                  <a:pt x="43" y="119"/>
                  <a:pt x="49" y="129"/>
                  <a:pt x="55" y="141"/>
                </a:cubicBezTo>
                <a:cubicBezTo>
                  <a:pt x="58" y="148"/>
                  <a:pt x="59" y="157"/>
                  <a:pt x="60" y="164"/>
                </a:cubicBezTo>
                <a:cubicBezTo>
                  <a:pt x="61" y="170"/>
                  <a:pt x="64" y="171"/>
                  <a:pt x="70" y="172"/>
                </a:cubicBezTo>
                <a:cubicBezTo>
                  <a:pt x="72" y="172"/>
                  <a:pt x="73" y="172"/>
                  <a:pt x="75" y="172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64" y="103"/>
                  <a:pt x="64" y="103"/>
                  <a:pt x="64" y="103"/>
                </a:cubicBezTo>
                <a:cubicBezTo>
                  <a:pt x="59" y="103"/>
                  <a:pt x="55" y="101"/>
                  <a:pt x="52" y="98"/>
                </a:cubicBezTo>
                <a:cubicBezTo>
                  <a:pt x="49" y="95"/>
                  <a:pt x="47" y="91"/>
                  <a:pt x="47" y="86"/>
                </a:cubicBezTo>
                <a:cubicBezTo>
                  <a:pt x="47" y="81"/>
                  <a:pt x="49" y="77"/>
                  <a:pt x="52" y="74"/>
                </a:cubicBezTo>
                <a:cubicBezTo>
                  <a:pt x="55" y="70"/>
                  <a:pt x="59" y="69"/>
                  <a:pt x="64" y="69"/>
                </a:cubicBezTo>
                <a:cubicBezTo>
                  <a:pt x="74" y="69"/>
                  <a:pt x="81" y="76"/>
                  <a:pt x="81" y="86"/>
                </a:cubicBezTo>
                <a:cubicBezTo>
                  <a:pt x="81" y="96"/>
                  <a:pt x="81" y="96"/>
                  <a:pt x="8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6"/>
                  <a:pt x="95" y="86"/>
                  <a:pt x="95" y="86"/>
                </a:cubicBezTo>
                <a:cubicBezTo>
                  <a:pt x="95" y="81"/>
                  <a:pt x="97" y="77"/>
                  <a:pt x="100" y="74"/>
                </a:cubicBezTo>
                <a:cubicBezTo>
                  <a:pt x="104" y="70"/>
                  <a:pt x="108" y="69"/>
                  <a:pt x="113" y="69"/>
                </a:cubicBezTo>
                <a:cubicBezTo>
                  <a:pt x="117" y="69"/>
                  <a:pt x="122" y="70"/>
                  <a:pt x="125" y="74"/>
                </a:cubicBezTo>
                <a:cubicBezTo>
                  <a:pt x="128" y="77"/>
                  <a:pt x="130" y="81"/>
                  <a:pt x="130" y="86"/>
                </a:cubicBezTo>
                <a:cubicBezTo>
                  <a:pt x="130" y="91"/>
                  <a:pt x="128" y="95"/>
                  <a:pt x="125" y="98"/>
                </a:cubicBezTo>
                <a:cubicBezTo>
                  <a:pt x="122" y="101"/>
                  <a:pt x="117" y="103"/>
                  <a:pt x="113" y="103"/>
                </a:cubicBezTo>
                <a:cubicBezTo>
                  <a:pt x="102" y="103"/>
                  <a:pt x="102" y="103"/>
                  <a:pt x="102" y="103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104" y="172"/>
                  <a:pt x="105" y="172"/>
                  <a:pt x="106" y="172"/>
                </a:cubicBezTo>
                <a:cubicBezTo>
                  <a:pt x="113" y="171"/>
                  <a:pt x="115" y="170"/>
                  <a:pt x="116" y="164"/>
                </a:cubicBezTo>
                <a:cubicBezTo>
                  <a:pt x="118" y="157"/>
                  <a:pt x="119" y="148"/>
                  <a:pt x="122" y="141"/>
                </a:cubicBezTo>
                <a:cubicBezTo>
                  <a:pt x="127" y="129"/>
                  <a:pt x="134" y="119"/>
                  <a:pt x="140" y="108"/>
                </a:cubicBezTo>
                <a:cubicBezTo>
                  <a:pt x="147" y="95"/>
                  <a:pt x="150" y="81"/>
                  <a:pt x="146" y="67"/>
                </a:cubicBezTo>
                <a:close/>
                <a:moveTo>
                  <a:pt x="95" y="7"/>
                </a:moveTo>
                <a:cubicBezTo>
                  <a:pt x="95" y="3"/>
                  <a:pt x="92" y="0"/>
                  <a:pt x="88" y="0"/>
                </a:cubicBezTo>
                <a:cubicBezTo>
                  <a:pt x="85" y="0"/>
                  <a:pt x="82" y="3"/>
                  <a:pt x="82" y="7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22"/>
                  <a:pt x="85" y="25"/>
                  <a:pt x="88" y="25"/>
                </a:cubicBezTo>
                <a:cubicBezTo>
                  <a:pt x="92" y="25"/>
                  <a:pt x="95" y="22"/>
                  <a:pt x="95" y="18"/>
                </a:cubicBezTo>
                <a:lnTo>
                  <a:pt x="95" y="7"/>
                </a:lnTo>
                <a:close/>
                <a:moveTo>
                  <a:pt x="130" y="17"/>
                </a:moveTo>
                <a:cubicBezTo>
                  <a:pt x="132" y="14"/>
                  <a:pt x="131" y="10"/>
                  <a:pt x="127" y="8"/>
                </a:cubicBezTo>
                <a:cubicBezTo>
                  <a:pt x="124" y="7"/>
                  <a:pt x="121" y="8"/>
                  <a:pt x="119" y="11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2" y="24"/>
                  <a:pt x="113" y="28"/>
                  <a:pt x="116" y="30"/>
                </a:cubicBezTo>
                <a:cubicBezTo>
                  <a:pt x="119" y="32"/>
                  <a:pt x="123" y="30"/>
                  <a:pt x="124" y="27"/>
                </a:cubicBezTo>
                <a:lnTo>
                  <a:pt x="130" y="17"/>
                </a:lnTo>
                <a:close/>
                <a:moveTo>
                  <a:pt x="156" y="38"/>
                </a:moveTo>
                <a:cubicBezTo>
                  <a:pt x="159" y="35"/>
                  <a:pt x="159" y="31"/>
                  <a:pt x="157" y="29"/>
                </a:cubicBezTo>
                <a:cubicBezTo>
                  <a:pt x="154" y="26"/>
                  <a:pt x="150" y="26"/>
                  <a:pt x="148" y="28"/>
                </a:cubicBezTo>
                <a:cubicBezTo>
                  <a:pt x="139" y="36"/>
                  <a:pt x="139" y="36"/>
                  <a:pt x="139" y="36"/>
                </a:cubicBezTo>
                <a:cubicBezTo>
                  <a:pt x="136" y="38"/>
                  <a:pt x="136" y="42"/>
                  <a:pt x="138" y="45"/>
                </a:cubicBezTo>
                <a:cubicBezTo>
                  <a:pt x="141" y="47"/>
                  <a:pt x="145" y="48"/>
                  <a:pt x="147" y="45"/>
                </a:cubicBezTo>
                <a:lnTo>
                  <a:pt x="156" y="38"/>
                </a:lnTo>
                <a:close/>
                <a:moveTo>
                  <a:pt x="170" y="69"/>
                </a:moveTo>
                <a:cubicBezTo>
                  <a:pt x="173" y="68"/>
                  <a:pt x="176" y="65"/>
                  <a:pt x="175" y="61"/>
                </a:cubicBezTo>
                <a:cubicBezTo>
                  <a:pt x="174" y="58"/>
                  <a:pt x="171" y="56"/>
                  <a:pt x="168" y="56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2" y="59"/>
                  <a:pt x="150" y="62"/>
                  <a:pt x="151" y="66"/>
                </a:cubicBezTo>
                <a:cubicBezTo>
                  <a:pt x="151" y="69"/>
                  <a:pt x="155" y="72"/>
                  <a:pt x="158" y="71"/>
                </a:cubicBezTo>
                <a:lnTo>
                  <a:pt x="170" y="69"/>
                </a:lnTo>
                <a:close/>
                <a:moveTo>
                  <a:pt x="167" y="103"/>
                </a:moveTo>
                <a:cubicBezTo>
                  <a:pt x="170" y="104"/>
                  <a:pt x="174" y="101"/>
                  <a:pt x="174" y="98"/>
                </a:cubicBezTo>
                <a:cubicBezTo>
                  <a:pt x="175" y="94"/>
                  <a:pt x="173" y="91"/>
                  <a:pt x="169" y="90"/>
                </a:cubicBezTo>
                <a:cubicBezTo>
                  <a:pt x="158" y="88"/>
                  <a:pt x="158" y="88"/>
                  <a:pt x="158" y="88"/>
                </a:cubicBezTo>
                <a:cubicBezTo>
                  <a:pt x="155" y="87"/>
                  <a:pt x="151" y="90"/>
                  <a:pt x="150" y="93"/>
                </a:cubicBezTo>
                <a:cubicBezTo>
                  <a:pt x="150" y="96"/>
                  <a:pt x="152" y="100"/>
                  <a:pt x="155" y="101"/>
                </a:cubicBezTo>
                <a:lnTo>
                  <a:pt x="167" y="103"/>
                </a:lnTo>
                <a:close/>
                <a:moveTo>
                  <a:pt x="51" y="27"/>
                </a:moveTo>
                <a:cubicBezTo>
                  <a:pt x="53" y="30"/>
                  <a:pt x="57" y="32"/>
                  <a:pt x="60" y="30"/>
                </a:cubicBezTo>
                <a:cubicBezTo>
                  <a:pt x="63" y="28"/>
                  <a:pt x="64" y="24"/>
                  <a:pt x="63" y="21"/>
                </a:cubicBezTo>
                <a:cubicBezTo>
                  <a:pt x="57" y="11"/>
                  <a:pt x="57" y="11"/>
                  <a:pt x="57" y="11"/>
                </a:cubicBezTo>
                <a:cubicBezTo>
                  <a:pt x="55" y="8"/>
                  <a:pt x="51" y="7"/>
                  <a:pt x="48" y="8"/>
                </a:cubicBezTo>
                <a:cubicBezTo>
                  <a:pt x="45" y="10"/>
                  <a:pt x="44" y="14"/>
                  <a:pt x="46" y="17"/>
                </a:cubicBezTo>
                <a:lnTo>
                  <a:pt x="51" y="27"/>
                </a:lnTo>
                <a:close/>
                <a:moveTo>
                  <a:pt x="29" y="45"/>
                </a:moveTo>
                <a:cubicBezTo>
                  <a:pt x="31" y="48"/>
                  <a:pt x="35" y="47"/>
                  <a:pt x="38" y="45"/>
                </a:cubicBezTo>
                <a:cubicBezTo>
                  <a:pt x="40" y="42"/>
                  <a:pt x="40" y="38"/>
                  <a:pt x="37" y="36"/>
                </a:cubicBezTo>
                <a:cubicBezTo>
                  <a:pt x="28" y="28"/>
                  <a:pt x="28" y="28"/>
                  <a:pt x="28" y="28"/>
                </a:cubicBezTo>
                <a:cubicBezTo>
                  <a:pt x="26" y="26"/>
                  <a:pt x="22" y="26"/>
                  <a:pt x="19" y="29"/>
                </a:cubicBezTo>
                <a:cubicBezTo>
                  <a:pt x="17" y="31"/>
                  <a:pt x="17" y="35"/>
                  <a:pt x="20" y="38"/>
                </a:cubicBezTo>
                <a:lnTo>
                  <a:pt x="29" y="45"/>
                </a:lnTo>
                <a:close/>
                <a:moveTo>
                  <a:pt x="18" y="71"/>
                </a:moveTo>
                <a:cubicBezTo>
                  <a:pt x="21" y="72"/>
                  <a:pt x="24" y="69"/>
                  <a:pt x="25" y="66"/>
                </a:cubicBezTo>
                <a:cubicBezTo>
                  <a:pt x="26" y="62"/>
                  <a:pt x="23" y="59"/>
                  <a:pt x="20" y="58"/>
                </a:cubicBezTo>
                <a:cubicBezTo>
                  <a:pt x="8" y="56"/>
                  <a:pt x="8" y="56"/>
                  <a:pt x="8" y="56"/>
                </a:cubicBezTo>
                <a:cubicBezTo>
                  <a:pt x="5" y="56"/>
                  <a:pt x="2" y="58"/>
                  <a:pt x="1" y="61"/>
                </a:cubicBezTo>
                <a:cubicBezTo>
                  <a:pt x="0" y="65"/>
                  <a:pt x="3" y="68"/>
                  <a:pt x="6" y="69"/>
                </a:cubicBezTo>
                <a:lnTo>
                  <a:pt x="18" y="71"/>
                </a:lnTo>
                <a:close/>
                <a:moveTo>
                  <a:pt x="20" y="101"/>
                </a:moveTo>
                <a:cubicBezTo>
                  <a:pt x="24" y="100"/>
                  <a:pt x="26" y="96"/>
                  <a:pt x="25" y="93"/>
                </a:cubicBezTo>
                <a:cubicBezTo>
                  <a:pt x="25" y="90"/>
                  <a:pt x="21" y="87"/>
                  <a:pt x="18" y="88"/>
                </a:cubicBezTo>
                <a:cubicBezTo>
                  <a:pt x="6" y="90"/>
                  <a:pt x="6" y="90"/>
                  <a:pt x="6" y="90"/>
                </a:cubicBezTo>
                <a:cubicBezTo>
                  <a:pt x="3" y="91"/>
                  <a:pt x="1" y="94"/>
                  <a:pt x="1" y="98"/>
                </a:cubicBezTo>
                <a:cubicBezTo>
                  <a:pt x="2" y="101"/>
                  <a:pt x="5" y="104"/>
                  <a:pt x="9" y="103"/>
                </a:cubicBezTo>
                <a:lnTo>
                  <a:pt x="20" y="101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9" name="Google Shape;1289;p68"/>
          <p:cNvSpPr/>
          <p:nvPr/>
        </p:nvSpPr>
        <p:spPr>
          <a:xfrm>
            <a:off x="3997325" y="5308600"/>
            <a:ext cx="960438" cy="644525"/>
          </a:xfrm>
          <a:custGeom>
            <a:avLst/>
            <a:gdLst/>
            <a:ahLst/>
            <a:cxnLst/>
            <a:rect l="l" t="t" r="r" b="b"/>
            <a:pathLst>
              <a:path w="245" h="164" extrusionOk="0">
                <a:moveTo>
                  <a:pt x="195" y="16"/>
                </a:moveTo>
                <a:cubicBezTo>
                  <a:pt x="218" y="73"/>
                  <a:pt x="218" y="73"/>
                  <a:pt x="218" y="73"/>
                </a:cubicBezTo>
                <a:cubicBezTo>
                  <a:pt x="189" y="85"/>
                  <a:pt x="189" y="85"/>
                  <a:pt x="189" y="85"/>
                </a:cubicBezTo>
                <a:cubicBezTo>
                  <a:pt x="174" y="72"/>
                  <a:pt x="128" y="33"/>
                  <a:pt x="124" y="32"/>
                </a:cubicBezTo>
                <a:cubicBezTo>
                  <a:pt x="121" y="32"/>
                  <a:pt x="107" y="37"/>
                  <a:pt x="105" y="38"/>
                </a:cubicBezTo>
                <a:cubicBezTo>
                  <a:pt x="105" y="38"/>
                  <a:pt x="97" y="40"/>
                  <a:pt x="89" y="40"/>
                </a:cubicBezTo>
                <a:cubicBezTo>
                  <a:pt x="86" y="40"/>
                  <a:pt x="83" y="40"/>
                  <a:pt x="81" y="39"/>
                </a:cubicBezTo>
                <a:cubicBezTo>
                  <a:pt x="79" y="38"/>
                  <a:pt x="78" y="36"/>
                  <a:pt x="78" y="35"/>
                </a:cubicBezTo>
                <a:cubicBezTo>
                  <a:pt x="78" y="32"/>
                  <a:pt x="82" y="29"/>
                  <a:pt x="84" y="28"/>
                </a:cubicBezTo>
                <a:cubicBezTo>
                  <a:pt x="96" y="21"/>
                  <a:pt x="128" y="9"/>
                  <a:pt x="131" y="9"/>
                </a:cubicBezTo>
                <a:cubicBezTo>
                  <a:pt x="132" y="9"/>
                  <a:pt x="132" y="9"/>
                  <a:pt x="132" y="9"/>
                </a:cubicBezTo>
                <a:cubicBezTo>
                  <a:pt x="140" y="9"/>
                  <a:pt x="189" y="15"/>
                  <a:pt x="195" y="16"/>
                </a:cubicBezTo>
                <a:close/>
                <a:moveTo>
                  <a:pt x="215" y="0"/>
                </a:moveTo>
                <a:cubicBezTo>
                  <a:pt x="214" y="0"/>
                  <a:pt x="213" y="1"/>
                  <a:pt x="213" y="1"/>
                </a:cubicBezTo>
                <a:cubicBezTo>
                  <a:pt x="203" y="5"/>
                  <a:pt x="203" y="5"/>
                  <a:pt x="203" y="5"/>
                </a:cubicBezTo>
                <a:cubicBezTo>
                  <a:pt x="202" y="5"/>
                  <a:pt x="200" y="6"/>
                  <a:pt x="200" y="8"/>
                </a:cubicBezTo>
                <a:cubicBezTo>
                  <a:pt x="199" y="9"/>
                  <a:pt x="199" y="11"/>
                  <a:pt x="200" y="13"/>
                </a:cubicBezTo>
                <a:cubicBezTo>
                  <a:pt x="223" y="72"/>
                  <a:pt x="223" y="72"/>
                  <a:pt x="223" y="72"/>
                </a:cubicBezTo>
                <a:cubicBezTo>
                  <a:pt x="225" y="75"/>
                  <a:pt x="228" y="77"/>
                  <a:pt x="231" y="76"/>
                </a:cubicBezTo>
                <a:cubicBezTo>
                  <a:pt x="241" y="72"/>
                  <a:pt x="241" y="72"/>
                  <a:pt x="241" y="72"/>
                </a:cubicBezTo>
                <a:cubicBezTo>
                  <a:pt x="242" y="72"/>
                  <a:pt x="244" y="70"/>
                  <a:pt x="244" y="69"/>
                </a:cubicBezTo>
                <a:cubicBezTo>
                  <a:pt x="245" y="67"/>
                  <a:pt x="245" y="65"/>
                  <a:pt x="244" y="64"/>
                </a:cubicBezTo>
                <a:cubicBezTo>
                  <a:pt x="221" y="4"/>
                  <a:pt x="221" y="4"/>
                  <a:pt x="221" y="4"/>
                </a:cubicBezTo>
                <a:cubicBezTo>
                  <a:pt x="220" y="2"/>
                  <a:pt x="218" y="0"/>
                  <a:pt x="215" y="0"/>
                </a:cubicBezTo>
                <a:close/>
                <a:moveTo>
                  <a:pt x="0" y="82"/>
                </a:moveTo>
                <a:cubicBezTo>
                  <a:pt x="0" y="84"/>
                  <a:pt x="1" y="85"/>
                  <a:pt x="2" y="87"/>
                </a:cubicBezTo>
                <a:cubicBezTo>
                  <a:pt x="3" y="88"/>
                  <a:pt x="5" y="89"/>
                  <a:pt x="6" y="89"/>
                </a:cubicBezTo>
                <a:cubicBezTo>
                  <a:pt x="16" y="90"/>
                  <a:pt x="16" y="90"/>
                  <a:pt x="16" y="90"/>
                </a:cubicBezTo>
                <a:cubicBezTo>
                  <a:pt x="20" y="90"/>
                  <a:pt x="23" y="87"/>
                  <a:pt x="23" y="84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5"/>
                  <a:pt x="28" y="14"/>
                  <a:pt x="27" y="12"/>
                </a:cubicBezTo>
                <a:cubicBezTo>
                  <a:pt x="25" y="11"/>
                  <a:pt x="24" y="10"/>
                  <a:pt x="2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8" y="9"/>
                  <a:pt x="6" y="12"/>
                  <a:pt x="5" y="15"/>
                </a:cubicBezTo>
                <a:lnTo>
                  <a:pt x="0" y="82"/>
                </a:lnTo>
                <a:close/>
                <a:moveTo>
                  <a:pt x="101" y="142"/>
                </a:moveTo>
                <a:cubicBezTo>
                  <a:pt x="100" y="139"/>
                  <a:pt x="99" y="137"/>
                  <a:pt x="97" y="136"/>
                </a:cubicBezTo>
                <a:cubicBezTo>
                  <a:pt x="93" y="132"/>
                  <a:pt x="88" y="133"/>
                  <a:pt x="85" y="137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76" y="148"/>
                  <a:pt x="76" y="148"/>
                  <a:pt x="76" y="148"/>
                </a:cubicBezTo>
                <a:cubicBezTo>
                  <a:pt x="70" y="155"/>
                  <a:pt x="75" y="160"/>
                  <a:pt x="77" y="162"/>
                </a:cubicBezTo>
                <a:cubicBezTo>
                  <a:pt x="79" y="163"/>
                  <a:pt x="81" y="164"/>
                  <a:pt x="83" y="164"/>
                </a:cubicBezTo>
                <a:cubicBezTo>
                  <a:pt x="85" y="164"/>
                  <a:pt x="87" y="163"/>
                  <a:pt x="89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1" y="146"/>
                  <a:pt x="101" y="144"/>
                  <a:pt x="101" y="142"/>
                </a:cubicBezTo>
                <a:close/>
                <a:moveTo>
                  <a:pt x="53" y="138"/>
                </a:moveTo>
                <a:cubicBezTo>
                  <a:pt x="50" y="142"/>
                  <a:pt x="51" y="145"/>
                  <a:pt x="56" y="150"/>
                </a:cubicBezTo>
                <a:cubicBezTo>
                  <a:pt x="60" y="153"/>
                  <a:pt x="65" y="153"/>
                  <a:pt x="68" y="148"/>
                </a:cubicBezTo>
                <a:cubicBezTo>
                  <a:pt x="80" y="134"/>
                  <a:pt x="80" y="134"/>
                  <a:pt x="80" y="134"/>
                </a:cubicBezTo>
                <a:cubicBezTo>
                  <a:pt x="85" y="127"/>
                  <a:pt x="80" y="122"/>
                  <a:pt x="78" y="121"/>
                </a:cubicBezTo>
                <a:cubicBezTo>
                  <a:pt x="74" y="117"/>
                  <a:pt x="70" y="118"/>
                  <a:pt x="66" y="123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59" y="131"/>
                  <a:pt x="59" y="131"/>
                  <a:pt x="59" y="131"/>
                </a:cubicBezTo>
                <a:lnTo>
                  <a:pt x="53" y="138"/>
                </a:lnTo>
                <a:close/>
                <a:moveTo>
                  <a:pt x="36" y="121"/>
                </a:moveTo>
                <a:cubicBezTo>
                  <a:pt x="34" y="123"/>
                  <a:pt x="34" y="126"/>
                  <a:pt x="34" y="128"/>
                </a:cubicBezTo>
                <a:cubicBezTo>
                  <a:pt x="35" y="130"/>
                  <a:pt x="36" y="132"/>
                  <a:pt x="38" y="134"/>
                </a:cubicBezTo>
                <a:cubicBezTo>
                  <a:pt x="42" y="137"/>
                  <a:pt x="47" y="137"/>
                  <a:pt x="50" y="132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5" y="115"/>
                  <a:pt x="66" y="112"/>
                  <a:pt x="65" y="110"/>
                </a:cubicBezTo>
                <a:cubicBezTo>
                  <a:pt x="65" y="108"/>
                  <a:pt x="64" y="106"/>
                  <a:pt x="62" y="104"/>
                </a:cubicBezTo>
                <a:cubicBezTo>
                  <a:pt x="57" y="101"/>
                  <a:pt x="53" y="101"/>
                  <a:pt x="49" y="106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3" y="113"/>
                  <a:pt x="43" y="113"/>
                  <a:pt x="43" y="113"/>
                </a:cubicBezTo>
                <a:cubicBezTo>
                  <a:pt x="42" y="114"/>
                  <a:pt x="42" y="114"/>
                  <a:pt x="42" y="114"/>
                </a:cubicBezTo>
                <a:lnTo>
                  <a:pt x="36" y="121"/>
                </a:lnTo>
                <a:close/>
                <a:moveTo>
                  <a:pt x="34" y="115"/>
                </a:moveTo>
                <a:cubicBezTo>
                  <a:pt x="46" y="100"/>
                  <a:pt x="46" y="100"/>
                  <a:pt x="46" y="100"/>
                </a:cubicBezTo>
                <a:cubicBezTo>
                  <a:pt x="52" y="94"/>
                  <a:pt x="46" y="89"/>
                  <a:pt x="45" y="87"/>
                </a:cubicBezTo>
                <a:cubicBezTo>
                  <a:pt x="40" y="84"/>
                  <a:pt x="36" y="84"/>
                  <a:pt x="32" y="89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4"/>
                  <a:pt x="28" y="94"/>
                  <a:pt x="28" y="94"/>
                </a:cubicBezTo>
                <a:cubicBezTo>
                  <a:pt x="28" y="95"/>
                  <a:pt x="28" y="95"/>
                  <a:pt x="28" y="95"/>
                </a:cubicBezTo>
                <a:cubicBezTo>
                  <a:pt x="22" y="102"/>
                  <a:pt x="22" y="102"/>
                  <a:pt x="22" y="102"/>
                </a:cubicBezTo>
                <a:cubicBezTo>
                  <a:pt x="20" y="104"/>
                  <a:pt x="19" y="107"/>
                  <a:pt x="19" y="109"/>
                </a:cubicBezTo>
                <a:cubicBezTo>
                  <a:pt x="19" y="111"/>
                  <a:pt x="21" y="113"/>
                  <a:pt x="22" y="114"/>
                </a:cubicBezTo>
                <a:cubicBezTo>
                  <a:pt x="24" y="116"/>
                  <a:pt x="26" y="118"/>
                  <a:pt x="29" y="118"/>
                </a:cubicBezTo>
                <a:cubicBezTo>
                  <a:pt x="30" y="118"/>
                  <a:pt x="32" y="117"/>
                  <a:pt x="34" y="115"/>
                </a:cubicBezTo>
                <a:close/>
                <a:moveTo>
                  <a:pt x="186" y="102"/>
                </a:moveTo>
                <a:cubicBezTo>
                  <a:pt x="188" y="99"/>
                  <a:pt x="190" y="94"/>
                  <a:pt x="185" y="89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57" y="65"/>
                  <a:pt x="130" y="42"/>
                  <a:pt x="124" y="38"/>
                </a:cubicBezTo>
                <a:cubicBezTo>
                  <a:pt x="121" y="39"/>
                  <a:pt x="113" y="41"/>
                  <a:pt x="107" y="43"/>
                </a:cubicBezTo>
                <a:cubicBezTo>
                  <a:pt x="107" y="44"/>
                  <a:pt x="107" y="44"/>
                  <a:pt x="107" y="44"/>
                </a:cubicBezTo>
                <a:cubicBezTo>
                  <a:pt x="107" y="44"/>
                  <a:pt x="97" y="46"/>
                  <a:pt x="89" y="46"/>
                </a:cubicBezTo>
                <a:cubicBezTo>
                  <a:pt x="84" y="46"/>
                  <a:pt x="81" y="45"/>
                  <a:pt x="78" y="44"/>
                </a:cubicBezTo>
                <a:cubicBezTo>
                  <a:pt x="73" y="41"/>
                  <a:pt x="72" y="36"/>
                  <a:pt x="72" y="34"/>
                </a:cubicBezTo>
                <a:cubicBezTo>
                  <a:pt x="73" y="29"/>
                  <a:pt x="77" y="25"/>
                  <a:pt x="80" y="23"/>
                </a:cubicBezTo>
                <a:cubicBezTo>
                  <a:pt x="34" y="17"/>
                  <a:pt x="34" y="17"/>
                  <a:pt x="34" y="17"/>
                </a:cubicBezTo>
                <a:cubicBezTo>
                  <a:pt x="29" y="84"/>
                  <a:pt x="29" y="84"/>
                  <a:pt x="29" y="84"/>
                </a:cubicBezTo>
                <a:cubicBezTo>
                  <a:pt x="33" y="80"/>
                  <a:pt x="37" y="79"/>
                  <a:pt x="39" y="79"/>
                </a:cubicBezTo>
                <a:cubicBezTo>
                  <a:pt x="42" y="79"/>
                  <a:pt x="46" y="80"/>
                  <a:pt x="48" y="83"/>
                </a:cubicBezTo>
                <a:cubicBezTo>
                  <a:pt x="53" y="86"/>
                  <a:pt x="55" y="91"/>
                  <a:pt x="54" y="96"/>
                </a:cubicBezTo>
                <a:cubicBezTo>
                  <a:pt x="58" y="96"/>
                  <a:pt x="62" y="97"/>
                  <a:pt x="65" y="100"/>
                </a:cubicBezTo>
                <a:cubicBezTo>
                  <a:pt x="70" y="103"/>
                  <a:pt x="72" y="108"/>
                  <a:pt x="71" y="113"/>
                </a:cubicBezTo>
                <a:cubicBezTo>
                  <a:pt x="75" y="112"/>
                  <a:pt x="79" y="114"/>
                  <a:pt x="82" y="116"/>
                </a:cubicBezTo>
                <a:cubicBezTo>
                  <a:pt x="86" y="120"/>
                  <a:pt x="88" y="124"/>
                  <a:pt x="88" y="128"/>
                </a:cubicBezTo>
                <a:cubicBezTo>
                  <a:pt x="92" y="127"/>
                  <a:pt x="97" y="128"/>
                  <a:pt x="101" y="131"/>
                </a:cubicBezTo>
                <a:cubicBezTo>
                  <a:pt x="106" y="136"/>
                  <a:pt x="108" y="142"/>
                  <a:pt x="106" y="148"/>
                </a:cubicBezTo>
                <a:cubicBezTo>
                  <a:pt x="110" y="151"/>
                  <a:pt x="110" y="151"/>
                  <a:pt x="110" y="151"/>
                </a:cubicBezTo>
                <a:cubicBezTo>
                  <a:pt x="111" y="151"/>
                  <a:pt x="111" y="151"/>
                  <a:pt x="111" y="151"/>
                </a:cubicBezTo>
                <a:cubicBezTo>
                  <a:pt x="111" y="152"/>
                  <a:pt x="111" y="152"/>
                  <a:pt x="111" y="152"/>
                </a:cubicBezTo>
                <a:cubicBezTo>
                  <a:pt x="113" y="153"/>
                  <a:pt x="114" y="153"/>
                  <a:pt x="116" y="153"/>
                </a:cubicBezTo>
                <a:cubicBezTo>
                  <a:pt x="119" y="153"/>
                  <a:pt x="121" y="151"/>
                  <a:pt x="122" y="150"/>
                </a:cubicBezTo>
                <a:cubicBezTo>
                  <a:pt x="125" y="146"/>
                  <a:pt x="127" y="144"/>
                  <a:pt x="123" y="140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02" y="122"/>
                  <a:pt x="102" y="122"/>
                  <a:pt x="102" y="122"/>
                </a:cubicBezTo>
                <a:cubicBezTo>
                  <a:pt x="101" y="122"/>
                  <a:pt x="101" y="121"/>
                  <a:pt x="101" y="120"/>
                </a:cubicBezTo>
                <a:cubicBezTo>
                  <a:pt x="101" y="119"/>
                  <a:pt x="101" y="118"/>
                  <a:pt x="102" y="118"/>
                </a:cubicBezTo>
                <a:cubicBezTo>
                  <a:pt x="103" y="116"/>
                  <a:pt x="105" y="116"/>
                  <a:pt x="106" y="117"/>
                </a:cubicBezTo>
                <a:cubicBezTo>
                  <a:pt x="133" y="140"/>
                  <a:pt x="133" y="140"/>
                  <a:pt x="133" y="140"/>
                </a:cubicBezTo>
                <a:cubicBezTo>
                  <a:pt x="135" y="141"/>
                  <a:pt x="136" y="141"/>
                  <a:pt x="138" y="141"/>
                </a:cubicBezTo>
                <a:cubicBezTo>
                  <a:pt x="141" y="141"/>
                  <a:pt x="143" y="140"/>
                  <a:pt x="145" y="137"/>
                </a:cubicBezTo>
                <a:cubicBezTo>
                  <a:pt x="147" y="135"/>
                  <a:pt x="148" y="133"/>
                  <a:pt x="148" y="131"/>
                </a:cubicBezTo>
                <a:cubicBezTo>
                  <a:pt x="147" y="129"/>
                  <a:pt x="146" y="126"/>
                  <a:pt x="144" y="124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40" y="122"/>
                  <a:pt x="140" y="122"/>
                  <a:pt x="140" y="122"/>
                </a:cubicBezTo>
                <a:cubicBezTo>
                  <a:pt x="125" y="110"/>
                  <a:pt x="125" y="110"/>
                  <a:pt x="125" y="110"/>
                </a:cubicBezTo>
                <a:cubicBezTo>
                  <a:pt x="125" y="109"/>
                  <a:pt x="124" y="108"/>
                  <a:pt x="124" y="107"/>
                </a:cubicBezTo>
                <a:cubicBezTo>
                  <a:pt x="124" y="106"/>
                  <a:pt x="124" y="106"/>
                  <a:pt x="125" y="105"/>
                </a:cubicBezTo>
                <a:cubicBezTo>
                  <a:pt x="126" y="103"/>
                  <a:pt x="128" y="103"/>
                  <a:pt x="130" y="104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6" y="126"/>
                  <a:pt x="158" y="127"/>
                  <a:pt x="160" y="127"/>
                </a:cubicBezTo>
                <a:cubicBezTo>
                  <a:pt x="163" y="127"/>
                  <a:pt x="166" y="125"/>
                  <a:pt x="168" y="122"/>
                </a:cubicBezTo>
                <a:cubicBezTo>
                  <a:pt x="170" y="120"/>
                  <a:pt x="171" y="118"/>
                  <a:pt x="171" y="116"/>
                </a:cubicBezTo>
                <a:cubicBezTo>
                  <a:pt x="171" y="113"/>
                  <a:pt x="169" y="111"/>
                  <a:pt x="167" y="109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60" y="103"/>
                  <a:pt x="160" y="103"/>
                  <a:pt x="160" y="103"/>
                </a:cubicBezTo>
                <a:cubicBezTo>
                  <a:pt x="147" y="93"/>
                  <a:pt x="147" y="93"/>
                  <a:pt x="147" y="93"/>
                </a:cubicBezTo>
                <a:cubicBezTo>
                  <a:pt x="145" y="92"/>
                  <a:pt x="145" y="89"/>
                  <a:pt x="146" y="88"/>
                </a:cubicBezTo>
                <a:cubicBezTo>
                  <a:pt x="147" y="87"/>
                  <a:pt x="150" y="86"/>
                  <a:pt x="151" y="88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76" y="108"/>
                  <a:pt x="182" y="107"/>
                  <a:pt x="186" y="102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0" name="Google Shape;1290;p68"/>
          <p:cNvSpPr/>
          <p:nvPr/>
        </p:nvSpPr>
        <p:spPr>
          <a:xfrm>
            <a:off x="10656888" y="5280025"/>
            <a:ext cx="831850" cy="695325"/>
          </a:xfrm>
          <a:custGeom>
            <a:avLst/>
            <a:gdLst/>
            <a:ahLst/>
            <a:cxnLst/>
            <a:rect l="l" t="t" r="r" b="b"/>
            <a:pathLst>
              <a:path w="212" h="177" extrusionOk="0">
                <a:moveTo>
                  <a:pt x="29" y="144"/>
                </a:moveTo>
                <a:cubicBezTo>
                  <a:pt x="29" y="96"/>
                  <a:pt x="29" y="96"/>
                  <a:pt x="29" y="96"/>
                </a:cubicBezTo>
                <a:cubicBezTo>
                  <a:pt x="29" y="93"/>
                  <a:pt x="32" y="89"/>
                  <a:pt x="3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51" y="89"/>
                  <a:pt x="54" y="93"/>
                  <a:pt x="54" y="96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8"/>
                  <a:pt x="51" y="151"/>
                  <a:pt x="47" y="151"/>
                </a:cubicBezTo>
                <a:cubicBezTo>
                  <a:pt x="36" y="151"/>
                  <a:pt x="36" y="151"/>
                  <a:pt x="36" y="151"/>
                </a:cubicBezTo>
                <a:cubicBezTo>
                  <a:pt x="32" y="151"/>
                  <a:pt x="29" y="148"/>
                  <a:pt x="29" y="144"/>
                </a:cubicBezTo>
                <a:close/>
                <a:moveTo>
                  <a:pt x="78" y="72"/>
                </a:moveTo>
                <a:cubicBezTo>
                  <a:pt x="74" y="72"/>
                  <a:pt x="71" y="76"/>
                  <a:pt x="71" y="79"/>
                </a:cubicBezTo>
                <a:cubicBezTo>
                  <a:pt x="71" y="144"/>
                  <a:pt x="71" y="144"/>
                  <a:pt x="71" y="144"/>
                </a:cubicBezTo>
                <a:cubicBezTo>
                  <a:pt x="71" y="148"/>
                  <a:pt x="74" y="151"/>
                  <a:pt x="78" y="151"/>
                </a:cubicBezTo>
                <a:cubicBezTo>
                  <a:pt x="90" y="151"/>
                  <a:pt x="90" y="151"/>
                  <a:pt x="90" y="151"/>
                </a:cubicBezTo>
                <a:cubicBezTo>
                  <a:pt x="94" y="151"/>
                  <a:pt x="97" y="148"/>
                  <a:pt x="97" y="144"/>
                </a:cubicBezTo>
                <a:cubicBezTo>
                  <a:pt x="97" y="79"/>
                  <a:pt x="97" y="79"/>
                  <a:pt x="97" y="79"/>
                </a:cubicBezTo>
                <a:cubicBezTo>
                  <a:pt x="97" y="76"/>
                  <a:pt x="94" y="72"/>
                  <a:pt x="90" y="72"/>
                </a:cubicBezTo>
                <a:lnTo>
                  <a:pt x="78" y="72"/>
                </a:lnTo>
                <a:close/>
                <a:moveTo>
                  <a:pt x="120" y="58"/>
                </a:moveTo>
                <a:cubicBezTo>
                  <a:pt x="117" y="58"/>
                  <a:pt x="113" y="61"/>
                  <a:pt x="113" y="65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8"/>
                  <a:pt x="117" y="151"/>
                  <a:pt x="120" y="151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6" y="151"/>
                  <a:pt x="139" y="148"/>
                  <a:pt x="139" y="144"/>
                </a:cubicBezTo>
                <a:cubicBezTo>
                  <a:pt x="139" y="65"/>
                  <a:pt x="139" y="65"/>
                  <a:pt x="139" y="65"/>
                </a:cubicBezTo>
                <a:cubicBezTo>
                  <a:pt x="139" y="61"/>
                  <a:pt x="136" y="58"/>
                  <a:pt x="132" y="58"/>
                </a:cubicBezTo>
                <a:lnTo>
                  <a:pt x="120" y="58"/>
                </a:lnTo>
                <a:close/>
                <a:moveTo>
                  <a:pt x="163" y="43"/>
                </a:moveTo>
                <a:cubicBezTo>
                  <a:pt x="159" y="43"/>
                  <a:pt x="156" y="46"/>
                  <a:pt x="156" y="50"/>
                </a:cubicBezTo>
                <a:cubicBezTo>
                  <a:pt x="156" y="144"/>
                  <a:pt x="156" y="144"/>
                  <a:pt x="156" y="144"/>
                </a:cubicBezTo>
                <a:cubicBezTo>
                  <a:pt x="156" y="148"/>
                  <a:pt x="159" y="151"/>
                  <a:pt x="163" y="151"/>
                </a:cubicBezTo>
                <a:cubicBezTo>
                  <a:pt x="174" y="151"/>
                  <a:pt x="174" y="151"/>
                  <a:pt x="174" y="151"/>
                </a:cubicBezTo>
                <a:cubicBezTo>
                  <a:pt x="178" y="151"/>
                  <a:pt x="181" y="148"/>
                  <a:pt x="181" y="144"/>
                </a:cubicBezTo>
                <a:cubicBezTo>
                  <a:pt x="181" y="50"/>
                  <a:pt x="181" y="50"/>
                  <a:pt x="181" y="50"/>
                </a:cubicBezTo>
                <a:cubicBezTo>
                  <a:pt x="181" y="46"/>
                  <a:pt x="178" y="43"/>
                  <a:pt x="174" y="43"/>
                </a:cubicBezTo>
                <a:lnTo>
                  <a:pt x="163" y="43"/>
                </a:lnTo>
                <a:close/>
                <a:moveTo>
                  <a:pt x="32" y="71"/>
                </a:moveTo>
                <a:cubicBezTo>
                  <a:pt x="77" y="63"/>
                  <a:pt x="120" y="46"/>
                  <a:pt x="158" y="24"/>
                </a:cubicBezTo>
                <a:cubicBezTo>
                  <a:pt x="161" y="30"/>
                  <a:pt x="161" y="30"/>
                  <a:pt x="161" y="30"/>
                </a:cubicBezTo>
                <a:cubicBezTo>
                  <a:pt x="174" y="9"/>
                  <a:pt x="174" y="9"/>
                  <a:pt x="174" y="9"/>
                </a:cubicBezTo>
                <a:cubicBezTo>
                  <a:pt x="150" y="8"/>
                  <a:pt x="150" y="8"/>
                  <a:pt x="150" y="8"/>
                </a:cubicBezTo>
                <a:cubicBezTo>
                  <a:pt x="153" y="15"/>
                  <a:pt x="153" y="15"/>
                  <a:pt x="153" y="15"/>
                </a:cubicBezTo>
                <a:cubicBezTo>
                  <a:pt x="116" y="38"/>
                  <a:pt x="75" y="53"/>
                  <a:pt x="31" y="62"/>
                </a:cubicBezTo>
                <a:lnTo>
                  <a:pt x="32" y="71"/>
                </a:lnTo>
                <a:close/>
                <a:moveTo>
                  <a:pt x="212" y="164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90" y="160"/>
                  <a:pt x="190" y="160"/>
                  <a:pt x="190" y="160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18" y="22"/>
                  <a:pt x="18" y="22"/>
                  <a:pt x="18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13" y="0"/>
                  <a:pt x="13" y="0"/>
                  <a:pt x="13" y="0"/>
                </a:cubicBezTo>
                <a:cubicBezTo>
                  <a:pt x="0" y="22"/>
                  <a:pt x="0" y="22"/>
                  <a:pt x="0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160"/>
                  <a:pt x="8" y="160"/>
                  <a:pt x="8" y="160"/>
                </a:cubicBezTo>
                <a:cubicBezTo>
                  <a:pt x="8" y="164"/>
                  <a:pt x="8" y="164"/>
                  <a:pt x="8" y="164"/>
                </a:cubicBezTo>
                <a:cubicBezTo>
                  <a:pt x="8" y="169"/>
                  <a:pt x="8" y="169"/>
                  <a:pt x="8" y="169"/>
                </a:cubicBezTo>
                <a:cubicBezTo>
                  <a:pt x="190" y="169"/>
                  <a:pt x="190" y="169"/>
                  <a:pt x="190" y="169"/>
                </a:cubicBezTo>
                <a:cubicBezTo>
                  <a:pt x="190" y="177"/>
                  <a:pt x="190" y="177"/>
                  <a:pt x="190" y="177"/>
                </a:cubicBezTo>
                <a:lnTo>
                  <a:pt x="212" y="164"/>
                </a:ln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68"/>
          <p:cNvSpPr/>
          <p:nvPr/>
        </p:nvSpPr>
        <p:spPr>
          <a:xfrm>
            <a:off x="5503863" y="995363"/>
            <a:ext cx="1220787" cy="636587"/>
          </a:xfrm>
          <a:custGeom>
            <a:avLst/>
            <a:gdLst/>
            <a:ahLst/>
            <a:cxnLst/>
            <a:rect l="l" t="t" r="r" b="b"/>
            <a:pathLst>
              <a:path w="311" h="162" extrusionOk="0">
                <a:moveTo>
                  <a:pt x="224" y="152"/>
                </a:moveTo>
                <a:cubicBezTo>
                  <a:pt x="220" y="154"/>
                  <a:pt x="215" y="156"/>
                  <a:pt x="210" y="157"/>
                </a:cubicBezTo>
                <a:cubicBezTo>
                  <a:pt x="195" y="161"/>
                  <a:pt x="179" y="161"/>
                  <a:pt x="159" y="162"/>
                </a:cubicBezTo>
                <a:cubicBezTo>
                  <a:pt x="140" y="161"/>
                  <a:pt x="124" y="161"/>
                  <a:pt x="108" y="157"/>
                </a:cubicBezTo>
                <a:cubicBezTo>
                  <a:pt x="104" y="156"/>
                  <a:pt x="99" y="154"/>
                  <a:pt x="94" y="152"/>
                </a:cubicBezTo>
                <a:cubicBezTo>
                  <a:pt x="81" y="146"/>
                  <a:pt x="81" y="135"/>
                  <a:pt x="88" y="127"/>
                </a:cubicBezTo>
                <a:cubicBezTo>
                  <a:pt x="97" y="119"/>
                  <a:pt x="107" y="113"/>
                  <a:pt x="117" y="109"/>
                </a:cubicBezTo>
                <a:cubicBezTo>
                  <a:pt x="122" y="106"/>
                  <a:pt x="127" y="105"/>
                  <a:pt x="132" y="103"/>
                </a:cubicBezTo>
                <a:cubicBezTo>
                  <a:pt x="140" y="99"/>
                  <a:pt x="143" y="90"/>
                  <a:pt x="136" y="83"/>
                </a:cubicBezTo>
                <a:cubicBezTo>
                  <a:pt x="123" y="70"/>
                  <a:pt x="118" y="53"/>
                  <a:pt x="118" y="35"/>
                </a:cubicBezTo>
                <a:cubicBezTo>
                  <a:pt x="119" y="16"/>
                  <a:pt x="130" y="6"/>
                  <a:pt x="148" y="1"/>
                </a:cubicBezTo>
                <a:cubicBezTo>
                  <a:pt x="152" y="0"/>
                  <a:pt x="156" y="0"/>
                  <a:pt x="159" y="0"/>
                </a:cubicBezTo>
                <a:cubicBezTo>
                  <a:pt x="163" y="0"/>
                  <a:pt x="167" y="0"/>
                  <a:pt x="171" y="1"/>
                </a:cubicBezTo>
                <a:cubicBezTo>
                  <a:pt x="188" y="6"/>
                  <a:pt x="200" y="16"/>
                  <a:pt x="200" y="35"/>
                </a:cubicBezTo>
                <a:cubicBezTo>
                  <a:pt x="201" y="53"/>
                  <a:pt x="196" y="70"/>
                  <a:pt x="182" y="83"/>
                </a:cubicBezTo>
                <a:cubicBezTo>
                  <a:pt x="176" y="90"/>
                  <a:pt x="178" y="99"/>
                  <a:pt x="187" y="103"/>
                </a:cubicBezTo>
                <a:cubicBezTo>
                  <a:pt x="192" y="105"/>
                  <a:pt x="197" y="106"/>
                  <a:pt x="202" y="109"/>
                </a:cubicBezTo>
                <a:cubicBezTo>
                  <a:pt x="212" y="113"/>
                  <a:pt x="222" y="119"/>
                  <a:pt x="230" y="127"/>
                </a:cubicBezTo>
                <a:cubicBezTo>
                  <a:pt x="235" y="133"/>
                  <a:pt x="238" y="146"/>
                  <a:pt x="224" y="152"/>
                </a:cubicBezTo>
                <a:close/>
                <a:moveTo>
                  <a:pt x="306" y="138"/>
                </a:moveTo>
                <a:cubicBezTo>
                  <a:pt x="300" y="132"/>
                  <a:pt x="293" y="128"/>
                  <a:pt x="286" y="125"/>
                </a:cubicBezTo>
                <a:cubicBezTo>
                  <a:pt x="282" y="123"/>
                  <a:pt x="279" y="122"/>
                  <a:pt x="276" y="121"/>
                </a:cubicBezTo>
                <a:cubicBezTo>
                  <a:pt x="269" y="118"/>
                  <a:pt x="268" y="112"/>
                  <a:pt x="272" y="107"/>
                </a:cubicBezTo>
                <a:cubicBezTo>
                  <a:pt x="282" y="98"/>
                  <a:pt x="285" y="86"/>
                  <a:pt x="285" y="74"/>
                </a:cubicBezTo>
                <a:cubicBezTo>
                  <a:pt x="284" y="60"/>
                  <a:pt x="276" y="53"/>
                  <a:pt x="264" y="50"/>
                </a:cubicBezTo>
                <a:cubicBezTo>
                  <a:pt x="261" y="49"/>
                  <a:pt x="259" y="49"/>
                  <a:pt x="256" y="49"/>
                </a:cubicBezTo>
                <a:cubicBezTo>
                  <a:pt x="254" y="49"/>
                  <a:pt x="251" y="49"/>
                  <a:pt x="249" y="50"/>
                </a:cubicBezTo>
                <a:cubicBezTo>
                  <a:pt x="236" y="53"/>
                  <a:pt x="228" y="60"/>
                  <a:pt x="228" y="74"/>
                </a:cubicBezTo>
                <a:cubicBezTo>
                  <a:pt x="227" y="86"/>
                  <a:pt x="231" y="98"/>
                  <a:pt x="240" y="107"/>
                </a:cubicBezTo>
                <a:cubicBezTo>
                  <a:pt x="245" y="112"/>
                  <a:pt x="243" y="118"/>
                  <a:pt x="237" y="121"/>
                </a:cubicBezTo>
                <a:cubicBezTo>
                  <a:pt x="236" y="121"/>
                  <a:pt x="236" y="121"/>
                  <a:pt x="236" y="121"/>
                </a:cubicBezTo>
                <a:cubicBezTo>
                  <a:pt x="237" y="122"/>
                  <a:pt x="238" y="123"/>
                  <a:pt x="239" y="124"/>
                </a:cubicBezTo>
                <a:cubicBezTo>
                  <a:pt x="243" y="128"/>
                  <a:pt x="245" y="135"/>
                  <a:pt x="244" y="141"/>
                </a:cubicBezTo>
                <a:cubicBezTo>
                  <a:pt x="243" y="148"/>
                  <a:pt x="239" y="154"/>
                  <a:pt x="232" y="157"/>
                </a:cubicBezTo>
                <a:cubicBezTo>
                  <a:pt x="230" y="158"/>
                  <a:pt x="228" y="159"/>
                  <a:pt x="226" y="159"/>
                </a:cubicBezTo>
                <a:cubicBezTo>
                  <a:pt x="235" y="161"/>
                  <a:pt x="245" y="161"/>
                  <a:pt x="256" y="162"/>
                </a:cubicBezTo>
                <a:cubicBezTo>
                  <a:pt x="270" y="161"/>
                  <a:pt x="281" y="161"/>
                  <a:pt x="292" y="158"/>
                </a:cubicBezTo>
                <a:cubicBezTo>
                  <a:pt x="295" y="158"/>
                  <a:pt x="299" y="156"/>
                  <a:pt x="302" y="155"/>
                </a:cubicBezTo>
                <a:cubicBezTo>
                  <a:pt x="311" y="151"/>
                  <a:pt x="309" y="141"/>
                  <a:pt x="306" y="138"/>
                </a:cubicBezTo>
                <a:close/>
                <a:moveTo>
                  <a:pt x="73" y="141"/>
                </a:moveTo>
                <a:cubicBezTo>
                  <a:pt x="72" y="135"/>
                  <a:pt x="75" y="129"/>
                  <a:pt x="80" y="124"/>
                </a:cubicBezTo>
                <a:cubicBezTo>
                  <a:pt x="82" y="122"/>
                  <a:pt x="84" y="120"/>
                  <a:pt x="86" y="118"/>
                </a:cubicBezTo>
                <a:cubicBezTo>
                  <a:pt x="85" y="117"/>
                  <a:pt x="83" y="117"/>
                  <a:pt x="82" y="116"/>
                </a:cubicBezTo>
                <a:cubicBezTo>
                  <a:pt x="75" y="114"/>
                  <a:pt x="73" y="106"/>
                  <a:pt x="78" y="101"/>
                </a:cubicBezTo>
                <a:cubicBezTo>
                  <a:pt x="89" y="91"/>
                  <a:pt x="93" y="78"/>
                  <a:pt x="92" y="64"/>
                </a:cubicBezTo>
                <a:cubicBezTo>
                  <a:pt x="92" y="49"/>
                  <a:pt x="83" y="41"/>
                  <a:pt x="69" y="38"/>
                </a:cubicBezTo>
                <a:cubicBezTo>
                  <a:pt x="66" y="37"/>
                  <a:pt x="63" y="37"/>
                  <a:pt x="61" y="37"/>
                </a:cubicBezTo>
                <a:cubicBezTo>
                  <a:pt x="58" y="37"/>
                  <a:pt x="55" y="37"/>
                  <a:pt x="52" y="38"/>
                </a:cubicBezTo>
                <a:cubicBezTo>
                  <a:pt x="38" y="41"/>
                  <a:pt x="30" y="49"/>
                  <a:pt x="29" y="64"/>
                </a:cubicBezTo>
                <a:cubicBezTo>
                  <a:pt x="29" y="78"/>
                  <a:pt x="32" y="91"/>
                  <a:pt x="43" y="101"/>
                </a:cubicBezTo>
                <a:cubicBezTo>
                  <a:pt x="48" y="106"/>
                  <a:pt x="46" y="114"/>
                  <a:pt x="39" y="116"/>
                </a:cubicBezTo>
                <a:cubicBezTo>
                  <a:pt x="35" y="118"/>
                  <a:pt x="32" y="119"/>
                  <a:pt x="28" y="121"/>
                </a:cubicBezTo>
                <a:cubicBezTo>
                  <a:pt x="20" y="124"/>
                  <a:pt x="12" y="129"/>
                  <a:pt x="6" y="135"/>
                </a:cubicBezTo>
                <a:cubicBezTo>
                  <a:pt x="0" y="141"/>
                  <a:pt x="0" y="149"/>
                  <a:pt x="11" y="154"/>
                </a:cubicBezTo>
                <a:cubicBezTo>
                  <a:pt x="14" y="156"/>
                  <a:pt x="18" y="157"/>
                  <a:pt x="21" y="158"/>
                </a:cubicBezTo>
                <a:cubicBezTo>
                  <a:pt x="33" y="161"/>
                  <a:pt x="45" y="161"/>
                  <a:pt x="61" y="162"/>
                </a:cubicBezTo>
                <a:cubicBezTo>
                  <a:pt x="73" y="161"/>
                  <a:pt x="83" y="161"/>
                  <a:pt x="93" y="159"/>
                </a:cubicBezTo>
                <a:cubicBezTo>
                  <a:pt x="91" y="159"/>
                  <a:pt x="89" y="158"/>
                  <a:pt x="87" y="157"/>
                </a:cubicBezTo>
                <a:cubicBezTo>
                  <a:pt x="79" y="153"/>
                  <a:pt x="74" y="148"/>
                  <a:pt x="73" y="141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68"/>
          <p:cNvSpPr/>
          <p:nvPr/>
        </p:nvSpPr>
        <p:spPr>
          <a:xfrm>
            <a:off x="9134475" y="936625"/>
            <a:ext cx="509588" cy="750888"/>
          </a:xfrm>
          <a:custGeom>
            <a:avLst/>
            <a:gdLst/>
            <a:ahLst/>
            <a:cxnLst/>
            <a:rect l="l" t="t" r="r" b="b"/>
            <a:pathLst>
              <a:path w="130" h="191" extrusionOk="0">
                <a:moveTo>
                  <a:pt x="130" y="127"/>
                </a:moveTo>
                <a:cubicBezTo>
                  <a:pt x="130" y="108"/>
                  <a:pt x="115" y="92"/>
                  <a:pt x="85" y="84"/>
                </a:cubicBezTo>
                <a:cubicBezTo>
                  <a:pt x="81" y="84"/>
                  <a:pt x="64" y="79"/>
                  <a:pt x="61" y="78"/>
                </a:cubicBezTo>
                <a:cubicBezTo>
                  <a:pt x="37" y="72"/>
                  <a:pt x="31" y="69"/>
                  <a:pt x="31" y="62"/>
                </a:cubicBezTo>
                <a:cubicBezTo>
                  <a:pt x="31" y="56"/>
                  <a:pt x="39" y="48"/>
                  <a:pt x="63" y="48"/>
                </a:cubicBezTo>
                <a:cubicBezTo>
                  <a:pt x="80" y="48"/>
                  <a:pt x="97" y="61"/>
                  <a:pt x="97" y="61"/>
                </a:cubicBezTo>
                <a:cubicBezTo>
                  <a:pt x="104" y="65"/>
                  <a:pt x="108" y="65"/>
                  <a:pt x="113" y="60"/>
                </a:cubicBezTo>
                <a:cubicBezTo>
                  <a:pt x="113" y="60"/>
                  <a:pt x="121" y="53"/>
                  <a:pt x="121" y="48"/>
                </a:cubicBezTo>
                <a:cubicBezTo>
                  <a:pt x="121" y="39"/>
                  <a:pt x="100" y="27"/>
                  <a:pt x="78" y="22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3"/>
                  <a:pt x="75" y="0"/>
                  <a:pt x="7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55" y="0"/>
                  <a:pt x="51" y="3"/>
                  <a:pt x="51" y="7"/>
                </a:cubicBezTo>
                <a:cubicBezTo>
                  <a:pt x="51" y="21"/>
                  <a:pt x="51" y="21"/>
                  <a:pt x="51" y="21"/>
                </a:cubicBezTo>
                <a:cubicBezTo>
                  <a:pt x="17" y="25"/>
                  <a:pt x="0" y="42"/>
                  <a:pt x="0" y="63"/>
                </a:cubicBezTo>
                <a:cubicBezTo>
                  <a:pt x="0" y="88"/>
                  <a:pt x="23" y="98"/>
                  <a:pt x="49" y="104"/>
                </a:cubicBezTo>
                <a:cubicBezTo>
                  <a:pt x="52" y="105"/>
                  <a:pt x="73" y="110"/>
                  <a:pt x="76" y="111"/>
                </a:cubicBezTo>
                <a:cubicBezTo>
                  <a:pt x="95" y="116"/>
                  <a:pt x="99" y="123"/>
                  <a:pt x="99" y="128"/>
                </a:cubicBezTo>
                <a:cubicBezTo>
                  <a:pt x="99" y="136"/>
                  <a:pt x="90" y="143"/>
                  <a:pt x="66" y="143"/>
                </a:cubicBezTo>
                <a:cubicBezTo>
                  <a:pt x="49" y="143"/>
                  <a:pt x="26" y="129"/>
                  <a:pt x="26" y="129"/>
                </a:cubicBezTo>
                <a:cubicBezTo>
                  <a:pt x="20" y="125"/>
                  <a:pt x="14" y="126"/>
                  <a:pt x="9" y="132"/>
                </a:cubicBezTo>
                <a:cubicBezTo>
                  <a:pt x="9" y="132"/>
                  <a:pt x="4" y="137"/>
                  <a:pt x="4" y="143"/>
                </a:cubicBezTo>
                <a:cubicBezTo>
                  <a:pt x="4" y="153"/>
                  <a:pt x="29" y="165"/>
                  <a:pt x="51" y="169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1" y="188"/>
                  <a:pt x="55" y="191"/>
                  <a:pt x="60" y="191"/>
                </a:cubicBezTo>
                <a:cubicBezTo>
                  <a:pt x="70" y="191"/>
                  <a:pt x="70" y="191"/>
                  <a:pt x="70" y="191"/>
                </a:cubicBezTo>
                <a:cubicBezTo>
                  <a:pt x="75" y="191"/>
                  <a:pt x="78" y="188"/>
                  <a:pt x="78" y="184"/>
                </a:cubicBezTo>
                <a:cubicBezTo>
                  <a:pt x="78" y="170"/>
                  <a:pt x="78" y="170"/>
                  <a:pt x="78" y="170"/>
                </a:cubicBezTo>
                <a:cubicBezTo>
                  <a:pt x="114" y="166"/>
                  <a:pt x="130" y="147"/>
                  <a:pt x="130" y="127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68"/>
          <p:cNvSpPr/>
          <p:nvPr/>
        </p:nvSpPr>
        <p:spPr>
          <a:xfrm>
            <a:off x="7359650" y="5226050"/>
            <a:ext cx="781050" cy="698500"/>
          </a:xfrm>
          <a:custGeom>
            <a:avLst/>
            <a:gdLst/>
            <a:ahLst/>
            <a:cxnLst/>
            <a:rect l="l" t="t" r="r" b="b"/>
            <a:pathLst>
              <a:path w="199" h="178" extrusionOk="0">
                <a:moveTo>
                  <a:pt x="135" y="24"/>
                </a:moveTo>
                <a:cubicBezTo>
                  <a:pt x="123" y="24"/>
                  <a:pt x="123" y="24"/>
                  <a:pt x="123" y="24"/>
                </a:cubicBezTo>
                <a:cubicBezTo>
                  <a:pt x="123" y="17"/>
                  <a:pt x="117" y="11"/>
                  <a:pt x="111" y="11"/>
                </a:cubicBezTo>
                <a:cubicBezTo>
                  <a:pt x="88" y="11"/>
                  <a:pt x="88" y="11"/>
                  <a:pt x="88" y="11"/>
                </a:cubicBezTo>
                <a:cubicBezTo>
                  <a:pt x="82" y="11"/>
                  <a:pt x="76" y="17"/>
                  <a:pt x="76" y="24"/>
                </a:cubicBezTo>
                <a:cubicBezTo>
                  <a:pt x="64" y="24"/>
                  <a:pt x="64" y="24"/>
                  <a:pt x="64" y="24"/>
                </a:cubicBezTo>
                <a:cubicBezTo>
                  <a:pt x="64" y="11"/>
                  <a:pt x="74" y="0"/>
                  <a:pt x="85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25" y="0"/>
                  <a:pt x="135" y="11"/>
                  <a:pt x="135" y="24"/>
                </a:cubicBezTo>
                <a:close/>
                <a:moveTo>
                  <a:pt x="30" y="99"/>
                </a:moveTo>
                <a:cubicBezTo>
                  <a:pt x="80" y="99"/>
                  <a:pt x="80" y="99"/>
                  <a:pt x="80" y="99"/>
                </a:cubicBezTo>
                <a:cubicBezTo>
                  <a:pt x="80" y="92"/>
                  <a:pt x="80" y="92"/>
                  <a:pt x="80" y="92"/>
                </a:cubicBezTo>
                <a:cubicBezTo>
                  <a:pt x="80" y="87"/>
                  <a:pt x="85" y="82"/>
                  <a:pt x="90" y="82"/>
                </a:cubicBezTo>
                <a:cubicBezTo>
                  <a:pt x="109" y="82"/>
                  <a:pt x="109" y="82"/>
                  <a:pt x="109" y="82"/>
                </a:cubicBezTo>
                <a:cubicBezTo>
                  <a:pt x="114" y="82"/>
                  <a:pt x="119" y="87"/>
                  <a:pt x="119" y="92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69" y="99"/>
                  <a:pt x="169" y="99"/>
                  <a:pt x="169" y="99"/>
                </a:cubicBezTo>
                <a:cubicBezTo>
                  <a:pt x="184" y="99"/>
                  <a:pt x="196" y="87"/>
                  <a:pt x="199" y="71"/>
                </a:cubicBezTo>
                <a:cubicBezTo>
                  <a:pt x="199" y="55"/>
                  <a:pt x="199" y="55"/>
                  <a:pt x="199" y="55"/>
                </a:cubicBezTo>
                <a:cubicBezTo>
                  <a:pt x="199" y="41"/>
                  <a:pt x="188" y="29"/>
                  <a:pt x="176" y="29"/>
                </a:cubicBezTo>
                <a:cubicBezTo>
                  <a:pt x="164" y="29"/>
                  <a:pt x="164" y="29"/>
                  <a:pt x="164" y="29"/>
                </a:cubicBezTo>
                <a:cubicBezTo>
                  <a:pt x="160" y="29"/>
                  <a:pt x="160" y="29"/>
                  <a:pt x="160" y="29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42" y="29"/>
                  <a:pt x="142" y="29"/>
                  <a:pt x="142" y="29"/>
                </a:cubicBezTo>
                <a:cubicBezTo>
                  <a:pt x="136" y="29"/>
                  <a:pt x="136" y="29"/>
                  <a:pt x="136" y="29"/>
                </a:cubicBezTo>
                <a:cubicBezTo>
                  <a:pt x="123" y="29"/>
                  <a:pt x="123" y="29"/>
                  <a:pt x="123" y="29"/>
                </a:cubicBezTo>
                <a:cubicBezTo>
                  <a:pt x="76" y="29"/>
                  <a:pt x="76" y="29"/>
                  <a:pt x="76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47" y="29"/>
                  <a:pt x="47" y="29"/>
                  <a:pt x="47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1" y="29"/>
                  <a:pt x="31" y="29"/>
                  <a:pt x="31" y="29"/>
                </a:cubicBezTo>
                <a:cubicBezTo>
                  <a:pt x="23" y="29"/>
                  <a:pt x="23" y="29"/>
                  <a:pt x="23" y="29"/>
                </a:cubicBezTo>
                <a:cubicBezTo>
                  <a:pt x="11" y="29"/>
                  <a:pt x="0" y="41"/>
                  <a:pt x="0" y="55"/>
                </a:cubicBezTo>
                <a:cubicBezTo>
                  <a:pt x="0" y="71"/>
                  <a:pt x="0" y="71"/>
                  <a:pt x="0" y="71"/>
                </a:cubicBezTo>
                <a:cubicBezTo>
                  <a:pt x="3" y="87"/>
                  <a:pt x="15" y="99"/>
                  <a:pt x="30" y="99"/>
                </a:cubicBezTo>
                <a:close/>
                <a:moveTo>
                  <a:pt x="169" y="107"/>
                </a:moveTo>
                <a:cubicBezTo>
                  <a:pt x="119" y="107"/>
                  <a:pt x="119" y="107"/>
                  <a:pt x="119" y="107"/>
                </a:cubicBezTo>
                <a:cubicBezTo>
                  <a:pt x="119" y="115"/>
                  <a:pt x="119" y="115"/>
                  <a:pt x="119" y="115"/>
                </a:cubicBezTo>
                <a:cubicBezTo>
                  <a:pt x="119" y="120"/>
                  <a:pt x="114" y="124"/>
                  <a:pt x="109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5" y="124"/>
                  <a:pt x="80" y="120"/>
                  <a:pt x="80" y="115"/>
                </a:cubicBezTo>
                <a:cubicBezTo>
                  <a:pt x="80" y="107"/>
                  <a:pt x="80" y="107"/>
                  <a:pt x="80" y="107"/>
                </a:cubicBezTo>
                <a:cubicBezTo>
                  <a:pt x="30" y="107"/>
                  <a:pt x="30" y="107"/>
                  <a:pt x="30" y="107"/>
                </a:cubicBezTo>
                <a:cubicBezTo>
                  <a:pt x="18" y="107"/>
                  <a:pt x="7" y="101"/>
                  <a:pt x="0" y="90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7"/>
                  <a:pt x="11" y="178"/>
                  <a:pt x="23" y="178"/>
                </a:cubicBezTo>
                <a:cubicBezTo>
                  <a:pt x="31" y="178"/>
                  <a:pt x="31" y="178"/>
                  <a:pt x="31" y="178"/>
                </a:cubicBezTo>
                <a:cubicBezTo>
                  <a:pt x="38" y="178"/>
                  <a:pt x="38" y="178"/>
                  <a:pt x="38" y="178"/>
                </a:cubicBezTo>
                <a:cubicBezTo>
                  <a:pt x="47" y="178"/>
                  <a:pt x="47" y="178"/>
                  <a:pt x="47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60" y="178"/>
                  <a:pt x="160" y="178"/>
                  <a:pt x="160" y="178"/>
                </a:cubicBezTo>
                <a:cubicBezTo>
                  <a:pt x="164" y="178"/>
                  <a:pt x="164" y="178"/>
                  <a:pt x="164" y="178"/>
                </a:cubicBezTo>
                <a:cubicBezTo>
                  <a:pt x="176" y="178"/>
                  <a:pt x="176" y="178"/>
                  <a:pt x="176" y="178"/>
                </a:cubicBezTo>
                <a:cubicBezTo>
                  <a:pt x="188" y="178"/>
                  <a:pt x="199" y="167"/>
                  <a:pt x="199" y="152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192" y="101"/>
                  <a:pt x="181" y="107"/>
                  <a:pt x="169" y="107"/>
                </a:cubicBezTo>
                <a:close/>
                <a:moveTo>
                  <a:pt x="109" y="90"/>
                </a:moveTo>
                <a:cubicBezTo>
                  <a:pt x="90" y="90"/>
                  <a:pt x="90" y="90"/>
                  <a:pt x="90" y="90"/>
                </a:cubicBezTo>
                <a:cubicBezTo>
                  <a:pt x="88" y="90"/>
                  <a:pt x="87" y="91"/>
                  <a:pt x="87" y="93"/>
                </a:cubicBezTo>
                <a:cubicBezTo>
                  <a:pt x="87" y="98"/>
                  <a:pt x="87" y="98"/>
                  <a:pt x="87" y="98"/>
                </a:cubicBezTo>
                <a:cubicBezTo>
                  <a:pt x="87" y="101"/>
                  <a:pt x="87" y="101"/>
                  <a:pt x="87" y="101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6"/>
                  <a:pt x="88" y="117"/>
                  <a:pt x="90" y="117"/>
                </a:cubicBezTo>
                <a:cubicBezTo>
                  <a:pt x="109" y="117"/>
                  <a:pt x="109" y="117"/>
                  <a:pt x="109" y="117"/>
                </a:cubicBezTo>
                <a:cubicBezTo>
                  <a:pt x="111" y="117"/>
                  <a:pt x="112" y="116"/>
                  <a:pt x="112" y="114"/>
                </a:cubicBezTo>
                <a:cubicBezTo>
                  <a:pt x="112" y="109"/>
                  <a:pt x="112" y="109"/>
                  <a:pt x="112" y="109"/>
                </a:cubicBezTo>
                <a:cubicBezTo>
                  <a:pt x="112" y="107"/>
                  <a:pt x="112" y="107"/>
                  <a:pt x="112" y="107"/>
                </a:cubicBezTo>
                <a:cubicBezTo>
                  <a:pt x="112" y="101"/>
                  <a:pt x="112" y="101"/>
                  <a:pt x="112" y="101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91"/>
                  <a:pt x="111" y="90"/>
                  <a:pt x="109" y="9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68"/>
          <p:cNvSpPr/>
          <p:nvPr/>
        </p:nvSpPr>
        <p:spPr>
          <a:xfrm>
            <a:off x="2470150" y="944563"/>
            <a:ext cx="749300" cy="746125"/>
          </a:xfrm>
          <a:custGeom>
            <a:avLst/>
            <a:gdLst/>
            <a:ahLst/>
            <a:cxnLst/>
            <a:rect l="l" t="t" r="r" b="b"/>
            <a:pathLst>
              <a:path w="191" h="190" extrusionOk="0">
                <a:moveTo>
                  <a:pt x="188" y="81"/>
                </a:moveTo>
                <a:cubicBezTo>
                  <a:pt x="164" y="77"/>
                  <a:pt x="164" y="77"/>
                  <a:pt x="164" y="77"/>
                </a:cubicBezTo>
                <a:cubicBezTo>
                  <a:pt x="162" y="71"/>
                  <a:pt x="160" y="65"/>
                  <a:pt x="156" y="59"/>
                </a:cubicBezTo>
                <a:cubicBezTo>
                  <a:pt x="171" y="40"/>
                  <a:pt x="171" y="40"/>
                  <a:pt x="171" y="40"/>
                </a:cubicBezTo>
                <a:cubicBezTo>
                  <a:pt x="172" y="38"/>
                  <a:pt x="172" y="36"/>
                  <a:pt x="170" y="34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5" y="19"/>
                  <a:pt x="153" y="19"/>
                  <a:pt x="151" y="20"/>
                </a:cubicBezTo>
                <a:cubicBezTo>
                  <a:pt x="132" y="34"/>
                  <a:pt x="132" y="34"/>
                  <a:pt x="132" y="34"/>
                </a:cubicBezTo>
                <a:cubicBezTo>
                  <a:pt x="126" y="31"/>
                  <a:pt x="120" y="28"/>
                  <a:pt x="113" y="27"/>
                </a:cubicBezTo>
                <a:cubicBezTo>
                  <a:pt x="110" y="3"/>
                  <a:pt x="110" y="3"/>
                  <a:pt x="110" y="3"/>
                </a:cubicBezTo>
                <a:cubicBezTo>
                  <a:pt x="109" y="1"/>
                  <a:pt x="107" y="0"/>
                  <a:pt x="106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4" y="0"/>
                  <a:pt x="82" y="1"/>
                  <a:pt x="82" y="3"/>
                </a:cubicBezTo>
                <a:cubicBezTo>
                  <a:pt x="78" y="27"/>
                  <a:pt x="78" y="27"/>
                  <a:pt x="78" y="27"/>
                </a:cubicBezTo>
                <a:cubicBezTo>
                  <a:pt x="72" y="28"/>
                  <a:pt x="66" y="31"/>
                  <a:pt x="60" y="34"/>
                </a:cubicBezTo>
                <a:cubicBezTo>
                  <a:pt x="41" y="20"/>
                  <a:pt x="41" y="20"/>
                  <a:pt x="41" y="20"/>
                </a:cubicBezTo>
                <a:cubicBezTo>
                  <a:pt x="39" y="19"/>
                  <a:pt x="37" y="19"/>
                  <a:pt x="35" y="21"/>
                </a:cubicBezTo>
                <a:cubicBezTo>
                  <a:pt x="21" y="34"/>
                  <a:pt x="21" y="34"/>
                  <a:pt x="21" y="34"/>
                </a:cubicBezTo>
                <a:cubicBezTo>
                  <a:pt x="20" y="36"/>
                  <a:pt x="20" y="38"/>
                  <a:pt x="21" y="40"/>
                </a:cubicBezTo>
                <a:cubicBezTo>
                  <a:pt x="35" y="59"/>
                  <a:pt x="35" y="59"/>
                  <a:pt x="35" y="59"/>
                </a:cubicBezTo>
                <a:cubicBezTo>
                  <a:pt x="32" y="65"/>
                  <a:pt x="29" y="71"/>
                  <a:pt x="28" y="77"/>
                </a:cubicBezTo>
                <a:cubicBezTo>
                  <a:pt x="4" y="81"/>
                  <a:pt x="4" y="81"/>
                  <a:pt x="4" y="81"/>
                </a:cubicBezTo>
                <a:cubicBezTo>
                  <a:pt x="2" y="81"/>
                  <a:pt x="0" y="83"/>
                  <a:pt x="0" y="85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7"/>
                  <a:pt x="2" y="108"/>
                  <a:pt x="4" y="109"/>
                </a:cubicBezTo>
                <a:cubicBezTo>
                  <a:pt x="28" y="112"/>
                  <a:pt x="28" y="112"/>
                  <a:pt x="28" y="112"/>
                </a:cubicBezTo>
                <a:cubicBezTo>
                  <a:pt x="29" y="119"/>
                  <a:pt x="32" y="125"/>
                  <a:pt x="35" y="131"/>
                </a:cubicBezTo>
                <a:cubicBezTo>
                  <a:pt x="21" y="150"/>
                  <a:pt x="21" y="150"/>
                  <a:pt x="21" y="150"/>
                </a:cubicBezTo>
                <a:cubicBezTo>
                  <a:pt x="20" y="152"/>
                  <a:pt x="20" y="154"/>
                  <a:pt x="21" y="155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7" y="171"/>
                  <a:pt x="39" y="171"/>
                  <a:pt x="41" y="170"/>
                </a:cubicBezTo>
                <a:cubicBezTo>
                  <a:pt x="60" y="155"/>
                  <a:pt x="60" y="155"/>
                  <a:pt x="60" y="155"/>
                </a:cubicBezTo>
                <a:cubicBezTo>
                  <a:pt x="66" y="159"/>
                  <a:pt x="72" y="161"/>
                  <a:pt x="78" y="163"/>
                </a:cubicBezTo>
                <a:cubicBezTo>
                  <a:pt x="82" y="187"/>
                  <a:pt x="82" y="187"/>
                  <a:pt x="82" y="187"/>
                </a:cubicBezTo>
                <a:cubicBezTo>
                  <a:pt x="82" y="189"/>
                  <a:pt x="84" y="190"/>
                  <a:pt x="86" y="190"/>
                </a:cubicBezTo>
                <a:cubicBezTo>
                  <a:pt x="106" y="190"/>
                  <a:pt x="106" y="190"/>
                  <a:pt x="106" y="190"/>
                </a:cubicBezTo>
                <a:cubicBezTo>
                  <a:pt x="107" y="190"/>
                  <a:pt x="109" y="189"/>
                  <a:pt x="110" y="187"/>
                </a:cubicBezTo>
                <a:cubicBezTo>
                  <a:pt x="113" y="163"/>
                  <a:pt x="113" y="163"/>
                  <a:pt x="113" y="163"/>
                </a:cubicBezTo>
                <a:cubicBezTo>
                  <a:pt x="120" y="161"/>
                  <a:pt x="126" y="159"/>
                  <a:pt x="132" y="155"/>
                </a:cubicBezTo>
                <a:cubicBezTo>
                  <a:pt x="151" y="170"/>
                  <a:pt x="151" y="170"/>
                  <a:pt x="151" y="170"/>
                </a:cubicBezTo>
                <a:cubicBezTo>
                  <a:pt x="153" y="171"/>
                  <a:pt x="155" y="171"/>
                  <a:pt x="156" y="169"/>
                </a:cubicBezTo>
                <a:cubicBezTo>
                  <a:pt x="170" y="155"/>
                  <a:pt x="170" y="155"/>
                  <a:pt x="170" y="155"/>
                </a:cubicBezTo>
                <a:cubicBezTo>
                  <a:pt x="172" y="154"/>
                  <a:pt x="172" y="152"/>
                  <a:pt x="171" y="150"/>
                </a:cubicBezTo>
                <a:cubicBezTo>
                  <a:pt x="156" y="131"/>
                  <a:pt x="156" y="131"/>
                  <a:pt x="156" y="131"/>
                </a:cubicBezTo>
                <a:cubicBezTo>
                  <a:pt x="160" y="125"/>
                  <a:pt x="162" y="119"/>
                  <a:pt x="164" y="112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08"/>
                  <a:pt x="191" y="107"/>
                  <a:pt x="191" y="105"/>
                </a:cubicBezTo>
                <a:cubicBezTo>
                  <a:pt x="191" y="85"/>
                  <a:pt x="191" y="85"/>
                  <a:pt x="191" y="85"/>
                </a:cubicBezTo>
                <a:cubicBezTo>
                  <a:pt x="191" y="83"/>
                  <a:pt x="190" y="81"/>
                  <a:pt x="188" y="81"/>
                </a:cubicBezTo>
                <a:close/>
                <a:moveTo>
                  <a:pt x="96" y="130"/>
                </a:moveTo>
                <a:cubicBezTo>
                  <a:pt x="76" y="130"/>
                  <a:pt x="61" y="114"/>
                  <a:pt x="61" y="95"/>
                </a:cubicBezTo>
                <a:cubicBezTo>
                  <a:pt x="61" y="76"/>
                  <a:pt x="76" y="60"/>
                  <a:pt x="96" y="60"/>
                </a:cubicBezTo>
                <a:cubicBezTo>
                  <a:pt x="115" y="60"/>
                  <a:pt x="131" y="76"/>
                  <a:pt x="131" y="95"/>
                </a:cubicBezTo>
                <a:cubicBezTo>
                  <a:pt x="131" y="114"/>
                  <a:pt x="115" y="130"/>
                  <a:pt x="96" y="130"/>
                </a:cubicBezTo>
                <a:close/>
              </a:path>
            </a:pathLst>
          </a:custGeom>
          <a:solidFill>
            <a:srgbClr val="38383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68"/>
          <p:cNvSpPr txBox="1"/>
          <p:nvPr/>
        </p:nvSpPr>
        <p:spPr>
          <a:xfrm>
            <a:off x="3825875" y="800100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68"/>
          <p:cNvSpPr txBox="1"/>
          <p:nvPr/>
        </p:nvSpPr>
        <p:spPr>
          <a:xfrm>
            <a:off x="7073900" y="792163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68"/>
          <p:cNvSpPr txBox="1"/>
          <p:nvPr/>
        </p:nvSpPr>
        <p:spPr>
          <a:xfrm>
            <a:off x="10350500" y="788988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68"/>
          <p:cNvSpPr txBox="1"/>
          <p:nvPr/>
        </p:nvSpPr>
        <p:spPr>
          <a:xfrm>
            <a:off x="2271713" y="5084763"/>
            <a:ext cx="1293812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68"/>
          <p:cNvSpPr txBox="1"/>
          <p:nvPr/>
        </p:nvSpPr>
        <p:spPr>
          <a:xfrm>
            <a:off x="5548313" y="5081588"/>
            <a:ext cx="1293812" cy="101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68"/>
          <p:cNvSpPr txBox="1"/>
          <p:nvPr/>
        </p:nvSpPr>
        <p:spPr>
          <a:xfrm>
            <a:off x="8794750" y="5073650"/>
            <a:ext cx="1293813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Open Sans"/>
              <a:buNone/>
            </a:pPr>
            <a:r>
              <a:rPr lang="ar-EG" sz="1500" dirty="0">
                <a:solidFill>
                  <a:srgbClr val="000000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68"/>
          <p:cNvSpPr/>
          <p:nvPr/>
        </p:nvSpPr>
        <p:spPr>
          <a:xfrm>
            <a:off x="803275" y="3192463"/>
            <a:ext cx="971550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1976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68"/>
          <p:cNvSpPr/>
          <p:nvPr/>
        </p:nvSpPr>
        <p:spPr>
          <a:xfrm>
            <a:off x="2195513" y="3192463"/>
            <a:ext cx="989012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1998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68"/>
          <p:cNvSpPr/>
          <p:nvPr/>
        </p:nvSpPr>
        <p:spPr>
          <a:xfrm>
            <a:off x="3548063" y="3192463"/>
            <a:ext cx="1085850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68"/>
          <p:cNvSpPr/>
          <p:nvPr/>
        </p:nvSpPr>
        <p:spPr>
          <a:xfrm>
            <a:off x="4954588" y="3192463"/>
            <a:ext cx="1077912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2007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68"/>
          <p:cNvSpPr/>
          <p:nvPr/>
        </p:nvSpPr>
        <p:spPr>
          <a:xfrm>
            <a:off x="6403975" y="3192463"/>
            <a:ext cx="984250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68"/>
          <p:cNvSpPr/>
          <p:nvPr/>
        </p:nvSpPr>
        <p:spPr>
          <a:xfrm>
            <a:off x="7800975" y="3192463"/>
            <a:ext cx="1001713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2018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68"/>
          <p:cNvSpPr/>
          <p:nvPr/>
        </p:nvSpPr>
        <p:spPr>
          <a:xfrm>
            <a:off x="9161463" y="3192463"/>
            <a:ext cx="1065212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2029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68"/>
          <p:cNvSpPr/>
          <p:nvPr/>
        </p:nvSpPr>
        <p:spPr>
          <a:xfrm>
            <a:off x="10553700" y="3192463"/>
            <a:ext cx="1046163" cy="50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2045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" grpId="0"/>
      <p:bldP spid="1288" grpId="0" animBg="1"/>
      <p:bldP spid="1289" grpId="0" animBg="1"/>
      <p:bldP spid="1290" grpId="0" animBg="1"/>
      <p:bldP spid="1291" grpId="0" animBg="1"/>
      <p:bldP spid="1292" grpId="0" animBg="1"/>
      <p:bldP spid="1293" grpId="0" animBg="1"/>
      <p:bldP spid="1294" grpId="0" animBg="1"/>
      <p:bldP spid="1295" grpId="0"/>
      <p:bldP spid="1296" grpId="0"/>
      <p:bldP spid="1297" grpId="0"/>
      <p:bldP spid="1298" grpId="0"/>
      <p:bldP spid="1299" grpId="0"/>
      <p:bldP spid="1300" grpId="0"/>
      <p:bldP spid="1301" grpId="0"/>
      <p:bldP spid="1302" grpId="0"/>
      <p:bldP spid="1303" grpId="0"/>
      <p:bldP spid="1304" grpId="0"/>
      <p:bldP spid="1305" grpId="0"/>
      <p:bldP spid="1306" grpId="0"/>
      <p:bldP spid="1307" grpId="0"/>
      <p:bldP spid="130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80E184-1379-FDD3-C1D8-F3ECBF0C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6F7E6F6-8DBA-CBBB-2C9A-089244832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23E020-7E08-1DC2-48E4-9AD3BD8C5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728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iro" panose="00000500000000000000" charset="-78"/>
              <a:cs typeface="Cairo" panose="000005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AE4D96F-4DFD-4770-819E-8D2A4C2C428D}"/>
              </a:ext>
            </a:extLst>
          </p:cNvPr>
          <p:cNvSpPr txBox="1"/>
          <p:nvPr/>
        </p:nvSpPr>
        <p:spPr>
          <a:xfrm>
            <a:off x="2453583" y="2967335"/>
            <a:ext cx="7284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iro" panose="00000500000000000000" charset="-78"/>
                <a:cs typeface="Cairo" panose="00000500000000000000" charset="-78"/>
              </a:rPr>
              <a:t>Ingez-ppt.com</a:t>
            </a:r>
            <a:endParaRPr lang="en-GB" sz="5400" b="1" dirty="0">
              <a:solidFill>
                <a:schemeClr val="bg1"/>
              </a:solidFill>
              <a:latin typeface="Cairo" panose="00000500000000000000" charset="-78"/>
              <a:cs typeface="Cairo" panose="00000500000000000000" charset="-78"/>
            </a:endParaRPr>
          </a:p>
        </p:txBody>
      </p:sp>
      <p:sp>
        <p:nvSpPr>
          <p:cNvPr id="9" name="مربع نص 10">
            <a:extLst>
              <a:ext uri="{FF2B5EF4-FFF2-40B4-BE49-F238E27FC236}">
                <a16:creationId xmlns:a16="http://schemas.microsoft.com/office/drawing/2014/main" id="{06D62A84-6C40-4BB7-A50F-DA3D4CED9656}"/>
              </a:ext>
            </a:extLst>
          </p:cNvPr>
          <p:cNvSpPr txBox="1"/>
          <p:nvPr/>
        </p:nvSpPr>
        <p:spPr>
          <a:xfrm>
            <a:off x="2453583" y="3890665"/>
            <a:ext cx="728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SA" sz="1400" b="1" dirty="0">
                <a:solidFill>
                  <a:schemeClr val="bg1"/>
                </a:solidFill>
                <a:latin typeface="Cairo" panose="00000500000000000000" charset="-78"/>
                <a:cs typeface="Cairo" panose="00000500000000000000" charset="-78"/>
              </a:rPr>
              <a:t>قوالب ودروس تعليمية للبوربوينت باللغة العربية</a:t>
            </a:r>
            <a:r>
              <a:rPr lang="en-US" sz="1400" b="1" dirty="0">
                <a:solidFill>
                  <a:schemeClr val="bg1"/>
                </a:solidFill>
                <a:latin typeface="Cairo" panose="00000500000000000000" charset="-78"/>
                <a:cs typeface="Cairo" panose="00000500000000000000" charset="-78"/>
              </a:rPr>
              <a:t> </a:t>
            </a:r>
            <a:endParaRPr lang="en-GB" sz="1400" b="1" dirty="0">
              <a:solidFill>
                <a:schemeClr val="bg1"/>
              </a:solidFill>
              <a:latin typeface="Cairo" panose="00000500000000000000" charset="-78"/>
              <a:cs typeface="Cairo" panose="00000500000000000000" charset="-78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413D56B-91E7-4C38-B7BE-5FC686AAD5F8}"/>
              </a:ext>
            </a:extLst>
          </p:cNvPr>
          <p:cNvSpPr txBox="1"/>
          <p:nvPr/>
        </p:nvSpPr>
        <p:spPr>
          <a:xfrm>
            <a:off x="701040" y="5842208"/>
            <a:ext cx="1078992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الخط  المستخدم</a:t>
            </a:r>
            <a:r>
              <a:rPr lang="en-GB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 </a:t>
            </a:r>
            <a:r>
              <a:rPr lang="en-US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 </a:t>
            </a:r>
            <a:r>
              <a:rPr lang="ar-EG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 في القالب  </a:t>
            </a:r>
            <a:r>
              <a:rPr lang="en-GB" sz="1000" b="1" dirty="0">
                <a:solidFill>
                  <a:schemeClr val="bg1"/>
                </a:solidFill>
                <a:latin typeface="Cairo" panose="00000500000000000000" charset="-78"/>
                <a:cs typeface="Cairo" panose="00000500000000000000" charset="-78"/>
              </a:rPr>
              <a:t>Cairo</a:t>
            </a:r>
            <a:r>
              <a:rPr lang="ar-EG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   </a:t>
            </a:r>
            <a:r>
              <a:rPr lang="ar-EG" sz="1100" b="1" dirty="0">
                <a:solidFill>
                  <a:schemeClr val="accent1">
                    <a:lumMod val="50000"/>
                  </a:schemeClr>
                </a:solidFill>
                <a:latin typeface="Cairo" panose="00000500000000000000" charset="-78"/>
                <a:cs typeface="Cairo" panose="00000500000000000000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endParaRPr lang="ar-SA" sz="1100" b="1" dirty="0">
              <a:solidFill>
                <a:schemeClr val="accent1">
                  <a:lumMod val="50000"/>
                </a:schemeClr>
              </a:solidFill>
              <a:latin typeface="Cairo" panose="00000500000000000000" charset="-78"/>
              <a:cs typeface="Cairo" panose="00000500000000000000" charset="-78"/>
            </a:endParaRPr>
          </a:p>
          <a:p>
            <a:pPr algn="ctr"/>
            <a:r>
              <a:rPr lang="en-US" sz="900" b="1" u="sng" dirty="0">
                <a:solidFill>
                  <a:schemeClr val="accent1">
                    <a:lumMod val="50000"/>
                  </a:schemeClr>
                </a:solidFill>
                <a:latin typeface="Cairo" panose="00000500000000000000" charset="-78"/>
                <a:cs typeface="Cairo" panose="00000500000000000000" charset="-78"/>
                <a:hlinkClick r:id="rId3"/>
              </a:rPr>
              <a:t>https://fonts.google.com/specimen/Cairo?subset=arabic&amp;selection.family=Cairo:wght@300#standard-styles</a:t>
            </a:r>
            <a:endParaRPr lang="en-US" sz="900" b="1" u="sng" dirty="0">
              <a:solidFill>
                <a:schemeClr val="accent1">
                  <a:lumMod val="50000"/>
                </a:schemeClr>
              </a:solidFill>
              <a:latin typeface="Cairo" panose="00000500000000000000" charset="-78"/>
              <a:cs typeface="Cairo" panose="00000500000000000000" charset="-78"/>
            </a:endParaRPr>
          </a:p>
          <a:p>
            <a:pPr algn="ctr"/>
            <a:endParaRPr lang="ar-EG" sz="900" b="1" u="sng" dirty="0">
              <a:solidFill>
                <a:schemeClr val="accent1">
                  <a:lumMod val="50000"/>
                </a:schemeClr>
              </a:solidFill>
              <a:latin typeface="Cairo" panose="00000500000000000000" charset="-78"/>
              <a:cs typeface="Cairo" panose="00000500000000000000" charset="-78"/>
            </a:endParaRPr>
          </a:p>
          <a:p>
            <a:pPr algn="ctr"/>
            <a:r>
              <a:rPr lang="ar-EG" sz="1100" b="1" dirty="0">
                <a:solidFill>
                  <a:srgbClr val="222222"/>
                </a:solidFill>
                <a:latin typeface="Cairo" panose="00000500000000000000" charset="-78"/>
                <a:cs typeface="Cairo" panose="00000500000000000000" charset="-78"/>
              </a:rPr>
              <a:t>في حالة عدم عمل القالب بالشكل المتوقع تأكد من تحديث اصدار الاوفيس</a:t>
            </a:r>
            <a:r>
              <a:rPr lang="ar-EG" sz="1100" b="1" dirty="0">
                <a:solidFill>
                  <a:schemeClr val="bg1"/>
                </a:solidFill>
                <a:latin typeface="Cairo" panose="00000500000000000000" charset="-78"/>
                <a:cs typeface="Cairo" panose="00000500000000000000" charset="-78"/>
              </a:rPr>
              <a:t> </a:t>
            </a:r>
            <a:endParaRPr lang="ar-EG" sz="1100" b="1" dirty="0">
              <a:solidFill>
                <a:srgbClr val="222222"/>
              </a:solidFill>
              <a:latin typeface="Cairo" panose="00000500000000000000" charset="-78"/>
              <a:cs typeface="Cairo" panose="0000050000000000000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586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/>
          <p:nvPr/>
        </p:nvSpPr>
        <p:spPr>
          <a:xfrm>
            <a:off x="7961313" y="1366838"/>
            <a:ext cx="263842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ar-EG" sz="18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dirty="0"/>
          </a:p>
        </p:txBody>
      </p:sp>
      <p:sp>
        <p:nvSpPr>
          <p:cNvPr id="141" name="Google Shape;141;p18"/>
          <p:cNvSpPr/>
          <p:nvPr/>
        </p:nvSpPr>
        <p:spPr>
          <a:xfrm>
            <a:off x="8079794" y="2859094"/>
            <a:ext cx="1416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Arial"/>
              <a:buNone/>
            </a:pPr>
            <a:r>
              <a:rPr lang="ar-EG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8050229" y="4657736"/>
            <a:ext cx="14064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Arial"/>
              <a:buNone/>
            </a:pPr>
            <a:r>
              <a:rPr lang="ar-EG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8050229" y="1009650"/>
            <a:ext cx="1416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400"/>
              <a:buFont typeface="Arial"/>
              <a:buNone/>
            </a:pPr>
            <a:r>
              <a:rPr lang="ar-EG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400" b="1" dirty="0">
                <a:solidFill>
                  <a:srgbClr val="282828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7961313" y="3211513"/>
            <a:ext cx="2638425" cy="92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ar-EG" sz="18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dirty="0"/>
          </a:p>
        </p:txBody>
      </p:sp>
      <p:sp>
        <p:nvSpPr>
          <p:cNvPr id="145" name="Google Shape;145;p18"/>
          <p:cNvSpPr txBox="1"/>
          <p:nvPr/>
        </p:nvSpPr>
        <p:spPr>
          <a:xfrm>
            <a:off x="7961313" y="5030788"/>
            <a:ext cx="2638425" cy="923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ar-EG" sz="18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dirty="0"/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6350" y="752475"/>
            <a:ext cx="5311775" cy="522128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/>
          <p:nvPr/>
        </p:nvSpPr>
        <p:spPr>
          <a:xfrm>
            <a:off x="1846263" y="2079625"/>
            <a:ext cx="614362" cy="735013"/>
          </a:xfrm>
          <a:custGeom>
            <a:avLst/>
            <a:gdLst/>
            <a:ahLst/>
            <a:cxnLst/>
            <a:rect l="l" t="t" r="r" b="b"/>
            <a:pathLst>
              <a:path w="125" h="149" extrusionOk="0">
                <a:moveTo>
                  <a:pt x="83" y="144"/>
                </a:moveTo>
                <a:cubicBezTo>
                  <a:pt x="83" y="147"/>
                  <a:pt x="81" y="149"/>
                  <a:pt x="78" y="149"/>
                </a:cubicBezTo>
                <a:cubicBezTo>
                  <a:pt x="47" y="149"/>
                  <a:pt x="47" y="149"/>
                  <a:pt x="47" y="149"/>
                </a:cubicBezTo>
                <a:cubicBezTo>
                  <a:pt x="44" y="149"/>
                  <a:pt x="42" y="147"/>
                  <a:pt x="42" y="144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1"/>
                  <a:pt x="44" y="139"/>
                  <a:pt x="47" y="139"/>
                </a:cubicBezTo>
                <a:cubicBezTo>
                  <a:pt x="78" y="139"/>
                  <a:pt x="78" y="139"/>
                  <a:pt x="78" y="139"/>
                </a:cubicBezTo>
                <a:cubicBezTo>
                  <a:pt x="81" y="139"/>
                  <a:pt x="83" y="141"/>
                  <a:pt x="83" y="144"/>
                </a:cubicBezTo>
                <a:close/>
                <a:moveTo>
                  <a:pt x="83" y="130"/>
                </a:moveTo>
                <a:cubicBezTo>
                  <a:pt x="83" y="127"/>
                  <a:pt x="81" y="125"/>
                  <a:pt x="78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4" y="125"/>
                  <a:pt x="42" y="127"/>
                  <a:pt x="42" y="130"/>
                </a:cubicBezTo>
                <a:cubicBezTo>
                  <a:pt x="42" y="130"/>
                  <a:pt x="42" y="130"/>
                  <a:pt x="42" y="130"/>
                </a:cubicBezTo>
                <a:cubicBezTo>
                  <a:pt x="42" y="133"/>
                  <a:pt x="44" y="135"/>
                  <a:pt x="47" y="135"/>
                </a:cubicBezTo>
                <a:cubicBezTo>
                  <a:pt x="78" y="135"/>
                  <a:pt x="78" y="135"/>
                  <a:pt x="78" y="135"/>
                </a:cubicBezTo>
                <a:cubicBezTo>
                  <a:pt x="81" y="135"/>
                  <a:pt x="83" y="133"/>
                  <a:pt x="83" y="130"/>
                </a:cubicBezTo>
                <a:close/>
                <a:moveTo>
                  <a:pt x="67" y="73"/>
                </a:moveTo>
                <a:cubicBezTo>
                  <a:pt x="61" y="73"/>
                  <a:pt x="61" y="73"/>
                  <a:pt x="61" y="73"/>
                </a:cubicBezTo>
                <a:cubicBezTo>
                  <a:pt x="58" y="73"/>
                  <a:pt x="58" y="73"/>
                  <a:pt x="58" y="73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9" y="122"/>
                  <a:pt x="61" y="122"/>
                  <a:pt x="62" y="122"/>
                </a:cubicBezTo>
                <a:cubicBezTo>
                  <a:pt x="62" y="122"/>
                  <a:pt x="62" y="122"/>
                  <a:pt x="62" y="122"/>
                </a:cubicBezTo>
                <a:cubicBezTo>
                  <a:pt x="62" y="122"/>
                  <a:pt x="62" y="122"/>
                  <a:pt x="62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3" y="122"/>
                  <a:pt x="63" y="122"/>
                  <a:pt x="63" y="122"/>
                </a:cubicBezTo>
                <a:cubicBezTo>
                  <a:pt x="64" y="122"/>
                  <a:pt x="66" y="122"/>
                  <a:pt x="67" y="122"/>
                </a:cubicBezTo>
                <a:lnTo>
                  <a:pt x="67" y="73"/>
                </a:lnTo>
                <a:close/>
                <a:moveTo>
                  <a:pt x="45" y="53"/>
                </a:moveTo>
                <a:cubicBezTo>
                  <a:pt x="41" y="53"/>
                  <a:pt x="38" y="57"/>
                  <a:pt x="38" y="61"/>
                </a:cubicBezTo>
                <a:cubicBezTo>
                  <a:pt x="38" y="65"/>
                  <a:pt x="41" y="68"/>
                  <a:pt x="45" y="68"/>
                </a:cubicBezTo>
                <a:cubicBezTo>
                  <a:pt x="53" y="68"/>
                  <a:pt x="53" y="68"/>
                  <a:pt x="53" y="68"/>
                </a:cubicBezTo>
                <a:cubicBezTo>
                  <a:pt x="53" y="61"/>
                  <a:pt x="53" y="61"/>
                  <a:pt x="53" y="61"/>
                </a:cubicBezTo>
                <a:cubicBezTo>
                  <a:pt x="53" y="57"/>
                  <a:pt x="49" y="53"/>
                  <a:pt x="45" y="53"/>
                </a:cubicBezTo>
                <a:close/>
                <a:moveTo>
                  <a:pt x="87" y="61"/>
                </a:moveTo>
                <a:cubicBezTo>
                  <a:pt x="87" y="57"/>
                  <a:pt x="84" y="53"/>
                  <a:pt x="80" y="53"/>
                </a:cubicBezTo>
                <a:cubicBezTo>
                  <a:pt x="76" y="53"/>
                  <a:pt x="72" y="57"/>
                  <a:pt x="72" y="61"/>
                </a:cubicBezTo>
                <a:cubicBezTo>
                  <a:pt x="72" y="68"/>
                  <a:pt x="72" y="68"/>
                  <a:pt x="72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4" y="68"/>
                  <a:pt x="87" y="65"/>
                  <a:pt x="87" y="61"/>
                </a:cubicBezTo>
                <a:close/>
                <a:moveTo>
                  <a:pt x="104" y="47"/>
                </a:moveTo>
                <a:cubicBezTo>
                  <a:pt x="100" y="34"/>
                  <a:pt x="85" y="20"/>
                  <a:pt x="62" y="20"/>
                </a:cubicBezTo>
                <a:cubicBezTo>
                  <a:pt x="40" y="20"/>
                  <a:pt x="25" y="34"/>
                  <a:pt x="21" y="47"/>
                </a:cubicBezTo>
                <a:cubicBezTo>
                  <a:pt x="19" y="57"/>
                  <a:pt x="21" y="67"/>
                  <a:pt x="26" y="76"/>
                </a:cubicBezTo>
                <a:cubicBezTo>
                  <a:pt x="30" y="85"/>
                  <a:pt x="35" y="92"/>
                  <a:pt x="38" y="100"/>
                </a:cubicBezTo>
                <a:cubicBezTo>
                  <a:pt x="41" y="105"/>
                  <a:pt x="41" y="112"/>
                  <a:pt x="42" y="117"/>
                </a:cubicBezTo>
                <a:cubicBezTo>
                  <a:pt x="43" y="121"/>
                  <a:pt x="45" y="122"/>
                  <a:pt x="50" y="122"/>
                </a:cubicBezTo>
                <a:cubicBezTo>
                  <a:pt x="51" y="122"/>
                  <a:pt x="52" y="122"/>
                  <a:pt x="53" y="122"/>
                </a:cubicBezTo>
                <a:cubicBezTo>
                  <a:pt x="53" y="73"/>
                  <a:pt x="53" y="73"/>
                  <a:pt x="53" y="73"/>
                </a:cubicBezTo>
                <a:cubicBezTo>
                  <a:pt x="45" y="73"/>
                  <a:pt x="45" y="73"/>
                  <a:pt x="45" y="73"/>
                </a:cubicBezTo>
                <a:cubicBezTo>
                  <a:pt x="42" y="73"/>
                  <a:pt x="39" y="72"/>
                  <a:pt x="36" y="70"/>
                </a:cubicBezTo>
                <a:cubicBezTo>
                  <a:pt x="34" y="67"/>
                  <a:pt x="33" y="64"/>
                  <a:pt x="33" y="61"/>
                </a:cubicBezTo>
                <a:cubicBezTo>
                  <a:pt x="33" y="58"/>
                  <a:pt x="34" y="54"/>
                  <a:pt x="36" y="52"/>
                </a:cubicBezTo>
                <a:cubicBezTo>
                  <a:pt x="39" y="50"/>
                  <a:pt x="42" y="48"/>
                  <a:pt x="45" y="48"/>
                </a:cubicBezTo>
                <a:cubicBezTo>
                  <a:pt x="52" y="48"/>
                  <a:pt x="57" y="54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8"/>
                  <a:pt x="58" y="68"/>
                  <a:pt x="58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7" y="68"/>
                  <a:pt x="67" y="68"/>
                  <a:pt x="67" y="68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57"/>
                  <a:pt x="69" y="54"/>
                  <a:pt x="71" y="52"/>
                </a:cubicBezTo>
                <a:cubicBezTo>
                  <a:pt x="73" y="50"/>
                  <a:pt x="77" y="48"/>
                  <a:pt x="80" y="48"/>
                </a:cubicBezTo>
                <a:cubicBezTo>
                  <a:pt x="83" y="48"/>
                  <a:pt x="86" y="50"/>
                  <a:pt x="89" y="52"/>
                </a:cubicBezTo>
                <a:cubicBezTo>
                  <a:pt x="91" y="54"/>
                  <a:pt x="92" y="58"/>
                  <a:pt x="92" y="61"/>
                </a:cubicBezTo>
                <a:cubicBezTo>
                  <a:pt x="92" y="64"/>
                  <a:pt x="91" y="67"/>
                  <a:pt x="89" y="70"/>
                </a:cubicBezTo>
                <a:cubicBezTo>
                  <a:pt x="86" y="72"/>
                  <a:pt x="83" y="73"/>
                  <a:pt x="80" y="73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73" y="122"/>
                  <a:pt x="74" y="122"/>
                  <a:pt x="75" y="122"/>
                </a:cubicBezTo>
                <a:cubicBezTo>
                  <a:pt x="80" y="122"/>
                  <a:pt x="82" y="121"/>
                  <a:pt x="83" y="117"/>
                </a:cubicBezTo>
                <a:cubicBezTo>
                  <a:pt x="84" y="112"/>
                  <a:pt x="84" y="105"/>
                  <a:pt x="86" y="100"/>
                </a:cubicBezTo>
                <a:cubicBezTo>
                  <a:pt x="90" y="92"/>
                  <a:pt x="95" y="85"/>
                  <a:pt x="99" y="76"/>
                </a:cubicBezTo>
                <a:cubicBezTo>
                  <a:pt x="104" y="67"/>
                  <a:pt x="106" y="57"/>
                  <a:pt x="104" y="47"/>
                </a:cubicBezTo>
                <a:close/>
                <a:moveTo>
                  <a:pt x="67" y="4"/>
                </a:moveTo>
                <a:cubicBezTo>
                  <a:pt x="67" y="2"/>
                  <a:pt x="65" y="0"/>
                  <a:pt x="62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60" y="0"/>
                  <a:pt x="58" y="2"/>
                  <a:pt x="58" y="4"/>
                </a:cubicBezTo>
                <a:cubicBezTo>
                  <a:pt x="58" y="13"/>
                  <a:pt x="58" y="13"/>
                  <a:pt x="58" y="13"/>
                </a:cubicBezTo>
                <a:cubicBezTo>
                  <a:pt x="58" y="15"/>
                  <a:pt x="60" y="17"/>
                  <a:pt x="62" y="17"/>
                </a:cubicBezTo>
                <a:cubicBezTo>
                  <a:pt x="62" y="17"/>
                  <a:pt x="62" y="17"/>
                  <a:pt x="62" y="17"/>
                </a:cubicBezTo>
                <a:cubicBezTo>
                  <a:pt x="65" y="17"/>
                  <a:pt x="67" y="15"/>
                  <a:pt x="67" y="13"/>
                </a:cubicBezTo>
                <a:lnTo>
                  <a:pt x="67" y="4"/>
                </a:lnTo>
                <a:close/>
                <a:moveTo>
                  <a:pt x="92" y="12"/>
                </a:moveTo>
                <a:cubicBezTo>
                  <a:pt x="93" y="9"/>
                  <a:pt x="93" y="7"/>
                  <a:pt x="90" y="5"/>
                </a:cubicBezTo>
                <a:cubicBezTo>
                  <a:pt x="90" y="5"/>
                  <a:pt x="90" y="5"/>
                  <a:pt x="90" y="5"/>
                </a:cubicBezTo>
                <a:cubicBezTo>
                  <a:pt x="88" y="4"/>
                  <a:pt x="85" y="5"/>
                  <a:pt x="84" y="7"/>
                </a:cubicBezTo>
                <a:cubicBezTo>
                  <a:pt x="80" y="15"/>
                  <a:pt x="80" y="15"/>
                  <a:pt x="80" y="15"/>
                </a:cubicBezTo>
                <a:cubicBezTo>
                  <a:pt x="79" y="17"/>
                  <a:pt x="80" y="20"/>
                  <a:pt x="82" y="21"/>
                </a:cubicBezTo>
                <a:cubicBezTo>
                  <a:pt x="82" y="21"/>
                  <a:pt x="82" y="21"/>
                  <a:pt x="82" y="21"/>
                </a:cubicBezTo>
                <a:cubicBezTo>
                  <a:pt x="84" y="22"/>
                  <a:pt x="87" y="21"/>
                  <a:pt x="88" y="19"/>
                </a:cubicBezTo>
                <a:lnTo>
                  <a:pt x="92" y="12"/>
                </a:lnTo>
                <a:close/>
                <a:moveTo>
                  <a:pt x="111" y="26"/>
                </a:moveTo>
                <a:cubicBezTo>
                  <a:pt x="113" y="25"/>
                  <a:pt x="113" y="22"/>
                  <a:pt x="111" y="20"/>
                </a:cubicBezTo>
                <a:cubicBezTo>
                  <a:pt x="111" y="20"/>
                  <a:pt x="111" y="20"/>
                  <a:pt x="111" y="20"/>
                </a:cubicBezTo>
                <a:cubicBezTo>
                  <a:pt x="110" y="18"/>
                  <a:pt x="107" y="18"/>
                  <a:pt x="105" y="20"/>
                </a:cubicBezTo>
                <a:cubicBezTo>
                  <a:pt x="99" y="25"/>
                  <a:pt x="99" y="25"/>
                  <a:pt x="99" y="25"/>
                </a:cubicBezTo>
                <a:cubicBezTo>
                  <a:pt x="97" y="27"/>
                  <a:pt x="96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100" y="33"/>
                  <a:pt x="103" y="34"/>
                  <a:pt x="105" y="32"/>
                </a:cubicBezTo>
                <a:lnTo>
                  <a:pt x="111" y="26"/>
                </a:lnTo>
                <a:close/>
                <a:moveTo>
                  <a:pt x="121" y="49"/>
                </a:moveTo>
                <a:cubicBezTo>
                  <a:pt x="123" y="48"/>
                  <a:pt x="125" y="46"/>
                  <a:pt x="124" y="43"/>
                </a:cubicBezTo>
                <a:cubicBezTo>
                  <a:pt x="124" y="43"/>
                  <a:pt x="124" y="43"/>
                  <a:pt x="124" y="43"/>
                </a:cubicBezTo>
                <a:cubicBezTo>
                  <a:pt x="124" y="41"/>
                  <a:pt x="121" y="39"/>
                  <a:pt x="119" y="40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08" y="42"/>
                  <a:pt x="107" y="44"/>
                  <a:pt x="107" y="46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8" y="49"/>
                  <a:pt x="110" y="51"/>
                  <a:pt x="112" y="50"/>
                </a:cubicBezTo>
                <a:lnTo>
                  <a:pt x="121" y="49"/>
                </a:lnTo>
                <a:close/>
                <a:moveTo>
                  <a:pt x="119" y="73"/>
                </a:moveTo>
                <a:cubicBezTo>
                  <a:pt x="121" y="73"/>
                  <a:pt x="123" y="72"/>
                  <a:pt x="124" y="69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4" y="67"/>
                  <a:pt x="123" y="65"/>
                  <a:pt x="120" y="64"/>
                </a:cubicBezTo>
                <a:cubicBezTo>
                  <a:pt x="112" y="62"/>
                  <a:pt x="112" y="62"/>
                  <a:pt x="112" y="62"/>
                </a:cubicBezTo>
                <a:cubicBezTo>
                  <a:pt x="110" y="62"/>
                  <a:pt x="107" y="63"/>
                  <a:pt x="107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6" y="68"/>
                  <a:pt x="108" y="71"/>
                  <a:pt x="110" y="71"/>
                </a:cubicBezTo>
                <a:lnTo>
                  <a:pt x="119" y="73"/>
                </a:lnTo>
                <a:close/>
                <a:moveTo>
                  <a:pt x="36" y="19"/>
                </a:moveTo>
                <a:cubicBezTo>
                  <a:pt x="37" y="21"/>
                  <a:pt x="40" y="22"/>
                  <a:pt x="42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45" y="20"/>
                  <a:pt x="45" y="17"/>
                  <a:pt x="44" y="15"/>
                </a:cubicBezTo>
                <a:cubicBezTo>
                  <a:pt x="40" y="7"/>
                  <a:pt x="40" y="7"/>
                  <a:pt x="40" y="7"/>
                </a:cubicBezTo>
                <a:cubicBezTo>
                  <a:pt x="39" y="5"/>
                  <a:pt x="36" y="4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2" y="7"/>
                  <a:pt x="31" y="9"/>
                  <a:pt x="32" y="12"/>
                </a:cubicBezTo>
                <a:lnTo>
                  <a:pt x="36" y="19"/>
                </a:lnTo>
                <a:close/>
                <a:moveTo>
                  <a:pt x="20" y="32"/>
                </a:moveTo>
                <a:cubicBezTo>
                  <a:pt x="22" y="34"/>
                  <a:pt x="25" y="33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8" y="30"/>
                  <a:pt x="28" y="27"/>
                  <a:pt x="26" y="25"/>
                </a:cubicBezTo>
                <a:cubicBezTo>
                  <a:pt x="20" y="20"/>
                  <a:pt x="20" y="20"/>
                  <a:pt x="20" y="20"/>
                </a:cubicBezTo>
                <a:cubicBezTo>
                  <a:pt x="18" y="18"/>
                  <a:pt x="15" y="18"/>
                  <a:pt x="13" y="20"/>
                </a:cubicBezTo>
                <a:cubicBezTo>
                  <a:pt x="13" y="20"/>
                  <a:pt x="13" y="20"/>
                  <a:pt x="13" y="20"/>
                </a:cubicBezTo>
                <a:cubicBezTo>
                  <a:pt x="12" y="22"/>
                  <a:pt x="12" y="25"/>
                  <a:pt x="14" y="26"/>
                </a:cubicBezTo>
                <a:lnTo>
                  <a:pt x="20" y="32"/>
                </a:lnTo>
                <a:close/>
                <a:moveTo>
                  <a:pt x="12" y="50"/>
                </a:moveTo>
                <a:cubicBezTo>
                  <a:pt x="14" y="51"/>
                  <a:pt x="17" y="49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4"/>
                  <a:pt x="16" y="42"/>
                  <a:pt x="14" y="41"/>
                </a:cubicBezTo>
                <a:cubicBezTo>
                  <a:pt x="5" y="40"/>
                  <a:pt x="5" y="40"/>
                  <a:pt x="5" y="40"/>
                </a:cubicBezTo>
                <a:cubicBezTo>
                  <a:pt x="3" y="39"/>
                  <a:pt x="1" y="41"/>
                  <a:pt x="0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6"/>
                  <a:pt x="1" y="48"/>
                  <a:pt x="4" y="49"/>
                </a:cubicBezTo>
                <a:lnTo>
                  <a:pt x="12" y="50"/>
                </a:lnTo>
                <a:close/>
                <a:moveTo>
                  <a:pt x="14" y="71"/>
                </a:moveTo>
                <a:cubicBezTo>
                  <a:pt x="16" y="71"/>
                  <a:pt x="18" y="68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7" y="63"/>
                  <a:pt x="15" y="62"/>
                  <a:pt x="12" y="62"/>
                </a:cubicBezTo>
                <a:cubicBezTo>
                  <a:pt x="4" y="64"/>
                  <a:pt x="4" y="64"/>
                  <a:pt x="4" y="64"/>
                </a:cubicBezTo>
                <a:cubicBezTo>
                  <a:pt x="2" y="65"/>
                  <a:pt x="0" y="67"/>
                  <a:pt x="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1" y="72"/>
                  <a:pt x="3" y="73"/>
                  <a:pt x="6" y="73"/>
                </a:cubicBezTo>
                <a:lnTo>
                  <a:pt x="14" y="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552825" y="5070475"/>
            <a:ext cx="862013" cy="571500"/>
          </a:xfrm>
          <a:custGeom>
            <a:avLst/>
            <a:gdLst/>
            <a:ahLst/>
            <a:cxnLst/>
            <a:rect l="l" t="t" r="r" b="b"/>
            <a:pathLst>
              <a:path w="175" h="116" extrusionOk="0">
                <a:moveTo>
                  <a:pt x="139" y="11"/>
                </a:moveTo>
                <a:cubicBezTo>
                  <a:pt x="156" y="51"/>
                  <a:pt x="156" y="51"/>
                  <a:pt x="156" y="51"/>
                </a:cubicBezTo>
                <a:cubicBezTo>
                  <a:pt x="135" y="60"/>
                  <a:pt x="135" y="60"/>
                  <a:pt x="135" y="60"/>
                </a:cubicBezTo>
                <a:cubicBezTo>
                  <a:pt x="125" y="51"/>
                  <a:pt x="92" y="22"/>
                  <a:pt x="89" y="22"/>
                </a:cubicBezTo>
                <a:cubicBezTo>
                  <a:pt x="87" y="22"/>
                  <a:pt x="77" y="26"/>
                  <a:pt x="75" y="26"/>
                </a:cubicBezTo>
                <a:cubicBezTo>
                  <a:pt x="75" y="26"/>
                  <a:pt x="69" y="28"/>
                  <a:pt x="64" y="28"/>
                </a:cubicBezTo>
                <a:cubicBezTo>
                  <a:pt x="61" y="28"/>
                  <a:pt x="59" y="28"/>
                  <a:pt x="58" y="27"/>
                </a:cubicBezTo>
                <a:cubicBezTo>
                  <a:pt x="57" y="26"/>
                  <a:pt x="56" y="25"/>
                  <a:pt x="56" y="24"/>
                </a:cubicBezTo>
                <a:cubicBezTo>
                  <a:pt x="56" y="22"/>
                  <a:pt x="59" y="20"/>
                  <a:pt x="60" y="19"/>
                </a:cubicBezTo>
                <a:cubicBezTo>
                  <a:pt x="68" y="14"/>
                  <a:pt x="92" y="6"/>
                  <a:pt x="94" y="6"/>
                </a:cubicBezTo>
                <a:cubicBezTo>
                  <a:pt x="94" y="5"/>
                  <a:pt x="94" y="5"/>
                  <a:pt x="94" y="5"/>
                </a:cubicBezTo>
                <a:cubicBezTo>
                  <a:pt x="100" y="5"/>
                  <a:pt x="135" y="10"/>
                  <a:pt x="139" y="11"/>
                </a:cubicBezTo>
                <a:close/>
                <a:moveTo>
                  <a:pt x="154" y="0"/>
                </a:moveTo>
                <a:cubicBezTo>
                  <a:pt x="153" y="0"/>
                  <a:pt x="153" y="0"/>
                  <a:pt x="152" y="0"/>
                </a:cubicBezTo>
                <a:cubicBezTo>
                  <a:pt x="145" y="3"/>
                  <a:pt x="145" y="3"/>
                  <a:pt x="145" y="3"/>
                </a:cubicBezTo>
                <a:cubicBezTo>
                  <a:pt x="144" y="3"/>
                  <a:pt x="143" y="4"/>
                  <a:pt x="143" y="5"/>
                </a:cubicBezTo>
                <a:cubicBezTo>
                  <a:pt x="142" y="6"/>
                  <a:pt x="142" y="7"/>
                  <a:pt x="143" y="8"/>
                </a:cubicBezTo>
                <a:cubicBezTo>
                  <a:pt x="160" y="51"/>
                  <a:pt x="160" y="51"/>
                  <a:pt x="160" y="51"/>
                </a:cubicBezTo>
                <a:cubicBezTo>
                  <a:pt x="160" y="53"/>
                  <a:pt x="163" y="54"/>
                  <a:pt x="165" y="53"/>
                </a:cubicBezTo>
                <a:cubicBezTo>
                  <a:pt x="172" y="51"/>
                  <a:pt x="172" y="51"/>
                  <a:pt x="172" y="51"/>
                </a:cubicBezTo>
                <a:cubicBezTo>
                  <a:pt x="173" y="50"/>
                  <a:pt x="174" y="49"/>
                  <a:pt x="175" y="48"/>
                </a:cubicBezTo>
                <a:cubicBezTo>
                  <a:pt x="175" y="47"/>
                  <a:pt x="175" y="46"/>
                  <a:pt x="175" y="45"/>
                </a:cubicBezTo>
                <a:cubicBezTo>
                  <a:pt x="158" y="2"/>
                  <a:pt x="158" y="2"/>
                  <a:pt x="158" y="2"/>
                </a:cubicBezTo>
                <a:cubicBezTo>
                  <a:pt x="157" y="1"/>
                  <a:pt x="156" y="0"/>
                  <a:pt x="154" y="0"/>
                </a:cubicBezTo>
                <a:close/>
                <a:moveTo>
                  <a:pt x="0" y="58"/>
                </a:moveTo>
                <a:cubicBezTo>
                  <a:pt x="0" y="59"/>
                  <a:pt x="1" y="60"/>
                  <a:pt x="2" y="61"/>
                </a:cubicBezTo>
                <a:cubicBezTo>
                  <a:pt x="2" y="62"/>
                  <a:pt x="3" y="63"/>
                  <a:pt x="5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14" y="63"/>
                  <a:pt x="17" y="61"/>
                  <a:pt x="17" y="59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0"/>
                  <a:pt x="20" y="9"/>
                  <a:pt x="19" y="8"/>
                </a:cubicBezTo>
                <a:cubicBezTo>
                  <a:pt x="18" y="7"/>
                  <a:pt x="17" y="7"/>
                  <a:pt x="16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6" y="6"/>
                  <a:pt x="4" y="8"/>
                  <a:pt x="4" y="10"/>
                </a:cubicBezTo>
                <a:lnTo>
                  <a:pt x="0" y="58"/>
                </a:lnTo>
                <a:close/>
                <a:moveTo>
                  <a:pt x="72" y="100"/>
                </a:moveTo>
                <a:cubicBezTo>
                  <a:pt x="72" y="99"/>
                  <a:pt x="71" y="97"/>
                  <a:pt x="69" y="96"/>
                </a:cubicBezTo>
                <a:cubicBezTo>
                  <a:pt x="66" y="94"/>
                  <a:pt x="63" y="94"/>
                  <a:pt x="61" y="97"/>
                </a:cubicBezTo>
                <a:cubicBezTo>
                  <a:pt x="57" y="101"/>
                  <a:pt x="57" y="101"/>
                  <a:pt x="57" y="101"/>
                </a:cubicBezTo>
                <a:cubicBezTo>
                  <a:pt x="57" y="102"/>
                  <a:pt x="57" y="102"/>
                  <a:pt x="57" y="102"/>
                </a:cubicBezTo>
                <a:cubicBezTo>
                  <a:pt x="54" y="105"/>
                  <a:pt x="54" y="105"/>
                  <a:pt x="54" y="105"/>
                </a:cubicBezTo>
                <a:cubicBezTo>
                  <a:pt x="50" y="110"/>
                  <a:pt x="54" y="114"/>
                  <a:pt x="55" y="115"/>
                </a:cubicBezTo>
                <a:cubicBezTo>
                  <a:pt x="57" y="116"/>
                  <a:pt x="58" y="116"/>
                  <a:pt x="59" y="116"/>
                </a:cubicBezTo>
                <a:cubicBezTo>
                  <a:pt x="61" y="116"/>
                  <a:pt x="63" y="115"/>
                  <a:pt x="64" y="113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71" y="105"/>
                  <a:pt x="71" y="105"/>
                  <a:pt x="71" y="105"/>
                </a:cubicBezTo>
                <a:cubicBezTo>
                  <a:pt x="72" y="104"/>
                  <a:pt x="73" y="102"/>
                  <a:pt x="72" y="100"/>
                </a:cubicBezTo>
                <a:close/>
                <a:moveTo>
                  <a:pt x="38" y="98"/>
                </a:moveTo>
                <a:cubicBezTo>
                  <a:pt x="36" y="100"/>
                  <a:pt x="36" y="103"/>
                  <a:pt x="40" y="106"/>
                </a:cubicBezTo>
                <a:cubicBezTo>
                  <a:pt x="43" y="109"/>
                  <a:pt x="46" y="108"/>
                  <a:pt x="49" y="105"/>
                </a:cubicBezTo>
                <a:cubicBezTo>
                  <a:pt x="57" y="95"/>
                  <a:pt x="57" y="95"/>
                  <a:pt x="57" y="95"/>
                </a:cubicBezTo>
                <a:cubicBezTo>
                  <a:pt x="61" y="90"/>
                  <a:pt x="57" y="87"/>
                  <a:pt x="56" y="86"/>
                </a:cubicBezTo>
                <a:cubicBezTo>
                  <a:pt x="53" y="83"/>
                  <a:pt x="50" y="83"/>
                  <a:pt x="47" y="87"/>
                </a:cubicBezTo>
                <a:cubicBezTo>
                  <a:pt x="43" y="92"/>
                  <a:pt x="43" y="92"/>
                  <a:pt x="43" y="92"/>
                </a:cubicBezTo>
                <a:cubicBezTo>
                  <a:pt x="43" y="92"/>
                  <a:pt x="43" y="92"/>
                  <a:pt x="43" y="92"/>
                </a:cubicBezTo>
                <a:cubicBezTo>
                  <a:pt x="42" y="93"/>
                  <a:pt x="42" y="93"/>
                  <a:pt x="42" y="93"/>
                </a:cubicBezTo>
                <a:lnTo>
                  <a:pt x="38" y="98"/>
                </a:lnTo>
                <a:close/>
                <a:moveTo>
                  <a:pt x="26" y="86"/>
                </a:moveTo>
                <a:cubicBezTo>
                  <a:pt x="25" y="87"/>
                  <a:pt x="24" y="89"/>
                  <a:pt x="25" y="91"/>
                </a:cubicBezTo>
                <a:cubicBezTo>
                  <a:pt x="25" y="92"/>
                  <a:pt x="26" y="94"/>
                  <a:pt x="27" y="95"/>
                </a:cubicBezTo>
                <a:cubicBezTo>
                  <a:pt x="30" y="97"/>
                  <a:pt x="33" y="97"/>
                  <a:pt x="36" y="94"/>
                </a:cubicBezTo>
                <a:cubicBezTo>
                  <a:pt x="45" y="83"/>
                  <a:pt x="45" y="83"/>
                  <a:pt x="45" y="83"/>
                </a:cubicBezTo>
                <a:cubicBezTo>
                  <a:pt x="47" y="81"/>
                  <a:pt x="47" y="79"/>
                  <a:pt x="47" y="78"/>
                </a:cubicBezTo>
                <a:cubicBezTo>
                  <a:pt x="47" y="76"/>
                  <a:pt x="46" y="75"/>
                  <a:pt x="44" y="74"/>
                </a:cubicBezTo>
                <a:cubicBezTo>
                  <a:pt x="41" y="71"/>
                  <a:pt x="38" y="71"/>
                  <a:pt x="35" y="75"/>
                </a:cubicBezTo>
                <a:cubicBezTo>
                  <a:pt x="31" y="80"/>
                  <a:pt x="31" y="80"/>
                  <a:pt x="31" y="80"/>
                </a:cubicBezTo>
                <a:cubicBezTo>
                  <a:pt x="31" y="80"/>
                  <a:pt x="31" y="80"/>
                  <a:pt x="31" y="80"/>
                </a:cubicBezTo>
                <a:cubicBezTo>
                  <a:pt x="30" y="81"/>
                  <a:pt x="30" y="81"/>
                  <a:pt x="30" y="81"/>
                </a:cubicBezTo>
                <a:lnTo>
                  <a:pt x="26" y="86"/>
                </a:lnTo>
                <a:close/>
                <a:moveTo>
                  <a:pt x="24" y="82"/>
                </a:moveTo>
                <a:cubicBezTo>
                  <a:pt x="33" y="71"/>
                  <a:pt x="33" y="71"/>
                  <a:pt x="33" y="71"/>
                </a:cubicBezTo>
                <a:cubicBezTo>
                  <a:pt x="37" y="66"/>
                  <a:pt x="33" y="63"/>
                  <a:pt x="32" y="61"/>
                </a:cubicBezTo>
                <a:cubicBezTo>
                  <a:pt x="29" y="59"/>
                  <a:pt x="26" y="59"/>
                  <a:pt x="23" y="63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7"/>
                  <a:pt x="20" y="67"/>
                </a:cubicBezTo>
                <a:cubicBezTo>
                  <a:pt x="20" y="67"/>
                  <a:pt x="20" y="67"/>
                  <a:pt x="20" y="67"/>
                </a:cubicBezTo>
                <a:cubicBezTo>
                  <a:pt x="16" y="72"/>
                  <a:pt x="16" y="72"/>
                  <a:pt x="16" y="72"/>
                </a:cubicBezTo>
                <a:cubicBezTo>
                  <a:pt x="14" y="74"/>
                  <a:pt x="14" y="75"/>
                  <a:pt x="14" y="77"/>
                </a:cubicBezTo>
                <a:cubicBezTo>
                  <a:pt x="14" y="79"/>
                  <a:pt x="15" y="80"/>
                  <a:pt x="16" y="81"/>
                </a:cubicBezTo>
                <a:cubicBezTo>
                  <a:pt x="17" y="82"/>
                  <a:pt x="19" y="83"/>
                  <a:pt x="21" y="83"/>
                </a:cubicBezTo>
                <a:cubicBezTo>
                  <a:pt x="22" y="83"/>
                  <a:pt x="23" y="83"/>
                  <a:pt x="24" y="82"/>
                </a:cubicBezTo>
                <a:close/>
                <a:moveTo>
                  <a:pt x="133" y="72"/>
                </a:moveTo>
                <a:cubicBezTo>
                  <a:pt x="135" y="70"/>
                  <a:pt x="136" y="66"/>
                  <a:pt x="132" y="63"/>
                </a:cubicBezTo>
                <a:cubicBezTo>
                  <a:pt x="129" y="60"/>
                  <a:pt x="129" y="60"/>
                  <a:pt x="129" y="60"/>
                </a:cubicBezTo>
                <a:cubicBezTo>
                  <a:pt x="112" y="46"/>
                  <a:pt x="93" y="29"/>
                  <a:pt x="89" y="27"/>
                </a:cubicBezTo>
                <a:cubicBezTo>
                  <a:pt x="86" y="27"/>
                  <a:pt x="81" y="29"/>
                  <a:pt x="77" y="30"/>
                </a:cubicBezTo>
                <a:cubicBezTo>
                  <a:pt x="77" y="30"/>
                  <a:pt x="77" y="30"/>
                  <a:pt x="77" y="30"/>
                </a:cubicBezTo>
                <a:cubicBezTo>
                  <a:pt x="76" y="30"/>
                  <a:pt x="70" y="32"/>
                  <a:pt x="64" y="32"/>
                </a:cubicBezTo>
                <a:cubicBezTo>
                  <a:pt x="60" y="32"/>
                  <a:pt x="58" y="32"/>
                  <a:pt x="56" y="30"/>
                </a:cubicBezTo>
                <a:cubicBezTo>
                  <a:pt x="52" y="28"/>
                  <a:pt x="52" y="25"/>
                  <a:pt x="52" y="24"/>
                </a:cubicBezTo>
                <a:cubicBezTo>
                  <a:pt x="52" y="20"/>
                  <a:pt x="55" y="17"/>
                  <a:pt x="57" y="16"/>
                </a:cubicBezTo>
                <a:cubicBezTo>
                  <a:pt x="24" y="11"/>
                  <a:pt x="24" y="11"/>
                  <a:pt x="24" y="11"/>
                </a:cubicBezTo>
                <a:cubicBezTo>
                  <a:pt x="21" y="59"/>
                  <a:pt x="21" y="59"/>
                  <a:pt x="21" y="59"/>
                </a:cubicBezTo>
                <a:cubicBezTo>
                  <a:pt x="24" y="56"/>
                  <a:pt x="26" y="56"/>
                  <a:pt x="28" y="56"/>
                </a:cubicBezTo>
                <a:cubicBezTo>
                  <a:pt x="30" y="56"/>
                  <a:pt x="33" y="57"/>
                  <a:pt x="35" y="58"/>
                </a:cubicBezTo>
                <a:cubicBezTo>
                  <a:pt x="38" y="61"/>
                  <a:pt x="39" y="64"/>
                  <a:pt x="39" y="68"/>
                </a:cubicBezTo>
                <a:cubicBezTo>
                  <a:pt x="42" y="67"/>
                  <a:pt x="44" y="68"/>
                  <a:pt x="47" y="70"/>
                </a:cubicBezTo>
                <a:cubicBezTo>
                  <a:pt x="50" y="73"/>
                  <a:pt x="51" y="76"/>
                  <a:pt x="51" y="80"/>
                </a:cubicBezTo>
                <a:cubicBezTo>
                  <a:pt x="54" y="80"/>
                  <a:pt x="56" y="80"/>
                  <a:pt x="59" y="82"/>
                </a:cubicBezTo>
                <a:cubicBezTo>
                  <a:pt x="62" y="85"/>
                  <a:pt x="63" y="88"/>
                  <a:pt x="63" y="91"/>
                </a:cubicBezTo>
                <a:cubicBezTo>
                  <a:pt x="66" y="90"/>
                  <a:pt x="69" y="91"/>
                  <a:pt x="72" y="93"/>
                </a:cubicBezTo>
                <a:cubicBezTo>
                  <a:pt x="76" y="96"/>
                  <a:pt x="77" y="100"/>
                  <a:pt x="76" y="105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79" y="107"/>
                  <a:pt x="79" y="107"/>
                  <a:pt x="79" y="107"/>
                </a:cubicBezTo>
                <a:cubicBezTo>
                  <a:pt x="81" y="108"/>
                  <a:pt x="82" y="109"/>
                  <a:pt x="83" y="109"/>
                </a:cubicBezTo>
                <a:cubicBezTo>
                  <a:pt x="85" y="109"/>
                  <a:pt x="86" y="107"/>
                  <a:pt x="87" y="106"/>
                </a:cubicBezTo>
                <a:cubicBezTo>
                  <a:pt x="89" y="104"/>
                  <a:pt x="91" y="102"/>
                  <a:pt x="88" y="99"/>
                </a:cubicBezTo>
                <a:cubicBezTo>
                  <a:pt x="88" y="99"/>
                  <a:pt x="88" y="99"/>
                  <a:pt x="88" y="99"/>
                </a:cubicBezTo>
                <a:cubicBezTo>
                  <a:pt x="73" y="86"/>
                  <a:pt x="73" y="86"/>
                  <a:pt x="73" y="86"/>
                </a:cubicBezTo>
                <a:cubicBezTo>
                  <a:pt x="73" y="86"/>
                  <a:pt x="72" y="85"/>
                  <a:pt x="72" y="85"/>
                </a:cubicBezTo>
                <a:cubicBezTo>
                  <a:pt x="72" y="84"/>
                  <a:pt x="72" y="84"/>
                  <a:pt x="73" y="83"/>
                </a:cubicBezTo>
                <a:cubicBezTo>
                  <a:pt x="74" y="82"/>
                  <a:pt x="75" y="82"/>
                  <a:pt x="76" y="83"/>
                </a:cubicBezTo>
                <a:cubicBezTo>
                  <a:pt x="96" y="99"/>
                  <a:pt x="96" y="99"/>
                  <a:pt x="96" y="99"/>
                </a:cubicBezTo>
                <a:cubicBezTo>
                  <a:pt x="96" y="100"/>
                  <a:pt x="98" y="100"/>
                  <a:pt x="99" y="100"/>
                </a:cubicBezTo>
                <a:cubicBezTo>
                  <a:pt x="101" y="100"/>
                  <a:pt x="103" y="99"/>
                  <a:pt x="104" y="97"/>
                </a:cubicBezTo>
                <a:cubicBezTo>
                  <a:pt x="105" y="96"/>
                  <a:pt x="106" y="94"/>
                  <a:pt x="106" y="93"/>
                </a:cubicBezTo>
                <a:cubicBezTo>
                  <a:pt x="105" y="91"/>
                  <a:pt x="104" y="89"/>
                  <a:pt x="103" y="88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90" y="77"/>
                  <a:pt x="90" y="77"/>
                  <a:pt x="90" y="77"/>
                </a:cubicBezTo>
                <a:cubicBezTo>
                  <a:pt x="89" y="77"/>
                  <a:pt x="89" y="76"/>
                  <a:pt x="89" y="76"/>
                </a:cubicBezTo>
                <a:cubicBezTo>
                  <a:pt x="89" y="75"/>
                  <a:pt x="89" y="75"/>
                  <a:pt x="89" y="74"/>
                </a:cubicBezTo>
                <a:cubicBezTo>
                  <a:pt x="90" y="73"/>
                  <a:pt x="92" y="73"/>
                  <a:pt x="93" y="74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2" y="89"/>
                  <a:pt x="113" y="90"/>
                  <a:pt x="115" y="90"/>
                </a:cubicBezTo>
                <a:cubicBezTo>
                  <a:pt x="117" y="90"/>
                  <a:pt x="119" y="89"/>
                  <a:pt x="120" y="86"/>
                </a:cubicBezTo>
                <a:cubicBezTo>
                  <a:pt x="122" y="85"/>
                  <a:pt x="122" y="83"/>
                  <a:pt x="122" y="82"/>
                </a:cubicBezTo>
                <a:cubicBezTo>
                  <a:pt x="122" y="80"/>
                  <a:pt x="121" y="79"/>
                  <a:pt x="119" y="77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4" y="65"/>
                  <a:pt x="104" y="63"/>
                  <a:pt x="105" y="62"/>
                </a:cubicBezTo>
                <a:cubicBezTo>
                  <a:pt x="105" y="61"/>
                  <a:pt x="107" y="61"/>
                  <a:pt x="108" y="62"/>
                </a:cubicBezTo>
                <a:cubicBezTo>
                  <a:pt x="123" y="74"/>
                  <a:pt x="123" y="74"/>
                  <a:pt x="123" y="74"/>
                </a:cubicBezTo>
                <a:cubicBezTo>
                  <a:pt x="126" y="77"/>
                  <a:pt x="130" y="76"/>
                  <a:pt x="133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5335588" y="2208213"/>
            <a:ext cx="742950" cy="620712"/>
          </a:xfrm>
          <a:custGeom>
            <a:avLst/>
            <a:gdLst/>
            <a:ahLst/>
            <a:cxnLst/>
            <a:rect l="l" t="t" r="r" b="b"/>
            <a:pathLst>
              <a:path w="151" h="126" extrusionOk="0">
                <a:moveTo>
                  <a:pt x="21" y="103"/>
                </a:moveTo>
                <a:cubicBezTo>
                  <a:pt x="21" y="69"/>
                  <a:pt x="21" y="69"/>
                  <a:pt x="21" y="69"/>
                </a:cubicBezTo>
                <a:cubicBezTo>
                  <a:pt x="21" y="66"/>
                  <a:pt x="23" y="64"/>
                  <a:pt x="26" y="64"/>
                </a:cubicBezTo>
                <a:cubicBezTo>
                  <a:pt x="34" y="64"/>
                  <a:pt x="34" y="64"/>
                  <a:pt x="34" y="64"/>
                </a:cubicBezTo>
                <a:cubicBezTo>
                  <a:pt x="37" y="64"/>
                  <a:pt x="39" y="66"/>
                  <a:pt x="39" y="69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9" y="106"/>
                  <a:pt x="37" y="108"/>
                  <a:pt x="34" y="108"/>
                </a:cubicBezTo>
                <a:cubicBezTo>
                  <a:pt x="26" y="108"/>
                  <a:pt x="26" y="108"/>
                  <a:pt x="26" y="108"/>
                </a:cubicBezTo>
                <a:cubicBezTo>
                  <a:pt x="23" y="108"/>
                  <a:pt x="21" y="106"/>
                  <a:pt x="21" y="103"/>
                </a:cubicBezTo>
                <a:close/>
                <a:moveTo>
                  <a:pt x="56" y="52"/>
                </a:moveTo>
                <a:cubicBezTo>
                  <a:pt x="53" y="52"/>
                  <a:pt x="51" y="54"/>
                  <a:pt x="51" y="57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1" y="106"/>
                  <a:pt x="53" y="108"/>
                  <a:pt x="56" y="108"/>
                </a:cubicBezTo>
                <a:cubicBezTo>
                  <a:pt x="64" y="108"/>
                  <a:pt x="64" y="108"/>
                  <a:pt x="64" y="108"/>
                </a:cubicBezTo>
                <a:cubicBezTo>
                  <a:pt x="67" y="108"/>
                  <a:pt x="69" y="106"/>
                  <a:pt x="69" y="103"/>
                </a:cubicBezTo>
                <a:cubicBezTo>
                  <a:pt x="69" y="57"/>
                  <a:pt x="69" y="57"/>
                  <a:pt x="69" y="57"/>
                </a:cubicBezTo>
                <a:cubicBezTo>
                  <a:pt x="69" y="54"/>
                  <a:pt x="67" y="52"/>
                  <a:pt x="64" y="52"/>
                </a:cubicBezTo>
                <a:lnTo>
                  <a:pt x="56" y="52"/>
                </a:lnTo>
                <a:close/>
                <a:moveTo>
                  <a:pt x="86" y="42"/>
                </a:moveTo>
                <a:cubicBezTo>
                  <a:pt x="83" y="42"/>
                  <a:pt x="81" y="44"/>
                  <a:pt x="81" y="47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1" y="106"/>
                  <a:pt x="83" y="108"/>
                  <a:pt x="86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08"/>
                  <a:pt x="99" y="106"/>
                  <a:pt x="99" y="103"/>
                </a:cubicBezTo>
                <a:cubicBezTo>
                  <a:pt x="99" y="47"/>
                  <a:pt x="99" y="47"/>
                  <a:pt x="99" y="47"/>
                </a:cubicBezTo>
                <a:cubicBezTo>
                  <a:pt x="99" y="44"/>
                  <a:pt x="97" y="42"/>
                  <a:pt x="94" y="42"/>
                </a:cubicBezTo>
                <a:lnTo>
                  <a:pt x="86" y="42"/>
                </a:lnTo>
                <a:close/>
                <a:moveTo>
                  <a:pt x="116" y="31"/>
                </a:moveTo>
                <a:cubicBezTo>
                  <a:pt x="114" y="31"/>
                  <a:pt x="111" y="33"/>
                  <a:pt x="111" y="36"/>
                </a:cubicBezTo>
                <a:cubicBezTo>
                  <a:pt x="111" y="103"/>
                  <a:pt x="111" y="103"/>
                  <a:pt x="111" y="103"/>
                </a:cubicBezTo>
                <a:cubicBezTo>
                  <a:pt x="111" y="106"/>
                  <a:pt x="114" y="108"/>
                  <a:pt x="116" y="108"/>
                </a:cubicBezTo>
                <a:cubicBezTo>
                  <a:pt x="125" y="108"/>
                  <a:pt x="125" y="108"/>
                  <a:pt x="125" y="108"/>
                </a:cubicBezTo>
                <a:cubicBezTo>
                  <a:pt x="127" y="108"/>
                  <a:pt x="130" y="106"/>
                  <a:pt x="130" y="103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30" y="33"/>
                  <a:pt x="127" y="31"/>
                  <a:pt x="125" y="31"/>
                </a:cubicBezTo>
                <a:lnTo>
                  <a:pt x="116" y="31"/>
                </a:lnTo>
                <a:close/>
                <a:moveTo>
                  <a:pt x="23" y="51"/>
                </a:moveTo>
                <a:cubicBezTo>
                  <a:pt x="55" y="45"/>
                  <a:pt x="85" y="33"/>
                  <a:pt x="113" y="17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25" y="7"/>
                  <a:pt x="125" y="7"/>
                  <a:pt x="125" y="7"/>
                </a:cubicBezTo>
                <a:cubicBezTo>
                  <a:pt x="107" y="6"/>
                  <a:pt x="107" y="6"/>
                  <a:pt x="107" y="6"/>
                </a:cubicBezTo>
                <a:cubicBezTo>
                  <a:pt x="109" y="11"/>
                  <a:pt x="109" y="11"/>
                  <a:pt x="109" y="11"/>
                </a:cubicBezTo>
                <a:cubicBezTo>
                  <a:pt x="83" y="27"/>
                  <a:pt x="53" y="38"/>
                  <a:pt x="22" y="44"/>
                </a:cubicBezTo>
                <a:lnTo>
                  <a:pt x="23" y="51"/>
                </a:lnTo>
                <a:close/>
                <a:moveTo>
                  <a:pt x="151" y="118"/>
                </a:moveTo>
                <a:cubicBezTo>
                  <a:pt x="136" y="109"/>
                  <a:pt x="136" y="109"/>
                  <a:pt x="136" y="109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" y="114"/>
                  <a:pt x="13" y="114"/>
                  <a:pt x="13" y="114"/>
                </a:cubicBezTo>
                <a:cubicBezTo>
                  <a:pt x="13" y="16"/>
                  <a:pt x="13" y="16"/>
                  <a:pt x="13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9" y="0"/>
                  <a:pt x="9" y="0"/>
                  <a:pt x="9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14"/>
                  <a:pt x="6" y="114"/>
                  <a:pt x="6" y="114"/>
                </a:cubicBezTo>
                <a:cubicBezTo>
                  <a:pt x="6" y="118"/>
                  <a:pt x="6" y="118"/>
                  <a:pt x="6" y="118"/>
                </a:cubicBezTo>
                <a:cubicBezTo>
                  <a:pt x="6" y="121"/>
                  <a:pt x="6" y="121"/>
                  <a:pt x="6" y="121"/>
                </a:cubicBezTo>
                <a:cubicBezTo>
                  <a:pt x="136" y="121"/>
                  <a:pt x="136" y="121"/>
                  <a:pt x="136" y="121"/>
                </a:cubicBezTo>
                <a:cubicBezTo>
                  <a:pt x="136" y="126"/>
                  <a:pt x="136" y="126"/>
                  <a:pt x="136" y="126"/>
                </a:cubicBezTo>
                <a:lnTo>
                  <a:pt x="151" y="1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2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"/>
                            </p:stCondLst>
                            <p:childTnLst>
                              <p:par>
                                <p:cTn id="26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2" grpId="0"/>
      <p:bldP spid="143" grpId="0"/>
      <p:bldP spid="144" grpId="0"/>
      <p:bldP spid="145" grpId="0"/>
      <p:bldP spid="147" grpId="0" animBg="1"/>
      <p:bldP spid="148" grpId="0" animBg="1"/>
      <p:bldP spid="1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/>
        </p:nvSpPr>
        <p:spPr>
          <a:xfrm>
            <a:off x="1020763" y="1433513"/>
            <a:ext cx="1944687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19"/>
          <p:cNvSpPr/>
          <p:nvPr/>
        </p:nvSpPr>
        <p:spPr>
          <a:xfrm>
            <a:off x="9382125" y="1084263"/>
            <a:ext cx="163195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ar-EG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9382125" y="4267200"/>
            <a:ext cx="1597025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ar-EG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C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1519238" y="1084263"/>
            <a:ext cx="160655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ar-EG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1522413" y="4267200"/>
            <a:ext cx="1606550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ar-EG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عنوان</a:t>
            </a:r>
            <a:r>
              <a:rPr lang="en-US" sz="2500" b="1" dirty="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B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1017588" y="4637088"/>
            <a:ext cx="1944687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9301163" y="1463675"/>
            <a:ext cx="1944687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9297988" y="4665663"/>
            <a:ext cx="1944687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2325" y="715963"/>
            <a:ext cx="5467350" cy="54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/>
          <p:nvPr/>
        </p:nvSpPr>
        <p:spPr>
          <a:xfrm>
            <a:off x="4356100" y="4516438"/>
            <a:ext cx="612775" cy="736600"/>
          </a:xfrm>
          <a:custGeom>
            <a:avLst/>
            <a:gdLst/>
            <a:ahLst/>
            <a:cxnLst/>
            <a:rect l="l" t="t" r="r" b="b"/>
            <a:pathLst>
              <a:path w="110" h="132" extrusionOk="0">
                <a:moveTo>
                  <a:pt x="74" y="128"/>
                </a:moveTo>
                <a:cubicBezTo>
                  <a:pt x="74" y="130"/>
                  <a:pt x="72" y="132"/>
                  <a:pt x="69" y="132"/>
                </a:cubicBezTo>
                <a:cubicBezTo>
                  <a:pt x="41" y="132"/>
                  <a:pt x="41" y="132"/>
                  <a:pt x="41" y="132"/>
                </a:cubicBezTo>
                <a:cubicBezTo>
                  <a:pt x="39" y="132"/>
                  <a:pt x="37" y="130"/>
                  <a:pt x="37" y="128"/>
                </a:cubicBezTo>
                <a:cubicBezTo>
                  <a:pt x="37" y="128"/>
                  <a:pt x="37" y="128"/>
                  <a:pt x="37" y="128"/>
                </a:cubicBezTo>
                <a:cubicBezTo>
                  <a:pt x="37" y="125"/>
                  <a:pt x="39" y="123"/>
                  <a:pt x="41" y="12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72" y="123"/>
                  <a:pt x="74" y="125"/>
                  <a:pt x="74" y="128"/>
                </a:cubicBezTo>
                <a:close/>
                <a:moveTo>
                  <a:pt x="74" y="116"/>
                </a:moveTo>
                <a:cubicBezTo>
                  <a:pt x="74" y="113"/>
                  <a:pt x="72" y="111"/>
                  <a:pt x="69" y="111"/>
                </a:cubicBezTo>
                <a:cubicBezTo>
                  <a:pt x="41" y="111"/>
                  <a:pt x="41" y="111"/>
                  <a:pt x="41" y="111"/>
                </a:cubicBezTo>
                <a:cubicBezTo>
                  <a:pt x="39" y="111"/>
                  <a:pt x="37" y="113"/>
                  <a:pt x="37" y="116"/>
                </a:cubicBezTo>
                <a:cubicBezTo>
                  <a:pt x="37" y="116"/>
                  <a:pt x="37" y="116"/>
                  <a:pt x="37" y="116"/>
                </a:cubicBezTo>
                <a:cubicBezTo>
                  <a:pt x="37" y="118"/>
                  <a:pt x="39" y="120"/>
                  <a:pt x="41" y="120"/>
                </a:cubicBezTo>
                <a:cubicBezTo>
                  <a:pt x="69" y="120"/>
                  <a:pt x="69" y="120"/>
                  <a:pt x="69" y="120"/>
                </a:cubicBezTo>
                <a:cubicBezTo>
                  <a:pt x="72" y="120"/>
                  <a:pt x="74" y="118"/>
                  <a:pt x="74" y="116"/>
                </a:cubicBezTo>
                <a:close/>
                <a:moveTo>
                  <a:pt x="59" y="65"/>
                </a:moveTo>
                <a:cubicBezTo>
                  <a:pt x="54" y="65"/>
                  <a:pt x="54" y="65"/>
                  <a:pt x="54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108"/>
                  <a:pt x="51" y="108"/>
                  <a:pt x="51" y="108"/>
                </a:cubicBezTo>
                <a:cubicBezTo>
                  <a:pt x="52" y="108"/>
                  <a:pt x="53" y="108"/>
                  <a:pt x="55" y="108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55" y="108"/>
                  <a:pt x="55" y="108"/>
                  <a:pt x="55" y="108"/>
                </a:cubicBezTo>
                <a:cubicBezTo>
                  <a:pt x="57" y="108"/>
                  <a:pt x="58" y="108"/>
                  <a:pt x="59" y="108"/>
                </a:cubicBezTo>
                <a:lnTo>
                  <a:pt x="59" y="65"/>
                </a:lnTo>
                <a:close/>
                <a:moveTo>
                  <a:pt x="40" y="48"/>
                </a:moveTo>
                <a:cubicBezTo>
                  <a:pt x="36" y="48"/>
                  <a:pt x="33" y="51"/>
                  <a:pt x="33" y="54"/>
                </a:cubicBezTo>
                <a:cubicBezTo>
                  <a:pt x="33" y="58"/>
                  <a:pt x="36" y="61"/>
                  <a:pt x="40" y="61"/>
                </a:cubicBezTo>
                <a:cubicBezTo>
                  <a:pt x="46" y="61"/>
                  <a:pt x="46" y="61"/>
                  <a:pt x="46" y="61"/>
                </a:cubicBezTo>
                <a:cubicBezTo>
                  <a:pt x="46" y="54"/>
                  <a:pt x="46" y="54"/>
                  <a:pt x="46" y="54"/>
                </a:cubicBezTo>
                <a:cubicBezTo>
                  <a:pt x="46" y="51"/>
                  <a:pt x="43" y="48"/>
                  <a:pt x="40" y="48"/>
                </a:cubicBezTo>
                <a:close/>
                <a:moveTo>
                  <a:pt x="77" y="54"/>
                </a:moveTo>
                <a:cubicBezTo>
                  <a:pt x="77" y="51"/>
                  <a:pt x="74" y="48"/>
                  <a:pt x="70" y="48"/>
                </a:cubicBezTo>
                <a:cubicBezTo>
                  <a:pt x="67" y="48"/>
                  <a:pt x="64" y="51"/>
                  <a:pt x="64" y="54"/>
                </a:cubicBezTo>
                <a:cubicBezTo>
                  <a:pt x="64" y="61"/>
                  <a:pt x="64" y="61"/>
                  <a:pt x="64" y="61"/>
                </a:cubicBezTo>
                <a:cubicBezTo>
                  <a:pt x="70" y="61"/>
                  <a:pt x="70" y="61"/>
                  <a:pt x="70" y="61"/>
                </a:cubicBezTo>
                <a:cubicBezTo>
                  <a:pt x="74" y="61"/>
                  <a:pt x="77" y="58"/>
                  <a:pt x="77" y="54"/>
                </a:cubicBezTo>
                <a:close/>
                <a:moveTo>
                  <a:pt x="92" y="42"/>
                </a:moveTo>
                <a:cubicBezTo>
                  <a:pt x="89" y="31"/>
                  <a:pt x="75" y="18"/>
                  <a:pt x="55" y="18"/>
                </a:cubicBezTo>
                <a:cubicBezTo>
                  <a:pt x="36" y="18"/>
                  <a:pt x="22" y="31"/>
                  <a:pt x="19" y="42"/>
                </a:cubicBezTo>
                <a:cubicBezTo>
                  <a:pt x="16" y="51"/>
                  <a:pt x="18" y="60"/>
                  <a:pt x="23" y="68"/>
                </a:cubicBezTo>
                <a:cubicBezTo>
                  <a:pt x="27" y="75"/>
                  <a:pt x="31" y="82"/>
                  <a:pt x="34" y="89"/>
                </a:cubicBezTo>
                <a:cubicBezTo>
                  <a:pt x="36" y="93"/>
                  <a:pt x="36" y="99"/>
                  <a:pt x="37" y="104"/>
                </a:cubicBezTo>
                <a:cubicBezTo>
                  <a:pt x="38" y="107"/>
                  <a:pt x="39" y="108"/>
                  <a:pt x="44" y="108"/>
                </a:cubicBezTo>
                <a:cubicBezTo>
                  <a:pt x="45" y="108"/>
                  <a:pt x="45" y="108"/>
                  <a:pt x="46" y="108"/>
                </a:cubicBezTo>
                <a:cubicBezTo>
                  <a:pt x="46" y="65"/>
                  <a:pt x="46" y="65"/>
                  <a:pt x="46" y="65"/>
                </a:cubicBezTo>
                <a:cubicBezTo>
                  <a:pt x="40" y="65"/>
                  <a:pt x="40" y="65"/>
                  <a:pt x="40" y="65"/>
                </a:cubicBezTo>
                <a:cubicBezTo>
                  <a:pt x="37" y="65"/>
                  <a:pt x="34" y="64"/>
                  <a:pt x="32" y="62"/>
                </a:cubicBezTo>
                <a:cubicBezTo>
                  <a:pt x="30" y="60"/>
                  <a:pt x="29" y="57"/>
                  <a:pt x="29" y="54"/>
                </a:cubicBezTo>
                <a:cubicBezTo>
                  <a:pt x="29" y="51"/>
                  <a:pt x="30" y="49"/>
                  <a:pt x="32" y="47"/>
                </a:cubicBezTo>
                <a:cubicBezTo>
                  <a:pt x="34" y="45"/>
                  <a:pt x="37" y="43"/>
                  <a:pt x="40" y="43"/>
                </a:cubicBezTo>
                <a:cubicBezTo>
                  <a:pt x="46" y="43"/>
                  <a:pt x="51" y="48"/>
                  <a:pt x="51" y="54"/>
                </a:cubicBezTo>
                <a:cubicBezTo>
                  <a:pt x="51" y="54"/>
                  <a:pt x="51" y="54"/>
                  <a:pt x="51" y="54"/>
                </a:cubicBezTo>
                <a:cubicBezTo>
                  <a:pt x="51" y="61"/>
                  <a:pt x="51" y="61"/>
                  <a:pt x="51" y="61"/>
                </a:cubicBezTo>
                <a:cubicBezTo>
                  <a:pt x="54" y="61"/>
                  <a:pt x="54" y="61"/>
                  <a:pt x="54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51"/>
                  <a:pt x="61" y="49"/>
                  <a:pt x="63" y="47"/>
                </a:cubicBezTo>
                <a:cubicBezTo>
                  <a:pt x="65" y="45"/>
                  <a:pt x="67" y="43"/>
                  <a:pt x="70" y="43"/>
                </a:cubicBezTo>
                <a:cubicBezTo>
                  <a:pt x="73" y="43"/>
                  <a:pt x="76" y="45"/>
                  <a:pt x="78" y="47"/>
                </a:cubicBezTo>
                <a:cubicBezTo>
                  <a:pt x="80" y="49"/>
                  <a:pt x="81" y="51"/>
                  <a:pt x="81" y="54"/>
                </a:cubicBezTo>
                <a:cubicBezTo>
                  <a:pt x="81" y="57"/>
                  <a:pt x="80" y="60"/>
                  <a:pt x="78" y="62"/>
                </a:cubicBezTo>
                <a:cubicBezTo>
                  <a:pt x="76" y="64"/>
                  <a:pt x="73" y="65"/>
                  <a:pt x="70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64" y="108"/>
                  <a:pt x="64" y="108"/>
                  <a:pt x="64" y="108"/>
                </a:cubicBezTo>
                <a:cubicBezTo>
                  <a:pt x="65" y="108"/>
                  <a:pt x="66" y="108"/>
                  <a:pt x="66" y="108"/>
                </a:cubicBezTo>
                <a:cubicBezTo>
                  <a:pt x="71" y="108"/>
                  <a:pt x="72" y="107"/>
                  <a:pt x="73" y="104"/>
                </a:cubicBezTo>
                <a:cubicBezTo>
                  <a:pt x="74" y="99"/>
                  <a:pt x="74" y="93"/>
                  <a:pt x="76" y="89"/>
                </a:cubicBezTo>
                <a:cubicBezTo>
                  <a:pt x="80" y="82"/>
                  <a:pt x="84" y="75"/>
                  <a:pt x="87" y="68"/>
                </a:cubicBezTo>
                <a:cubicBezTo>
                  <a:pt x="92" y="60"/>
                  <a:pt x="94" y="51"/>
                  <a:pt x="92" y="42"/>
                </a:cubicBezTo>
                <a:close/>
                <a:moveTo>
                  <a:pt x="59" y="4"/>
                </a:moveTo>
                <a:cubicBezTo>
                  <a:pt x="59" y="2"/>
                  <a:pt x="57" y="0"/>
                  <a:pt x="5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53" y="0"/>
                  <a:pt x="51" y="2"/>
                  <a:pt x="51" y="4"/>
                </a:cubicBezTo>
                <a:cubicBezTo>
                  <a:pt x="51" y="12"/>
                  <a:pt x="51" y="12"/>
                  <a:pt x="51" y="12"/>
                </a:cubicBezTo>
                <a:cubicBezTo>
                  <a:pt x="51" y="14"/>
                  <a:pt x="53" y="16"/>
                  <a:pt x="55" y="16"/>
                </a:cubicBezTo>
                <a:cubicBezTo>
                  <a:pt x="55" y="16"/>
                  <a:pt x="55" y="16"/>
                  <a:pt x="55" y="16"/>
                </a:cubicBezTo>
                <a:cubicBezTo>
                  <a:pt x="57" y="16"/>
                  <a:pt x="59" y="14"/>
                  <a:pt x="59" y="12"/>
                </a:cubicBezTo>
                <a:lnTo>
                  <a:pt x="59" y="4"/>
                </a:lnTo>
                <a:close/>
                <a:moveTo>
                  <a:pt x="81" y="11"/>
                </a:moveTo>
                <a:cubicBezTo>
                  <a:pt x="82" y="9"/>
                  <a:pt x="82" y="6"/>
                  <a:pt x="80" y="5"/>
                </a:cubicBezTo>
                <a:cubicBezTo>
                  <a:pt x="80" y="5"/>
                  <a:pt x="80" y="5"/>
                  <a:pt x="80" y="5"/>
                </a:cubicBezTo>
                <a:cubicBezTo>
                  <a:pt x="78" y="4"/>
                  <a:pt x="75" y="5"/>
                  <a:pt x="74" y="7"/>
                </a:cubicBezTo>
                <a:cubicBezTo>
                  <a:pt x="71" y="14"/>
                  <a:pt x="71" y="14"/>
                  <a:pt x="71" y="14"/>
                </a:cubicBezTo>
                <a:cubicBezTo>
                  <a:pt x="70" y="16"/>
                  <a:pt x="70" y="18"/>
                  <a:pt x="72" y="19"/>
                </a:cubicBezTo>
                <a:cubicBezTo>
                  <a:pt x="72" y="19"/>
                  <a:pt x="72" y="19"/>
                  <a:pt x="72" y="19"/>
                </a:cubicBezTo>
                <a:cubicBezTo>
                  <a:pt x="74" y="20"/>
                  <a:pt x="77" y="19"/>
                  <a:pt x="78" y="17"/>
                </a:cubicBezTo>
                <a:lnTo>
                  <a:pt x="81" y="11"/>
                </a:lnTo>
                <a:close/>
                <a:moveTo>
                  <a:pt x="98" y="24"/>
                </a:moveTo>
                <a:cubicBezTo>
                  <a:pt x="99" y="22"/>
                  <a:pt x="100" y="20"/>
                  <a:pt x="98" y="18"/>
                </a:cubicBezTo>
                <a:cubicBezTo>
                  <a:pt x="98" y="18"/>
                  <a:pt x="98" y="18"/>
                  <a:pt x="98" y="18"/>
                </a:cubicBezTo>
                <a:cubicBezTo>
                  <a:pt x="97" y="16"/>
                  <a:pt x="94" y="16"/>
                  <a:pt x="92" y="18"/>
                </a:cubicBezTo>
                <a:cubicBezTo>
                  <a:pt x="87" y="23"/>
                  <a:pt x="87" y="23"/>
                  <a:pt x="87" y="23"/>
                </a:cubicBezTo>
                <a:cubicBezTo>
                  <a:pt x="85" y="24"/>
                  <a:pt x="85" y="27"/>
                  <a:pt x="87" y="28"/>
                </a:cubicBezTo>
                <a:cubicBezTo>
                  <a:pt x="87" y="28"/>
                  <a:pt x="87" y="28"/>
                  <a:pt x="87" y="28"/>
                </a:cubicBezTo>
                <a:cubicBezTo>
                  <a:pt x="88" y="30"/>
                  <a:pt x="91" y="30"/>
                  <a:pt x="92" y="29"/>
                </a:cubicBezTo>
                <a:lnTo>
                  <a:pt x="98" y="24"/>
                </a:lnTo>
                <a:close/>
                <a:moveTo>
                  <a:pt x="106" y="44"/>
                </a:moveTo>
                <a:cubicBezTo>
                  <a:pt x="109" y="43"/>
                  <a:pt x="110" y="41"/>
                  <a:pt x="110" y="39"/>
                </a:cubicBezTo>
                <a:cubicBezTo>
                  <a:pt x="110" y="39"/>
                  <a:pt x="110" y="39"/>
                  <a:pt x="110" y="39"/>
                </a:cubicBezTo>
                <a:cubicBezTo>
                  <a:pt x="109" y="37"/>
                  <a:pt x="107" y="35"/>
                  <a:pt x="105" y="36"/>
                </a:cubicBezTo>
                <a:cubicBezTo>
                  <a:pt x="98" y="37"/>
                  <a:pt x="98" y="37"/>
                  <a:pt x="98" y="37"/>
                </a:cubicBezTo>
                <a:cubicBezTo>
                  <a:pt x="96" y="37"/>
                  <a:pt x="94" y="39"/>
                  <a:pt x="94" y="42"/>
                </a:cubicBezTo>
                <a:cubicBezTo>
                  <a:pt x="94" y="42"/>
                  <a:pt x="94" y="42"/>
                  <a:pt x="94" y="42"/>
                </a:cubicBezTo>
                <a:cubicBezTo>
                  <a:pt x="95" y="44"/>
                  <a:pt x="97" y="45"/>
                  <a:pt x="99" y="45"/>
                </a:cubicBezTo>
                <a:lnTo>
                  <a:pt x="106" y="44"/>
                </a:lnTo>
                <a:close/>
                <a:moveTo>
                  <a:pt x="105" y="65"/>
                </a:moveTo>
                <a:cubicBezTo>
                  <a:pt x="107" y="65"/>
                  <a:pt x="109" y="64"/>
                  <a:pt x="109" y="62"/>
                </a:cubicBezTo>
                <a:cubicBezTo>
                  <a:pt x="109" y="62"/>
                  <a:pt x="109" y="62"/>
                  <a:pt x="109" y="62"/>
                </a:cubicBezTo>
                <a:cubicBezTo>
                  <a:pt x="110" y="60"/>
                  <a:pt x="108" y="58"/>
                  <a:pt x="106" y="57"/>
                </a:cubicBezTo>
                <a:cubicBezTo>
                  <a:pt x="99" y="56"/>
                  <a:pt x="99" y="56"/>
                  <a:pt x="99" y="56"/>
                </a:cubicBezTo>
                <a:cubicBezTo>
                  <a:pt x="97" y="55"/>
                  <a:pt x="95" y="57"/>
                  <a:pt x="94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4" y="61"/>
                  <a:pt x="95" y="63"/>
                  <a:pt x="97" y="64"/>
                </a:cubicBezTo>
                <a:lnTo>
                  <a:pt x="105" y="65"/>
                </a:lnTo>
                <a:close/>
                <a:moveTo>
                  <a:pt x="32" y="17"/>
                </a:moveTo>
                <a:cubicBezTo>
                  <a:pt x="33" y="19"/>
                  <a:pt x="35" y="20"/>
                  <a:pt x="37" y="19"/>
                </a:cubicBezTo>
                <a:cubicBezTo>
                  <a:pt x="37" y="19"/>
                  <a:pt x="37" y="19"/>
                  <a:pt x="37" y="19"/>
                </a:cubicBezTo>
                <a:cubicBezTo>
                  <a:pt x="39" y="18"/>
                  <a:pt x="40" y="16"/>
                  <a:pt x="39" y="14"/>
                </a:cubicBezTo>
                <a:cubicBezTo>
                  <a:pt x="35" y="7"/>
                  <a:pt x="35" y="7"/>
                  <a:pt x="35" y="7"/>
                </a:cubicBezTo>
                <a:cubicBezTo>
                  <a:pt x="34" y="5"/>
                  <a:pt x="32" y="4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28" y="6"/>
                  <a:pt x="27" y="9"/>
                  <a:pt x="28" y="11"/>
                </a:cubicBezTo>
                <a:lnTo>
                  <a:pt x="32" y="17"/>
                </a:lnTo>
                <a:close/>
                <a:moveTo>
                  <a:pt x="17" y="29"/>
                </a:moveTo>
                <a:cubicBezTo>
                  <a:pt x="19" y="30"/>
                  <a:pt x="22" y="30"/>
                  <a:pt x="23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7"/>
                  <a:pt x="24" y="24"/>
                  <a:pt x="23" y="23"/>
                </a:cubicBezTo>
                <a:cubicBezTo>
                  <a:pt x="17" y="18"/>
                  <a:pt x="17" y="18"/>
                  <a:pt x="17" y="18"/>
                </a:cubicBezTo>
                <a:cubicBezTo>
                  <a:pt x="16" y="16"/>
                  <a:pt x="13" y="16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0" y="20"/>
                  <a:pt x="10" y="22"/>
                  <a:pt x="12" y="24"/>
                </a:cubicBezTo>
                <a:lnTo>
                  <a:pt x="17" y="29"/>
                </a:lnTo>
                <a:close/>
                <a:moveTo>
                  <a:pt x="10" y="45"/>
                </a:moveTo>
                <a:cubicBezTo>
                  <a:pt x="13" y="45"/>
                  <a:pt x="15" y="44"/>
                  <a:pt x="15" y="42"/>
                </a:cubicBezTo>
                <a:cubicBezTo>
                  <a:pt x="15" y="42"/>
                  <a:pt x="15" y="42"/>
                  <a:pt x="15" y="42"/>
                </a:cubicBezTo>
                <a:cubicBezTo>
                  <a:pt x="16" y="39"/>
                  <a:pt x="14" y="37"/>
                  <a:pt x="12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2" y="35"/>
                  <a:pt x="0" y="37"/>
                  <a:pt x="0" y="39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1"/>
                  <a:pt x="1" y="43"/>
                  <a:pt x="3" y="44"/>
                </a:cubicBezTo>
                <a:lnTo>
                  <a:pt x="10" y="45"/>
                </a:lnTo>
                <a:close/>
                <a:moveTo>
                  <a:pt x="12" y="64"/>
                </a:moveTo>
                <a:cubicBezTo>
                  <a:pt x="14" y="63"/>
                  <a:pt x="16" y="61"/>
                  <a:pt x="15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5" y="57"/>
                  <a:pt x="13" y="55"/>
                  <a:pt x="11" y="56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8"/>
                  <a:pt x="0" y="60"/>
                  <a:pt x="0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1" y="64"/>
                  <a:pt x="3" y="65"/>
                  <a:pt x="5" y="65"/>
                </a:cubicBezTo>
                <a:lnTo>
                  <a:pt x="12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9"/>
          <p:cNvSpPr/>
          <p:nvPr/>
        </p:nvSpPr>
        <p:spPr>
          <a:xfrm>
            <a:off x="7191375" y="4645025"/>
            <a:ext cx="661988" cy="596900"/>
          </a:xfrm>
          <a:custGeom>
            <a:avLst/>
            <a:gdLst/>
            <a:ahLst/>
            <a:cxnLst/>
            <a:rect l="l" t="t" r="r" b="b"/>
            <a:pathLst>
              <a:path w="119" h="107" extrusionOk="0">
                <a:moveTo>
                  <a:pt x="81" y="15"/>
                </a:moveTo>
                <a:cubicBezTo>
                  <a:pt x="74" y="15"/>
                  <a:pt x="74" y="15"/>
                  <a:pt x="74" y="15"/>
                </a:cubicBezTo>
                <a:cubicBezTo>
                  <a:pt x="74" y="10"/>
                  <a:pt x="70" y="7"/>
                  <a:pt x="67" y="7"/>
                </a:cubicBezTo>
                <a:cubicBezTo>
                  <a:pt x="53" y="7"/>
                  <a:pt x="53" y="7"/>
                  <a:pt x="53" y="7"/>
                </a:cubicBezTo>
                <a:cubicBezTo>
                  <a:pt x="49" y="7"/>
                  <a:pt x="46" y="10"/>
                  <a:pt x="45" y="15"/>
                </a:cubicBezTo>
                <a:cubicBezTo>
                  <a:pt x="38" y="15"/>
                  <a:pt x="38" y="15"/>
                  <a:pt x="38" y="15"/>
                </a:cubicBezTo>
                <a:cubicBezTo>
                  <a:pt x="39" y="7"/>
                  <a:pt x="44" y="0"/>
                  <a:pt x="51" y="0"/>
                </a:cubicBezTo>
                <a:cubicBezTo>
                  <a:pt x="68" y="0"/>
                  <a:pt x="68" y="0"/>
                  <a:pt x="68" y="0"/>
                </a:cubicBezTo>
                <a:cubicBezTo>
                  <a:pt x="75" y="0"/>
                  <a:pt x="81" y="7"/>
                  <a:pt x="81" y="15"/>
                </a:cubicBezTo>
                <a:close/>
                <a:moveTo>
                  <a:pt x="18" y="60"/>
                </a:moveTo>
                <a:cubicBezTo>
                  <a:pt x="48" y="60"/>
                  <a:pt x="48" y="60"/>
                  <a:pt x="48" y="60"/>
                </a:cubicBezTo>
                <a:cubicBezTo>
                  <a:pt x="48" y="55"/>
                  <a:pt x="48" y="55"/>
                  <a:pt x="48" y="55"/>
                </a:cubicBezTo>
                <a:cubicBezTo>
                  <a:pt x="48" y="52"/>
                  <a:pt x="51" y="50"/>
                  <a:pt x="54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9" y="50"/>
                  <a:pt x="71" y="52"/>
                  <a:pt x="71" y="55"/>
                </a:cubicBezTo>
                <a:cubicBezTo>
                  <a:pt x="71" y="60"/>
                  <a:pt x="71" y="60"/>
                  <a:pt x="71" y="60"/>
                </a:cubicBezTo>
                <a:cubicBezTo>
                  <a:pt x="101" y="60"/>
                  <a:pt x="101" y="60"/>
                  <a:pt x="101" y="60"/>
                </a:cubicBezTo>
                <a:cubicBezTo>
                  <a:pt x="110" y="60"/>
                  <a:pt x="118" y="52"/>
                  <a:pt x="119" y="43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25"/>
                  <a:pt x="113" y="18"/>
                  <a:pt x="105" y="18"/>
                </a:cubicBezTo>
                <a:cubicBezTo>
                  <a:pt x="99" y="18"/>
                  <a:pt x="99" y="18"/>
                  <a:pt x="99" y="18"/>
                </a:cubicBezTo>
                <a:cubicBezTo>
                  <a:pt x="96" y="18"/>
                  <a:pt x="96" y="18"/>
                  <a:pt x="96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85" y="18"/>
                  <a:pt x="85" y="18"/>
                  <a:pt x="85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74" y="18"/>
                  <a:pt x="74" y="18"/>
                  <a:pt x="74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38" y="18"/>
                  <a:pt x="38" y="18"/>
                  <a:pt x="38" y="18"/>
                </a:cubicBezTo>
                <a:cubicBezTo>
                  <a:pt x="28" y="18"/>
                  <a:pt x="28" y="18"/>
                  <a:pt x="28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7" y="18"/>
                  <a:pt x="0" y="25"/>
                  <a:pt x="0" y="34"/>
                </a:cubicBezTo>
                <a:cubicBezTo>
                  <a:pt x="0" y="43"/>
                  <a:pt x="0" y="43"/>
                  <a:pt x="0" y="43"/>
                </a:cubicBezTo>
                <a:cubicBezTo>
                  <a:pt x="2" y="52"/>
                  <a:pt x="9" y="60"/>
                  <a:pt x="18" y="60"/>
                </a:cubicBezTo>
                <a:close/>
                <a:moveTo>
                  <a:pt x="101" y="65"/>
                </a:moveTo>
                <a:cubicBezTo>
                  <a:pt x="71" y="65"/>
                  <a:pt x="71" y="65"/>
                  <a:pt x="71" y="65"/>
                </a:cubicBezTo>
                <a:cubicBezTo>
                  <a:pt x="71" y="69"/>
                  <a:pt x="71" y="69"/>
                  <a:pt x="71" y="69"/>
                </a:cubicBezTo>
                <a:cubicBezTo>
                  <a:pt x="71" y="72"/>
                  <a:pt x="69" y="75"/>
                  <a:pt x="66" y="75"/>
                </a:cubicBezTo>
                <a:cubicBezTo>
                  <a:pt x="54" y="75"/>
                  <a:pt x="54" y="75"/>
                  <a:pt x="54" y="75"/>
                </a:cubicBezTo>
                <a:cubicBezTo>
                  <a:pt x="51" y="75"/>
                  <a:pt x="48" y="72"/>
                  <a:pt x="48" y="69"/>
                </a:cubicBezTo>
                <a:cubicBezTo>
                  <a:pt x="48" y="65"/>
                  <a:pt x="48" y="65"/>
                  <a:pt x="48" y="65"/>
                </a:cubicBezTo>
                <a:cubicBezTo>
                  <a:pt x="18" y="65"/>
                  <a:pt x="18" y="65"/>
                  <a:pt x="18" y="65"/>
                </a:cubicBezTo>
                <a:cubicBezTo>
                  <a:pt x="11" y="65"/>
                  <a:pt x="4" y="61"/>
                  <a:pt x="0" y="54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0"/>
                  <a:pt x="7" y="107"/>
                  <a:pt x="14" y="107"/>
                </a:cubicBezTo>
                <a:cubicBezTo>
                  <a:pt x="19" y="107"/>
                  <a:pt x="19" y="107"/>
                  <a:pt x="19" y="107"/>
                </a:cubicBezTo>
                <a:cubicBezTo>
                  <a:pt x="23" y="107"/>
                  <a:pt x="23" y="107"/>
                  <a:pt x="23" y="107"/>
                </a:cubicBezTo>
                <a:cubicBezTo>
                  <a:pt x="28" y="107"/>
                  <a:pt x="28" y="107"/>
                  <a:pt x="28" y="107"/>
                </a:cubicBezTo>
                <a:cubicBezTo>
                  <a:pt x="91" y="107"/>
                  <a:pt x="91" y="107"/>
                  <a:pt x="91" y="107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105" y="107"/>
                  <a:pt x="105" y="107"/>
                  <a:pt x="105" y="107"/>
                </a:cubicBezTo>
                <a:cubicBezTo>
                  <a:pt x="113" y="107"/>
                  <a:pt x="119" y="100"/>
                  <a:pt x="119" y="91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5" y="61"/>
                  <a:pt x="109" y="65"/>
                  <a:pt x="101" y="65"/>
                </a:cubicBezTo>
                <a:close/>
                <a:moveTo>
                  <a:pt x="65" y="54"/>
                </a:moveTo>
                <a:cubicBezTo>
                  <a:pt x="54" y="54"/>
                  <a:pt x="54" y="54"/>
                  <a:pt x="54" y="54"/>
                </a:cubicBezTo>
                <a:cubicBezTo>
                  <a:pt x="53" y="54"/>
                  <a:pt x="52" y="55"/>
                  <a:pt x="52" y="56"/>
                </a:cubicBezTo>
                <a:cubicBezTo>
                  <a:pt x="52" y="59"/>
                  <a:pt x="52" y="59"/>
                  <a:pt x="52" y="59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4"/>
                  <a:pt x="52" y="64"/>
                  <a:pt x="52" y="64"/>
                </a:cubicBezTo>
                <a:cubicBezTo>
                  <a:pt x="52" y="66"/>
                  <a:pt x="52" y="66"/>
                  <a:pt x="52" y="66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70"/>
                  <a:pt x="53" y="71"/>
                  <a:pt x="54" y="71"/>
                </a:cubicBezTo>
                <a:cubicBezTo>
                  <a:pt x="65" y="71"/>
                  <a:pt x="65" y="71"/>
                  <a:pt x="65" y="71"/>
                </a:cubicBezTo>
                <a:cubicBezTo>
                  <a:pt x="66" y="71"/>
                  <a:pt x="67" y="70"/>
                  <a:pt x="67" y="68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64"/>
                  <a:pt x="67" y="64"/>
                  <a:pt x="67" y="64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5"/>
                  <a:pt x="66" y="54"/>
                  <a:pt x="65" y="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4418013" y="1679575"/>
            <a:ext cx="606425" cy="601663"/>
          </a:xfrm>
          <a:custGeom>
            <a:avLst/>
            <a:gdLst/>
            <a:ahLst/>
            <a:cxnLst/>
            <a:rect l="l" t="t" r="r" b="b"/>
            <a:pathLst>
              <a:path w="109" h="108" extrusionOk="0">
                <a:moveTo>
                  <a:pt x="51" y="57"/>
                </a:moveTo>
                <a:cubicBezTo>
                  <a:pt x="102" y="57"/>
                  <a:pt x="102" y="57"/>
                  <a:pt x="102" y="57"/>
                </a:cubicBezTo>
                <a:cubicBezTo>
                  <a:pt x="102" y="85"/>
                  <a:pt x="80" y="108"/>
                  <a:pt x="51" y="108"/>
                </a:cubicBezTo>
                <a:cubicBezTo>
                  <a:pt x="23" y="108"/>
                  <a:pt x="0" y="85"/>
                  <a:pt x="0" y="57"/>
                </a:cubicBezTo>
                <a:cubicBezTo>
                  <a:pt x="0" y="29"/>
                  <a:pt x="23" y="6"/>
                  <a:pt x="51" y="6"/>
                </a:cubicBezTo>
                <a:lnTo>
                  <a:pt x="51" y="57"/>
                </a:lnTo>
                <a:close/>
                <a:moveTo>
                  <a:pt x="58" y="0"/>
                </a:moveTo>
                <a:cubicBezTo>
                  <a:pt x="58" y="51"/>
                  <a:pt x="58" y="51"/>
                  <a:pt x="58" y="51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23"/>
                  <a:pt x="86" y="0"/>
                  <a:pt x="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7362825" y="1779588"/>
            <a:ext cx="490538" cy="714375"/>
          </a:xfrm>
          <a:custGeom>
            <a:avLst/>
            <a:gdLst/>
            <a:ahLst/>
            <a:cxnLst/>
            <a:rect l="l" t="t" r="r" b="b"/>
            <a:pathLst>
              <a:path w="88" h="128" extrusionOk="0">
                <a:moveTo>
                  <a:pt x="88" y="85"/>
                </a:moveTo>
                <a:cubicBezTo>
                  <a:pt x="88" y="72"/>
                  <a:pt x="78" y="61"/>
                  <a:pt x="57" y="56"/>
                </a:cubicBezTo>
                <a:cubicBezTo>
                  <a:pt x="55" y="56"/>
                  <a:pt x="44" y="53"/>
                  <a:pt x="41" y="52"/>
                </a:cubicBezTo>
                <a:cubicBezTo>
                  <a:pt x="25" y="48"/>
                  <a:pt x="21" y="46"/>
                  <a:pt x="21" y="42"/>
                </a:cubicBezTo>
                <a:cubicBezTo>
                  <a:pt x="21" y="37"/>
                  <a:pt x="27" y="32"/>
                  <a:pt x="43" y="32"/>
                </a:cubicBezTo>
                <a:cubicBezTo>
                  <a:pt x="54" y="32"/>
                  <a:pt x="66" y="40"/>
                  <a:pt x="66" y="40"/>
                </a:cubicBezTo>
                <a:cubicBezTo>
                  <a:pt x="70" y="43"/>
                  <a:pt x="73" y="43"/>
                  <a:pt x="77" y="40"/>
                </a:cubicBezTo>
                <a:cubicBezTo>
                  <a:pt x="77" y="40"/>
                  <a:pt x="81" y="36"/>
                  <a:pt x="81" y="32"/>
                </a:cubicBezTo>
                <a:cubicBezTo>
                  <a:pt x="81" y="26"/>
                  <a:pt x="68" y="18"/>
                  <a:pt x="53" y="15"/>
                </a:cubicBezTo>
                <a:cubicBezTo>
                  <a:pt x="53" y="4"/>
                  <a:pt x="53" y="4"/>
                  <a:pt x="53" y="4"/>
                </a:cubicBezTo>
                <a:cubicBezTo>
                  <a:pt x="53" y="2"/>
                  <a:pt x="51" y="0"/>
                  <a:pt x="47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37" y="0"/>
                  <a:pt x="35" y="2"/>
                  <a:pt x="35" y="4"/>
                </a:cubicBezTo>
                <a:cubicBezTo>
                  <a:pt x="35" y="14"/>
                  <a:pt x="35" y="14"/>
                  <a:pt x="35" y="14"/>
                </a:cubicBezTo>
                <a:cubicBezTo>
                  <a:pt x="12" y="16"/>
                  <a:pt x="0" y="28"/>
                  <a:pt x="0" y="42"/>
                </a:cubicBezTo>
                <a:cubicBezTo>
                  <a:pt x="0" y="59"/>
                  <a:pt x="16" y="65"/>
                  <a:pt x="33" y="70"/>
                </a:cubicBezTo>
                <a:cubicBezTo>
                  <a:pt x="35" y="70"/>
                  <a:pt x="49" y="74"/>
                  <a:pt x="51" y="74"/>
                </a:cubicBezTo>
                <a:cubicBezTo>
                  <a:pt x="64" y="77"/>
                  <a:pt x="67" y="82"/>
                  <a:pt x="67" y="85"/>
                </a:cubicBezTo>
                <a:cubicBezTo>
                  <a:pt x="67" y="91"/>
                  <a:pt x="61" y="96"/>
                  <a:pt x="45" y="96"/>
                </a:cubicBezTo>
                <a:cubicBezTo>
                  <a:pt x="34" y="96"/>
                  <a:pt x="18" y="86"/>
                  <a:pt x="18" y="86"/>
                </a:cubicBezTo>
                <a:cubicBezTo>
                  <a:pt x="14" y="84"/>
                  <a:pt x="10" y="84"/>
                  <a:pt x="6" y="89"/>
                </a:cubicBezTo>
                <a:cubicBezTo>
                  <a:pt x="6" y="89"/>
                  <a:pt x="3" y="92"/>
                  <a:pt x="3" y="96"/>
                </a:cubicBezTo>
                <a:cubicBezTo>
                  <a:pt x="3" y="102"/>
                  <a:pt x="20" y="110"/>
                  <a:pt x="35" y="11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35" y="126"/>
                  <a:pt x="37" y="128"/>
                  <a:pt x="41" y="128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51" y="128"/>
                  <a:pt x="53" y="126"/>
                  <a:pt x="53" y="123"/>
                </a:cubicBezTo>
                <a:cubicBezTo>
                  <a:pt x="53" y="114"/>
                  <a:pt x="53" y="114"/>
                  <a:pt x="53" y="114"/>
                </a:cubicBezTo>
                <a:cubicBezTo>
                  <a:pt x="77" y="111"/>
                  <a:pt x="88" y="99"/>
                  <a:pt x="88" y="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6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6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6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6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6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6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6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0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6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6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6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6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4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6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6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6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6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6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6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4" grpId="0"/>
          <p:bldP spid="155" grpId="0"/>
          <p:bldP spid="156" grpId="0"/>
          <p:bldP spid="157" grpId="0"/>
          <p:bldP spid="158" grpId="0"/>
          <p:bldP spid="159" grpId="0"/>
          <p:bldP spid="160" grpId="0"/>
          <p:bldP spid="161" grpId="0"/>
          <p:bldP spid="163" grpId="0" animBg="1"/>
          <p:bldP spid="164" grpId="0" animBg="1"/>
          <p:bldP spid="165" grpId="0" animBg="1"/>
          <p:bldP spid="16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6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6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6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60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6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6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6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6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6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6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0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6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fill="hold"/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6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6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6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6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6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4" presetID="53" presetClass="entr" presetSubtype="16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6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6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6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6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6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2" decel="50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6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6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4" grpId="0"/>
          <p:bldP spid="155" grpId="0"/>
          <p:bldP spid="156" grpId="0"/>
          <p:bldP spid="157" grpId="0"/>
          <p:bldP spid="158" grpId="0"/>
          <p:bldP spid="159" grpId="0"/>
          <p:bldP spid="160" grpId="0"/>
          <p:bldP spid="161" grpId="0"/>
          <p:bldP spid="163" grpId="0" animBg="1"/>
          <p:bldP spid="164" grpId="0" animBg="1"/>
          <p:bldP spid="165" grpId="0" animBg="1"/>
          <p:bldP spid="16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/>
          <p:nvPr/>
        </p:nvSpPr>
        <p:spPr>
          <a:xfrm>
            <a:off x="9398000" y="2260600"/>
            <a:ext cx="1893888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20"/>
          <p:cNvSpPr/>
          <p:nvPr/>
        </p:nvSpPr>
        <p:spPr>
          <a:xfrm>
            <a:off x="1985963" y="1023938"/>
            <a:ext cx="1011237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LEARN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0"/>
          <p:cNvSpPr/>
          <p:nvPr/>
        </p:nvSpPr>
        <p:spPr>
          <a:xfrm>
            <a:off x="1685925" y="2890838"/>
            <a:ext cx="13192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9490075" y="1947863"/>
            <a:ext cx="763588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IDEA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0"/>
          <p:cNvSpPr/>
          <p:nvPr/>
        </p:nvSpPr>
        <p:spPr>
          <a:xfrm>
            <a:off x="9490075" y="3816350"/>
            <a:ext cx="1454150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0"/>
          <p:cNvSpPr/>
          <p:nvPr/>
        </p:nvSpPr>
        <p:spPr>
          <a:xfrm>
            <a:off x="1592263" y="4756150"/>
            <a:ext cx="1412875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2000"/>
              <a:buFont typeface="Arial"/>
              <a:buNone/>
            </a:pPr>
            <a:r>
              <a:rPr lang="en-US" sz="2000" b="1">
                <a:solidFill>
                  <a:srgbClr val="231F2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BUSINESS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0"/>
          <p:cNvSpPr txBox="1"/>
          <p:nvPr/>
        </p:nvSpPr>
        <p:spPr>
          <a:xfrm>
            <a:off x="9380538" y="4129088"/>
            <a:ext cx="1895475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0"/>
          <p:cNvSpPr txBox="1"/>
          <p:nvPr/>
        </p:nvSpPr>
        <p:spPr>
          <a:xfrm>
            <a:off x="1084263" y="1338263"/>
            <a:ext cx="1797050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20"/>
          <p:cNvSpPr txBox="1"/>
          <p:nvPr/>
        </p:nvSpPr>
        <p:spPr>
          <a:xfrm>
            <a:off x="1054100" y="3190875"/>
            <a:ext cx="1798638" cy="73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1054100" y="5059363"/>
            <a:ext cx="1798638" cy="73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EG"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rPr>
              <a:t>هذا النص هو مثال لنص يمكن أن يستبدل في نفس المساحة</a:t>
            </a:r>
            <a:endParaRPr sz="1400" dirty="0">
              <a:solidFill>
                <a:schemeClr val="dk1"/>
              </a:solidFill>
              <a:latin typeface="Cairo" panose="00000500000000000000" pitchFamily="2" charset="-78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0750" y="836613"/>
            <a:ext cx="5270500" cy="51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0"/>
          <p:cNvSpPr/>
          <p:nvPr/>
        </p:nvSpPr>
        <p:spPr>
          <a:xfrm>
            <a:off x="3659188" y="3111500"/>
            <a:ext cx="588962" cy="704850"/>
          </a:xfrm>
          <a:custGeom>
            <a:avLst/>
            <a:gdLst/>
            <a:ahLst/>
            <a:cxnLst/>
            <a:rect l="l" t="t" r="r" b="b"/>
            <a:pathLst>
              <a:path w="138" h="165" extrusionOk="0">
                <a:moveTo>
                  <a:pt x="92" y="159"/>
                </a:moveTo>
                <a:cubicBezTo>
                  <a:pt x="92" y="162"/>
                  <a:pt x="90" y="165"/>
                  <a:pt x="86" y="165"/>
                </a:cubicBezTo>
                <a:cubicBezTo>
                  <a:pt x="52" y="165"/>
                  <a:pt x="52" y="165"/>
                  <a:pt x="52" y="165"/>
                </a:cubicBezTo>
                <a:cubicBezTo>
                  <a:pt x="49" y="165"/>
                  <a:pt x="46" y="162"/>
                  <a:pt x="46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6"/>
                  <a:pt x="49" y="153"/>
                  <a:pt x="52" y="153"/>
                </a:cubicBezTo>
                <a:cubicBezTo>
                  <a:pt x="86" y="153"/>
                  <a:pt x="86" y="153"/>
                  <a:pt x="86" y="153"/>
                </a:cubicBezTo>
                <a:cubicBezTo>
                  <a:pt x="90" y="153"/>
                  <a:pt x="92" y="156"/>
                  <a:pt x="92" y="159"/>
                </a:cubicBezTo>
                <a:close/>
                <a:moveTo>
                  <a:pt x="92" y="144"/>
                </a:moveTo>
                <a:cubicBezTo>
                  <a:pt x="92" y="141"/>
                  <a:pt x="90" y="138"/>
                  <a:pt x="86" y="138"/>
                </a:cubicBezTo>
                <a:cubicBezTo>
                  <a:pt x="52" y="138"/>
                  <a:pt x="52" y="138"/>
                  <a:pt x="52" y="138"/>
                </a:cubicBezTo>
                <a:cubicBezTo>
                  <a:pt x="49" y="138"/>
                  <a:pt x="46" y="141"/>
                  <a:pt x="46" y="144"/>
                </a:cubicBezTo>
                <a:cubicBezTo>
                  <a:pt x="46" y="144"/>
                  <a:pt x="46" y="144"/>
                  <a:pt x="46" y="144"/>
                </a:cubicBezTo>
                <a:cubicBezTo>
                  <a:pt x="46" y="147"/>
                  <a:pt x="49" y="150"/>
                  <a:pt x="52" y="150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0" y="150"/>
                  <a:pt x="92" y="147"/>
                  <a:pt x="92" y="144"/>
                </a:cubicBezTo>
                <a:close/>
                <a:moveTo>
                  <a:pt x="75" y="81"/>
                </a:moveTo>
                <a:cubicBezTo>
                  <a:pt x="67" y="81"/>
                  <a:pt x="67" y="81"/>
                  <a:pt x="67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135"/>
                  <a:pt x="64" y="135"/>
                  <a:pt x="64" y="135"/>
                </a:cubicBezTo>
                <a:cubicBezTo>
                  <a:pt x="65" y="135"/>
                  <a:pt x="67" y="135"/>
                  <a:pt x="69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69" y="135"/>
                  <a:pt x="69" y="135"/>
                  <a:pt x="69" y="135"/>
                </a:cubicBezTo>
                <a:cubicBezTo>
                  <a:pt x="71" y="135"/>
                  <a:pt x="73" y="135"/>
                  <a:pt x="75" y="135"/>
                </a:cubicBezTo>
                <a:lnTo>
                  <a:pt x="75" y="81"/>
                </a:lnTo>
                <a:close/>
                <a:moveTo>
                  <a:pt x="50" y="59"/>
                </a:moveTo>
                <a:cubicBezTo>
                  <a:pt x="45" y="59"/>
                  <a:pt x="42" y="63"/>
                  <a:pt x="42" y="68"/>
                </a:cubicBezTo>
                <a:cubicBezTo>
                  <a:pt x="42" y="72"/>
                  <a:pt x="45" y="76"/>
                  <a:pt x="50" y="76"/>
                </a:cubicBezTo>
                <a:cubicBezTo>
                  <a:pt x="58" y="76"/>
                  <a:pt x="58" y="76"/>
                  <a:pt x="58" y="76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3"/>
                  <a:pt x="55" y="59"/>
                  <a:pt x="50" y="59"/>
                </a:cubicBezTo>
                <a:close/>
                <a:moveTo>
                  <a:pt x="96" y="68"/>
                </a:moveTo>
                <a:cubicBezTo>
                  <a:pt x="96" y="63"/>
                  <a:pt x="93" y="59"/>
                  <a:pt x="88" y="59"/>
                </a:cubicBezTo>
                <a:cubicBezTo>
                  <a:pt x="84" y="59"/>
                  <a:pt x="80" y="63"/>
                  <a:pt x="80" y="68"/>
                </a:cubicBezTo>
                <a:cubicBezTo>
                  <a:pt x="80" y="76"/>
                  <a:pt x="80" y="76"/>
                  <a:pt x="80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93" y="76"/>
                  <a:pt x="96" y="72"/>
                  <a:pt x="96" y="68"/>
                </a:cubicBezTo>
                <a:close/>
                <a:moveTo>
                  <a:pt x="115" y="53"/>
                </a:moveTo>
                <a:cubicBezTo>
                  <a:pt x="111" y="38"/>
                  <a:pt x="93" y="22"/>
                  <a:pt x="69" y="22"/>
                </a:cubicBezTo>
                <a:cubicBezTo>
                  <a:pt x="45" y="22"/>
                  <a:pt x="27" y="38"/>
                  <a:pt x="24" y="53"/>
                </a:cubicBezTo>
                <a:cubicBezTo>
                  <a:pt x="21" y="64"/>
                  <a:pt x="23" y="74"/>
                  <a:pt x="29" y="85"/>
                </a:cubicBezTo>
                <a:cubicBezTo>
                  <a:pt x="34" y="94"/>
                  <a:pt x="39" y="102"/>
                  <a:pt x="43" y="111"/>
                </a:cubicBezTo>
                <a:cubicBezTo>
                  <a:pt x="45" y="116"/>
                  <a:pt x="46" y="124"/>
                  <a:pt x="47" y="129"/>
                </a:cubicBezTo>
                <a:cubicBezTo>
                  <a:pt x="48" y="133"/>
                  <a:pt x="50" y="135"/>
                  <a:pt x="55" y="135"/>
                </a:cubicBezTo>
                <a:cubicBezTo>
                  <a:pt x="56" y="135"/>
                  <a:pt x="57" y="135"/>
                  <a:pt x="58" y="135"/>
                </a:cubicBezTo>
                <a:cubicBezTo>
                  <a:pt x="58" y="81"/>
                  <a:pt x="58" y="81"/>
                  <a:pt x="58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6" y="81"/>
                  <a:pt x="43" y="80"/>
                  <a:pt x="40" y="77"/>
                </a:cubicBezTo>
                <a:cubicBezTo>
                  <a:pt x="38" y="75"/>
                  <a:pt x="36" y="71"/>
                  <a:pt x="36" y="68"/>
                </a:cubicBezTo>
                <a:cubicBezTo>
                  <a:pt x="36" y="64"/>
                  <a:pt x="38" y="61"/>
                  <a:pt x="40" y="58"/>
                </a:cubicBezTo>
                <a:cubicBezTo>
                  <a:pt x="43" y="56"/>
                  <a:pt x="46" y="54"/>
                  <a:pt x="50" y="54"/>
                </a:cubicBezTo>
                <a:cubicBezTo>
                  <a:pt x="57" y="54"/>
                  <a:pt x="64" y="60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76"/>
                  <a:pt x="64" y="76"/>
                  <a:pt x="64" y="76"/>
                </a:cubicBezTo>
                <a:cubicBezTo>
                  <a:pt x="67" y="76"/>
                  <a:pt x="67" y="76"/>
                  <a:pt x="67" y="76"/>
                </a:cubicBezTo>
                <a:cubicBezTo>
                  <a:pt x="75" y="76"/>
                  <a:pt x="75" y="76"/>
                  <a:pt x="75" y="76"/>
                </a:cubicBezTo>
                <a:cubicBezTo>
                  <a:pt x="75" y="68"/>
                  <a:pt x="75" y="68"/>
                  <a:pt x="75" y="68"/>
                </a:cubicBezTo>
                <a:cubicBezTo>
                  <a:pt x="75" y="68"/>
                  <a:pt x="75" y="68"/>
                  <a:pt x="75" y="68"/>
                </a:cubicBezTo>
                <a:cubicBezTo>
                  <a:pt x="75" y="64"/>
                  <a:pt x="76" y="61"/>
                  <a:pt x="79" y="58"/>
                </a:cubicBezTo>
                <a:cubicBezTo>
                  <a:pt x="81" y="56"/>
                  <a:pt x="85" y="54"/>
                  <a:pt x="88" y="54"/>
                </a:cubicBezTo>
                <a:cubicBezTo>
                  <a:pt x="92" y="54"/>
                  <a:pt x="95" y="56"/>
                  <a:pt x="98" y="58"/>
                </a:cubicBezTo>
                <a:cubicBezTo>
                  <a:pt x="100" y="61"/>
                  <a:pt x="102" y="64"/>
                  <a:pt x="102" y="68"/>
                </a:cubicBezTo>
                <a:cubicBezTo>
                  <a:pt x="102" y="71"/>
                  <a:pt x="100" y="75"/>
                  <a:pt x="98" y="77"/>
                </a:cubicBezTo>
                <a:cubicBezTo>
                  <a:pt x="95" y="80"/>
                  <a:pt x="92" y="81"/>
                  <a:pt x="88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81" y="135"/>
                  <a:pt x="82" y="135"/>
                  <a:pt x="83" y="135"/>
                </a:cubicBezTo>
                <a:cubicBezTo>
                  <a:pt x="89" y="135"/>
                  <a:pt x="90" y="133"/>
                  <a:pt x="91" y="129"/>
                </a:cubicBezTo>
                <a:cubicBezTo>
                  <a:pt x="92" y="124"/>
                  <a:pt x="93" y="116"/>
                  <a:pt x="96" y="111"/>
                </a:cubicBezTo>
                <a:cubicBezTo>
                  <a:pt x="100" y="102"/>
                  <a:pt x="105" y="94"/>
                  <a:pt x="110" y="85"/>
                </a:cubicBezTo>
                <a:cubicBezTo>
                  <a:pt x="115" y="74"/>
                  <a:pt x="117" y="64"/>
                  <a:pt x="115" y="53"/>
                </a:cubicBezTo>
                <a:close/>
                <a:moveTo>
                  <a:pt x="74" y="5"/>
                </a:moveTo>
                <a:cubicBezTo>
                  <a:pt x="74" y="3"/>
                  <a:pt x="72" y="0"/>
                  <a:pt x="69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6" y="0"/>
                  <a:pt x="64" y="3"/>
                  <a:pt x="64" y="5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7"/>
                  <a:pt x="66" y="20"/>
                  <a:pt x="69" y="20"/>
                </a:cubicBezTo>
                <a:cubicBezTo>
                  <a:pt x="69" y="20"/>
                  <a:pt x="69" y="20"/>
                  <a:pt x="69" y="20"/>
                </a:cubicBezTo>
                <a:cubicBezTo>
                  <a:pt x="72" y="20"/>
                  <a:pt x="74" y="17"/>
                  <a:pt x="74" y="15"/>
                </a:cubicBezTo>
                <a:lnTo>
                  <a:pt x="74" y="5"/>
                </a:lnTo>
                <a:close/>
                <a:moveTo>
                  <a:pt x="102" y="14"/>
                </a:moveTo>
                <a:cubicBezTo>
                  <a:pt x="103" y="11"/>
                  <a:pt x="102" y="8"/>
                  <a:pt x="100" y="7"/>
                </a:cubicBezTo>
                <a:cubicBezTo>
                  <a:pt x="100" y="7"/>
                  <a:pt x="100" y="7"/>
                  <a:pt x="100" y="7"/>
                </a:cubicBezTo>
                <a:cubicBezTo>
                  <a:pt x="97" y="5"/>
                  <a:pt x="94" y="6"/>
                  <a:pt x="93" y="9"/>
                </a:cubicBezTo>
                <a:cubicBezTo>
                  <a:pt x="89" y="17"/>
                  <a:pt x="89" y="17"/>
                  <a:pt x="89" y="17"/>
                </a:cubicBezTo>
                <a:cubicBezTo>
                  <a:pt x="87" y="19"/>
                  <a:pt x="88" y="22"/>
                  <a:pt x="91" y="24"/>
                </a:cubicBezTo>
                <a:cubicBezTo>
                  <a:pt x="91" y="24"/>
                  <a:pt x="91" y="24"/>
                  <a:pt x="91" y="24"/>
                </a:cubicBezTo>
                <a:cubicBezTo>
                  <a:pt x="93" y="25"/>
                  <a:pt x="96" y="24"/>
                  <a:pt x="97" y="22"/>
                </a:cubicBezTo>
                <a:lnTo>
                  <a:pt x="102" y="14"/>
                </a:lnTo>
                <a:close/>
                <a:moveTo>
                  <a:pt x="122" y="30"/>
                </a:moveTo>
                <a:cubicBezTo>
                  <a:pt x="124" y="28"/>
                  <a:pt x="125" y="25"/>
                  <a:pt x="123" y="23"/>
                </a:cubicBezTo>
                <a:cubicBezTo>
                  <a:pt x="123" y="23"/>
                  <a:pt x="123" y="23"/>
                  <a:pt x="123" y="23"/>
                </a:cubicBezTo>
                <a:cubicBezTo>
                  <a:pt x="121" y="21"/>
                  <a:pt x="118" y="20"/>
                  <a:pt x="116" y="22"/>
                </a:cubicBezTo>
                <a:cubicBezTo>
                  <a:pt x="109" y="28"/>
                  <a:pt x="109" y="28"/>
                  <a:pt x="109" y="28"/>
                </a:cubicBezTo>
                <a:cubicBezTo>
                  <a:pt x="107" y="30"/>
                  <a:pt x="107" y="33"/>
                  <a:pt x="108" y="35"/>
                </a:cubicBezTo>
                <a:cubicBezTo>
                  <a:pt x="108" y="35"/>
                  <a:pt x="108" y="35"/>
                  <a:pt x="108" y="35"/>
                </a:cubicBezTo>
                <a:cubicBezTo>
                  <a:pt x="110" y="37"/>
                  <a:pt x="113" y="38"/>
                  <a:pt x="115" y="36"/>
                </a:cubicBezTo>
                <a:lnTo>
                  <a:pt x="122" y="30"/>
                </a:lnTo>
                <a:close/>
                <a:moveTo>
                  <a:pt x="133" y="54"/>
                </a:moveTo>
                <a:cubicBezTo>
                  <a:pt x="136" y="54"/>
                  <a:pt x="138" y="51"/>
                  <a:pt x="137" y="48"/>
                </a:cubicBezTo>
                <a:cubicBezTo>
                  <a:pt x="137" y="48"/>
                  <a:pt x="137" y="48"/>
                  <a:pt x="137" y="48"/>
                </a:cubicBezTo>
                <a:cubicBezTo>
                  <a:pt x="137" y="46"/>
                  <a:pt x="134" y="44"/>
                  <a:pt x="131" y="44"/>
                </a:cubicBezTo>
                <a:cubicBezTo>
                  <a:pt x="122" y="46"/>
                  <a:pt x="122" y="46"/>
                  <a:pt x="122" y="46"/>
                </a:cubicBezTo>
                <a:cubicBezTo>
                  <a:pt x="119" y="47"/>
                  <a:pt x="118" y="49"/>
                  <a:pt x="118" y="52"/>
                </a:cubicBezTo>
                <a:cubicBezTo>
                  <a:pt x="118" y="52"/>
                  <a:pt x="118" y="52"/>
                  <a:pt x="118" y="52"/>
                </a:cubicBezTo>
                <a:cubicBezTo>
                  <a:pt x="119" y="55"/>
                  <a:pt x="121" y="56"/>
                  <a:pt x="124" y="56"/>
                </a:cubicBezTo>
                <a:lnTo>
                  <a:pt x="133" y="54"/>
                </a:lnTo>
                <a:close/>
                <a:moveTo>
                  <a:pt x="131" y="81"/>
                </a:moveTo>
                <a:cubicBezTo>
                  <a:pt x="134" y="82"/>
                  <a:pt x="136" y="80"/>
                  <a:pt x="137" y="77"/>
                </a:cubicBezTo>
                <a:cubicBezTo>
                  <a:pt x="137" y="77"/>
                  <a:pt x="137" y="77"/>
                  <a:pt x="137" y="77"/>
                </a:cubicBezTo>
                <a:cubicBezTo>
                  <a:pt x="137" y="74"/>
                  <a:pt x="136" y="72"/>
                  <a:pt x="133" y="71"/>
                </a:cubicBezTo>
                <a:cubicBezTo>
                  <a:pt x="124" y="69"/>
                  <a:pt x="124" y="69"/>
                  <a:pt x="124" y="69"/>
                </a:cubicBezTo>
                <a:cubicBezTo>
                  <a:pt x="121" y="69"/>
                  <a:pt x="118" y="71"/>
                  <a:pt x="118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7" y="76"/>
                  <a:pt x="119" y="79"/>
                  <a:pt x="122" y="79"/>
                </a:cubicBezTo>
                <a:lnTo>
                  <a:pt x="131" y="81"/>
                </a:lnTo>
                <a:close/>
                <a:moveTo>
                  <a:pt x="40" y="22"/>
                </a:moveTo>
                <a:cubicBezTo>
                  <a:pt x="41" y="24"/>
                  <a:pt x="44" y="25"/>
                  <a:pt x="47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2"/>
                  <a:pt x="50" y="19"/>
                  <a:pt x="49" y="17"/>
                </a:cubicBezTo>
                <a:cubicBezTo>
                  <a:pt x="44" y="9"/>
                  <a:pt x="44" y="9"/>
                  <a:pt x="44" y="9"/>
                </a:cubicBezTo>
                <a:cubicBezTo>
                  <a:pt x="43" y="6"/>
                  <a:pt x="40" y="5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5" y="8"/>
                  <a:pt x="34" y="11"/>
                  <a:pt x="36" y="14"/>
                </a:cubicBezTo>
                <a:lnTo>
                  <a:pt x="40" y="22"/>
                </a:lnTo>
                <a:close/>
                <a:moveTo>
                  <a:pt x="22" y="36"/>
                </a:moveTo>
                <a:cubicBezTo>
                  <a:pt x="24" y="38"/>
                  <a:pt x="27" y="37"/>
                  <a:pt x="29" y="35"/>
                </a:cubicBezTo>
                <a:cubicBezTo>
                  <a:pt x="29" y="35"/>
                  <a:pt x="29" y="35"/>
                  <a:pt x="29" y="35"/>
                </a:cubicBezTo>
                <a:cubicBezTo>
                  <a:pt x="31" y="33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1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3" y="25"/>
                  <a:pt x="13" y="28"/>
                  <a:pt x="15" y="30"/>
                </a:cubicBezTo>
                <a:lnTo>
                  <a:pt x="22" y="36"/>
                </a:lnTo>
                <a:close/>
                <a:moveTo>
                  <a:pt x="14" y="56"/>
                </a:moveTo>
                <a:cubicBezTo>
                  <a:pt x="16" y="56"/>
                  <a:pt x="19" y="55"/>
                  <a:pt x="19" y="52"/>
                </a:cubicBezTo>
                <a:cubicBezTo>
                  <a:pt x="19" y="52"/>
                  <a:pt x="19" y="52"/>
                  <a:pt x="19" y="52"/>
                </a:cubicBezTo>
                <a:cubicBezTo>
                  <a:pt x="20" y="49"/>
                  <a:pt x="18" y="47"/>
                  <a:pt x="15" y="46"/>
                </a:cubicBezTo>
                <a:cubicBezTo>
                  <a:pt x="6" y="44"/>
                  <a:pt x="6" y="44"/>
                  <a:pt x="6" y="44"/>
                </a:cubicBezTo>
                <a:cubicBezTo>
                  <a:pt x="4" y="44"/>
                  <a:pt x="1" y="46"/>
                  <a:pt x="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1"/>
                  <a:pt x="2" y="54"/>
                  <a:pt x="4" y="54"/>
                </a:cubicBezTo>
                <a:lnTo>
                  <a:pt x="14" y="56"/>
                </a:lnTo>
                <a:close/>
                <a:moveTo>
                  <a:pt x="16" y="79"/>
                </a:moveTo>
                <a:cubicBezTo>
                  <a:pt x="18" y="79"/>
                  <a:pt x="20" y="76"/>
                  <a:pt x="20" y="73"/>
                </a:cubicBezTo>
                <a:cubicBezTo>
                  <a:pt x="20" y="73"/>
                  <a:pt x="20" y="73"/>
                  <a:pt x="20" y="73"/>
                </a:cubicBezTo>
                <a:cubicBezTo>
                  <a:pt x="19" y="71"/>
                  <a:pt x="16" y="69"/>
                  <a:pt x="14" y="69"/>
                </a:cubicBezTo>
                <a:cubicBezTo>
                  <a:pt x="5" y="71"/>
                  <a:pt x="5" y="71"/>
                  <a:pt x="5" y="71"/>
                </a:cubicBezTo>
                <a:cubicBezTo>
                  <a:pt x="2" y="72"/>
                  <a:pt x="0" y="74"/>
                  <a:pt x="1" y="77"/>
                </a:cubicBezTo>
                <a:cubicBezTo>
                  <a:pt x="1" y="77"/>
                  <a:pt x="1" y="77"/>
                  <a:pt x="1" y="77"/>
                </a:cubicBezTo>
                <a:cubicBezTo>
                  <a:pt x="1" y="80"/>
                  <a:pt x="4" y="82"/>
                  <a:pt x="7" y="81"/>
                </a:cubicBezTo>
                <a:lnTo>
                  <a:pt x="16" y="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0"/>
          <p:cNvSpPr/>
          <p:nvPr/>
        </p:nvSpPr>
        <p:spPr>
          <a:xfrm>
            <a:off x="5238750" y="5230813"/>
            <a:ext cx="823913" cy="546100"/>
          </a:xfrm>
          <a:custGeom>
            <a:avLst/>
            <a:gdLst/>
            <a:ahLst/>
            <a:cxnLst/>
            <a:rect l="l" t="t" r="r" b="b"/>
            <a:pathLst>
              <a:path w="193" h="128" extrusionOk="0">
                <a:moveTo>
                  <a:pt x="153" y="12"/>
                </a:moveTo>
                <a:cubicBezTo>
                  <a:pt x="171" y="57"/>
                  <a:pt x="171" y="57"/>
                  <a:pt x="171" y="57"/>
                </a:cubicBezTo>
                <a:cubicBezTo>
                  <a:pt x="149" y="66"/>
                  <a:pt x="149" y="66"/>
                  <a:pt x="149" y="66"/>
                </a:cubicBezTo>
                <a:cubicBezTo>
                  <a:pt x="137" y="56"/>
                  <a:pt x="101" y="25"/>
                  <a:pt x="98" y="25"/>
                </a:cubicBezTo>
                <a:cubicBezTo>
                  <a:pt x="95" y="25"/>
                  <a:pt x="84" y="29"/>
                  <a:pt x="83" y="29"/>
                </a:cubicBezTo>
                <a:cubicBezTo>
                  <a:pt x="83" y="29"/>
                  <a:pt x="76" y="31"/>
                  <a:pt x="70" y="31"/>
                </a:cubicBezTo>
                <a:cubicBezTo>
                  <a:pt x="67" y="31"/>
                  <a:pt x="65" y="31"/>
                  <a:pt x="64" y="30"/>
                </a:cubicBezTo>
                <a:cubicBezTo>
                  <a:pt x="62" y="29"/>
                  <a:pt x="62" y="28"/>
                  <a:pt x="62" y="27"/>
                </a:cubicBezTo>
                <a:cubicBezTo>
                  <a:pt x="62" y="24"/>
                  <a:pt x="64" y="22"/>
                  <a:pt x="66" y="21"/>
                </a:cubicBezTo>
                <a:cubicBezTo>
                  <a:pt x="75" y="16"/>
                  <a:pt x="101" y="7"/>
                  <a:pt x="103" y="6"/>
                </a:cubicBezTo>
                <a:cubicBezTo>
                  <a:pt x="103" y="6"/>
                  <a:pt x="103" y="6"/>
                  <a:pt x="104" y="6"/>
                </a:cubicBezTo>
                <a:cubicBezTo>
                  <a:pt x="110" y="6"/>
                  <a:pt x="149" y="12"/>
                  <a:pt x="153" y="12"/>
                </a:cubicBezTo>
                <a:close/>
                <a:moveTo>
                  <a:pt x="169" y="0"/>
                </a:moveTo>
                <a:cubicBezTo>
                  <a:pt x="168" y="0"/>
                  <a:pt x="168" y="0"/>
                  <a:pt x="167" y="0"/>
                </a:cubicBezTo>
                <a:cubicBezTo>
                  <a:pt x="160" y="3"/>
                  <a:pt x="160" y="3"/>
                  <a:pt x="160" y="3"/>
                </a:cubicBezTo>
                <a:cubicBezTo>
                  <a:pt x="159" y="4"/>
                  <a:pt x="158" y="4"/>
                  <a:pt x="157" y="6"/>
                </a:cubicBezTo>
                <a:cubicBezTo>
                  <a:pt x="156" y="7"/>
                  <a:pt x="156" y="8"/>
                  <a:pt x="157" y="9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76" y="59"/>
                  <a:pt x="179" y="60"/>
                  <a:pt x="182" y="59"/>
                </a:cubicBezTo>
                <a:cubicBezTo>
                  <a:pt x="189" y="56"/>
                  <a:pt x="189" y="56"/>
                  <a:pt x="189" y="56"/>
                </a:cubicBezTo>
                <a:cubicBezTo>
                  <a:pt x="191" y="56"/>
                  <a:pt x="191" y="55"/>
                  <a:pt x="192" y="53"/>
                </a:cubicBezTo>
                <a:cubicBezTo>
                  <a:pt x="193" y="52"/>
                  <a:pt x="193" y="51"/>
                  <a:pt x="192" y="50"/>
                </a:cubicBezTo>
                <a:cubicBezTo>
                  <a:pt x="174" y="3"/>
                  <a:pt x="174" y="3"/>
                  <a:pt x="174" y="3"/>
                </a:cubicBezTo>
                <a:cubicBezTo>
                  <a:pt x="173" y="1"/>
                  <a:pt x="171" y="0"/>
                  <a:pt x="169" y="0"/>
                </a:cubicBezTo>
                <a:close/>
                <a:moveTo>
                  <a:pt x="0" y="64"/>
                </a:moveTo>
                <a:cubicBezTo>
                  <a:pt x="0" y="65"/>
                  <a:pt x="1" y="67"/>
                  <a:pt x="2" y="68"/>
                </a:cubicBezTo>
                <a:cubicBezTo>
                  <a:pt x="2" y="69"/>
                  <a:pt x="4" y="69"/>
                  <a:pt x="5" y="69"/>
                </a:cubicBezTo>
                <a:cubicBezTo>
                  <a:pt x="13" y="70"/>
                  <a:pt x="13" y="70"/>
                  <a:pt x="13" y="70"/>
                </a:cubicBezTo>
                <a:cubicBezTo>
                  <a:pt x="16" y="70"/>
                  <a:pt x="18" y="68"/>
                  <a:pt x="18" y="65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1"/>
                  <a:pt x="22" y="10"/>
                  <a:pt x="21" y="9"/>
                </a:cubicBezTo>
                <a:cubicBezTo>
                  <a:pt x="20" y="8"/>
                  <a:pt x="19" y="7"/>
                  <a:pt x="18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9" y="7"/>
                  <a:pt x="9" y="7"/>
                </a:cubicBezTo>
                <a:cubicBezTo>
                  <a:pt x="7" y="7"/>
                  <a:pt x="4" y="9"/>
                  <a:pt x="4" y="11"/>
                </a:cubicBezTo>
                <a:lnTo>
                  <a:pt x="0" y="64"/>
                </a:lnTo>
                <a:close/>
                <a:moveTo>
                  <a:pt x="79" y="111"/>
                </a:moveTo>
                <a:cubicBezTo>
                  <a:pt x="79" y="109"/>
                  <a:pt x="78" y="107"/>
                  <a:pt x="76" y="106"/>
                </a:cubicBezTo>
                <a:cubicBezTo>
                  <a:pt x="73" y="103"/>
                  <a:pt x="70" y="104"/>
                  <a:pt x="67" y="107"/>
                </a:cubicBezTo>
                <a:cubicBezTo>
                  <a:pt x="63" y="112"/>
                  <a:pt x="63" y="112"/>
                  <a:pt x="63" y="112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6"/>
                  <a:pt x="59" y="116"/>
                  <a:pt x="59" y="116"/>
                </a:cubicBezTo>
                <a:cubicBezTo>
                  <a:pt x="55" y="121"/>
                  <a:pt x="59" y="125"/>
                  <a:pt x="61" y="126"/>
                </a:cubicBezTo>
                <a:cubicBezTo>
                  <a:pt x="62" y="128"/>
                  <a:pt x="64" y="128"/>
                  <a:pt x="65" y="128"/>
                </a:cubicBezTo>
                <a:cubicBezTo>
                  <a:pt x="67" y="128"/>
                  <a:pt x="69" y="127"/>
                  <a:pt x="70" y="125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6" y="119"/>
                  <a:pt x="76" y="119"/>
                  <a:pt x="76" y="119"/>
                </a:cubicBezTo>
                <a:cubicBezTo>
                  <a:pt x="78" y="116"/>
                  <a:pt x="78" y="116"/>
                  <a:pt x="78" y="116"/>
                </a:cubicBezTo>
                <a:cubicBezTo>
                  <a:pt x="79" y="114"/>
                  <a:pt x="80" y="113"/>
                  <a:pt x="79" y="111"/>
                </a:cubicBezTo>
                <a:close/>
                <a:moveTo>
                  <a:pt x="42" y="108"/>
                </a:moveTo>
                <a:cubicBezTo>
                  <a:pt x="39" y="111"/>
                  <a:pt x="40" y="114"/>
                  <a:pt x="44" y="117"/>
                </a:cubicBezTo>
                <a:cubicBezTo>
                  <a:pt x="47" y="120"/>
                  <a:pt x="51" y="119"/>
                  <a:pt x="54" y="116"/>
                </a:cubicBezTo>
                <a:cubicBezTo>
                  <a:pt x="63" y="105"/>
                  <a:pt x="63" y="105"/>
                  <a:pt x="63" y="105"/>
                </a:cubicBezTo>
                <a:cubicBezTo>
                  <a:pt x="67" y="100"/>
                  <a:pt x="63" y="96"/>
                  <a:pt x="62" y="94"/>
                </a:cubicBezTo>
                <a:cubicBezTo>
                  <a:pt x="58" y="92"/>
                  <a:pt x="55" y="92"/>
                  <a:pt x="52" y="96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7" y="102"/>
                  <a:pt x="47" y="102"/>
                  <a:pt x="47" y="102"/>
                </a:cubicBezTo>
                <a:cubicBezTo>
                  <a:pt x="46" y="102"/>
                  <a:pt x="46" y="102"/>
                  <a:pt x="46" y="102"/>
                </a:cubicBezTo>
                <a:lnTo>
                  <a:pt x="42" y="108"/>
                </a:lnTo>
                <a:close/>
                <a:moveTo>
                  <a:pt x="29" y="94"/>
                </a:moveTo>
                <a:cubicBezTo>
                  <a:pt x="27" y="96"/>
                  <a:pt x="27" y="98"/>
                  <a:pt x="27" y="100"/>
                </a:cubicBezTo>
                <a:cubicBezTo>
                  <a:pt x="27" y="102"/>
                  <a:pt x="28" y="103"/>
                  <a:pt x="30" y="105"/>
                </a:cubicBezTo>
                <a:cubicBezTo>
                  <a:pt x="33" y="107"/>
                  <a:pt x="37" y="107"/>
                  <a:pt x="40" y="103"/>
                </a:cubicBezTo>
                <a:cubicBezTo>
                  <a:pt x="50" y="92"/>
                  <a:pt x="50" y="92"/>
                  <a:pt x="50" y="92"/>
                </a:cubicBezTo>
                <a:cubicBezTo>
                  <a:pt x="51" y="90"/>
                  <a:pt x="52" y="88"/>
                  <a:pt x="51" y="86"/>
                </a:cubicBezTo>
                <a:cubicBezTo>
                  <a:pt x="51" y="84"/>
                  <a:pt x="50" y="83"/>
                  <a:pt x="48" y="81"/>
                </a:cubicBezTo>
                <a:cubicBezTo>
                  <a:pt x="45" y="78"/>
                  <a:pt x="42" y="79"/>
                  <a:pt x="39" y="83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89"/>
                  <a:pt x="34" y="89"/>
                  <a:pt x="34" y="89"/>
                </a:cubicBezTo>
                <a:cubicBezTo>
                  <a:pt x="33" y="89"/>
                  <a:pt x="33" y="89"/>
                  <a:pt x="33" y="89"/>
                </a:cubicBezTo>
                <a:lnTo>
                  <a:pt x="29" y="94"/>
                </a:lnTo>
                <a:close/>
                <a:moveTo>
                  <a:pt x="26" y="90"/>
                </a:moveTo>
                <a:cubicBezTo>
                  <a:pt x="36" y="78"/>
                  <a:pt x="36" y="78"/>
                  <a:pt x="36" y="78"/>
                </a:cubicBezTo>
                <a:cubicBezTo>
                  <a:pt x="41" y="73"/>
                  <a:pt x="37" y="69"/>
                  <a:pt x="35" y="68"/>
                </a:cubicBezTo>
                <a:cubicBezTo>
                  <a:pt x="32" y="65"/>
                  <a:pt x="28" y="66"/>
                  <a:pt x="25" y="69"/>
                </a:cubicBezTo>
                <a:cubicBezTo>
                  <a:pt x="22" y="73"/>
                  <a:pt x="22" y="73"/>
                  <a:pt x="22" y="73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2" y="74"/>
                  <a:pt x="22" y="74"/>
                </a:cubicBezTo>
                <a:cubicBezTo>
                  <a:pt x="17" y="79"/>
                  <a:pt x="17" y="79"/>
                  <a:pt x="17" y="79"/>
                </a:cubicBezTo>
                <a:cubicBezTo>
                  <a:pt x="15" y="81"/>
                  <a:pt x="15" y="83"/>
                  <a:pt x="15" y="85"/>
                </a:cubicBezTo>
                <a:cubicBezTo>
                  <a:pt x="15" y="87"/>
                  <a:pt x="16" y="88"/>
                  <a:pt x="17" y="89"/>
                </a:cubicBezTo>
                <a:cubicBezTo>
                  <a:pt x="19" y="90"/>
                  <a:pt x="21" y="92"/>
                  <a:pt x="23" y="92"/>
                </a:cubicBezTo>
                <a:cubicBezTo>
                  <a:pt x="24" y="92"/>
                  <a:pt x="25" y="91"/>
                  <a:pt x="26" y="90"/>
                </a:cubicBezTo>
                <a:close/>
                <a:moveTo>
                  <a:pt x="146" y="80"/>
                </a:moveTo>
                <a:cubicBezTo>
                  <a:pt x="148" y="77"/>
                  <a:pt x="150" y="73"/>
                  <a:pt x="145" y="70"/>
                </a:cubicBezTo>
                <a:cubicBezTo>
                  <a:pt x="141" y="66"/>
                  <a:pt x="141" y="66"/>
                  <a:pt x="141" y="66"/>
                </a:cubicBezTo>
                <a:cubicBezTo>
                  <a:pt x="123" y="51"/>
                  <a:pt x="102" y="33"/>
                  <a:pt x="97" y="30"/>
                </a:cubicBezTo>
                <a:cubicBezTo>
                  <a:pt x="95" y="30"/>
                  <a:pt x="89" y="32"/>
                  <a:pt x="84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77" y="36"/>
                  <a:pt x="70" y="36"/>
                </a:cubicBezTo>
                <a:cubicBezTo>
                  <a:pt x="66" y="36"/>
                  <a:pt x="63" y="35"/>
                  <a:pt x="61" y="34"/>
                </a:cubicBezTo>
                <a:cubicBezTo>
                  <a:pt x="57" y="31"/>
                  <a:pt x="57" y="28"/>
                  <a:pt x="57" y="26"/>
                </a:cubicBezTo>
                <a:cubicBezTo>
                  <a:pt x="57" y="22"/>
                  <a:pt x="61" y="19"/>
                  <a:pt x="63" y="17"/>
                </a:cubicBezTo>
                <a:cubicBezTo>
                  <a:pt x="27" y="13"/>
                  <a:pt x="27" y="13"/>
                  <a:pt x="27" y="13"/>
                </a:cubicBezTo>
                <a:cubicBezTo>
                  <a:pt x="23" y="66"/>
                  <a:pt x="23" y="66"/>
                  <a:pt x="23" y="66"/>
                </a:cubicBezTo>
                <a:cubicBezTo>
                  <a:pt x="26" y="62"/>
                  <a:pt x="29" y="62"/>
                  <a:pt x="31" y="62"/>
                </a:cubicBezTo>
                <a:cubicBezTo>
                  <a:pt x="33" y="62"/>
                  <a:pt x="36" y="63"/>
                  <a:pt x="38" y="64"/>
                </a:cubicBezTo>
                <a:cubicBezTo>
                  <a:pt x="42" y="67"/>
                  <a:pt x="43" y="71"/>
                  <a:pt x="43" y="75"/>
                </a:cubicBezTo>
                <a:cubicBezTo>
                  <a:pt x="46" y="75"/>
                  <a:pt x="49" y="76"/>
                  <a:pt x="51" y="78"/>
                </a:cubicBezTo>
                <a:cubicBezTo>
                  <a:pt x="55" y="81"/>
                  <a:pt x="56" y="84"/>
                  <a:pt x="56" y="88"/>
                </a:cubicBezTo>
                <a:cubicBezTo>
                  <a:pt x="59" y="88"/>
                  <a:pt x="62" y="89"/>
                  <a:pt x="65" y="91"/>
                </a:cubicBezTo>
                <a:cubicBezTo>
                  <a:pt x="68" y="93"/>
                  <a:pt x="69" y="97"/>
                  <a:pt x="69" y="100"/>
                </a:cubicBezTo>
                <a:cubicBezTo>
                  <a:pt x="73" y="99"/>
                  <a:pt x="76" y="100"/>
                  <a:pt x="79" y="103"/>
                </a:cubicBezTo>
                <a:cubicBezTo>
                  <a:pt x="83" y="106"/>
                  <a:pt x="85" y="111"/>
                  <a:pt x="83" y="115"/>
                </a:cubicBezTo>
                <a:cubicBezTo>
                  <a:pt x="86" y="118"/>
                  <a:pt x="86" y="118"/>
                  <a:pt x="86" y="118"/>
                </a:cubicBezTo>
                <a:cubicBezTo>
                  <a:pt x="87" y="118"/>
                  <a:pt x="87" y="118"/>
                  <a:pt x="87" y="118"/>
                </a:cubicBezTo>
                <a:cubicBezTo>
                  <a:pt x="87" y="119"/>
                  <a:pt x="87" y="119"/>
                  <a:pt x="87" y="119"/>
                </a:cubicBezTo>
                <a:cubicBezTo>
                  <a:pt x="88" y="119"/>
                  <a:pt x="90" y="120"/>
                  <a:pt x="91" y="120"/>
                </a:cubicBezTo>
                <a:cubicBezTo>
                  <a:pt x="93" y="120"/>
                  <a:pt x="95" y="118"/>
                  <a:pt x="96" y="117"/>
                </a:cubicBezTo>
                <a:cubicBezTo>
                  <a:pt x="98" y="114"/>
                  <a:pt x="100" y="112"/>
                  <a:pt x="97" y="109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80" y="95"/>
                  <a:pt x="80" y="95"/>
                  <a:pt x="80" y="95"/>
                </a:cubicBezTo>
                <a:cubicBezTo>
                  <a:pt x="80" y="95"/>
                  <a:pt x="79" y="94"/>
                  <a:pt x="79" y="94"/>
                </a:cubicBezTo>
                <a:cubicBezTo>
                  <a:pt x="79" y="93"/>
                  <a:pt x="80" y="92"/>
                  <a:pt x="80" y="92"/>
                </a:cubicBezTo>
                <a:cubicBezTo>
                  <a:pt x="81" y="91"/>
                  <a:pt x="83" y="91"/>
                  <a:pt x="84" y="91"/>
                </a:cubicBezTo>
                <a:cubicBezTo>
                  <a:pt x="105" y="109"/>
                  <a:pt x="105" y="109"/>
                  <a:pt x="105" y="109"/>
                </a:cubicBezTo>
                <a:cubicBezTo>
                  <a:pt x="106" y="110"/>
                  <a:pt x="107" y="110"/>
                  <a:pt x="109" y="110"/>
                </a:cubicBezTo>
                <a:cubicBezTo>
                  <a:pt x="111" y="110"/>
                  <a:pt x="113" y="109"/>
                  <a:pt x="114" y="107"/>
                </a:cubicBezTo>
                <a:cubicBezTo>
                  <a:pt x="116" y="106"/>
                  <a:pt x="116" y="104"/>
                  <a:pt x="116" y="102"/>
                </a:cubicBezTo>
                <a:cubicBezTo>
                  <a:pt x="116" y="100"/>
                  <a:pt x="115" y="99"/>
                  <a:pt x="113" y="97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110" y="95"/>
                  <a:pt x="110" y="95"/>
                  <a:pt x="110" y="95"/>
                </a:cubicBezTo>
                <a:cubicBezTo>
                  <a:pt x="99" y="85"/>
                  <a:pt x="99" y="85"/>
                  <a:pt x="99" y="85"/>
                </a:cubicBezTo>
                <a:cubicBezTo>
                  <a:pt x="98" y="85"/>
                  <a:pt x="98" y="84"/>
                  <a:pt x="98" y="84"/>
                </a:cubicBezTo>
                <a:cubicBezTo>
                  <a:pt x="98" y="83"/>
                  <a:pt x="98" y="82"/>
                  <a:pt x="98" y="82"/>
                </a:cubicBezTo>
                <a:cubicBezTo>
                  <a:pt x="99" y="81"/>
                  <a:pt x="101" y="81"/>
                  <a:pt x="102" y="81"/>
                </a:cubicBezTo>
                <a:cubicBezTo>
                  <a:pt x="121" y="97"/>
                  <a:pt x="121" y="97"/>
                  <a:pt x="121" y="97"/>
                </a:cubicBezTo>
                <a:cubicBezTo>
                  <a:pt x="123" y="98"/>
                  <a:pt x="124" y="99"/>
                  <a:pt x="126" y="99"/>
                </a:cubicBezTo>
                <a:cubicBezTo>
                  <a:pt x="128" y="99"/>
                  <a:pt x="131" y="98"/>
                  <a:pt x="132" y="95"/>
                </a:cubicBezTo>
                <a:cubicBezTo>
                  <a:pt x="134" y="94"/>
                  <a:pt x="134" y="92"/>
                  <a:pt x="134" y="90"/>
                </a:cubicBezTo>
                <a:cubicBezTo>
                  <a:pt x="134" y="88"/>
                  <a:pt x="133" y="87"/>
                  <a:pt x="131" y="85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15" y="72"/>
                  <a:pt x="115" y="72"/>
                  <a:pt x="115" y="72"/>
                </a:cubicBezTo>
                <a:cubicBezTo>
                  <a:pt x="114" y="71"/>
                  <a:pt x="114" y="70"/>
                  <a:pt x="115" y="69"/>
                </a:cubicBezTo>
                <a:cubicBezTo>
                  <a:pt x="116" y="68"/>
                  <a:pt x="118" y="67"/>
                  <a:pt x="119" y="68"/>
                </a:cubicBezTo>
                <a:cubicBezTo>
                  <a:pt x="135" y="82"/>
                  <a:pt x="135" y="82"/>
                  <a:pt x="135" y="82"/>
                </a:cubicBezTo>
                <a:cubicBezTo>
                  <a:pt x="139" y="84"/>
                  <a:pt x="143" y="84"/>
                  <a:pt x="146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7531100" y="1949450"/>
            <a:ext cx="708025" cy="598488"/>
          </a:xfrm>
          <a:custGeom>
            <a:avLst/>
            <a:gdLst/>
            <a:ahLst/>
            <a:cxnLst/>
            <a:rect l="l" t="t" r="r" b="b"/>
            <a:pathLst>
              <a:path w="166" h="140" extrusionOk="0">
                <a:moveTo>
                  <a:pt x="22" y="114"/>
                </a:moveTo>
                <a:cubicBezTo>
                  <a:pt x="22" y="76"/>
                  <a:pt x="22" y="76"/>
                  <a:pt x="22" y="76"/>
                </a:cubicBezTo>
                <a:cubicBezTo>
                  <a:pt x="22" y="73"/>
                  <a:pt x="25" y="71"/>
                  <a:pt x="28" y="71"/>
                </a:cubicBezTo>
                <a:cubicBezTo>
                  <a:pt x="37" y="71"/>
                  <a:pt x="37" y="71"/>
                  <a:pt x="37" y="71"/>
                </a:cubicBezTo>
                <a:cubicBezTo>
                  <a:pt x="40" y="71"/>
                  <a:pt x="42" y="73"/>
                  <a:pt x="42" y="76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2" y="117"/>
                  <a:pt x="40" y="119"/>
                  <a:pt x="37" y="119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5" y="119"/>
                  <a:pt x="22" y="117"/>
                  <a:pt x="22" y="114"/>
                </a:cubicBezTo>
                <a:close/>
                <a:moveTo>
                  <a:pt x="61" y="58"/>
                </a:moveTo>
                <a:cubicBezTo>
                  <a:pt x="58" y="58"/>
                  <a:pt x="55" y="60"/>
                  <a:pt x="55" y="63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55" y="117"/>
                  <a:pt x="58" y="119"/>
                  <a:pt x="61" y="119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73" y="119"/>
                  <a:pt x="75" y="117"/>
                  <a:pt x="75" y="114"/>
                </a:cubicBezTo>
                <a:cubicBezTo>
                  <a:pt x="75" y="63"/>
                  <a:pt x="75" y="63"/>
                  <a:pt x="75" y="63"/>
                </a:cubicBezTo>
                <a:cubicBezTo>
                  <a:pt x="75" y="60"/>
                  <a:pt x="73" y="58"/>
                  <a:pt x="70" y="58"/>
                </a:cubicBezTo>
                <a:lnTo>
                  <a:pt x="61" y="58"/>
                </a:lnTo>
                <a:close/>
                <a:moveTo>
                  <a:pt x="94" y="46"/>
                </a:moveTo>
                <a:cubicBezTo>
                  <a:pt x="91" y="46"/>
                  <a:pt x="89" y="49"/>
                  <a:pt x="89" y="52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1" y="119"/>
                  <a:pt x="94" y="119"/>
                </a:cubicBezTo>
                <a:cubicBezTo>
                  <a:pt x="103" y="119"/>
                  <a:pt x="103" y="119"/>
                  <a:pt x="103" y="119"/>
                </a:cubicBezTo>
                <a:cubicBezTo>
                  <a:pt x="106" y="119"/>
                  <a:pt x="109" y="117"/>
                  <a:pt x="109" y="114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49"/>
                  <a:pt x="106" y="46"/>
                  <a:pt x="103" y="46"/>
                </a:cubicBezTo>
                <a:lnTo>
                  <a:pt x="94" y="46"/>
                </a:lnTo>
                <a:close/>
                <a:moveTo>
                  <a:pt x="127" y="34"/>
                </a:moveTo>
                <a:cubicBezTo>
                  <a:pt x="124" y="34"/>
                  <a:pt x="122" y="37"/>
                  <a:pt x="122" y="40"/>
                </a:cubicBezTo>
                <a:cubicBezTo>
                  <a:pt x="122" y="114"/>
                  <a:pt x="122" y="114"/>
                  <a:pt x="122" y="114"/>
                </a:cubicBezTo>
                <a:cubicBezTo>
                  <a:pt x="122" y="117"/>
                  <a:pt x="124" y="119"/>
                  <a:pt x="127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9"/>
                  <a:pt x="142" y="117"/>
                  <a:pt x="142" y="114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42" y="37"/>
                  <a:pt x="140" y="34"/>
                  <a:pt x="137" y="34"/>
                </a:cubicBezTo>
                <a:lnTo>
                  <a:pt x="127" y="34"/>
                </a:lnTo>
                <a:close/>
                <a:moveTo>
                  <a:pt x="25" y="56"/>
                </a:moveTo>
                <a:cubicBezTo>
                  <a:pt x="60" y="50"/>
                  <a:pt x="93" y="37"/>
                  <a:pt x="123" y="19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37" y="8"/>
                  <a:pt x="137" y="8"/>
                  <a:pt x="137" y="8"/>
                </a:cubicBezTo>
                <a:cubicBezTo>
                  <a:pt x="117" y="7"/>
                  <a:pt x="117" y="7"/>
                  <a:pt x="117" y="7"/>
                </a:cubicBezTo>
                <a:cubicBezTo>
                  <a:pt x="120" y="13"/>
                  <a:pt x="120" y="13"/>
                  <a:pt x="120" y="13"/>
                </a:cubicBezTo>
                <a:cubicBezTo>
                  <a:pt x="91" y="30"/>
                  <a:pt x="58" y="43"/>
                  <a:pt x="24" y="49"/>
                </a:cubicBezTo>
                <a:lnTo>
                  <a:pt x="25" y="56"/>
                </a:lnTo>
                <a:close/>
                <a:moveTo>
                  <a:pt x="166" y="130"/>
                </a:moveTo>
                <a:cubicBezTo>
                  <a:pt x="149" y="120"/>
                  <a:pt x="149" y="120"/>
                  <a:pt x="149" y="120"/>
                </a:cubicBezTo>
                <a:cubicBezTo>
                  <a:pt x="149" y="126"/>
                  <a:pt x="149" y="126"/>
                  <a:pt x="149" y="126"/>
                </a:cubicBezTo>
                <a:cubicBezTo>
                  <a:pt x="13" y="126"/>
                  <a:pt x="13" y="126"/>
                  <a:pt x="13" y="126"/>
                </a:cubicBezTo>
                <a:cubicBezTo>
                  <a:pt x="13" y="18"/>
                  <a:pt x="13" y="18"/>
                  <a:pt x="13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4"/>
                  <a:pt x="6" y="134"/>
                  <a:pt x="6" y="134"/>
                </a:cubicBezTo>
                <a:cubicBezTo>
                  <a:pt x="149" y="134"/>
                  <a:pt x="149" y="134"/>
                  <a:pt x="149" y="134"/>
                </a:cubicBezTo>
                <a:cubicBezTo>
                  <a:pt x="149" y="140"/>
                  <a:pt x="149" y="140"/>
                  <a:pt x="149" y="140"/>
                </a:cubicBezTo>
                <a:lnTo>
                  <a:pt x="166" y="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5064125" y="1120775"/>
            <a:ext cx="631825" cy="568325"/>
          </a:xfrm>
          <a:custGeom>
            <a:avLst/>
            <a:gdLst/>
            <a:ahLst/>
            <a:cxnLst/>
            <a:rect l="l" t="t" r="r" b="b"/>
            <a:pathLst>
              <a:path w="148" h="133" extrusionOk="0">
                <a:moveTo>
                  <a:pt x="101" y="18"/>
                </a:moveTo>
                <a:cubicBezTo>
                  <a:pt x="92" y="18"/>
                  <a:pt x="92" y="18"/>
                  <a:pt x="92" y="18"/>
                </a:cubicBezTo>
                <a:cubicBezTo>
                  <a:pt x="91" y="12"/>
                  <a:pt x="87" y="8"/>
                  <a:pt x="82" y="8"/>
                </a:cubicBezTo>
                <a:cubicBezTo>
                  <a:pt x="66" y="8"/>
                  <a:pt x="66" y="8"/>
                  <a:pt x="66" y="8"/>
                </a:cubicBezTo>
                <a:cubicBezTo>
                  <a:pt x="61" y="8"/>
                  <a:pt x="57" y="12"/>
                  <a:pt x="56" y="18"/>
                </a:cubicBezTo>
                <a:cubicBezTo>
                  <a:pt x="47" y="18"/>
                  <a:pt x="47" y="18"/>
                  <a:pt x="47" y="18"/>
                </a:cubicBezTo>
                <a:cubicBezTo>
                  <a:pt x="48" y="8"/>
                  <a:pt x="55" y="0"/>
                  <a:pt x="63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93" y="0"/>
                  <a:pt x="100" y="8"/>
                  <a:pt x="101" y="18"/>
                </a:cubicBezTo>
                <a:close/>
                <a:moveTo>
                  <a:pt x="22" y="74"/>
                </a:moveTo>
                <a:cubicBezTo>
                  <a:pt x="60" y="74"/>
                  <a:pt x="60" y="74"/>
                  <a:pt x="60" y="74"/>
                </a:cubicBezTo>
                <a:cubicBezTo>
                  <a:pt x="60" y="69"/>
                  <a:pt x="60" y="69"/>
                  <a:pt x="60" y="69"/>
                </a:cubicBezTo>
                <a:cubicBezTo>
                  <a:pt x="60" y="65"/>
                  <a:pt x="63" y="61"/>
                  <a:pt x="67" y="61"/>
                </a:cubicBezTo>
                <a:cubicBezTo>
                  <a:pt x="81" y="61"/>
                  <a:pt x="81" y="61"/>
                  <a:pt x="81" y="61"/>
                </a:cubicBezTo>
                <a:cubicBezTo>
                  <a:pt x="85" y="61"/>
                  <a:pt x="88" y="65"/>
                  <a:pt x="88" y="69"/>
                </a:cubicBezTo>
                <a:cubicBezTo>
                  <a:pt x="88" y="74"/>
                  <a:pt x="88" y="74"/>
                  <a:pt x="88" y="74"/>
                </a:cubicBezTo>
                <a:cubicBezTo>
                  <a:pt x="126" y="74"/>
                  <a:pt x="126" y="74"/>
                  <a:pt x="126" y="74"/>
                </a:cubicBezTo>
                <a:cubicBezTo>
                  <a:pt x="137" y="74"/>
                  <a:pt x="146" y="65"/>
                  <a:pt x="148" y="53"/>
                </a:cubicBezTo>
                <a:cubicBezTo>
                  <a:pt x="148" y="41"/>
                  <a:pt x="148" y="41"/>
                  <a:pt x="148" y="41"/>
                </a:cubicBezTo>
                <a:cubicBezTo>
                  <a:pt x="148" y="30"/>
                  <a:pt x="140" y="21"/>
                  <a:pt x="131" y="21"/>
                </a:cubicBezTo>
                <a:cubicBezTo>
                  <a:pt x="122" y="21"/>
                  <a:pt x="122" y="21"/>
                  <a:pt x="122" y="21"/>
                </a:cubicBezTo>
                <a:cubicBezTo>
                  <a:pt x="119" y="21"/>
                  <a:pt x="119" y="21"/>
                  <a:pt x="119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1" y="21"/>
                  <a:pt x="101" y="21"/>
                  <a:pt x="101" y="21"/>
                </a:cubicBezTo>
                <a:cubicBezTo>
                  <a:pt x="91" y="21"/>
                  <a:pt x="91" y="21"/>
                  <a:pt x="91" y="21"/>
                </a:cubicBezTo>
                <a:cubicBezTo>
                  <a:pt x="57" y="21"/>
                  <a:pt x="57" y="21"/>
                  <a:pt x="57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28" y="21"/>
                  <a:pt x="28" y="21"/>
                  <a:pt x="28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17" y="21"/>
                  <a:pt x="17" y="21"/>
                  <a:pt x="17" y="21"/>
                </a:cubicBezTo>
                <a:cubicBezTo>
                  <a:pt x="8" y="21"/>
                  <a:pt x="0" y="30"/>
                  <a:pt x="0" y="41"/>
                </a:cubicBezTo>
                <a:cubicBezTo>
                  <a:pt x="0" y="53"/>
                  <a:pt x="0" y="53"/>
                  <a:pt x="0" y="53"/>
                </a:cubicBezTo>
                <a:cubicBezTo>
                  <a:pt x="2" y="65"/>
                  <a:pt x="11" y="74"/>
                  <a:pt x="22" y="74"/>
                </a:cubicBezTo>
                <a:close/>
                <a:moveTo>
                  <a:pt x="126" y="80"/>
                </a:moveTo>
                <a:cubicBezTo>
                  <a:pt x="88" y="80"/>
                  <a:pt x="88" y="80"/>
                  <a:pt x="88" y="80"/>
                </a:cubicBezTo>
                <a:cubicBezTo>
                  <a:pt x="88" y="85"/>
                  <a:pt x="88" y="85"/>
                  <a:pt x="88" y="85"/>
                </a:cubicBezTo>
                <a:cubicBezTo>
                  <a:pt x="88" y="89"/>
                  <a:pt x="85" y="93"/>
                  <a:pt x="81" y="93"/>
                </a:cubicBezTo>
                <a:cubicBezTo>
                  <a:pt x="67" y="93"/>
                  <a:pt x="67" y="93"/>
                  <a:pt x="67" y="93"/>
                </a:cubicBezTo>
                <a:cubicBezTo>
                  <a:pt x="63" y="93"/>
                  <a:pt x="60" y="89"/>
                  <a:pt x="60" y="85"/>
                </a:cubicBezTo>
                <a:cubicBezTo>
                  <a:pt x="60" y="80"/>
                  <a:pt x="60" y="80"/>
                  <a:pt x="60" y="80"/>
                </a:cubicBezTo>
                <a:cubicBezTo>
                  <a:pt x="22" y="80"/>
                  <a:pt x="22" y="80"/>
                  <a:pt x="22" y="80"/>
                </a:cubicBezTo>
                <a:cubicBezTo>
                  <a:pt x="13" y="80"/>
                  <a:pt x="5" y="75"/>
                  <a:pt x="0" y="67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124"/>
                  <a:pt x="8" y="133"/>
                  <a:pt x="17" y="133"/>
                </a:cubicBezTo>
                <a:cubicBezTo>
                  <a:pt x="23" y="133"/>
                  <a:pt x="23" y="133"/>
                  <a:pt x="23" y="133"/>
                </a:cubicBezTo>
                <a:cubicBezTo>
                  <a:pt x="28" y="133"/>
                  <a:pt x="28" y="133"/>
                  <a:pt x="28" y="133"/>
                </a:cubicBezTo>
                <a:cubicBezTo>
                  <a:pt x="34" y="133"/>
                  <a:pt x="34" y="133"/>
                  <a:pt x="34" y="133"/>
                </a:cubicBezTo>
                <a:cubicBezTo>
                  <a:pt x="112" y="133"/>
                  <a:pt x="112" y="133"/>
                  <a:pt x="112" y="133"/>
                </a:cubicBezTo>
                <a:cubicBezTo>
                  <a:pt x="119" y="133"/>
                  <a:pt x="119" y="133"/>
                  <a:pt x="119" y="133"/>
                </a:cubicBezTo>
                <a:cubicBezTo>
                  <a:pt x="122" y="133"/>
                  <a:pt x="122" y="133"/>
                  <a:pt x="122" y="133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40" y="133"/>
                  <a:pt x="148" y="124"/>
                  <a:pt x="148" y="113"/>
                </a:cubicBezTo>
                <a:cubicBezTo>
                  <a:pt x="148" y="67"/>
                  <a:pt x="148" y="67"/>
                  <a:pt x="148" y="67"/>
                </a:cubicBezTo>
                <a:cubicBezTo>
                  <a:pt x="143" y="75"/>
                  <a:pt x="135" y="80"/>
                  <a:pt x="126" y="80"/>
                </a:cubicBezTo>
                <a:close/>
                <a:moveTo>
                  <a:pt x="81" y="67"/>
                </a:moveTo>
                <a:cubicBezTo>
                  <a:pt x="67" y="67"/>
                  <a:pt x="67" y="67"/>
                  <a:pt x="67" y="67"/>
                </a:cubicBezTo>
                <a:cubicBezTo>
                  <a:pt x="66" y="67"/>
                  <a:pt x="65" y="68"/>
                  <a:pt x="65" y="70"/>
                </a:cubicBezTo>
                <a:cubicBezTo>
                  <a:pt x="65" y="73"/>
                  <a:pt x="65" y="73"/>
                  <a:pt x="65" y="73"/>
                </a:cubicBezTo>
                <a:cubicBezTo>
                  <a:pt x="65" y="75"/>
                  <a:pt x="65" y="75"/>
                  <a:pt x="65" y="75"/>
                </a:cubicBezTo>
                <a:cubicBezTo>
                  <a:pt x="65" y="79"/>
                  <a:pt x="65" y="79"/>
                  <a:pt x="65" y="79"/>
                </a:cubicBezTo>
                <a:cubicBezTo>
                  <a:pt x="65" y="81"/>
                  <a:pt x="65" y="81"/>
                  <a:pt x="65" y="81"/>
                </a:cubicBezTo>
                <a:cubicBezTo>
                  <a:pt x="65" y="85"/>
                  <a:pt x="65" y="85"/>
                  <a:pt x="65" y="85"/>
                </a:cubicBezTo>
                <a:cubicBezTo>
                  <a:pt x="65" y="86"/>
                  <a:pt x="66" y="88"/>
                  <a:pt x="67" y="88"/>
                </a:cubicBezTo>
                <a:cubicBezTo>
                  <a:pt x="81" y="88"/>
                  <a:pt x="81" y="88"/>
                  <a:pt x="81" y="88"/>
                </a:cubicBezTo>
                <a:cubicBezTo>
                  <a:pt x="82" y="88"/>
                  <a:pt x="83" y="86"/>
                  <a:pt x="83" y="85"/>
                </a:cubicBezTo>
                <a:cubicBezTo>
                  <a:pt x="83" y="81"/>
                  <a:pt x="83" y="81"/>
                  <a:pt x="83" y="81"/>
                </a:cubicBezTo>
                <a:cubicBezTo>
                  <a:pt x="83" y="79"/>
                  <a:pt x="83" y="79"/>
                  <a:pt x="83" y="79"/>
                </a:cubicBezTo>
                <a:cubicBezTo>
                  <a:pt x="83" y="75"/>
                  <a:pt x="83" y="75"/>
                  <a:pt x="83" y="75"/>
                </a:cubicBezTo>
                <a:cubicBezTo>
                  <a:pt x="83" y="73"/>
                  <a:pt x="83" y="73"/>
                  <a:pt x="83" y="73"/>
                </a:cubicBezTo>
                <a:cubicBezTo>
                  <a:pt x="83" y="70"/>
                  <a:pt x="83" y="70"/>
                  <a:pt x="83" y="70"/>
                </a:cubicBezTo>
                <a:cubicBezTo>
                  <a:pt x="83" y="68"/>
                  <a:pt x="82" y="67"/>
                  <a:pt x="81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0"/>
          <p:cNvSpPr/>
          <p:nvPr/>
        </p:nvSpPr>
        <p:spPr>
          <a:xfrm>
            <a:off x="7415213" y="4389438"/>
            <a:ext cx="576262" cy="576262"/>
          </a:xfrm>
          <a:custGeom>
            <a:avLst/>
            <a:gdLst/>
            <a:ahLst/>
            <a:cxnLst/>
            <a:rect l="l" t="t" r="r" b="b"/>
            <a:pathLst>
              <a:path w="135" h="135" extrusionOk="0">
                <a:moveTo>
                  <a:pt x="64" y="72"/>
                </a:moveTo>
                <a:cubicBezTo>
                  <a:pt x="127" y="72"/>
                  <a:pt x="127" y="72"/>
                  <a:pt x="127" y="72"/>
                </a:cubicBezTo>
                <a:cubicBezTo>
                  <a:pt x="127" y="107"/>
                  <a:pt x="99" y="135"/>
                  <a:pt x="64" y="135"/>
                </a:cubicBezTo>
                <a:cubicBezTo>
                  <a:pt x="29" y="135"/>
                  <a:pt x="0" y="107"/>
                  <a:pt x="0" y="72"/>
                </a:cubicBezTo>
                <a:cubicBezTo>
                  <a:pt x="0" y="37"/>
                  <a:pt x="29" y="8"/>
                  <a:pt x="64" y="8"/>
                </a:cubicBezTo>
                <a:lnTo>
                  <a:pt x="64" y="72"/>
                </a:lnTo>
                <a:close/>
                <a:moveTo>
                  <a:pt x="72" y="0"/>
                </a:moveTo>
                <a:cubicBezTo>
                  <a:pt x="72" y="64"/>
                  <a:pt x="72" y="64"/>
                  <a:pt x="72" y="64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5" y="29"/>
                  <a:pt x="107" y="0"/>
                  <a:pt x="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0"/>
                            </p:stCondLst>
                            <p:childTnLst>
                              <p:par>
                                <p:cTn id="6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2" grpId="0" animBg="1"/>
      <p:bldP spid="183" grpId="0" animBg="1"/>
      <p:bldP spid="184" grpId="0" animBg="1"/>
      <p:bldP spid="185" grpId="0" animBg="1"/>
      <p:bldP spid="1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E2A6B0E-D8FD-4B43-884A-9FE8A4242193}"/>
              </a:ext>
            </a:extLst>
          </p:cNvPr>
          <p:cNvGrpSpPr/>
          <p:nvPr/>
        </p:nvGrpSpPr>
        <p:grpSpPr>
          <a:xfrm>
            <a:off x="9391650" y="1135063"/>
            <a:ext cx="1893888" cy="1019175"/>
            <a:chOff x="9391650" y="1135063"/>
            <a:chExt cx="1893888" cy="1019175"/>
          </a:xfrm>
        </p:grpSpPr>
        <p:sp>
          <p:nvSpPr>
            <p:cNvPr id="193" name="Google Shape;193;p21"/>
            <p:cNvSpPr/>
            <p:nvPr/>
          </p:nvSpPr>
          <p:spPr>
            <a:xfrm>
              <a:off x="9491663" y="1135063"/>
              <a:ext cx="1077912" cy="398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ENERGY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 txBox="1"/>
            <p:nvPr/>
          </p:nvSpPr>
          <p:spPr>
            <a:xfrm>
              <a:off x="9391650" y="1414463"/>
              <a:ext cx="1893888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5083CF-D445-8443-A05D-BE4D894C5A62}"/>
              </a:ext>
            </a:extLst>
          </p:cNvPr>
          <p:cNvGrpSpPr/>
          <p:nvPr/>
        </p:nvGrpSpPr>
        <p:grpSpPr>
          <a:xfrm>
            <a:off x="9386888" y="2973388"/>
            <a:ext cx="1895475" cy="1049337"/>
            <a:chOff x="9386888" y="2973388"/>
            <a:chExt cx="1895475" cy="1049337"/>
          </a:xfrm>
        </p:grpSpPr>
        <p:sp>
          <p:nvSpPr>
            <p:cNvPr id="191" name="Google Shape;191;p21"/>
            <p:cNvSpPr/>
            <p:nvPr/>
          </p:nvSpPr>
          <p:spPr>
            <a:xfrm>
              <a:off x="9486900" y="2973388"/>
              <a:ext cx="1773238" cy="398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TECHNOLOGY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 txBox="1"/>
            <p:nvPr/>
          </p:nvSpPr>
          <p:spPr>
            <a:xfrm>
              <a:off x="9386888" y="3282950"/>
              <a:ext cx="1895475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C7B594A-51BC-AA43-BAAC-C65830096D0F}"/>
              </a:ext>
            </a:extLst>
          </p:cNvPr>
          <p:cNvGrpSpPr/>
          <p:nvPr/>
        </p:nvGrpSpPr>
        <p:grpSpPr>
          <a:xfrm>
            <a:off x="1084263" y="1135063"/>
            <a:ext cx="1828800" cy="996950"/>
            <a:chOff x="1084263" y="1135063"/>
            <a:chExt cx="1828800" cy="996950"/>
          </a:xfrm>
        </p:grpSpPr>
        <p:sp>
          <p:nvSpPr>
            <p:cNvPr id="194" name="Google Shape;194;p21"/>
            <p:cNvSpPr/>
            <p:nvPr/>
          </p:nvSpPr>
          <p:spPr>
            <a:xfrm>
              <a:off x="1400175" y="1135063"/>
              <a:ext cx="1512888" cy="398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RESOURCES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 txBox="1"/>
            <p:nvPr/>
          </p:nvSpPr>
          <p:spPr>
            <a:xfrm>
              <a:off x="1084263" y="1393825"/>
              <a:ext cx="1797050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03EDB91-CBE8-B342-81AE-37A5C002202B}"/>
              </a:ext>
            </a:extLst>
          </p:cNvPr>
          <p:cNvGrpSpPr/>
          <p:nvPr/>
        </p:nvGrpSpPr>
        <p:grpSpPr>
          <a:xfrm>
            <a:off x="1054100" y="2932113"/>
            <a:ext cx="1858963" cy="996950"/>
            <a:chOff x="1054100" y="2932113"/>
            <a:chExt cx="1858963" cy="996950"/>
          </a:xfrm>
        </p:grpSpPr>
        <p:sp>
          <p:nvSpPr>
            <p:cNvPr id="196" name="Google Shape;196;p21"/>
            <p:cNvSpPr/>
            <p:nvPr/>
          </p:nvSpPr>
          <p:spPr>
            <a:xfrm>
              <a:off x="1874838" y="2932113"/>
              <a:ext cx="1038225" cy="398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PEOPLE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 txBox="1"/>
            <p:nvPr/>
          </p:nvSpPr>
          <p:spPr>
            <a:xfrm>
              <a:off x="1054100" y="3190875"/>
              <a:ext cx="1798638" cy="73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7C07AA4-F2D3-934D-AB19-2EE68920C3F5}"/>
              </a:ext>
            </a:extLst>
          </p:cNvPr>
          <p:cNvGrpSpPr/>
          <p:nvPr/>
        </p:nvGrpSpPr>
        <p:grpSpPr>
          <a:xfrm>
            <a:off x="1054100" y="4773613"/>
            <a:ext cx="1858963" cy="1023937"/>
            <a:chOff x="1054100" y="4773613"/>
            <a:chExt cx="1858963" cy="1023937"/>
          </a:xfrm>
        </p:grpSpPr>
        <p:sp>
          <p:nvSpPr>
            <p:cNvPr id="195" name="Google Shape;195;p21"/>
            <p:cNvSpPr/>
            <p:nvPr/>
          </p:nvSpPr>
          <p:spPr>
            <a:xfrm>
              <a:off x="1144588" y="4773613"/>
              <a:ext cx="1768475" cy="398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NATURE CARE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 txBox="1"/>
            <p:nvPr/>
          </p:nvSpPr>
          <p:spPr>
            <a:xfrm>
              <a:off x="1054100" y="5059363"/>
              <a:ext cx="1798638" cy="738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A1EC6DA-80BF-2046-A19A-FC921FA7D7CC}"/>
              </a:ext>
            </a:extLst>
          </p:cNvPr>
          <p:cNvGrpSpPr/>
          <p:nvPr/>
        </p:nvGrpSpPr>
        <p:grpSpPr>
          <a:xfrm>
            <a:off x="9391650" y="4775200"/>
            <a:ext cx="1895475" cy="1057275"/>
            <a:chOff x="9391650" y="4775200"/>
            <a:chExt cx="1895475" cy="1057275"/>
          </a:xfrm>
        </p:grpSpPr>
        <p:sp>
          <p:nvSpPr>
            <p:cNvPr id="192" name="Google Shape;192;p21"/>
            <p:cNvSpPr/>
            <p:nvPr/>
          </p:nvSpPr>
          <p:spPr>
            <a:xfrm>
              <a:off x="9491663" y="4775200"/>
              <a:ext cx="1265237" cy="3984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b="1">
                  <a:solidFill>
                    <a:srgbClr val="3535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ECOLOGY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1"/>
            <p:cNvSpPr txBox="1"/>
            <p:nvPr/>
          </p:nvSpPr>
          <p:spPr>
            <a:xfrm>
              <a:off x="9391650" y="5092700"/>
              <a:ext cx="1895475" cy="739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ar-EG" sz="1400" dirty="0">
                  <a:solidFill>
                    <a:schemeClr val="dk1"/>
                  </a:solidFill>
                  <a:latin typeface="Cairo" panose="00000500000000000000" pitchFamily="2" charset="-78"/>
                  <a:ea typeface="Open Sans"/>
                  <a:cs typeface="Open Sans"/>
                  <a:sym typeface="Open Sans"/>
                </a:rPr>
                <a:t>هذا النص هو مثال لنص يمكن أن يستبدل في نفس المساحة</a:t>
              </a:r>
              <a:endParaRPr sz="1400" dirty="0">
                <a:solidFill>
                  <a:schemeClr val="dk1"/>
                </a:solidFill>
                <a:latin typeface="Cairo" panose="00000500000000000000" pitchFamily="2" charset="-78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4225" y="757238"/>
            <a:ext cx="5491163" cy="536098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/>
          <p:nvPr/>
        </p:nvSpPr>
        <p:spPr>
          <a:xfrm>
            <a:off x="3733800" y="3094038"/>
            <a:ext cx="561975" cy="671512"/>
          </a:xfrm>
          <a:custGeom>
            <a:avLst/>
            <a:gdLst/>
            <a:ahLst/>
            <a:cxnLst/>
            <a:rect l="l" t="t" r="r" b="b"/>
            <a:pathLst>
              <a:path w="139" h="166" extrusionOk="0">
                <a:moveTo>
                  <a:pt x="93" y="160"/>
                </a:moveTo>
                <a:cubicBezTo>
                  <a:pt x="93" y="163"/>
                  <a:pt x="91" y="166"/>
                  <a:pt x="87" y="166"/>
                </a:cubicBezTo>
                <a:cubicBezTo>
                  <a:pt x="53" y="166"/>
                  <a:pt x="53" y="166"/>
                  <a:pt x="53" y="166"/>
                </a:cubicBezTo>
                <a:cubicBezTo>
                  <a:pt x="49" y="166"/>
                  <a:pt x="47" y="163"/>
                  <a:pt x="47" y="160"/>
                </a:cubicBezTo>
                <a:cubicBezTo>
                  <a:pt x="47" y="160"/>
                  <a:pt x="47" y="160"/>
                  <a:pt x="47" y="160"/>
                </a:cubicBezTo>
                <a:cubicBezTo>
                  <a:pt x="47" y="157"/>
                  <a:pt x="49" y="154"/>
                  <a:pt x="53" y="154"/>
                </a:cubicBezTo>
                <a:cubicBezTo>
                  <a:pt x="87" y="154"/>
                  <a:pt x="87" y="154"/>
                  <a:pt x="87" y="154"/>
                </a:cubicBezTo>
                <a:cubicBezTo>
                  <a:pt x="91" y="154"/>
                  <a:pt x="93" y="157"/>
                  <a:pt x="93" y="160"/>
                </a:cubicBezTo>
                <a:close/>
                <a:moveTo>
                  <a:pt x="93" y="145"/>
                </a:moveTo>
                <a:cubicBezTo>
                  <a:pt x="93" y="142"/>
                  <a:pt x="91" y="139"/>
                  <a:pt x="87" y="139"/>
                </a:cubicBezTo>
                <a:cubicBezTo>
                  <a:pt x="53" y="139"/>
                  <a:pt x="53" y="139"/>
                  <a:pt x="53" y="139"/>
                </a:cubicBezTo>
                <a:cubicBezTo>
                  <a:pt x="49" y="139"/>
                  <a:pt x="47" y="142"/>
                  <a:pt x="47" y="145"/>
                </a:cubicBezTo>
                <a:cubicBezTo>
                  <a:pt x="47" y="145"/>
                  <a:pt x="47" y="145"/>
                  <a:pt x="47" y="145"/>
                </a:cubicBezTo>
                <a:cubicBezTo>
                  <a:pt x="47" y="148"/>
                  <a:pt x="49" y="151"/>
                  <a:pt x="53" y="151"/>
                </a:cubicBezTo>
                <a:cubicBezTo>
                  <a:pt x="87" y="151"/>
                  <a:pt x="87" y="151"/>
                  <a:pt x="87" y="151"/>
                </a:cubicBezTo>
                <a:cubicBezTo>
                  <a:pt x="91" y="151"/>
                  <a:pt x="93" y="148"/>
                  <a:pt x="93" y="145"/>
                </a:cubicBezTo>
                <a:close/>
                <a:moveTo>
                  <a:pt x="76" y="82"/>
                </a:moveTo>
                <a:cubicBezTo>
                  <a:pt x="68" y="82"/>
                  <a:pt x="68" y="82"/>
                  <a:pt x="68" y="82"/>
                </a:cubicBezTo>
                <a:cubicBezTo>
                  <a:pt x="64" y="82"/>
                  <a:pt x="64" y="82"/>
                  <a:pt x="64" y="82"/>
                </a:cubicBezTo>
                <a:cubicBezTo>
                  <a:pt x="64" y="136"/>
                  <a:pt x="64" y="136"/>
                  <a:pt x="64" y="136"/>
                </a:cubicBezTo>
                <a:cubicBezTo>
                  <a:pt x="66" y="136"/>
                  <a:pt x="68" y="136"/>
                  <a:pt x="70" y="136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0" y="136"/>
                  <a:pt x="70" y="136"/>
                  <a:pt x="70" y="136"/>
                </a:cubicBezTo>
                <a:cubicBezTo>
                  <a:pt x="72" y="136"/>
                  <a:pt x="74" y="136"/>
                  <a:pt x="76" y="136"/>
                </a:cubicBezTo>
                <a:lnTo>
                  <a:pt x="76" y="82"/>
                </a:lnTo>
                <a:close/>
                <a:moveTo>
                  <a:pt x="51" y="60"/>
                </a:moveTo>
                <a:cubicBezTo>
                  <a:pt x="46" y="60"/>
                  <a:pt x="42" y="64"/>
                  <a:pt x="42" y="68"/>
                </a:cubicBezTo>
                <a:cubicBezTo>
                  <a:pt x="42" y="73"/>
                  <a:pt x="46" y="76"/>
                  <a:pt x="51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4"/>
                  <a:pt x="55" y="60"/>
                  <a:pt x="51" y="60"/>
                </a:cubicBezTo>
                <a:close/>
                <a:moveTo>
                  <a:pt x="98" y="68"/>
                </a:moveTo>
                <a:cubicBezTo>
                  <a:pt x="98" y="64"/>
                  <a:pt x="94" y="60"/>
                  <a:pt x="89" y="60"/>
                </a:cubicBezTo>
                <a:cubicBezTo>
                  <a:pt x="85" y="60"/>
                  <a:pt x="81" y="64"/>
                  <a:pt x="81" y="68"/>
                </a:cubicBezTo>
                <a:cubicBezTo>
                  <a:pt x="81" y="76"/>
                  <a:pt x="81" y="76"/>
                  <a:pt x="81" y="76"/>
                </a:cubicBezTo>
                <a:cubicBezTo>
                  <a:pt x="89" y="76"/>
                  <a:pt x="89" y="76"/>
                  <a:pt x="89" y="76"/>
                </a:cubicBezTo>
                <a:cubicBezTo>
                  <a:pt x="94" y="76"/>
                  <a:pt x="98" y="73"/>
                  <a:pt x="98" y="68"/>
                </a:cubicBezTo>
                <a:close/>
                <a:moveTo>
                  <a:pt x="116" y="53"/>
                </a:moveTo>
                <a:cubicBezTo>
                  <a:pt x="112" y="38"/>
                  <a:pt x="94" y="22"/>
                  <a:pt x="70" y="22"/>
                </a:cubicBezTo>
                <a:cubicBezTo>
                  <a:pt x="46" y="22"/>
                  <a:pt x="28" y="38"/>
                  <a:pt x="24" y="53"/>
                </a:cubicBezTo>
                <a:cubicBezTo>
                  <a:pt x="21" y="64"/>
                  <a:pt x="24" y="75"/>
                  <a:pt x="29" y="85"/>
                </a:cubicBezTo>
                <a:cubicBezTo>
                  <a:pt x="34" y="95"/>
                  <a:pt x="39" y="102"/>
                  <a:pt x="43" y="112"/>
                </a:cubicBezTo>
                <a:cubicBezTo>
                  <a:pt x="46" y="117"/>
                  <a:pt x="47" y="124"/>
                  <a:pt x="48" y="130"/>
                </a:cubicBezTo>
                <a:cubicBezTo>
                  <a:pt x="49" y="134"/>
                  <a:pt x="50" y="136"/>
                  <a:pt x="56" y="136"/>
                </a:cubicBezTo>
                <a:cubicBezTo>
                  <a:pt x="57" y="136"/>
                  <a:pt x="58" y="136"/>
                  <a:pt x="59" y="136"/>
                </a:cubicBezTo>
                <a:cubicBezTo>
                  <a:pt x="59" y="82"/>
                  <a:pt x="59" y="82"/>
                  <a:pt x="59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47" y="82"/>
                  <a:pt x="44" y="80"/>
                  <a:pt x="41" y="78"/>
                </a:cubicBezTo>
                <a:cubicBezTo>
                  <a:pt x="38" y="75"/>
                  <a:pt x="37" y="72"/>
                  <a:pt x="37" y="68"/>
                </a:cubicBezTo>
                <a:cubicBezTo>
                  <a:pt x="37" y="64"/>
                  <a:pt x="38" y="61"/>
                  <a:pt x="41" y="58"/>
                </a:cubicBezTo>
                <a:cubicBezTo>
                  <a:pt x="44" y="56"/>
                  <a:pt x="47" y="54"/>
                  <a:pt x="51" y="54"/>
                </a:cubicBezTo>
                <a:cubicBezTo>
                  <a:pt x="58" y="54"/>
                  <a:pt x="64" y="61"/>
                  <a:pt x="64" y="68"/>
                </a:cubicBezTo>
                <a:cubicBezTo>
                  <a:pt x="64" y="68"/>
                  <a:pt x="64" y="68"/>
                  <a:pt x="64" y="68"/>
                </a:cubicBezTo>
                <a:cubicBezTo>
                  <a:pt x="64" y="76"/>
                  <a:pt x="64" y="76"/>
                  <a:pt x="64" y="76"/>
                </a:cubicBezTo>
                <a:cubicBezTo>
                  <a:pt x="68" y="76"/>
                  <a:pt x="68" y="76"/>
                  <a:pt x="68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4"/>
                  <a:pt x="77" y="61"/>
                  <a:pt x="80" y="58"/>
                </a:cubicBezTo>
                <a:cubicBezTo>
                  <a:pt x="82" y="56"/>
                  <a:pt x="86" y="54"/>
                  <a:pt x="89" y="54"/>
                </a:cubicBezTo>
                <a:cubicBezTo>
                  <a:pt x="93" y="54"/>
                  <a:pt x="96" y="56"/>
                  <a:pt x="99" y="58"/>
                </a:cubicBezTo>
                <a:cubicBezTo>
                  <a:pt x="102" y="61"/>
                  <a:pt x="103" y="64"/>
                  <a:pt x="103" y="68"/>
                </a:cubicBezTo>
                <a:cubicBezTo>
                  <a:pt x="103" y="72"/>
                  <a:pt x="102" y="75"/>
                  <a:pt x="99" y="78"/>
                </a:cubicBezTo>
                <a:cubicBezTo>
                  <a:pt x="96" y="80"/>
                  <a:pt x="93" y="82"/>
                  <a:pt x="89" y="82"/>
                </a:cubicBezTo>
                <a:cubicBezTo>
                  <a:pt x="81" y="82"/>
                  <a:pt x="81" y="82"/>
                  <a:pt x="81" y="82"/>
                </a:cubicBezTo>
                <a:cubicBezTo>
                  <a:pt x="81" y="136"/>
                  <a:pt x="81" y="136"/>
                  <a:pt x="81" y="136"/>
                </a:cubicBezTo>
                <a:cubicBezTo>
                  <a:pt x="82" y="136"/>
                  <a:pt x="83" y="136"/>
                  <a:pt x="84" y="136"/>
                </a:cubicBezTo>
                <a:cubicBezTo>
                  <a:pt x="90" y="136"/>
                  <a:pt x="91" y="134"/>
                  <a:pt x="92" y="130"/>
                </a:cubicBezTo>
                <a:cubicBezTo>
                  <a:pt x="93" y="124"/>
                  <a:pt x="94" y="117"/>
                  <a:pt x="97" y="112"/>
                </a:cubicBezTo>
                <a:cubicBezTo>
                  <a:pt x="101" y="102"/>
                  <a:pt x="106" y="95"/>
                  <a:pt x="111" y="85"/>
                </a:cubicBezTo>
                <a:cubicBezTo>
                  <a:pt x="116" y="75"/>
                  <a:pt x="119" y="64"/>
                  <a:pt x="116" y="53"/>
                </a:cubicBezTo>
                <a:close/>
                <a:moveTo>
                  <a:pt x="75" y="5"/>
                </a:moveTo>
                <a:cubicBezTo>
                  <a:pt x="75" y="3"/>
                  <a:pt x="73" y="0"/>
                  <a:pt x="70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67" y="0"/>
                  <a:pt x="65" y="3"/>
                  <a:pt x="65" y="5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7"/>
                  <a:pt x="67" y="20"/>
                  <a:pt x="70" y="20"/>
                </a:cubicBezTo>
                <a:cubicBezTo>
                  <a:pt x="70" y="20"/>
                  <a:pt x="70" y="20"/>
                  <a:pt x="70" y="20"/>
                </a:cubicBezTo>
                <a:cubicBezTo>
                  <a:pt x="73" y="20"/>
                  <a:pt x="75" y="17"/>
                  <a:pt x="75" y="15"/>
                </a:cubicBezTo>
                <a:lnTo>
                  <a:pt x="75" y="5"/>
                </a:lnTo>
                <a:close/>
                <a:moveTo>
                  <a:pt x="103" y="14"/>
                </a:moveTo>
                <a:cubicBezTo>
                  <a:pt x="104" y="11"/>
                  <a:pt x="103" y="8"/>
                  <a:pt x="101" y="7"/>
                </a:cubicBezTo>
                <a:cubicBezTo>
                  <a:pt x="101" y="7"/>
                  <a:pt x="101" y="7"/>
                  <a:pt x="101" y="7"/>
                </a:cubicBezTo>
                <a:cubicBezTo>
                  <a:pt x="99" y="5"/>
                  <a:pt x="95" y="6"/>
                  <a:pt x="94" y="9"/>
                </a:cubicBezTo>
                <a:cubicBezTo>
                  <a:pt x="90" y="17"/>
                  <a:pt x="90" y="17"/>
                  <a:pt x="90" y="17"/>
                </a:cubicBezTo>
                <a:cubicBezTo>
                  <a:pt x="88" y="19"/>
                  <a:pt x="89" y="22"/>
                  <a:pt x="92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94" y="25"/>
                  <a:pt x="97" y="24"/>
                  <a:pt x="99" y="22"/>
                </a:cubicBezTo>
                <a:lnTo>
                  <a:pt x="103" y="14"/>
                </a:lnTo>
                <a:close/>
                <a:moveTo>
                  <a:pt x="124" y="30"/>
                </a:moveTo>
                <a:cubicBezTo>
                  <a:pt x="126" y="28"/>
                  <a:pt x="126" y="25"/>
                  <a:pt x="124" y="23"/>
                </a:cubicBezTo>
                <a:cubicBezTo>
                  <a:pt x="124" y="23"/>
                  <a:pt x="124" y="23"/>
                  <a:pt x="124" y="23"/>
                </a:cubicBezTo>
                <a:cubicBezTo>
                  <a:pt x="122" y="21"/>
                  <a:pt x="119" y="20"/>
                  <a:pt x="117" y="22"/>
                </a:cubicBezTo>
                <a:cubicBezTo>
                  <a:pt x="110" y="28"/>
                  <a:pt x="110" y="28"/>
                  <a:pt x="110" y="28"/>
                </a:cubicBezTo>
                <a:cubicBezTo>
                  <a:pt x="108" y="30"/>
                  <a:pt x="108" y="34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1" y="38"/>
                  <a:pt x="115" y="38"/>
                  <a:pt x="117" y="36"/>
                </a:cubicBezTo>
                <a:lnTo>
                  <a:pt x="124" y="30"/>
                </a:lnTo>
                <a:close/>
                <a:moveTo>
                  <a:pt x="134" y="55"/>
                </a:moveTo>
                <a:cubicBezTo>
                  <a:pt x="137" y="54"/>
                  <a:pt x="139" y="51"/>
                  <a:pt x="139" y="49"/>
                </a:cubicBezTo>
                <a:cubicBezTo>
                  <a:pt x="139" y="49"/>
                  <a:pt x="139" y="49"/>
                  <a:pt x="139" y="49"/>
                </a:cubicBezTo>
                <a:cubicBezTo>
                  <a:pt x="138" y="46"/>
                  <a:pt x="135" y="44"/>
                  <a:pt x="133" y="45"/>
                </a:cubicBezTo>
                <a:cubicBezTo>
                  <a:pt x="124" y="46"/>
                  <a:pt x="124" y="46"/>
                  <a:pt x="124" y="46"/>
                </a:cubicBezTo>
                <a:cubicBezTo>
                  <a:pt x="121" y="47"/>
                  <a:pt x="119" y="49"/>
                  <a:pt x="119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20" y="55"/>
                  <a:pt x="123" y="57"/>
                  <a:pt x="125" y="56"/>
                </a:cubicBezTo>
                <a:lnTo>
                  <a:pt x="134" y="55"/>
                </a:lnTo>
                <a:close/>
                <a:moveTo>
                  <a:pt x="132" y="82"/>
                </a:moveTo>
                <a:cubicBezTo>
                  <a:pt x="135" y="82"/>
                  <a:pt x="138" y="80"/>
                  <a:pt x="138" y="78"/>
                </a:cubicBezTo>
                <a:cubicBezTo>
                  <a:pt x="138" y="78"/>
                  <a:pt x="138" y="78"/>
                  <a:pt x="138" y="78"/>
                </a:cubicBezTo>
                <a:cubicBezTo>
                  <a:pt x="139" y="75"/>
                  <a:pt x="137" y="72"/>
                  <a:pt x="134" y="72"/>
                </a:cubicBezTo>
                <a:cubicBezTo>
                  <a:pt x="125" y="70"/>
                  <a:pt x="125" y="70"/>
                  <a:pt x="125" y="70"/>
                </a:cubicBezTo>
                <a:cubicBezTo>
                  <a:pt x="122" y="69"/>
                  <a:pt x="120" y="71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6"/>
                  <a:pt x="120" y="79"/>
                  <a:pt x="123" y="80"/>
                </a:cubicBezTo>
                <a:lnTo>
                  <a:pt x="132" y="82"/>
                </a:lnTo>
                <a:close/>
                <a:moveTo>
                  <a:pt x="41" y="22"/>
                </a:moveTo>
                <a:cubicBezTo>
                  <a:pt x="42" y="24"/>
                  <a:pt x="45" y="25"/>
                  <a:pt x="48" y="24"/>
                </a:cubicBezTo>
                <a:cubicBezTo>
                  <a:pt x="48" y="24"/>
                  <a:pt x="48" y="24"/>
                  <a:pt x="48" y="24"/>
                </a:cubicBezTo>
                <a:cubicBezTo>
                  <a:pt x="50" y="22"/>
                  <a:pt x="51" y="19"/>
                  <a:pt x="50" y="17"/>
                </a:cubicBezTo>
                <a:cubicBezTo>
                  <a:pt x="45" y="9"/>
                  <a:pt x="45" y="9"/>
                  <a:pt x="45" y="9"/>
                </a:cubicBezTo>
                <a:cubicBezTo>
                  <a:pt x="44" y="6"/>
                  <a:pt x="41" y="5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6" y="8"/>
                  <a:pt x="35" y="11"/>
                  <a:pt x="36" y="14"/>
                </a:cubicBezTo>
                <a:lnTo>
                  <a:pt x="41" y="22"/>
                </a:lnTo>
                <a:close/>
                <a:moveTo>
                  <a:pt x="23" y="36"/>
                </a:moveTo>
                <a:cubicBezTo>
                  <a:pt x="25" y="38"/>
                  <a:pt x="28" y="38"/>
                  <a:pt x="30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32" y="34"/>
                  <a:pt x="31" y="30"/>
                  <a:pt x="29" y="28"/>
                </a:cubicBezTo>
                <a:cubicBezTo>
                  <a:pt x="22" y="22"/>
                  <a:pt x="22" y="22"/>
                  <a:pt x="22" y="22"/>
                </a:cubicBezTo>
                <a:cubicBezTo>
                  <a:pt x="20" y="20"/>
                  <a:pt x="17" y="21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3" y="25"/>
                  <a:pt x="14" y="28"/>
                  <a:pt x="16" y="30"/>
                </a:cubicBezTo>
                <a:lnTo>
                  <a:pt x="23" y="36"/>
                </a:lnTo>
                <a:close/>
                <a:moveTo>
                  <a:pt x="14" y="56"/>
                </a:moveTo>
                <a:cubicBezTo>
                  <a:pt x="17" y="57"/>
                  <a:pt x="19" y="55"/>
                  <a:pt x="2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49"/>
                  <a:pt x="19" y="47"/>
                  <a:pt x="16" y="46"/>
                </a:cubicBezTo>
                <a:cubicBezTo>
                  <a:pt x="7" y="45"/>
                  <a:pt x="7" y="45"/>
                  <a:pt x="7" y="45"/>
                </a:cubicBezTo>
                <a:cubicBezTo>
                  <a:pt x="4" y="44"/>
                  <a:pt x="1" y="46"/>
                  <a:pt x="1" y="49"/>
                </a:cubicBezTo>
                <a:cubicBezTo>
                  <a:pt x="1" y="49"/>
                  <a:pt x="1" y="49"/>
                  <a:pt x="1" y="49"/>
                </a:cubicBezTo>
                <a:cubicBezTo>
                  <a:pt x="0" y="51"/>
                  <a:pt x="2" y="54"/>
                  <a:pt x="5" y="55"/>
                </a:cubicBezTo>
                <a:lnTo>
                  <a:pt x="14" y="56"/>
                </a:lnTo>
                <a:close/>
                <a:moveTo>
                  <a:pt x="16" y="80"/>
                </a:moveTo>
                <a:cubicBezTo>
                  <a:pt x="19" y="79"/>
                  <a:pt x="21" y="76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20" y="71"/>
                  <a:pt x="17" y="69"/>
                  <a:pt x="14" y="70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1" y="75"/>
                  <a:pt x="1" y="78"/>
                </a:cubicBezTo>
                <a:cubicBezTo>
                  <a:pt x="1" y="78"/>
                  <a:pt x="1" y="78"/>
                  <a:pt x="1" y="78"/>
                </a:cubicBezTo>
                <a:cubicBezTo>
                  <a:pt x="2" y="80"/>
                  <a:pt x="4" y="82"/>
                  <a:pt x="7" y="82"/>
                </a:cubicBezTo>
                <a:lnTo>
                  <a:pt x="16" y="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6775450" y="5184775"/>
            <a:ext cx="779463" cy="525463"/>
          </a:xfrm>
          <a:custGeom>
            <a:avLst/>
            <a:gdLst/>
            <a:ahLst/>
            <a:cxnLst/>
            <a:rect l="l" t="t" r="r" b="b"/>
            <a:pathLst>
              <a:path w="193" h="130" extrusionOk="0">
                <a:moveTo>
                  <a:pt x="154" y="13"/>
                </a:moveTo>
                <a:cubicBezTo>
                  <a:pt x="172" y="58"/>
                  <a:pt x="172" y="58"/>
                  <a:pt x="172" y="58"/>
                </a:cubicBezTo>
                <a:cubicBezTo>
                  <a:pt x="149" y="67"/>
                  <a:pt x="149" y="67"/>
                  <a:pt x="149" y="67"/>
                </a:cubicBezTo>
                <a:cubicBezTo>
                  <a:pt x="137" y="57"/>
                  <a:pt x="101" y="26"/>
                  <a:pt x="98" y="25"/>
                </a:cubicBezTo>
                <a:cubicBezTo>
                  <a:pt x="95" y="25"/>
                  <a:pt x="84" y="29"/>
                  <a:pt x="83" y="30"/>
                </a:cubicBezTo>
                <a:cubicBezTo>
                  <a:pt x="83" y="30"/>
                  <a:pt x="76" y="32"/>
                  <a:pt x="70" y="32"/>
                </a:cubicBezTo>
                <a:cubicBezTo>
                  <a:pt x="67" y="32"/>
                  <a:pt x="65" y="31"/>
                  <a:pt x="63" y="30"/>
                </a:cubicBezTo>
                <a:cubicBezTo>
                  <a:pt x="62" y="30"/>
                  <a:pt x="61" y="28"/>
                  <a:pt x="61" y="27"/>
                </a:cubicBezTo>
                <a:cubicBezTo>
                  <a:pt x="61" y="25"/>
                  <a:pt x="64" y="23"/>
                  <a:pt x="65" y="22"/>
                </a:cubicBezTo>
                <a:cubicBezTo>
                  <a:pt x="75" y="17"/>
                  <a:pt x="101" y="7"/>
                  <a:pt x="103" y="7"/>
                </a:cubicBezTo>
                <a:cubicBezTo>
                  <a:pt x="103" y="7"/>
                  <a:pt x="103" y="7"/>
                  <a:pt x="104" y="7"/>
                </a:cubicBezTo>
                <a:cubicBezTo>
                  <a:pt x="110" y="7"/>
                  <a:pt x="149" y="12"/>
                  <a:pt x="154" y="13"/>
                </a:cubicBezTo>
                <a:close/>
                <a:moveTo>
                  <a:pt x="170" y="0"/>
                </a:moveTo>
                <a:cubicBezTo>
                  <a:pt x="169" y="0"/>
                  <a:pt x="168" y="0"/>
                  <a:pt x="168" y="1"/>
                </a:cubicBezTo>
                <a:cubicBezTo>
                  <a:pt x="160" y="3"/>
                  <a:pt x="160" y="3"/>
                  <a:pt x="160" y="3"/>
                </a:cubicBezTo>
                <a:cubicBezTo>
                  <a:pt x="159" y="4"/>
                  <a:pt x="158" y="5"/>
                  <a:pt x="157" y="6"/>
                </a:cubicBezTo>
                <a:cubicBezTo>
                  <a:pt x="157" y="7"/>
                  <a:pt x="157" y="9"/>
                  <a:pt x="157" y="10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7" y="60"/>
                  <a:pt x="180" y="61"/>
                  <a:pt x="183" y="60"/>
                </a:cubicBezTo>
                <a:cubicBezTo>
                  <a:pt x="190" y="57"/>
                  <a:pt x="190" y="57"/>
                  <a:pt x="190" y="57"/>
                </a:cubicBezTo>
                <a:cubicBezTo>
                  <a:pt x="191" y="56"/>
                  <a:pt x="192" y="56"/>
                  <a:pt x="193" y="54"/>
                </a:cubicBezTo>
                <a:cubicBezTo>
                  <a:pt x="193" y="53"/>
                  <a:pt x="193" y="52"/>
                  <a:pt x="193" y="50"/>
                </a:cubicBezTo>
                <a:cubicBezTo>
                  <a:pt x="174" y="3"/>
                  <a:pt x="174" y="3"/>
                  <a:pt x="174" y="3"/>
                </a:cubicBezTo>
                <a:cubicBezTo>
                  <a:pt x="173" y="1"/>
                  <a:pt x="172" y="0"/>
                  <a:pt x="170" y="0"/>
                </a:cubicBezTo>
                <a:close/>
                <a:moveTo>
                  <a:pt x="0" y="65"/>
                </a:moveTo>
                <a:cubicBezTo>
                  <a:pt x="0" y="66"/>
                  <a:pt x="0" y="67"/>
                  <a:pt x="1" y="68"/>
                </a:cubicBezTo>
                <a:cubicBezTo>
                  <a:pt x="2" y="69"/>
                  <a:pt x="3" y="70"/>
                  <a:pt x="4" y="70"/>
                </a:cubicBezTo>
                <a:cubicBezTo>
                  <a:pt x="12" y="71"/>
                  <a:pt x="12" y="71"/>
                  <a:pt x="12" y="71"/>
                </a:cubicBezTo>
                <a:cubicBezTo>
                  <a:pt x="15" y="71"/>
                  <a:pt x="17" y="69"/>
                  <a:pt x="18" y="66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2"/>
                  <a:pt x="21" y="11"/>
                  <a:pt x="20" y="10"/>
                </a:cubicBezTo>
                <a:cubicBezTo>
                  <a:pt x="20" y="9"/>
                  <a:pt x="18" y="8"/>
                  <a:pt x="17" y="8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7"/>
                  <a:pt x="9" y="7"/>
                </a:cubicBezTo>
                <a:cubicBezTo>
                  <a:pt x="6" y="7"/>
                  <a:pt x="4" y="9"/>
                  <a:pt x="4" y="12"/>
                </a:cubicBezTo>
                <a:lnTo>
                  <a:pt x="0" y="65"/>
                </a:lnTo>
                <a:close/>
                <a:moveTo>
                  <a:pt x="79" y="112"/>
                </a:moveTo>
                <a:cubicBezTo>
                  <a:pt x="79" y="110"/>
                  <a:pt x="78" y="109"/>
                  <a:pt x="76" y="107"/>
                </a:cubicBezTo>
                <a:cubicBezTo>
                  <a:pt x="73" y="104"/>
                  <a:pt x="69" y="105"/>
                  <a:pt x="66" y="109"/>
                </a:cubicBezTo>
                <a:cubicBezTo>
                  <a:pt x="63" y="113"/>
                  <a:pt x="63" y="113"/>
                  <a:pt x="63" y="113"/>
                </a:cubicBezTo>
                <a:cubicBezTo>
                  <a:pt x="62" y="114"/>
                  <a:pt x="62" y="114"/>
                  <a:pt x="62" y="114"/>
                </a:cubicBezTo>
                <a:cubicBezTo>
                  <a:pt x="59" y="117"/>
                  <a:pt x="59" y="117"/>
                  <a:pt x="59" y="117"/>
                </a:cubicBezTo>
                <a:cubicBezTo>
                  <a:pt x="55" y="123"/>
                  <a:pt x="59" y="127"/>
                  <a:pt x="60" y="128"/>
                </a:cubicBezTo>
                <a:cubicBezTo>
                  <a:pt x="62" y="129"/>
                  <a:pt x="63" y="130"/>
                  <a:pt x="65" y="130"/>
                </a:cubicBezTo>
                <a:cubicBezTo>
                  <a:pt x="67" y="130"/>
                  <a:pt x="68" y="129"/>
                  <a:pt x="70" y="126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9" y="116"/>
                  <a:pt x="79" y="114"/>
                  <a:pt x="79" y="112"/>
                </a:cubicBezTo>
                <a:close/>
                <a:moveTo>
                  <a:pt x="41" y="109"/>
                </a:moveTo>
                <a:cubicBezTo>
                  <a:pt x="39" y="112"/>
                  <a:pt x="39" y="115"/>
                  <a:pt x="44" y="118"/>
                </a:cubicBezTo>
                <a:cubicBezTo>
                  <a:pt x="47" y="121"/>
                  <a:pt x="50" y="121"/>
                  <a:pt x="53" y="117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7" y="101"/>
                  <a:pt x="63" y="97"/>
                  <a:pt x="61" y="96"/>
                </a:cubicBezTo>
                <a:cubicBezTo>
                  <a:pt x="58" y="93"/>
                  <a:pt x="55" y="93"/>
                  <a:pt x="52" y="97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7" y="103"/>
                  <a:pt x="47" y="103"/>
                  <a:pt x="47" y="103"/>
                </a:cubicBezTo>
                <a:cubicBezTo>
                  <a:pt x="46" y="104"/>
                  <a:pt x="46" y="104"/>
                  <a:pt x="46" y="104"/>
                </a:cubicBezTo>
                <a:lnTo>
                  <a:pt x="41" y="109"/>
                </a:lnTo>
                <a:close/>
                <a:moveTo>
                  <a:pt x="28" y="96"/>
                </a:moveTo>
                <a:cubicBezTo>
                  <a:pt x="27" y="97"/>
                  <a:pt x="26" y="99"/>
                  <a:pt x="26" y="101"/>
                </a:cubicBezTo>
                <a:cubicBezTo>
                  <a:pt x="27" y="103"/>
                  <a:pt x="28" y="105"/>
                  <a:pt x="29" y="106"/>
                </a:cubicBezTo>
                <a:cubicBezTo>
                  <a:pt x="33" y="109"/>
                  <a:pt x="36" y="108"/>
                  <a:pt x="39" y="105"/>
                </a:cubicBezTo>
                <a:cubicBezTo>
                  <a:pt x="49" y="93"/>
                  <a:pt x="49" y="93"/>
                  <a:pt x="49" y="93"/>
                </a:cubicBezTo>
                <a:cubicBezTo>
                  <a:pt x="51" y="91"/>
                  <a:pt x="51" y="89"/>
                  <a:pt x="51" y="87"/>
                </a:cubicBezTo>
                <a:cubicBezTo>
                  <a:pt x="51" y="85"/>
                  <a:pt x="50" y="84"/>
                  <a:pt x="48" y="82"/>
                </a:cubicBezTo>
                <a:cubicBezTo>
                  <a:pt x="45" y="79"/>
                  <a:pt x="41" y="80"/>
                  <a:pt x="38" y="84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0"/>
                  <a:pt x="33" y="90"/>
                  <a:pt x="33" y="90"/>
                </a:cubicBezTo>
                <a:lnTo>
                  <a:pt x="28" y="96"/>
                </a:lnTo>
                <a:close/>
                <a:moveTo>
                  <a:pt x="26" y="91"/>
                </a:moveTo>
                <a:cubicBezTo>
                  <a:pt x="36" y="79"/>
                  <a:pt x="36" y="79"/>
                  <a:pt x="36" y="79"/>
                </a:cubicBezTo>
                <a:cubicBezTo>
                  <a:pt x="40" y="74"/>
                  <a:pt x="36" y="70"/>
                  <a:pt x="35" y="69"/>
                </a:cubicBezTo>
                <a:cubicBezTo>
                  <a:pt x="31" y="66"/>
                  <a:pt x="28" y="67"/>
                  <a:pt x="25" y="70"/>
                </a:cubicBezTo>
                <a:cubicBezTo>
                  <a:pt x="22" y="74"/>
                  <a:pt x="22" y="74"/>
                  <a:pt x="22" y="74"/>
                </a:cubicBezTo>
                <a:cubicBezTo>
                  <a:pt x="22" y="74"/>
                  <a:pt x="22" y="74"/>
                  <a:pt x="22" y="74"/>
                </a:cubicBezTo>
                <a:cubicBezTo>
                  <a:pt x="21" y="75"/>
                  <a:pt x="21" y="75"/>
                  <a:pt x="21" y="75"/>
                </a:cubicBezTo>
                <a:cubicBezTo>
                  <a:pt x="17" y="80"/>
                  <a:pt x="17" y="80"/>
                  <a:pt x="17" y="80"/>
                </a:cubicBezTo>
                <a:cubicBezTo>
                  <a:pt x="15" y="82"/>
                  <a:pt x="14" y="84"/>
                  <a:pt x="14" y="86"/>
                </a:cubicBezTo>
                <a:cubicBezTo>
                  <a:pt x="14" y="88"/>
                  <a:pt x="16" y="89"/>
                  <a:pt x="16" y="90"/>
                </a:cubicBezTo>
                <a:cubicBezTo>
                  <a:pt x="18" y="91"/>
                  <a:pt x="20" y="93"/>
                  <a:pt x="22" y="93"/>
                </a:cubicBezTo>
                <a:cubicBezTo>
                  <a:pt x="23" y="93"/>
                  <a:pt x="25" y="92"/>
                  <a:pt x="26" y="91"/>
                </a:cubicBezTo>
                <a:close/>
                <a:moveTo>
                  <a:pt x="146" y="81"/>
                </a:moveTo>
                <a:cubicBezTo>
                  <a:pt x="148" y="78"/>
                  <a:pt x="150" y="74"/>
                  <a:pt x="145" y="70"/>
                </a:cubicBezTo>
                <a:cubicBezTo>
                  <a:pt x="142" y="67"/>
                  <a:pt x="142" y="67"/>
                  <a:pt x="142" y="67"/>
                </a:cubicBezTo>
                <a:cubicBezTo>
                  <a:pt x="124" y="51"/>
                  <a:pt x="102" y="33"/>
                  <a:pt x="97" y="30"/>
                </a:cubicBezTo>
                <a:cubicBezTo>
                  <a:pt x="95" y="31"/>
                  <a:pt x="89" y="33"/>
                  <a:pt x="84" y="34"/>
                </a:cubicBezTo>
                <a:cubicBezTo>
                  <a:pt x="84" y="34"/>
                  <a:pt x="84" y="34"/>
                  <a:pt x="84" y="34"/>
                </a:cubicBezTo>
                <a:cubicBezTo>
                  <a:pt x="84" y="34"/>
                  <a:pt x="76" y="37"/>
                  <a:pt x="70" y="37"/>
                </a:cubicBezTo>
                <a:cubicBezTo>
                  <a:pt x="66" y="37"/>
                  <a:pt x="63" y="36"/>
                  <a:pt x="61" y="34"/>
                </a:cubicBezTo>
                <a:cubicBezTo>
                  <a:pt x="57" y="32"/>
                  <a:pt x="57" y="29"/>
                  <a:pt x="57" y="27"/>
                </a:cubicBezTo>
                <a:cubicBezTo>
                  <a:pt x="57" y="23"/>
                  <a:pt x="60" y="19"/>
                  <a:pt x="63" y="18"/>
                </a:cubicBezTo>
                <a:cubicBezTo>
                  <a:pt x="26" y="13"/>
                  <a:pt x="26" y="13"/>
                  <a:pt x="26" y="13"/>
                </a:cubicBezTo>
                <a:cubicBezTo>
                  <a:pt x="22" y="66"/>
                  <a:pt x="22" y="66"/>
                  <a:pt x="22" y="66"/>
                </a:cubicBezTo>
                <a:cubicBezTo>
                  <a:pt x="25" y="63"/>
                  <a:pt x="28" y="63"/>
                  <a:pt x="30" y="63"/>
                </a:cubicBezTo>
                <a:cubicBezTo>
                  <a:pt x="33" y="63"/>
                  <a:pt x="35" y="64"/>
                  <a:pt x="38" y="65"/>
                </a:cubicBezTo>
                <a:cubicBezTo>
                  <a:pt x="41" y="68"/>
                  <a:pt x="43" y="72"/>
                  <a:pt x="42" y="76"/>
                </a:cubicBezTo>
                <a:cubicBezTo>
                  <a:pt x="45" y="76"/>
                  <a:pt x="48" y="77"/>
                  <a:pt x="51" y="79"/>
                </a:cubicBezTo>
                <a:cubicBezTo>
                  <a:pt x="54" y="82"/>
                  <a:pt x="56" y="85"/>
                  <a:pt x="56" y="89"/>
                </a:cubicBezTo>
                <a:cubicBezTo>
                  <a:pt x="59" y="89"/>
                  <a:pt x="62" y="90"/>
                  <a:pt x="64" y="92"/>
                </a:cubicBezTo>
                <a:cubicBezTo>
                  <a:pt x="67" y="95"/>
                  <a:pt x="69" y="98"/>
                  <a:pt x="69" y="101"/>
                </a:cubicBezTo>
                <a:cubicBezTo>
                  <a:pt x="72" y="100"/>
                  <a:pt x="76" y="101"/>
                  <a:pt x="79" y="104"/>
                </a:cubicBezTo>
                <a:cubicBezTo>
                  <a:pt x="83" y="107"/>
                  <a:pt x="85" y="112"/>
                  <a:pt x="83" y="117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87" y="119"/>
                  <a:pt x="87" y="120"/>
                  <a:pt x="87" y="120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88" y="121"/>
                  <a:pt x="90" y="121"/>
                  <a:pt x="91" y="121"/>
                </a:cubicBezTo>
                <a:cubicBezTo>
                  <a:pt x="93" y="121"/>
                  <a:pt x="95" y="120"/>
                  <a:pt x="96" y="118"/>
                </a:cubicBezTo>
                <a:cubicBezTo>
                  <a:pt x="98" y="116"/>
                  <a:pt x="100" y="114"/>
                  <a:pt x="97" y="111"/>
                </a:cubicBezTo>
                <a:cubicBezTo>
                  <a:pt x="97" y="110"/>
                  <a:pt x="97" y="110"/>
                  <a:pt x="97" y="110"/>
                </a:cubicBezTo>
                <a:cubicBezTo>
                  <a:pt x="80" y="97"/>
                  <a:pt x="80" y="97"/>
                  <a:pt x="80" y="97"/>
                </a:cubicBezTo>
                <a:cubicBezTo>
                  <a:pt x="80" y="96"/>
                  <a:pt x="79" y="96"/>
                  <a:pt x="79" y="95"/>
                </a:cubicBezTo>
                <a:cubicBezTo>
                  <a:pt x="79" y="94"/>
                  <a:pt x="79" y="93"/>
                  <a:pt x="80" y="93"/>
                </a:cubicBezTo>
                <a:cubicBezTo>
                  <a:pt x="81" y="92"/>
                  <a:pt x="83" y="92"/>
                  <a:pt x="84" y="93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6" y="111"/>
                  <a:pt x="107" y="112"/>
                  <a:pt x="109" y="112"/>
                </a:cubicBezTo>
                <a:cubicBezTo>
                  <a:pt x="111" y="112"/>
                  <a:pt x="113" y="111"/>
                  <a:pt x="114" y="109"/>
                </a:cubicBezTo>
                <a:cubicBezTo>
                  <a:pt x="116" y="107"/>
                  <a:pt x="116" y="105"/>
                  <a:pt x="116" y="104"/>
                </a:cubicBezTo>
                <a:cubicBezTo>
                  <a:pt x="116" y="102"/>
                  <a:pt x="115" y="100"/>
                  <a:pt x="113" y="98"/>
                </a:cubicBezTo>
                <a:cubicBezTo>
                  <a:pt x="110" y="96"/>
                  <a:pt x="110" y="96"/>
                  <a:pt x="110" y="96"/>
                </a:cubicBezTo>
                <a:cubicBezTo>
                  <a:pt x="111" y="96"/>
                  <a:pt x="111" y="96"/>
                  <a:pt x="111" y="96"/>
                </a:cubicBezTo>
                <a:cubicBezTo>
                  <a:pt x="99" y="87"/>
                  <a:pt x="99" y="87"/>
                  <a:pt x="99" y="87"/>
                </a:cubicBezTo>
                <a:cubicBezTo>
                  <a:pt x="98" y="86"/>
                  <a:pt x="98" y="85"/>
                  <a:pt x="98" y="85"/>
                </a:cubicBezTo>
                <a:cubicBezTo>
                  <a:pt x="98" y="84"/>
                  <a:pt x="98" y="83"/>
                  <a:pt x="98" y="83"/>
                </a:cubicBezTo>
                <a:cubicBezTo>
                  <a:pt x="99" y="82"/>
                  <a:pt x="101" y="82"/>
                  <a:pt x="102" y="82"/>
                </a:cubicBezTo>
                <a:cubicBezTo>
                  <a:pt x="122" y="98"/>
                  <a:pt x="122" y="98"/>
                  <a:pt x="122" y="98"/>
                </a:cubicBezTo>
                <a:cubicBezTo>
                  <a:pt x="123" y="100"/>
                  <a:pt x="124" y="100"/>
                  <a:pt x="126" y="100"/>
                </a:cubicBezTo>
                <a:cubicBezTo>
                  <a:pt x="128" y="100"/>
                  <a:pt x="131" y="99"/>
                  <a:pt x="133" y="97"/>
                </a:cubicBezTo>
                <a:cubicBezTo>
                  <a:pt x="134" y="95"/>
                  <a:pt x="135" y="93"/>
                  <a:pt x="135" y="91"/>
                </a:cubicBezTo>
                <a:cubicBezTo>
                  <a:pt x="134" y="90"/>
                  <a:pt x="133" y="88"/>
                  <a:pt x="131" y="86"/>
                </a:cubicBezTo>
                <a:cubicBezTo>
                  <a:pt x="126" y="82"/>
                  <a:pt x="126" y="82"/>
                  <a:pt x="126" y="82"/>
                </a:cubicBezTo>
                <a:cubicBezTo>
                  <a:pt x="126" y="82"/>
                  <a:pt x="126" y="82"/>
                  <a:pt x="126" y="82"/>
                </a:cubicBezTo>
                <a:cubicBezTo>
                  <a:pt x="115" y="73"/>
                  <a:pt x="115" y="73"/>
                  <a:pt x="115" y="73"/>
                </a:cubicBezTo>
                <a:cubicBezTo>
                  <a:pt x="114" y="72"/>
                  <a:pt x="114" y="71"/>
                  <a:pt x="115" y="70"/>
                </a:cubicBezTo>
                <a:cubicBezTo>
                  <a:pt x="116" y="68"/>
                  <a:pt x="118" y="68"/>
                  <a:pt x="119" y="69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9" y="86"/>
                  <a:pt x="143" y="85"/>
                  <a:pt x="146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4722813" y="4937125"/>
            <a:ext cx="674687" cy="566738"/>
          </a:xfrm>
          <a:custGeom>
            <a:avLst/>
            <a:gdLst/>
            <a:ahLst/>
            <a:cxnLst/>
            <a:rect l="l" t="t" r="r" b="b"/>
            <a:pathLst>
              <a:path w="167" h="140" extrusionOk="0">
                <a:moveTo>
                  <a:pt x="22" y="114"/>
                </a:moveTo>
                <a:cubicBezTo>
                  <a:pt x="22" y="76"/>
                  <a:pt x="22" y="76"/>
                  <a:pt x="22" y="76"/>
                </a:cubicBezTo>
                <a:cubicBezTo>
                  <a:pt x="22" y="73"/>
                  <a:pt x="25" y="70"/>
                  <a:pt x="28" y="70"/>
                </a:cubicBezTo>
                <a:cubicBezTo>
                  <a:pt x="37" y="70"/>
                  <a:pt x="37" y="70"/>
                  <a:pt x="37" y="70"/>
                </a:cubicBezTo>
                <a:cubicBezTo>
                  <a:pt x="40" y="70"/>
                  <a:pt x="42" y="73"/>
                  <a:pt x="42" y="76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2" y="117"/>
                  <a:pt x="40" y="119"/>
                  <a:pt x="37" y="119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25" y="119"/>
                  <a:pt x="22" y="117"/>
                  <a:pt x="22" y="114"/>
                </a:cubicBezTo>
                <a:close/>
                <a:moveTo>
                  <a:pt x="61" y="57"/>
                </a:moveTo>
                <a:cubicBezTo>
                  <a:pt x="58" y="57"/>
                  <a:pt x="56" y="59"/>
                  <a:pt x="56" y="62"/>
                </a:cubicBezTo>
                <a:cubicBezTo>
                  <a:pt x="56" y="114"/>
                  <a:pt x="56" y="114"/>
                  <a:pt x="56" y="114"/>
                </a:cubicBezTo>
                <a:cubicBezTo>
                  <a:pt x="56" y="117"/>
                  <a:pt x="58" y="119"/>
                  <a:pt x="61" y="119"/>
                </a:cubicBezTo>
                <a:cubicBezTo>
                  <a:pt x="70" y="119"/>
                  <a:pt x="70" y="119"/>
                  <a:pt x="70" y="119"/>
                </a:cubicBezTo>
                <a:cubicBezTo>
                  <a:pt x="73" y="119"/>
                  <a:pt x="76" y="117"/>
                  <a:pt x="76" y="114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59"/>
                  <a:pt x="73" y="57"/>
                  <a:pt x="70" y="57"/>
                </a:cubicBezTo>
                <a:lnTo>
                  <a:pt x="61" y="57"/>
                </a:lnTo>
                <a:close/>
                <a:moveTo>
                  <a:pt x="95" y="45"/>
                </a:moveTo>
                <a:cubicBezTo>
                  <a:pt x="92" y="45"/>
                  <a:pt x="89" y="48"/>
                  <a:pt x="89" y="51"/>
                </a:cubicBezTo>
                <a:cubicBezTo>
                  <a:pt x="89" y="114"/>
                  <a:pt x="89" y="114"/>
                  <a:pt x="89" y="114"/>
                </a:cubicBezTo>
                <a:cubicBezTo>
                  <a:pt x="89" y="117"/>
                  <a:pt x="92" y="119"/>
                  <a:pt x="95" y="119"/>
                </a:cubicBezTo>
                <a:cubicBezTo>
                  <a:pt x="104" y="119"/>
                  <a:pt x="104" y="119"/>
                  <a:pt x="104" y="119"/>
                </a:cubicBezTo>
                <a:cubicBezTo>
                  <a:pt x="107" y="119"/>
                  <a:pt x="109" y="117"/>
                  <a:pt x="109" y="114"/>
                </a:cubicBezTo>
                <a:cubicBezTo>
                  <a:pt x="109" y="51"/>
                  <a:pt x="109" y="51"/>
                  <a:pt x="109" y="51"/>
                </a:cubicBezTo>
                <a:cubicBezTo>
                  <a:pt x="109" y="48"/>
                  <a:pt x="107" y="45"/>
                  <a:pt x="104" y="45"/>
                </a:cubicBezTo>
                <a:lnTo>
                  <a:pt x="95" y="45"/>
                </a:lnTo>
                <a:close/>
                <a:moveTo>
                  <a:pt x="128" y="34"/>
                </a:moveTo>
                <a:cubicBezTo>
                  <a:pt x="125" y="34"/>
                  <a:pt x="123" y="36"/>
                  <a:pt x="123" y="39"/>
                </a:cubicBezTo>
                <a:cubicBezTo>
                  <a:pt x="123" y="114"/>
                  <a:pt x="123" y="114"/>
                  <a:pt x="123" y="114"/>
                </a:cubicBezTo>
                <a:cubicBezTo>
                  <a:pt x="123" y="117"/>
                  <a:pt x="125" y="119"/>
                  <a:pt x="128" y="119"/>
                </a:cubicBezTo>
                <a:cubicBezTo>
                  <a:pt x="137" y="119"/>
                  <a:pt x="137" y="119"/>
                  <a:pt x="137" y="119"/>
                </a:cubicBezTo>
                <a:cubicBezTo>
                  <a:pt x="140" y="119"/>
                  <a:pt x="143" y="117"/>
                  <a:pt x="143" y="114"/>
                </a:cubicBezTo>
                <a:cubicBezTo>
                  <a:pt x="143" y="39"/>
                  <a:pt x="143" y="39"/>
                  <a:pt x="143" y="39"/>
                </a:cubicBezTo>
                <a:cubicBezTo>
                  <a:pt x="143" y="36"/>
                  <a:pt x="140" y="34"/>
                  <a:pt x="137" y="34"/>
                </a:cubicBezTo>
                <a:lnTo>
                  <a:pt x="128" y="34"/>
                </a:lnTo>
                <a:close/>
                <a:moveTo>
                  <a:pt x="25" y="56"/>
                </a:moveTo>
                <a:cubicBezTo>
                  <a:pt x="61" y="49"/>
                  <a:pt x="94" y="36"/>
                  <a:pt x="124" y="18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38" y="7"/>
                  <a:pt x="138" y="7"/>
                  <a:pt x="138" y="7"/>
                </a:cubicBezTo>
                <a:cubicBezTo>
                  <a:pt x="118" y="6"/>
                  <a:pt x="118" y="6"/>
                  <a:pt x="118" y="6"/>
                </a:cubicBezTo>
                <a:cubicBezTo>
                  <a:pt x="121" y="12"/>
                  <a:pt x="121" y="12"/>
                  <a:pt x="121" y="12"/>
                </a:cubicBezTo>
                <a:cubicBezTo>
                  <a:pt x="91" y="29"/>
                  <a:pt x="59" y="42"/>
                  <a:pt x="24" y="48"/>
                </a:cubicBezTo>
                <a:lnTo>
                  <a:pt x="25" y="56"/>
                </a:lnTo>
                <a:close/>
                <a:moveTo>
                  <a:pt x="167" y="130"/>
                </a:moveTo>
                <a:cubicBezTo>
                  <a:pt x="150" y="120"/>
                  <a:pt x="150" y="120"/>
                  <a:pt x="150" y="120"/>
                </a:cubicBezTo>
                <a:cubicBezTo>
                  <a:pt x="150" y="126"/>
                  <a:pt x="150" y="126"/>
                  <a:pt x="150" y="126"/>
                </a:cubicBezTo>
                <a:cubicBezTo>
                  <a:pt x="13" y="126"/>
                  <a:pt x="13" y="126"/>
                  <a:pt x="13" y="126"/>
                </a:cubicBezTo>
                <a:cubicBezTo>
                  <a:pt x="13" y="17"/>
                  <a:pt x="13" y="17"/>
                  <a:pt x="13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10" y="0"/>
                  <a:pt x="10" y="0"/>
                  <a:pt x="10" y="0"/>
                </a:cubicBezTo>
                <a:cubicBezTo>
                  <a:pt x="0" y="17"/>
                  <a:pt x="0" y="17"/>
                  <a:pt x="0" y="17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26"/>
                  <a:pt x="6" y="126"/>
                  <a:pt x="6" y="126"/>
                </a:cubicBezTo>
                <a:cubicBezTo>
                  <a:pt x="6" y="130"/>
                  <a:pt x="6" y="130"/>
                  <a:pt x="6" y="130"/>
                </a:cubicBezTo>
                <a:cubicBezTo>
                  <a:pt x="6" y="134"/>
                  <a:pt x="6" y="134"/>
                  <a:pt x="6" y="134"/>
                </a:cubicBezTo>
                <a:cubicBezTo>
                  <a:pt x="150" y="134"/>
                  <a:pt x="150" y="134"/>
                  <a:pt x="150" y="134"/>
                </a:cubicBezTo>
                <a:cubicBezTo>
                  <a:pt x="150" y="140"/>
                  <a:pt x="150" y="140"/>
                  <a:pt x="150" y="140"/>
                </a:cubicBezTo>
                <a:lnTo>
                  <a:pt x="167" y="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4492625" y="1250950"/>
            <a:ext cx="993775" cy="517525"/>
          </a:xfrm>
          <a:custGeom>
            <a:avLst/>
            <a:gdLst/>
            <a:ahLst/>
            <a:cxnLst/>
            <a:rect l="l" t="t" r="r" b="b"/>
            <a:pathLst>
              <a:path w="246" h="128" extrusionOk="0">
                <a:moveTo>
                  <a:pt x="177" y="120"/>
                </a:moveTo>
                <a:cubicBezTo>
                  <a:pt x="174" y="122"/>
                  <a:pt x="170" y="123"/>
                  <a:pt x="166" y="124"/>
                </a:cubicBezTo>
                <a:cubicBezTo>
                  <a:pt x="154" y="127"/>
                  <a:pt x="141" y="127"/>
                  <a:pt x="126" y="128"/>
                </a:cubicBezTo>
                <a:cubicBezTo>
                  <a:pt x="110" y="127"/>
                  <a:pt x="98" y="127"/>
                  <a:pt x="85" y="124"/>
                </a:cubicBezTo>
                <a:cubicBezTo>
                  <a:pt x="81" y="123"/>
                  <a:pt x="78" y="122"/>
                  <a:pt x="74" y="120"/>
                </a:cubicBezTo>
                <a:cubicBezTo>
                  <a:pt x="64" y="115"/>
                  <a:pt x="64" y="107"/>
                  <a:pt x="69" y="101"/>
                </a:cubicBezTo>
                <a:cubicBezTo>
                  <a:pt x="76" y="94"/>
                  <a:pt x="84" y="90"/>
                  <a:pt x="92" y="86"/>
                </a:cubicBezTo>
                <a:cubicBezTo>
                  <a:pt x="96" y="84"/>
                  <a:pt x="100" y="83"/>
                  <a:pt x="104" y="81"/>
                </a:cubicBezTo>
                <a:cubicBezTo>
                  <a:pt x="111" y="78"/>
                  <a:pt x="113" y="71"/>
                  <a:pt x="107" y="66"/>
                </a:cubicBezTo>
                <a:cubicBezTo>
                  <a:pt x="97" y="55"/>
                  <a:pt x="93" y="42"/>
                  <a:pt x="93" y="28"/>
                </a:cubicBezTo>
                <a:cubicBezTo>
                  <a:pt x="94" y="12"/>
                  <a:pt x="103" y="4"/>
                  <a:pt x="117" y="1"/>
                </a:cubicBezTo>
                <a:cubicBezTo>
                  <a:pt x="120" y="0"/>
                  <a:pt x="123" y="0"/>
                  <a:pt x="126" y="0"/>
                </a:cubicBezTo>
                <a:cubicBezTo>
                  <a:pt x="129" y="0"/>
                  <a:pt x="132" y="0"/>
                  <a:pt x="135" y="1"/>
                </a:cubicBezTo>
                <a:cubicBezTo>
                  <a:pt x="149" y="4"/>
                  <a:pt x="157" y="12"/>
                  <a:pt x="158" y="28"/>
                </a:cubicBezTo>
                <a:cubicBezTo>
                  <a:pt x="159" y="42"/>
                  <a:pt x="155" y="55"/>
                  <a:pt x="144" y="66"/>
                </a:cubicBezTo>
                <a:cubicBezTo>
                  <a:pt x="139" y="71"/>
                  <a:pt x="141" y="78"/>
                  <a:pt x="148" y="81"/>
                </a:cubicBezTo>
                <a:cubicBezTo>
                  <a:pt x="152" y="83"/>
                  <a:pt x="155" y="84"/>
                  <a:pt x="159" y="86"/>
                </a:cubicBezTo>
                <a:cubicBezTo>
                  <a:pt x="167" y="90"/>
                  <a:pt x="175" y="94"/>
                  <a:pt x="182" y="101"/>
                </a:cubicBezTo>
                <a:cubicBezTo>
                  <a:pt x="186" y="105"/>
                  <a:pt x="188" y="115"/>
                  <a:pt x="177" y="120"/>
                </a:cubicBezTo>
                <a:close/>
                <a:moveTo>
                  <a:pt x="242" y="109"/>
                </a:moveTo>
                <a:cubicBezTo>
                  <a:pt x="237" y="104"/>
                  <a:pt x="232" y="101"/>
                  <a:pt x="226" y="99"/>
                </a:cubicBezTo>
                <a:cubicBezTo>
                  <a:pt x="223" y="97"/>
                  <a:pt x="220" y="96"/>
                  <a:pt x="218" y="95"/>
                </a:cubicBezTo>
                <a:cubicBezTo>
                  <a:pt x="213" y="93"/>
                  <a:pt x="211" y="88"/>
                  <a:pt x="215" y="85"/>
                </a:cubicBezTo>
                <a:cubicBezTo>
                  <a:pt x="223" y="77"/>
                  <a:pt x="225" y="68"/>
                  <a:pt x="225" y="58"/>
                </a:cubicBezTo>
                <a:cubicBezTo>
                  <a:pt x="225" y="48"/>
                  <a:pt x="218" y="42"/>
                  <a:pt x="209" y="40"/>
                </a:cubicBezTo>
                <a:cubicBezTo>
                  <a:pt x="207" y="39"/>
                  <a:pt x="204" y="39"/>
                  <a:pt x="202" y="39"/>
                </a:cubicBezTo>
                <a:cubicBezTo>
                  <a:pt x="200" y="39"/>
                  <a:pt x="198" y="39"/>
                  <a:pt x="196" y="40"/>
                </a:cubicBezTo>
                <a:cubicBezTo>
                  <a:pt x="187" y="42"/>
                  <a:pt x="180" y="48"/>
                  <a:pt x="180" y="58"/>
                </a:cubicBezTo>
                <a:cubicBezTo>
                  <a:pt x="180" y="68"/>
                  <a:pt x="182" y="77"/>
                  <a:pt x="190" y="85"/>
                </a:cubicBezTo>
                <a:cubicBezTo>
                  <a:pt x="193" y="88"/>
                  <a:pt x="192" y="93"/>
                  <a:pt x="187" y="95"/>
                </a:cubicBezTo>
                <a:cubicBezTo>
                  <a:pt x="187" y="95"/>
                  <a:pt x="187" y="96"/>
                  <a:pt x="187" y="96"/>
                </a:cubicBezTo>
                <a:cubicBezTo>
                  <a:pt x="187" y="96"/>
                  <a:pt x="188" y="97"/>
                  <a:pt x="189" y="98"/>
                </a:cubicBezTo>
                <a:cubicBezTo>
                  <a:pt x="192" y="101"/>
                  <a:pt x="194" y="107"/>
                  <a:pt x="193" y="112"/>
                </a:cubicBezTo>
                <a:cubicBezTo>
                  <a:pt x="192" y="117"/>
                  <a:pt x="188" y="122"/>
                  <a:pt x="183" y="124"/>
                </a:cubicBezTo>
                <a:cubicBezTo>
                  <a:pt x="181" y="125"/>
                  <a:pt x="180" y="125"/>
                  <a:pt x="178" y="126"/>
                </a:cubicBezTo>
                <a:cubicBezTo>
                  <a:pt x="186" y="127"/>
                  <a:pt x="193" y="128"/>
                  <a:pt x="202" y="128"/>
                </a:cubicBezTo>
                <a:cubicBezTo>
                  <a:pt x="213" y="128"/>
                  <a:pt x="222" y="127"/>
                  <a:pt x="231" y="125"/>
                </a:cubicBezTo>
                <a:cubicBezTo>
                  <a:pt x="233" y="125"/>
                  <a:pt x="236" y="124"/>
                  <a:pt x="238" y="123"/>
                </a:cubicBezTo>
                <a:cubicBezTo>
                  <a:pt x="246" y="119"/>
                  <a:pt x="244" y="112"/>
                  <a:pt x="242" y="109"/>
                </a:cubicBezTo>
                <a:close/>
                <a:moveTo>
                  <a:pt x="58" y="112"/>
                </a:moveTo>
                <a:cubicBezTo>
                  <a:pt x="57" y="107"/>
                  <a:pt x="59" y="102"/>
                  <a:pt x="63" y="98"/>
                </a:cubicBezTo>
                <a:cubicBezTo>
                  <a:pt x="64" y="96"/>
                  <a:pt x="66" y="95"/>
                  <a:pt x="68" y="93"/>
                </a:cubicBezTo>
                <a:cubicBezTo>
                  <a:pt x="67" y="93"/>
                  <a:pt x="66" y="92"/>
                  <a:pt x="64" y="92"/>
                </a:cubicBezTo>
                <a:cubicBezTo>
                  <a:pt x="59" y="90"/>
                  <a:pt x="57" y="84"/>
                  <a:pt x="62" y="80"/>
                </a:cubicBezTo>
                <a:cubicBezTo>
                  <a:pt x="70" y="72"/>
                  <a:pt x="73" y="62"/>
                  <a:pt x="72" y="51"/>
                </a:cubicBezTo>
                <a:cubicBezTo>
                  <a:pt x="72" y="39"/>
                  <a:pt x="65" y="33"/>
                  <a:pt x="54" y="30"/>
                </a:cubicBezTo>
                <a:cubicBezTo>
                  <a:pt x="52" y="29"/>
                  <a:pt x="50" y="29"/>
                  <a:pt x="48" y="29"/>
                </a:cubicBezTo>
                <a:cubicBezTo>
                  <a:pt x="45" y="29"/>
                  <a:pt x="43" y="29"/>
                  <a:pt x="41" y="30"/>
                </a:cubicBezTo>
                <a:cubicBezTo>
                  <a:pt x="30" y="33"/>
                  <a:pt x="23" y="39"/>
                  <a:pt x="23" y="51"/>
                </a:cubicBezTo>
                <a:cubicBezTo>
                  <a:pt x="22" y="62"/>
                  <a:pt x="25" y="72"/>
                  <a:pt x="34" y="80"/>
                </a:cubicBezTo>
                <a:cubicBezTo>
                  <a:pt x="38" y="84"/>
                  <a:pt x="36" y="90"/>
                  <a:pt x="31" y="92"/>
                </a:cubicBezTo>
                <a:cubicBezTo>
                  <a:pt x="28" y="93"/>
                  <a:pt x="25" y="94"/>
                  <a:pt x="22" y="95"/>
                </a:cubicBezTo>
                <a:cubicBezTo>
                  <a:pt x="15" y="98"/>
                  <a:pt x="9" y="102"/>
                  <a:pt x="4" y="107"/>
                </a:cubicBezTo>
                <a:cubicBezTo>
                  <a:pt x="0" y="112"/>
                  <a:pt x="0" y="118"/>
                  <a:pt x="8" y="122"/>
                </a:cubicBezTo>
                <a:cubicBezTo>
                  <a:pt x="11" y="123"/>
                  <a:pt x="13" y="124"/>
                  <a:pt x="16" y="125"/>
                </a:cubicBezTo>
                <a:cubicBezTo>
                  <a:pt x="26" y="127"/>
                  <a:pt x="35" y="128"/>
                  <a:pt x="48" y="128"/>
                </a:cubicBezTo>
                <a:cubicBezTo>
                  <a:pt x="57" y="128"/>
                  <a:pt x="65" y="127"/>
                  <a:pt x="73" y="126"/>
                </a:cubicBezTo>
                <a:cubicBezTo>
                  <a:pt x="71" y="125"/>
                  <a:pt x="70" y="125"/>
                  <a:pt x="68" y="124"/>
                </a:cubicBezTo>
                <a:cubicBezTo>
                  <a:pt x="62" y="121"/>
                  <a:pt x="58" y="117"/>
                  <a:pt x="58" y="1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6916738" y="1271588"/>
            <a:ext cx="606425" cy="541337"/>
          </a:xfrm>
          <a:custGeom>
            <a:avLst/>
            <a:gdLst/>
            <a:ahLst/>
            <a:cxnLst/>
            <a:rect l="l" t="t" r="r" b="b"/>
            <a:pathLst>
              <a:path w="150" h="134" extrusionOk="0">
                <a:moveTo>
                  <a:pt x="102" y="18"/>
                </a:moveTo>
                <a:cubicBezTo>
                  <a:pt x="93" y="18"/>
                  <a:pt x="93" y="18"/>
                  <a:pt x="93" y="18"/>
                </a:cubicBezTo>
                <a:cubicBezTo>
                  <a:pt x="92" y="13"/>
                  <a:pt x="88" y="8"/>
                  <a:pt x="83" y="8"/>
                </a:cubicBezTo>
                <a:cubicBezTo>
                  <a:pt x="67" y="8"/>
                  <a:pt x="67" y="8"/>
                  <a:pt x="67" y="8"/>
                </a:cubicBezTo>
                <a:cubicBezTo>
                  <a:pt x="62" y="8"/>
                  <a:pt x="58" y="13"/>
                  <a:pt x="57" y="18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8"/>
                  <a:pt x="56" y="0"/>
                  <a:pt x="64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94" y="0"/>
                  <a:pt x="102" y="8"/>
                  <a:pt x="102" y="18"/>
                </a:cubicBezTo>
                <a:close/>
                <a:moveTo>
                  <a:pt x="23" y="75"/>
                </a:moveTo>
                <a:cubicBezTo>
                  <a:pt x="61" y="75"/>
                  <a:pt x="61" y="75"/>
                  <a:pt x="61" y="75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5"/>
                  <a:pt x="64" y="62"/>
                  <a:pt x="68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6" y="62"/>
                  <a:pt x="89" y="65"/>
                  <a:pt x="89" y="69"/>
                </a:cubicBezTo>
                <a:cubicBezTo>
                  <a:pt x="89" y="75"/>
                  <a:pt x="89" y="75"/>
                  <a:pt x="89" y="75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38" y="75"/>
                  <a:pt x="148" y="65"/>
                  <a:pt x="150" y="53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0" y="31"/>
                  <a:pt x="142" y="22"/>
                  <a:pt x="132" y="22"/>
                </a:cubicBezTo>
                <a:cubicBezTo>
                  <a:pt x="124" y="22"/>
                  <a:pt x="124" y="22"/>
                  <a:pt x="124" y="22"/>
                </a:cubicBezTo>
                <a:cubicBezTo>
                  <a:pt x="120" y="22"/>
                  <a:pt x="120" y="22"/>
                  <a:pt x="120" y="22"/>
                </a:cubicBezTo>
                <a:cubicBezTo>
                  <a:pt x="114" y="22"/>
                  <a:pt x="114" y="22"/>
                  <a:pt x="114" y="22"/>
                </a:cubicBezTo>
                <a:cubicBezTo>
                  <a:pt x="107" y="22"/>
                  <a:pt x="107" y="22"/>
                  <a:pt x="107" y="22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92" y="22"/>
                  <a:pt x="92" y="22"/>
                  <a:pt x="92" y="22"/>
                </a:cubicBezTo>
                <a:cubicBezTo>
                  <a:pt x="58" y="22"/>
                  <a:pt x="58" y="22"/>
                  <a:pt x="58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35" y="22"/>
                  <a:pt x="35" y="22"/>
                  <a:pt x="35" y="22"/>
                </a:cubicBezTo>
                <a:cubicBezTo>
                  <a:pt x="29" y="22"/>
                  <a:pt x="29" y="22"/>
                  <a:pt x="29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18" y="22"/>
                  <a:pt x="18" y="22"/>
                  <a:pt x="18" y="22"/>
                </a:cubicBezTo>
                <a:cubicBezTo>
                  <a:pt x="8" y="22"/>
                  <a:pt x="0" y="31"/>
                  <a:pt x="0" y="42"/>
                </a:cubicBezTo>
                <a:cubicBezTo>
                  <a:pt x="0" y="53"/>
                  <a:pt x="0" y="53"/>
                  <a:pt x="0" y="53"/>
                </a:cubicBezTo>
                <a:cubicBezTo>
                  <a:pt x="2" y="65"/>
                  <a:pt x="12" y="75"/>
                  <a:pt x="23" y="75"/>
                </a:cubicBezTo>
                <a:close/>
                <a:moveTo>
                  <a:pt x="127" y="81"/>
                </a:moveTo>
                <a:cubicBezTo>
                  <a:pt x="89" y="81"/>
                  <a:pt x="89" y="81"/>
                  <a:pt x="89" y="81"/>
                </a:cubicBezTo>
                <a:cubicBezTo>
                  <a:pt x="89" y="86"/>
                  <a:pt x="89" y="86"/>
                  <a:pt x="89" y="86"/>
                </a:cubicBezTo>
                <a:cubicBezTo>
                  <a:pt x="89" y="90"/>
                  <a:pt x="86" y="94"/>
                  <a:pt x="82" y="94"/>
                </a:cubicBezTo>
                <a:cubicBezTo>
                  <a:pt x="68" y="94"/>
                  <a:pt x="68" y="94"/>
                  <a:pt x="68" y="94"/>
                </a:cubicBezTo>
                <a:cubicBezTo>
                  <a:pt x="64" y="94"/>
                  <a:pt x="61" y="90"/>
                  <a:pt x="61" y="86"/>
                </a:cubicBezTo>
                <a:cubicBezTo>
                  <a:pt x="61" y="81"/>
                  <a:pt x="61" y="81"/>
                  <a:pt x="61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14" y="81"/>
                  <a:pt x="5" y="76"/>
                  <a:pt x="0" y="6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25"/>
                  <a:pt x="8" y="134"/>
                  <a:pt x="18" y="134"/>
                </a:cubicBezTo>
                <a:cubicBezTo>
                  <a:pt x="24" y="134"/>
                  <a:pt x="24" y="134"/>
                  <a:pt x="24" y="134"/>
                </a:cubicBezTo>
                <a:cubicBezTo>
                  <a:pt x="29" y="134"/>
                  <a:pt x="29" y="134"/>
                  <a:pt x="29" y="134"/>
                </a:cubicBezTo>
                <a:cubicBezTo>
                  <a:pt x="35" y="134"/>
                  <a:pt x="35" y="134"/>
                  <a:pt x="35" y="134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20" y="134"/>
                  <a:pt x="120" y="134"/>
                  <a:pt x="120" y="134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32" y="134"/>
                  <a:pt x="132" y="134"/>
                  <a:pt x="132" y="134"/>
                </a:cubicBezTo>
                <a:cubicBezTo>
                  <a:pt x="142" y="134"/>
                  <a:pt x="150" y="125"/>
                  <a:pt x="150" y="114"/>
                </a:cubicBezTo>
                <a:cubicBezTo>
                  <a:pt x="150" y="68"/>
                  <a:pt x="150" y="68"/>
                  <a:pt x="150" y="68"/>
                </a:cubicBezTo>
                <a:cubicBezTo>
                  <a:pt x="145" y="76"/>
                  <a:pt x="136" y="81"/>
                  <a:pt x="127" y="81"/>
                </a:cubicBezTo>
                <a:close/>
                <a:moveTo>
                  <a:pt x="82" y="67"/>
                </a:moveTo>
                <a:cubicBezTo>
                  <a:pt x="68" y="67"/>
                  <a:pt x="68" y="67"/>
                  <a:pt x="68" y="67"/>
                </a:cubicBezTo>
                <a:cubicBezTo>
                  <a:pt x="67" y="67"/>
                  <a:pt x="66" y="69"/>
                  <a:pt x="66" y="70"/>
                </a:cubicBezTo>
                <a:cubicBezTo>
                  <a:pt x="66" y="74"/>
                  <a:pt x="66" y="74"/>
                  <a:pt x="66" y="74"/>
                </a:cubicBezTo>
                <a:cubicBezTo>
                  <a:pt x="66" y="76"/>
                  <a:pt x="66" y="76"/>
                  <a:pt x="66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66" y="82"/>
                  <a:pt x="66" y="82"/>
                  <a:pt x="66" y="82"/>
                </a:cubicBezTo>
                <a:cubicBezTo>
                  <a:pt x="66" y="86"/>
                  <a:pt x="66" y="86"/>
                  <a:pt x="66" y="86"/>
                </a:cubicBezTo>
                <a:cubicBezTo>
                  <a:pt x="66" y="87"/>
                  <a:pt x="67" y="88"/>
                  <a:pt x="68" y="88"/>
                </a:cubicBezTo>
                <a:cubicBezTo>
                  <a:pt x="82" y="88"/>
                  <a:pt x="82" y="88"/>
                  <a:pt x="82" y="88"/>
                </a:cubicBezTo>
                <a:cubicBezTo>
                  <a:pt x="83" y="88"/>
                  <a:pt x="84" y="87"/>
                  <a:pt x="84" y="86"/>
                </a:cubicBezTo>
                <a:cubicBezTo>
                  <a:pt x="84" y="82"/>
                  <a:pt x="84" y="82"/>
                  <a:pt x="84" y="82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76"/>
                  <a:pt x="84" y="76"/>
                  <a:pt x="84" y="76"/>
                </a:cubicBezTo>
                <a:cubicBezTo>
                  <a:pt x="84" y="74"/>
                  <a:pt x="84" y="74"/>
                  <a:pt x="84" y="74"/>
                </a:cubicBezTo>
                <a:cubicBezTo>
                  <a:pt x="84" y="70"/>
                  <a:pt x="84" y="70"/>
                  <a:pt x="84" y="70"/>
                </a:cubicBezTo>
                <a:cubicBezTo>
                  <a:pt x="84" y="69"/>
                  <a:pt x="83" y="67"/>
                  <a:pt x="82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8064500" y="3009900"/>
            <a:ext cx="444500" cy="650875"/>
          </a:xfrm>
          <a:custGeom>
            <a:avLst/>
            <a:gdLst/>
            <a:ahLst/>
            <a:cxnLst/>
            <a:rect l="l" t="t" r="r" b="b"/>
            <a:pathLst>
              <a:path w="110" h="161" extrusionOk="0">
                <a:moveTo>
                  <a:pt x="110" y="107"/>
                </a:moveTo>
                <a:cubicBezTo>
                  <a:pt x="110" y="90"/>
                  <a:pt x="97" y="77"/>
                  <a:pt x="72" y="71"/>
                </a:cubicBezTo>
                <a:cubicBezTo>
                  <a:pt x="69" y="70"/>
                  <a:pt x="54" y="66"/>
                  <a:pt x="52" y="66"/>
                </a:cubicBezTo>
                <a:cubicBezTo>
                  <a:pt x="32" y="60"/>
                  <a:pt x="26" y="57"/>
                  <a:pt x="26" y="52"/>
                </a:cubicBezTo>
                <a:cubicBezTo>
                  <a:pt x="26" y="46"/>
                  <a:pt x="33" y="40"/>
                  <a:pt x="54" y="40"/>
                </a:cubicBezTo>
                <a:cubicBezTo>
                  <a:pt x="68" y="40"/>
                  <a:pt x="82" y="51"/>
                  <a:pt x="82" y="51"/>
                </a:cubicBezTo>
                <a:cubicBezTo>
                  <a:pt x="88" y="54"/>
                  <a:pt x="91" y="54"/>
                  <a:pt x="96" y="50"/>
                </a:cubicBezTo>
                <a:cubicBezTo>
                  <a:pt x="96" y="50"/>
                  <a:pt x="102" y="45"/>
                  <a:pt x="102" y="40"/>
                </a:cubicBezTo>
                <a:cubicBezTo>
                  <a:pt x="102" y="32"/>
                  <a:pt x="85" y="22"/>
                  <a:pt x="66" y="18"/>
                </a:cubicBezTo>
                <a:cubicBezTo>
                  <a:pt x="66" y="5"/>
                  <a:pt x="66" y="5"/>
                  <a:pt x="66" y="5"/>
                </a:cubicBezTo>
                <a:cubicBezTo>
                  <a:pt x="66" y="2"/>
                  <a:pt x="63" y="0"/>
                  <a:pt x="59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7" y="0"/>
                  <a:pt x="44" y="2"/>
                  <a:pt x="44" y="5"/>
                </a:cubicBezTo>
                <a:cubicBezTo>
                  <a:pt x="44" y="17"/>
                  <a:pt x="44" y="17"/>
                  <a:pt x="44" y="17"/>
                </a:cubicBezTo>
                <a:cubicBezTo>
                  <a:pt x="15" y="20"/>
                  <a:pt x="0" y="35"/>
                  <a:pt x="0" y="53"/>
                </a:cubicBezTo>
                <a:cubicBezTo>
                  <a:pt x="0" y="74"/>
                  <a:pt x="19" y="82"/>
                  <a:pt x="41" y="87"/>
                </a:cubicBezTo>
                <a:cubicBezTo>
                  <a:pt x="44" y="88"/>
                  <a:pt x="61" y="92"/>
                  <a:pt x="64" y="93"/>
                </a:cubicBezTo>
                <a:cubicBezTo>
                  <a:pt x="80" y="97"/>
                  <a:pt x="84" y="103"/>
                  <a:pt x="84" y="107"/>
                </a:cubicBezTo>
                <a:cubicBezTo>
                  <a:pt x="84" y="114"/>
                  <a:pt x="77" y="120"/>
                  <a:pt x="56" y="120"/>
                </a:cubicBezTo>
                <a:cubicBezTo>
                  <a:pt x="42" y="120"/>
                  <a:pt x="22" y="108"/>
                  <a:pt x="22" y="108"/>
                </a:cubicBezTo>
                <a:cubicBezTo>
                  <a:pt x="17" y="105"/>
                  <a:pt x="12" y="106"/>
                  <a:pt x="7" y="111"/>
                </a:cubicBezTo>
                <a:cubicBezTo>
                  <a:pt x="7" y="111"/>
                  <a:pt x="4" y="115"/>
                  <a:pt x="4" y="121"/>
                </a:cubicBezTo>
                <a:cubicBezTo>
                  <a:pt x="4" y="128"/>
                  <a:pt x="24" y="138"/>
                  <a:pt x="44" y="142"/>
                </a:cubicBezTo>
                <a:cubicBezTo>
                  <a:pt x="44" y="155"/>
                  <a:pt x="44" y="155"/>
                  <a:pt x="44" y="155"/>
                </a:cubicBezTo>
                <a:cubicBezTo>
                  <a:pt x="44" y="158"/>
                  <a:pt x="47" y="161"/>
                  <a:pt x="51" y="161"/>
                </a:cubicBezTo>
                <a:cubicBezTo>
                  <a:pt x="59" y="161"/>
                  <a:pt x="59" y="161"/>
                  <a:pt x="59" y="161"/>
                </a:cubicBezTo>
                <a:cubicBezTo>
                  <a:pt x="63" y="161"/>
                  <a:pt x="66" y="158"/>
                  <a:pt x="66" y="155"/>
                </a:cubicBezTo>
                <a:cubicBezTo>
                  <a:pt x="66" y="143"/>
                  <a:pt x="66" y="143"/>
                  <a:pt x="66" y="143"/>
                </a:cubicBezTo>
                <a:cubicBezTo>
                  <a:pt x="97" y="140"/>
                  <a:pt x="110" y="124"/>
                  <a:pt x="110" y="1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5305425" y="2508250"/>
            <a:ext cx="1581150" cy="184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YOUR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EG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عنوان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HERE</a:t>
            </a:r>
            <a:endParaRPr sz="4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6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6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6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ntr" presetSubtype="16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6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6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7">
      <a:majorFont>
        <a:latin typeface="Cairo"/>
        <a:ea typeface=""/>
        <a:cs typeface="Cairold"/>
      </a:majorFont>
      <a:minorFont>
        <a:latin typeface="Cairo"/>
        <a:ea typeface=""/>
        <a:cs typeface="Cair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3512</Words>
  <Application>Microsoft Office PowerPoint</Application>
  <PresentationFormat>شاشة عريضة</PresentationFormat>
  <Paragraphs>663</Paragraphs>
  <Slides>58</Slides>
  <Notes>57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68" baseType="lpstr">
      <vt:lpstr>Arial</vt:lpstr>
      <vt:lpstr>Montserrat Black</vt:lpstr>
      <vt:lpstr>Open Sans</vt:lpstr>
      <vt:lpstr>Montserrat</vt:lpstr>
      <vt:lpstr>Open Sans SemiBold</vt:lpstr>
      <vt:lpstr>Cairo</vt:lpstr>
      <vt:lpstr>Montserrat ExtraBold</vt:lpstr>
      <vt:lpstr>Open Sans SemiBold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Manager>انجز ingez-ppt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https://ingez-ppt.com/</dc:title>
  <dc:creator>hassan MH</dc:creator>
  <cp:lastModifiedBy>ingez-ppt.com</cp:lastModifiedBy>
  <cp:revision>2</cp:revision>
  <dcterms:created xsi:type="dcterms:W3CDTF">2020-06-12T12:56:01Z</dcterms:created>
  <dcterms:modified xsi:type="dcterms:W3CDTF">2023-04-16T14:19:01Z</dcterms:modified>
</cp:coreProperties>
</file>