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42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430" r:id="rId24"/>
    <p:sldId id="279" r:id="rId25"/>
    <p:sldId id="280" r:id="rId26"/>
    <p:sldId id="431" r:id="rId27"/>
    <p:sldId id="282" r:id="rId28"/>
    <p:sldId id="283" r:id="rId29"/>
    <p:sldId id="284" r:id="rId30"/>
    <p:sldId id="285" r:id="rId31"/>
    <p:sldId id="286" r:id="rId32"/>
    <p:sldId id="288" r:id="rId33"/>
    <p:sldId id="290" r:id="rId34"/>
    <p:sldId id="292" r:id="rId35"/>
    <p:sldId id="466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467" r:id="rId45"/>
    <p:sldId id="307" r:id="rId46"/>
    <p:sldId id="308" r:id="rId47"/>
    <p:sldId id="309" r:id="rId48"/>
    <p:sldId id="468" r:id="rId49"/>
    <p:sldId id="311" r:id="rId50"/>
    <p:sldId id="469" r:id="rId51"/>
    <p:sldId id="281" r:id="rId52"/>
  </p:sldIdLst>
  <p:sldSz cx="12192000" cy="6858000"/>
  <p:notesSz cx="6858000" cy="9144000"/>
  <p:embeddedFontLst>
    <p:embeddedFont>
      <p:font typeface="Cairo" panose="020B0604020202020204" charset="0"/>
      <p:regular r:id="rId55"/>
      <p:bold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Montserrat" panose="00000500000000000000" pitchFamily="2" charset="0"/>
      <p:regular r:id="rId61"/>
      <p:bold r:id="rId62"/>
    </p:embeddedFont>
    <p:embeddedFont>
      <p:font typeface="Open Sans" panose="020B0606030504020204" pitchFamily="34" charset="0"/>
      <p:regular r:id="rId63"/>
      <p:bold r:id="rId64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C0D4"/>
    <a:srgbClr val="E7E7E7"/>
    <a:srgbClr val="8C8D90"/>
    <a:srgbClr val="D7D7D7"/>
    <a:srgbClr val="656D7A"/>
    <a:srgbClr val="808185"/>
    <a:srgbClr val="F2F2F2"/>
    <a:srgbClr val="A5A6A9"/>
    <a:srgbClr val="727478"/>
    <a:srgbClr val="747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2D9BC1-D636-4A8C-A813-BCCBC88E97DD}" v="1" dt="2023-04-16T14:18:46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26" autoAdjust="0"/>
    <p:restoredTop sz="95291" autoAdjust="0"/>
  </p:normalViewPr>
  <p:slideViewPr>
    <p:cSldViewPr snapToGrid="0" showGuides="1">
      <p:cViewPr varScale="1">
        <p:scale>
          <a:sx n="78" d="100"/>
          <a:sy n="78" d="100"/>
        </p:scale>
        <p:origin x="8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9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AAE74A20-8704-4AB7-9C4B-AE3F22FEC13C}"/>
    <pc:docChg chg="undo redo custSel addSld delSld modSld sldOrd modMainMaster">
      <pc:chgData name="hassan MH" userId="84cd2103f36ef0dc" providerId="LiveId" clId="{AAE74A20-8704-4AB7-9C4B-AE3F22FEC13C}" dt="2020-06-13T17:37:28.902" v="3588" actId="20577"/>
      <pc:docMkLst>
        <pc:docMk/>
      </pc:docMkLst>
      <pc:sldChg chg="addSp delSp modSp new mod ord setBg">
        <pc:chgData name="hassan MH" userId="84cd2103f36ef0dc" providerId="LiveId" clId="{AAE74A20-8704-4AB7-9C4B-AE3F22FEC13C}" dt="2020-06-13T16:52:20.898" v="2760" actId="108"/>
        <pc:sldMkLst>
          <pc:docMk/>
          <pc:sldMk cId="2408779425" sldId="256"/>
        </pc:sldMkLst>
        <pc:spChg chg="del">
          <ac:chgData name="hassan MH" userId="84cd2103f36ef0dc" providerId="LiveId" clId="{AAE74A20-8704-4AB7-9C4B-AE3F22FEC13C}" dt="2020-06-12T12:56:10.014" v="1" actId="478"/>
          <ac:spMkLst>
            <pc:docMk/>
            <pc:sldMk cId="2408779425" sldId="256"/>
            <ac:spMk id="2" creationId="{62473CC8-E5D1-4D1E-A89F-334650DE12A6}"/>
          </ac:spMkLst>
        </pc:spChg>
        <pc:spChg chg="del">
          <ac:chgData name="hassan MH" userId="84cd2103f36ef0dc" providerId="LiveId" clId="{AAE74A20-8704-4AB7-9C4B-AE3F22FEC13C}" dt="2020-06-12T12:56:10.014" v="1" actId="478"/>
          <ac:spMkLst>
            <pc:docMk/>
            <pc:sldMk cId="2408779425" sldId="256"/>
            <ac:spMk id="3" creationId="{8E5E7C8E-C32D-4CBD-AA11-6B36B5AB0C3D}"/>
          </ac:spMkLst>
        </pc:spChg>
        <pc:spChg chg="add del">
          <ac:chgData name="hassan MH" userId="84cd2103f36ef0dc" providerId="LiveId" clId="{AAE74A20-8704-4AB7-9C4B-AE3F22FEC13C}" dt="2020-06-13T12:04:48.645" v="211" actId="478"/>
          <ac:spMkLst>
            <pc:docMk/>
            <pc:sldMk cId="2408779425" sldId="256"/>
            <ac:spMk id="4" creationId="{E3294B85-D487-4918-8D2E-E115DE91C403}"/>
          </ac:spMkLst>
        </pc:spChg>
        <pc:spChg chg="add del mod">
          <ac:chgData name="hassan MH" userId="84cd2103f36ef0dc" providerId="LiveId" clId="{AAE74A20-8704-4AB7-9C4B-AE3F22FEC13C}" dt="2020-06-13T13:42:13.875" v="2096" actId="478"/>
          <ac:spMkLst>
            <pc:docMk/>
            <pc:sldMk cId="2408779425" sldId="256"/>
            <ac:spMk id="8" creationId="{71FC109E-F43A-4F66-A6CD-759D4C14875C}"/>
          </ac:spMkLst>
        </pc:spChg>
        <pc:spChg chg="add mod">
          <ac:chgData name="hassan MH" userId="84cd2103f36ef0dc" providerId="LiveId" clId="{AAE74A20-8704-4AB7-9C4B-AE3F22FEC13C}" dt="2020-06-13T13:42:43.343" v="2104" actId="1076"/>
          <ac:spMkLst>
            <pc:docMk/>
            <pc:sldMk cId="2408779425" sldId="256"/>
            <ac:spMk id="9" creationId="{0E3400A7-4BD6-47F8-8D5D-F9CC10B027AB}"/>
          </ac:spMkLst>
        </pc:spChg>
        <pc:spChg chg="add del mod">
          <ac:chgData name="hassan MH" userId="84cd2103f36ef0dc" providerId="LiveId" clId="{AAE74A20-8704-4AB7-9C4B-AE3F22FEC13C}" dt="2020-06-13T12:12:22.438" v="433" actId="478"/>
          <ac:spMkLst>
            <pc:docMk/>
            <pc:sldMk cId="2408779425" sldId="256"/>
            <ac:spMk id="10" creationId="{AD5B9AC4-95AE-47F3-BDFE-218F05EB4A23}"/>
          </ac:spMkLst>
        </pc:spChg>
        <pc:spChg chg="add del mod">
          <ac:chgData name="hassan MH" userId="84cd2103f36ef0dc" providerId="LiveId" clId="{AAE74A20-8704-4AB7-9C4B-AE3F22FEC13C}" dt="2020-06-13T13:42:17.500" v="2097" actId="478"/>
          <ac:spMkLst>
            <pc:docMk/>
            <pc:sldMk cId="2408779425" sldId="256"/>
            <ac:spMk id="11" creationId="{83B5AE5D-1B73-428D-A5B6-1C3A71B42702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4" creationId="{2F854E08-DBD4-4C5F-A65C-59BD7DE54CCB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6" creationId="{7CC98D81-915E-4828-934A-1A46E1A7F74C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7" creationId="{B2EE7B8B-01C5-48EB-883F-93E589FE6D98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8" creationId="{92512586-F8E3-487C-904A-FE5B64899669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9" creationId="{2B01F5EE-30D4-4909-B377-4A72101E11E6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20" creationId="{79EB3640-C376-4436-96F8-E1D714C5B54C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21" creationId="{9615D0CA-2C1F-4F1A-A603-8885A47307AE}"/>
          </ac:spMkLst>
        </pc:spChg>
        <pc:spChg chg="add mod">
          <ac:chgData name="hassan MH" userId="84cd2103f36ef0dc" providerId="LiveId" clId="{AAE74A20-8704-4AB7-9C4B-AE3F22FEC13C}" dt="2020-06-13T16:52:20.898" v="2760" actId="108"/>
          <ac:spMkLst>
            <pc:docMk/>
            <pc:sldMk cId="2408779425" sldId="256"/>
            <ac:spMk id="22" creationId="{7D32129B-A496-496B-8653-BD47D3786D29}"/>
          </ac:spMkLst>
        </pc:spChg>
        <pc:spChg chg="add mod">
          <ac:chgData name="hassan MH" userId="84cd2103f36ef0dc" providerId="LiveId" clId="{AAE74A20-8704-4AB7-9C4B-AE3F22FEC13C}" dt="2020-06-13T16:52:20.586" v="2758" actId="1076"/>
          <ac:spMkLst>
            <pc:docMk/>
            <pc:sldMk cId="2408779425" sldId="256"/>
            <ac:spMk id="23" creationId="{6A8B170A-1D90-4322-A593-9AF930441763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408779425" sldId="256"/>
            <ac:spMk id="24" creationId="{1643B7AF-2C14-498F-8D17-30400AAE64ED}"/>
          </ac:spMkLst>
        </pc:spChg>
        <pc:grpChg chg="add mod ord">
          <ac:chgData name="hassan MH" userId="84cd2103f36ef0dc" providerId="LiveId" clId="{AAE74A20-8704-4AB7-9C4B-AE3F22FEC13C}" dt="2020-06-13T13:42:38.063" v="2102" actId="196"/>
          <ac:grpSpMkLst>
            <pc:docMk/>
            <pc:sldMk cId="2408779425" sldId="256"/>
            <ac:grpSpMk id="13" creationId="{95A9589F-CF7A-49D6-AC5F-0974AD735342}"/>
          </ac:grpSpMkLst>
        </pc:grpChg>
        <pc:grpChg chg="mod">
          <ac:chgData name="hassan MH" userId="84cd2103f36ef0dc" providerId="LiveId" clId="{AAE74A20-8704-4AB7-9C4B-AE3F22FEC13C}" dt="2020-06-13T13:42:23.435" v="2099"/>
          <ac:grpSpMkLst>
            <pc:docMk/>
            <pc:sldMk cId="2408779425" sldId="256"/>
            <ac:grpSpMk id="15" creationId="{0B93D24F-99EE-4E58-9585-97D1EAD6FC5A}"/>
          </ac:grpSpMkLst>
        </pc:grpChg>
        <pc:picChg chg="add del mod">
          <ac:chgData name="hassan MH" userId="84cd2103f36ef0dc" providerId="LiveId" clId="{AAE74A20-8704-4AB7-9C4B-AE3F22FEC13C}" dt="2020-06-13T12:06:34.570" v="262" actId="478"/>
          <ac:picMkLst>
            <pc:docMk/>
            <pc:sldMk cId="2408779425" sldId="256"/>
            <ac:picMk id="2" creationId="{A25412D0-D087-4143-A1D3-310FBDC52FDE}"/>
          </ac:picMkLst>
        </pc:picChg>
        <pc:picChg chg="add del">
          <ac:chgData name="hassan MH" userId="84cd2103f36ef0dc" providerId="LiveId" clId="{AAE74A20-8704-4AB7-9C4B-AE3F22FEC13C}" dt="2020-06-13T11:43:15.927" v="3" actId="478"/>
          <ac:picMkLst>
            <pc:docMk/>
            <pc:sldMk cId="2408779425" sldId="256"/>
            <ac:picMk id="2" creationId="{DC0D9D70-91A2-4088-9A5B-31A149B80C71}"/>
          </ac:picMkLst>
        </pc:picChg>
        <pc:picChg chg="add del">
          <ac:chgData name="hassan MH" userId="84cd2103f36ef0dc" providerId="LiveId" clId="{AAE74A20-8704-4AB7-9C4B-AE3F22FEC13C}" dt="2020-06-13T11:43:54.263" v="6" actId="478"/>
          <ac:picMkLst>
            <pc:docMk/>
            <pc:sldMk cId="2408779425" sldId="256"/>
            <ac:picMk id="3" creationId="{3CCF0B61-771E-422F-BED9-38BBF05C880F}"/>
          </ac:picMkLst>
        </pc:picChg>
        <pc:picChg chg="add del mod">
          <ac:chgData name="hassan MH" userId="84cd2103f36ef0dc" providerId="LiveId" clId="{AAE74A20-8704-4AB7-9C4B-AE3F22FEC13C}" dt="2020-06-13T12:03:41.751" v="195" actId="478"/>
          <ac:picMkLst>
            <pc:docMk/>
            <pc:sldMk cId="2408779425" sldId="256"/>
            <ac:picMk id="3" creationId="{7B32487D-8564-4394-BC16-EEC02866071B}"/>
          </ac:picMkLst>
        </pc:picChg>
        <pc:picChg chg="add del mod">
          <ac:chgData name="hassan MH" userId="84cd2103f36ef0dc" providerId="LiveId" clId="{AAE74A20-8704-4AB7-9C4B-AE3F22FEC13C}" dt="2020-06-13T11:44:14.534" v="10" actId="478"/>
          <ac:picMkLst>
            <pc:docMk/>
            <pc:sldMk cId="2408779425" sldId="256"/>
            <ac:picMk id="4" creationId="{7FB48641-E6A1-41D5-B670-27761E7CD750}"/>
          </ac:picMkLst>
        </pc:picChg>
        <pc:picChg chg="add del">
          <ac:chgData name="hassan MH" userId="84cd2103f36ef0dc" providerId="LiveId" clId="{AAE74A20-8704-4AB7-9C4B-AE3F22FEC13C}" dt="2020-06-13T11:44:33.815" v="12"/>
          <ac:picMkLst>
            <pc:docMk/>
            <pc:sldMk cId="2408779425" sldId="256"/>
            <ac:picMk id="5" creationId="{3485C13E-DF50-457A-9DBE-D21F6C78258B}"/>
          </ac:picMkLst>
        </pc:picChg>
        <pc:picChg chg="add mod">
          <ac:chgData name="hassan MH" userId="84cd2103f36ef0dc" providerId="LiveId" clId="{AAE74A20-8704-4AB7-9C4B-AE3F22FEC13C}" dt="2020-06-13T13:42:40.472" v="2103" actId="1076"/>
          <ac:picMkLst>
            <pc:docMk/>
            <pc:sldMk cId="2408779425" sldId="256"/>
            <ac:picMk id="5" creationId="{E3F721D4-A421-43EA-8D25-FB8ED09398E8}"/>
          </ac:picMkLst>
        </pc:picChg>
        <pc:picChg chg="add del mod">
          <ac:chgData name="hassan MH" userId="84cd2103f36ef0dc" providerId="LiveId" clId="{AAE74A20-8704-4AB7-9C4B-AE3F22FEC13C}" dt="2020-06-13T13:42:06.490" v="2095" actId="478"/>
          <ac:picMkLst>
            <pc:docMk/>
            <pc:sldMk cId="2408779425" sldId="256"/>
            <ac:picMk id="6" creationId="{434E67EE-42CB-4169-9C6D-8811F3988D4A}"/>
          </ac:picMkLst>
        </pc:picChg>
        <pc:picChg chg="add mod ord">
          <ac:chgData name="hassan MH" userId="84cd2103f36ef0dc" providerId="LiveId" clId="{AAE74A20-8704-4AB7-9C4B-AE3F22FEC13C}" dt="2020-06-13T13:42:43.343" v="2104" actId="1076"/>
          <ac:picMkLst>
            <pc:docMk/>
            <pc:sldMk cId="2408779425" sldId="256"/>
            <ac:picMk id="7" creationId="{2036926B-5F3C-4266-ABAC-0E911104EE6A}"/>
          </ac:picMkLst>
        </pc:picChg>
        <pc:picChg chg="add del">
          <ac:chgData name="hassan MH" userId="84cd2103f36ef0dc" providerId="LiveId" clId="{AAE74A20-8704-4AB7-9C4B-AE3F22FEC13C}" dt="2020-06-13T12:27:22.141" v="926" actId="21"/>
          <ac:picMkLst>
            <pc:docMk/>
            <pc:sldMk cId="2408779425" sldId="256"/>
            <ac:picMk id="12" creationId="{4581347E-81B6-49E1-8AEB-F542D6ACB2E1}"/>
          </ac:picMkLst>
        </pc:picChg>
      </pc:sldChg>
      <pc:sldChg chg="addSp delSp modSp new mod ord setBg">
        <pc:chgData name="hassan MH" userId="84cd2103f36ef0dc" providerId="LiveId" clId="{AAE74A20-8704-4AB7-9C4B-AE3F22FEC13C}" dt="2020-06-13T16:51:04.824" v="2734"/>
        <pc:sldMkLst>
          <pc:docMk/>
          <pc:sldMk cId="520535237" sldId="257"/>
        </pc:sldMkLst>
        <pc:spChg chg="del">
          <ac:chgData name="hassan MH" userId="84cd2103f36ef0dc" providerId="LiveId" clId="{AAE74A20-8704-4AB7-9C4B-AE3F22FEC13C}" dt="2020-06-13T12:13:03.278" v="465" actId="478"/>
          <ac:spMkLst>
            <pc:docMk/>
            <pc:sldMk cId="520535237" sldId="257"/>
            <ac:spMk id="2" creationId="{502F36D7-8F08-4DE9-9A0C-6DAE117D1B0D}"/>
          </ac:spMkLst>
        </pc:spChg>
        <pc:spChg chg="del">
          <ac:chgData name="hassan MH" userId="84cd2103f36ef0dc" providerId="LiveId" clId="{AAE74A20-8704-4AB7-9C4B-AE3F22FEC13C}" dt="2020-06-13T12:13:03.278" v="465" actId="478"/>
          <ac:spMkLst>
            <pc:docMk/>
            <pc:sldMk cId="520535237" sldId="257"/>
            <ac:spMk id="3" creationId="{060BB463-5118-47FA-A9DD-7FDF4C9B24BD}"/>
          </ac:spMkLst>
        </pc:spChg>
        <pc:spChg chg="add mod">
          <ac:chgData name="hassan MH" userId="84cd2103f36ef0dc" providerId="LiveId" clId="{AAE74A20-8704-4AB7-9C4B-AE3F22FEC13C}" dt="2020-06-13T12:43:30.211" v="1315" actId="207"/>
          <ac:spMkLst>
            <pc:docMk/>
            <pc:sldMk cId="520535237" sldId="257"/>
            <ac:spMk id="4" creationId="{49CA7A20-B63C-40B0-B9CE-1F6AAD987B2D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9" creationId="{2A202183-3A37-4C95-988F-4A8446EC5DDB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0" creationId="{CF444A64-F9C0-4294-9B1B-12FC95D689BC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1" creationId="{98390ECD-F0B6-4E32-9229-BA7A4D2B2012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2" creationId="{3586941F-1EEA-451E-BD89-22807BD17925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3" creationId="{304161FD-CE9C-470F-8616-725997464927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4" creationId="{71BBB46F-D0E7-4AB1-84A8-06E37903DBA8}"/>
          </ac:spMkLst>
        </pc:spChg>
        <pc:spChg chg="add del">
          <ac:chgData name="hassan MH" userId="84cd2103f36ef0dc" providerId="LiveId" clId="{AAE74A20-8704-4AB7-9C4B-AE3F22FEC13C}" dt="2020-06-13T12:22:33.707" v="716" actId="478"/>
          <ac:spMkLst>
            <pc:docMk/>
            <pc:sldMk cId="520535237" sldId="257"/>
            <ac:spMk id="18" creationId="{D4CD4404-3CB0-46AB-ABBC-6CADB36A9629}"/>
          </ac:spMkLst>
        </pc:spChg>
        <pc:spChg chg="add mod ord">
          <ac:chgData name="hassan MH" userId="84cd2103f36ef0dc" providerId="LiveId" clId="{AAE74A20-8704-4AB7-9C4B-AE3F22FEC13C}" dt="2020-06-13T12:30:18.551" v="1015" actId="1076"/>
          <ac:spMkLst>
            <pc:docMk/>
            <pc:sldMk cId="520535237" sldId="257"/>
            <ac:spMk id="19" creationId="{ED25D2FA-5B09-42F7-82AC-C3045A6274B5}"/>
          </ac:spMkLst>
        </pc:spChg>
        <pc:spChg chg="add mod or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3" creationId="{29333C96-713F-4405-88E4-5FF14FAC678E}"/>
          </ac:spMkLst>
        </pc:spChg>
        <pc:spChg chg="add mod">
          <ac:chgData name="hassan MH" userId="84cd2103f36ef0dc" providerId="LiveId" clId="{AAE74A20-8704-4AB7-9C4B-AE3F22FEC13C}" dt="2020-06-13T16:43:27.281" v="2641" actId="14100"/>
          <ac:spMkLst>
            <pc:docMk/>
            <pc:sldMk cId="520535237" sldId="257"/>
            <ac:spMk id="24" creationId="{D10B9DB9-F405-4E0B-BB41-DB6FF6F361A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5" creationId="{A374FBF0-1A62-4760-84E8-161D9BE42A3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6" creationId="{8166E300-8C30-47B3-B8AA-B27D3787246B}"/>
          </ac:spMkLst>
        </pc:spChg>
        <pc:spChg chg="add mod">
          <ac:chgData name="hassan MH" userId="84cd2103f36ef0dc" providerId="LiveId" clId="{AAE74A20-8704-4AB7-9C4B-AE3F22FEC13C}" dt="2020-06-13T16:43:29.187" v="2642" actId="14100"/>
          <ac:spMkLst>
            <pc:docMk/>
            <pc:sldMk cId="520535237" sldId="257"/>
            <ac:spMk id="27" creationId="{787A4931-5A7A-4B05-9C6D-7FF5929F91BE}"/>
          </ac:spMkLst>
        </pc:spChg>
        <pc:spChg chg="add mod">
          <ac:chgData name="hassan MH" userId="84cd2103f36ef0dc" providerId="LiveId" clId="{AAE74A20-8704-4AB7-9C4B-AE3F22FEC13C}" dt="2020-06-13T12:29:49.682" v="1010" actId="121"/>
          <ac:spMkLst>
            <pc:docMk/>
            <pc:sldMk cId="520535237" sldId="257"/>
            <ac:spMk id="28" creationId="{C5629687-CBEE-4E76-B047-961A68170E9C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0" creationId="{EF9C4709-91F8-4753-AEC8-E2C39F413B6B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1" creationId="{9FBF73A1-DF0E-4925-9328-FB7ED14059BD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2" creationId="{5C0F3922-2619-42FF-A9CC-0B93110EFA70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3" creationId="{EB8A3380-2EB2-45D8-86CD-DDD3412F0409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4" creationId="{ECABCBB8-3195-4D38-AF4E-B69AC838D3FA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5" creationId="{B4AF5008-CBD0-4124-8342-EEF99849D86C}"/>
          </ac:spMkLst>
        </pc:spChg>
        <pc:spChg chg="add mod ord">
          <ac:chgData name="hassan MH" userId="84cd2103f36ef0dc" providerId="LiveId" clId="{AAE74A20-8704-4AB7-9C4B-AE3F22FEC13C}" dt="2020-06-13T12:32:27.449" v="1074" actId="167"/>
          <ac:spMkLst>
            <pc:docMk/>
            <pc:sldMk cId="520535237" sldId="257"/>
            <ac:spMk id="38" creationId="{35A9FA5C-C0B0-4517-B68E-32E679ECB824}"/>
          </ac:spMkLst>
        </pc:spChg>
        <pc:spChg chg="add del mod">
          <ac:chgData name="hassan MH" userId="84cd2103f36ef0dc" providerId="LiveId" clId="{AAE74A20-8704-4AB7-9C4B-AE3F22FEC13C}" dt="2020-06-13T12:40:21.321" v="1140"/>
          <ac:spMkLst>
            <pc:docMk/>
            <pc:sldMk cId="520535237" sldId="257"/>
            <ac:spMk id="39" creationId="{FC149877-F31D-49FF-8F05-0816A2FB7B4C}"/>
          </ac:spMkLst>
        </pc:spChg>
        <pc:grpChg chg="add del mod ord">
          <ac:chgData name="hassan MH" userId="84cd2103f36ef0dc" providerId="LiveId" clId="{AAE74A20-8704-4AB7-9C4B-AE3F22FEC13C}" dt="2020-06-13T12:28:19.351" v="954" actId="165"/>
          <ac:grpSpMkLst>
            <pc:docMk/>
            <pc:sldMk cId="520535237" sldId="257"/>
            <ac:grpSpMk id="15" creationId="{7834C5E9-C234-4CBF-8C0C-0988E8B3F985}"/>
          </ac:grpSpMkLst>
        </pc:grpChg>
        <pc:grpChg chg="mod">
          <ac:chgData name="hassan MH" userId="84cd2103f36ef0dc" providerId="LiveId" clId="{AAE74A20-8704-4AB7-9C4B-AE3F22FEC13C}" dt="2020-06-13T12:30:22.455" v="1016" actId="688"/>
          <ac:grpSpMkLst>
            <pc:docMk/>
            <pc:sldMk cId="520535237" sldId="257"/>
            <ac:grpSpMk id="29" creationId="{6D676D0C-55CE-4657-9E3B-C6C1AE1FD093}"/>
          </ac:grpSpMkLst>
        </pc:grpChg>
        <pc:picChg chg="add del mod">
          <ac:chgData name="hassan MH" userId="84cd2103f36ef0dc" providerId="LiveId" clId="{AAE74A20-8704-4AB7-9C4B-AE3F22FEC13C}" dt="2020-06-13T12:20:07.078" v="680" actId="478"/>
          <ac:picMkLst>
            <pc:docMk/>
            <pc:sldMk cId="520535237" sldId="257"/>
            <ac:picMk id="5" creationId="{5989B8F8-74A1-4A80-9BD4-C382F3A53090}"/>
          </ac:picMkLst>
        </pc:picChg>
        <pc:picChg chg="add del mod">
          <ac:chgData name="hassan MH" userId="84cd2103f36ef0dc" providerId="LiveId" clId="{AAE74A20-8704-4AB7-9C4B-AE3F22FEC13C}" dt="2020-06-13T12:45:31.789" v="1373" actId="478"/>
          <ac:picMkLst>
            <pc:docMk/>
            <pc:sldMk cId="520535237" sldId="257"/>
            <ac:picMk id="6" creationId="{30BB92AE-3B5A-439D-B489-FDA836592459}"/>
          </ac:picMkLst>
        </pc:picChg>
        <pc:picChg chg="add del mod">
          <ac:chgData name="hassan MH" userId="84cd2103f36ef0dc" providerId="LiveId" clId="{AAE74A20-8704-4AB7-9C4B-AE3F22FEC13C}" dt="2020-06-13T12:19:46.770" v="676" actId="478"/>
          <ac:picMkLst>
            <pc:docMk/>
            <pc:sldMk cId="520535237" sldId="257"/>
            <ac:picMk id="8" creationId="{8FB97ADB-D432-4E21-9DB7-C3DF293453A3}"/>
          </ac:picMkLst>
        </pc:picChg>
        <pc:picChg chg="add del mod ord">
          <ac:chgData name="hassan MH" userId="84cd2103f36ef0dc" providerId="LiveId" clId="{AAE74A20-8704-4AB7-9C4B-AE3F22FEC13C}" dt="2020-06-13T12:24:34.485" v="776" actId="478"/>
          <ac:picMkLst>
            <pc:docMk/>
            <pc:sldMk cId="520535237" sldId="257"/>
            <ac:picMk id="20" creationId="{E62EB006-7370-4E18-BB5F-453FD8785583}"/>
          </ac:picMkLst>
        </pc:picChg>
        <pc:picChg chg="add del mod">
          <ac:chgData name="hassan MH" userId="84cd2103f36ef0dc" providerId="LiveId" clId="{AAE74A20-8704-4AB7-9C4B-AE3F22FEC13C}" dt="2020-06-13T12:26:41.154" v="924" actId="478"/>
          <ac:picMkLst>
            <pc:docMk/>
            <pc:sldMk cId="520535237" sldId="257"/>
            <ac:picMk id="21" creationId="{9B8747DA-C733-4EB6-AD6A-1E0C8EE7B6F1}"/>
          </ac:picMkLst>
        </pc:picChg>
        <pc:picChg chg="add del mod">
          <ac:chgData name="hassan MH" userId="84cd2103f36ef0dc" providerId="LiveId" clId="{AAE74A20-8704-4AB7-9C4B-AE3F22FEC13C}" dt="2020-06-13T12:30:02.277" v="1011" actId="27803"/>
          <ac:picMkLst>
            <pc:docMk/>
            <pc:sldMk cId="520535237" sldId="257"/>
            <ac:picMk id="22" creationId="{6D676D0C-55CE-4657-9E3B-C6C1AE1FD093}"/>
          </ac:picMkLst>
        </pc:picChg>
        <pc:picChg chg="add del mod">
          <ac:chgData name="hassan MH" userId="84cd2103f36ef0dc" providerId="LiveId" clId="{AAE74A20-8704-4AB7-9C4B-AE3F22FEC13C}" dt="2020-06-13T12:31:58.542" v="1024" actId="478"/>
          <ac:picMkLst>
            <pc:docMk/>
            <pc:sldMk cId="520535237" sldId="257"/>
            <ac:picMk id="37" creationId="{F8AFFDAB-87A7-4C42-9E5C-46090AC76BE8}"/>
          </ac:picMkLst>
        </pc:picChg>
        <pc:picChg chg="add del">
          <ac:chgData name="hassan MH" userId="84cd2103f36ef0dc" providerId="LiveId" clId="{AAE74A20-8704-4AB7-9C4B-AE3F22FEC13C}" dt="2020-06-13T12:40:28.912" v="1142"/>
          <ac:picMkLst>
            <pc:docMk/>
            <pc:sldMk cId="520535237" sldId="257"/>
            <ac:picMk id="40" creationId="{6E428E49-CDDE-4448-9053-549A987CAAC8}"/>
          </ac:picMkLst>
        </pc:picChg>
        <pc:picChg chg="add mod ord">
          <ac:chgData name="hassan MH" userId="84cd2103f36ef0dc" providerId="LiveId" clId="{AAE74A20-8704-4AB7-9C4B-AE3F22FEC13C}" dt="2020-06-13T12:42:14.059" v="1161" actId="1076"/>
          <ac:picMkLst>
            <pc:docMk/>
            <pc:sldMk cId="520535237" sldId="257"/>
            <ac:picMk id="41" creationId="{934E4231-9E84-4A28-9E9A-98601E7F8B87}"/>
          </ac:picMkLst>
        </pc:picChg>
        <pc:picChg chg="add mod">
          <ac:chgData name="hassan MH" userId="84cd2103f36ef0dc" providerId="LiveId" clId="{AAE74A20-8704-4AB7-9C4B-AE3F22FEC13C}" dt="2020-06-13T12:40:44.251" v="1148" actId="1076"/>
          <ac:picMkLst>
            <pc:docMk/>
            <pc:sldMk cId="520535237" sldId="257"/>
            <ac:picMk id="42" creationId="{70F7B137-9377-4232-93AA-C857EA818B77}"/>
          </ac:picMkLst>
        </pc:picChg>
        <pc:picChg chg="add del mod">
          <ac:chgData name="hassan MH" userId="84cd2103f36ef0dc" providerId="LiveId" clId="{AAE74A20-8704-4AB7-9C4B-AE3F22FEC13C}" dt="2020-06-13T12:44:10.331" v="1319" actId="478"/>
          <ac:picMkLst>
            <pc:docMk/>
            <pc:sldMk cId="520535237" sldId="257"/>
            <ac:picMk id="43" creationId="{5B821902-9844-4458-92EB-BBE630CCC746}"/>
          </ac:picMkLst>
        </pc:picChg>
        <pc:picChg chg="add mod">
          <ac:chgData name="hassan MH" userId="84cd2103f36ef0dc" providerId="LiveId" clId="{AAE74A20-8704-4AB7-9C4B-AE3F22FEC13C}" dt="2020-06-13T12:44:51.979" v="1323" actId="1076"/>
          <ac:picMkLst>
            <pc:docMk/>
            <pc:sldMk cId="520535237" sldId="257"/>
            <ac:picMk id="44" creationId="{21386293-ADD9-4C13-BAB7-734AF8D48755}"/>
          </ac:picMkLst>
        </pc:picChg>
        <pc:cxnChg chg="add del">
          <ac:chgData name="hassan MH" userId="84cd2103f36ef0dc" providerId="LiveId" clId="{AAE74A20-8704-4AB7-9C4B-AE3F22FEC13C}" dt="2020-06-13T12:22:13.770" v="714" actId="478"/>
          <ac:cxnSpMkLst>
            <pc:docMk/>
            <pc:sldMk cId="520535237" sldId="257"/>
            <ac:cxnSpMk id="17" creationId="{8D18FF71-EAD6-4036-BDD2-FB0AE753A3D5}"/>
          </ac:cxnSpMkLst>
        </pc:cxnChg>
      </pc:sldChg>
      <pc:sldChg chg="add del">
        <pc:chgData name="hassan MH" userId="84cd2103f36ef0dc" providerId="LiveId" clId="{AAE74A20-8704-4AB7-9C4B-AE3F22FEC13C}" dt="2020-06-13T11:59:47.628" v="147"/>
        <pc:sldMkLst>
          <pc:docMk/>
          <pc:sldMk cId="1073806198" sldId="257"/>
        </pc:sldMkLst>
      </pc:sldChg>
      <pc:sldChg chg="addSp delSp modSp new mod">
        <pc:chgData name="hassan MH" userId="84cd2103f36ef0dc" providerId="LiveId" clId="{AAE74A20-8704-4AB7-9C4B-AE3F22FEC13C}" dt="2020-06-13T16:52:22.587" v="2768" actId="113"/>
        <pc:sldMkLst>
          <pc:docMk/>
          <pc:sldMk cId="2225752103" sldId="258"/>
        </pc:sldMkLst>
        <pc:spChg chg="del">
          <ac:chgData name="hassan MH" userId="84cd2103f36ef0dc" providerId="LiveId" clId="{AAE74A20-8704-4AB7-9C4B-AE3F22FEC13C}" dt="2020-06-13T12:38:25.590" v="1120" actId="478"/>
          <ac:spMkLst>
            <pc:docMk/>
            <pc:sldMk cId="2225752103" sldId="258"/>
            <ac:spMk id="2" creationId="{3309BA6F-BD2F-461C-8B13-77F689E297C9}"/>
          </ac:spMkLst>
        </pc:spChg>
        <pc:spChg chg="del">
          <ac:chgData name="hassan MH" userId="84cd2103f36ef0dc" providerId="LiveId" clId="{AAE74A20-8704-4AB7-9C4B-AE3F22FEC13C}" dt="2020-06-13T12:38:25.590" v="1120" actId="478"/>
          <ac:spMkLst>
            <pc:docMk/>
            <pc:sldMk cId="2225752103" sldId="258"/>
            <ac:spMk id="3" creationId="{B2D8F78B-9713-4C80-BBEE-AEDDF5FE2155}"/>
          </ac:spMkLst>
        </pc:spChg>
        <pc:spChg chg="add mod">
          <ac:chgData name="hassan MH" userId="84cd2103f36ef0dc" providerId="LiveId" clId="{AAE74A20-8704-4AB7-9C4B-AE3F22FEC13C}" dt="2020-06-13T16:52:22.587" v="2768" actId="113"/>
          <ac:spMkLst>
            <pc:docMk/>
            <pc:sldMk cId="2225752103" sldId="258"/>
            <ac:spMk id="5" creationId="{2880EFBB-824B-4F74-A703-BB6B9830A871}"/>
          </ac:spMkLst>
        </pc:spChg>
        <pc:spChg chg="add mod">
          <ac:chgData name="hassan MH" userId="84cd2103f36ef0dc" providerId="LiveId" clId="{AAE74A20-8704-4AB7-9C4B-AE3F22FEC13C}" dt="2020-06-13T16:52:21.072" v="2761" actId="1076"/>
          <ac:spMkLst>
            <pc:docMk/>
            <pc:sldMk cId="2225752103" sldId="258"/>
            <ac:spMk id="6" creationId="{455B9EE7-F975-4C33-9B30-43CE05D86728}"/>
          </ac:spMkLst>
        </pc:spChg>
        <pc:picChg chg="add mod">
          <ac:chgData name="hassan MH" userId="84cd2103f36ef0dc" providerId="LiveId" clId="{AAE74A20-8704-4AB7-9C4B-AE3F22FEC13C}" dt="2020-06-13T12:38:37.316" v="1123" actId="14100"/>
          <ac:picMkLst>
            <pc:docMk/>
            <pc:sldMk cId="2225752103" sldId="258"/>
            <ac:picMk id="4" creationId="{2893CB29-9523-4C72-B102-C4B7AC748390}"/>
          </ac:picMkLst>
        </pc:picChg>
      </pc:sldChg>
      <pc:sldChg chg="addSp delSp modSp new mod">
        <pc:chgData name="hassan MH" userId="84cd2103f36ef0dc" providerId="LiveId" clId="{AAE74A20-8704-4AB7-9C4B-AE3F22FEC13C}" dt="2020-06-13T16:52:20.253" v="2756" actId="2711"/>
        <pc:sldMkLst>
          <pc:docMk/>
          <pc:sldMk cId="3215910232" sldId="259"/>
        </pc:sldMkLst>
        <pc:spChg chg="del">
          <ac:chgData name="hassan MH" userId="84cd2103f36ef0dc" providerId="LiveId" clId="{AAE74A20-8704-4AB7-9C4B-AE3F22FEC13C}" dt="2020-06-13T12:45:00.316" v="1325" actId="478"/>
          <ac:spMkLst>
            <pc:docMk/>
            <pc:sldMk cId="3215910232" sldId="259"/>
            <ac:spMk id="2" creationId="{67C5AB40-83D0-4538-8405-179615E0A87E}"/>
          </ac:spMkLst>
        </pc:spChg>
        <pc:spChg chg="del">
          <ac:chgData name="hassan MH" userId="84cd2103f36ef0dc" providerId="LiveId" clId="{AAE74A20-8704-4AB7-9C4B-AE3F22FEC13C}" dt="2020-06-13T12:45:00.316" v="1325" actId="478"/>
          <ac:spMkLst>
            <pc:docMk/>
            <pc:sldMk cId="3215910232" sldId="259"/>
            <ac:spMk id="3" creationId="{10918675-92C0-4C06-AC19-3AE19AE169DA}"/>
          </ac:spMkLst>
        </pc:spChg>
        <pc:spChg chg="add mod">
          <ac:chgData name="hassan MH" userId="84cd2103f36ef0dc" providerId="LiveId" clId="{AAE74A20-8704-4AB7-9C4B-AE3F22FEC13C}" dt="2020-06-13T13:05:59.912" v="1506" actId="164"/>
          <ac:spMkLst>
            <pc:docMk/>
            <pc:sldMk cId="3215910232" sldId="259"/>
            <ac:spMk id="5" creationId="{B9B59EAD-282B-4774-93D9-3F0D1286C3F3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7" creationId="{CF927A9F-CAB0-4210-8D68-59214E0B721F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8" creationId="{AF0D696C-73C5-48EE-8B44-B358D4227609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9" creationId="{3A93E94F-3143-4E29-BDB7-886923814DBB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0" creationId="{8A769653-FDBA-49D2-9DFD-F9D23ED7202C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1" creationId="{1574B542-AE4A-4A86-B207-21B9610343F6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2" creationId="{6C4C09E7-4BC7-4911-AF78-B5F7E9D4245B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4" creationId="{C8CAA72D-CF64-48B1-A9E7-FAF9B413E5D5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5" creationId="{6B0286C4-2953-46DD-B822-BE3602859D73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6" creationId="{10451D68-A739-4B72-B0B5-5F11D22F1E82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7" creationId="{0E9C42A0-DA49-4BDE-9CA9-014F41926F59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8" creationId="{F738AAC6-B67D-48A1-8DFE-4A090E645CBF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9" creationId="{792CE6D0-3BB9-4654-940C-941BCF3DF954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1" creationId="{06681D1E-039B-45F3-8EDC-EEA1AEEEA081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2" creationId="{189240B3-BFBA-4449-9C32-D9DD969E026F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3" creationId="{AECA03F1-4F96-4FC5-B518-CDA2CF67952D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4" creationId="{12024B86-BC91-4D80-8D04-CDAB893B683E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5" creationId="{12F8E1C6-E8E5-4215-ADAB-F4DD8E4B488E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6" creationId="{68392BDD-2054-46F8-B977-A6CAF428A40C}"/>
          </ac:spMkLst>
        </pc:spChg>
        <pc:spChg chg="add mod">
          <ac:chgData name="hassan MH" userId="84cd2103f36ef0dc" providerId="LiveId" clId="{AAE74A20-8704-4AB7-9C4B-AE3F22FEC13C}" dt="2020-06-13T16:52:20.253" v="2756" actId="2711"/>
          <ac:spMkLst>
            <pc:docMk/>
            <pc:sldMk cId="3215910232" sldId="259"/>
            <ac:spMk id="30" creationId="{E91750B4-4D63-4CEE-A421-403872AEA305}"/>
          </ac:spMkLst>
        </pc:spChg>
        <pc:spChg chg="add mod">
          <ac:chgData name="hassan MH" userId="84cd2103f36ef0dc" providerId="LiveId" clId="{AAE74A20-8704-4AB7-9C4B-AE3F22FEC13C}" dt="2020-06-13T16:52:20.140" v="2755" actId="2711"/>
          <ac:spMkLst>
            <pc:docMk/>
            <pc:sldMk cId="3215910232" sldId="259"/>
            <ac:spMk id="31" creationId="{13C77F0D-27D4-4B2E-87D4-68C1DBE19C4E}"/>
          </ac:spMkLst>
        </pc:s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6" creationId="{A840EA21-F1BA-408B-AA93-5842824394A0}"/>
          </ac:grpSpMkLst>
        </pc:gr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13" creationId="{14965F43-5949-49A5-B476-986C6E728645}"/>
          </ac:grpSpMkLst>
        </pc:gr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20" creationId="{C38F8DE2-BD52-43AD-ABD1-914C3672CC1A}"/>
          </ac:grpSpMkLst>
        </pc:grpChg>
        <pc:grpChg chg="add mod">
          <ac:chgData name="hassan MH" userId="84cd2103f36ef0dc" providerId="LiveId" clId="{AAE74A20-8704-4AB7-9C4B-AE3F22FEC13C}" dt="2020-06-13T13:07:06.978" v="1520" actId="1076"/>
          <ac:grpSpMkLst>
            <pc:docMk/>
            <pc:sldMk cId="3215910232" sldId="259"/>
            <ac:grpSpMk id="29" creationId="{D2FD7C0B-0DB9-41D0-A6E0-52E1357B3FDD}"/>
          </ac:grpSpMkLst>
        </pc:grpChg>
        <pc:picChg chg="add del mod">
          <ac:chgData name="hassan MH" userId="84cd2103f36ef0dc" providerId="LiveId" clId="{AAE74A20-8704-4AB7-9C4B-AE3F22FEC13C}" dt="2020-06-13T12:53:30.975" v="1384" actId="478"/>
          <ac:picMkLst>
            <pc:docMk/>
            <pc:sldMk cId="3215910232" sldId="259"/>
            <ac:picMk id="4" creationId="{138801C4-880A-479E-89D6-07FF47ED7294}"/>
          </ac:picMkLst>
        </pc:picChg>
        <pc:picChg chg="add del">
          <ac:chgData name="hassan MH" userId="84cd2103f36ef0dc" providerId="LiveId" clId="{AAE74A20-8704-4AB7-9C4B-AE3F22FEC13C}" dt="2020-06-13T13:05:29.120" v="1497"/>
          <ac:picMkLst>
            <pc:docMk/>
            <pc:sldMk cId="3215910232" sldId="259"/>
            <ac:picMk id="27" creationId="{4BF974CF-216E-4006-B80E-885A7548B812}"/>
          </ac:picMkLst>
        </pc:picChg>
        <pc:picChg chg="add mod">
          <ac:chgData name="hassan MH" userId="84cd2103f36ef0dc" providerId="LiveId" clId="{AAE74A20-8704-4AB7-9C4B-AE3F22FEC13C}" dt="2020-06-13T13:07:06.978" v="1520" actId="1076"/>
          <ac:picMkLst>
            <pc:docMk/>
            <pc:sldMk cId="3215910232" sldId="259"/>
            <ac:picMk id="28" creationId="{4DB9A473-8123-47B5-B623-3D23C56197C4}"/>
          </ac:picMkLst>
        </pc:picChg>
      </pc:sldChg>
      <pc:sldChg chg="addSp delSp modSp new mod">
        <pc:chgData name="hassan MH" userId="84cd2103f36ef0dc" providerId="LiveId" clId="{AAE74A20-8704-4AB7-9C4B-AE3F22FEC13C}" dt="2020-06-13T16:52:19.703" v="2753" actId="2711"/>
        <pc:sldMkLst>
          <pc:docMk/>
          <pc:sldMk cId="1120218848" sldId="260"/>
        </pc:sldMkLst>
        <pc:spChg chg="del">
          <ac:chgData name="hassan MH" userId="84cd2103f36ef0dc" providerId="LiveId" clId="{AAE74A20-8704-4AB7-9C4B-AE3F22FEC13C}" dt="2020-06-13T12:55:07.036" v="1389" actId="478"/>
          <ac:spMkLst>
            <pc:docMk/>
            <pc:sldMk cId="1120218848" sldId="260"/>
            <ac:spMk id="2" creationId="{5B0C37BC-A7B0-4909-8D79-FE41EE522D18}"/>
          </ac:spMkLst>
        </pc:spChg>
        <pc:spChg chg="del">
          <ac:chgData name="hassan MH" userId="84cd2103f36ef0dc" providerId="LiveId" clId="{AAE74A20-8704-4AB7-9C4B-AE3F22FEC13C}" dt="2020-06-13T12:55:07.036" v="1389" actId="478"/>
          <ac:spMkLst>
            <pc:docMk/>
            <pc:sldMk cId="1120218848" sldId="260"/>
            <ac:spMk id="3" creationId="{47FE8DB9-0E06-45DE-9DD8-B48B676C072D}"/>
          </ac:spMkLst>
        </pc:spChg>
        <pc:spChg chg="add mod">
          <ac:chgData name="hassan MH" userId="84cd2103f36ef0dc" providerId="LiveId" clId="{AAE74A20-8704-4AB7-9C4B-AE3F22FEC13C}" dt="2020-06-13T13:06:04.933" v="1507" actId="164"/>
          <ac:spMkLst>
            <pc:docMk/>
            <pc:sldMk cId="1120218848" sldId="260"/>
            <ac:spMk id="4" creationId="{4A9C0DC5-3731-4A4B-930A-6D278109D732}"/>
          </ac:spMkLst>
        </pc:spChg>
        <pc:spChg chg="add mod">
          <ac:chgData name="hassan MH" userId="84cd2103f36ef0dc" providerId="LiveId" clId="{AAE74A20-8704-4AB7-9C4B-AE3F22FEC13C}" dt="2020-06-13T13:06:04.933" v="1507" actId="164"/>
          <ac:spMkLst>
            <pc:docMk/>
            <pc:sldMk cId="1120218848" sldId="260"/>
            <ac:spMk id="5" creationId="{3B413A94-E22F-42BF-A5D5-8DCA888519A7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7" creationId="{C9B46999-7677-4514-A8CD-9C6BEFDC4F2D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8" creationId="{DB42EEA5-1D22-47F5-BE20-DFB5E76D94C4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9" creationId="{B8FB0811-9CDA-419B-9E98-CDB73C446F7B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0" creationId="{27D4D976-9105-4997-B9D4-F08455E32B49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1" creationId="{23604088-934B-491C-B808-495056A63BF9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2" creationId="{87269DAC-A2C1-4FD8-B61D-C9B1580AD42A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4" creationId="{BCBD4EC0-CFD6-4145-AB66-458DA630AE06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5" creationId="{5F8BF2DA-530A-431B-94EB-FED302E6411A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6" creationId="{7408FE79-A0E9-44D0-B3DD-CC9BEE3B7C02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7" creationId="{FA38F1DF-C5C5-47F8-8915-B81447779182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8" creationId="{3DC457AC-05FC-4C95-94E3-F3F9B5C79838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9" creationId="{90BF9F96-5DFA-467B-9572-960509CA520A}"/>
          </ac:spMkLst>
        </pc:spChg>
        <pc:spChg chg="add mod">
          <ac:chgData name="hassan MH" userId="84cd2103f36ef0dc" providerId="LiveId" clId="{AAE74A20-8704-4AB7-9C4B-AE3F22FEC13C}" dt="2020-06-13T13:10:01.520" v="1601" actId="1076"/>
          <ac:spMkLst>
            <pc:docMk/>
            <pc:sldMk cId="1120218848" sldId="260"/>
            <ac:spMk id="22" creationId="{9B5B43AF-C1BC-47D5-B44E-D041BBE4EC8C}"/>
          </ac:spMkLst>
        </pc:spChg>
        <pc:spChg chg="add mod">
          <ac:chgData name="hassan MH" userId="84cd2103f36ef0dc" providerId="LiveId" clId="{AAE74A20-8704-4AB7-9C4B-AE3F22FEC13C}" dt="2020-06-13T16:52:19.703" v="2753" actId="2711"/>
          <ac:spMkLst>
            <pc:docMk/>
            <pc:sldMk cId="1120218848" sldId="260"/>
            <ac:spMk id="23" creationId="{F11B1E35-691C-476E-913F-2F63D930F251}"/>
          </ac:spMkLst>
        </pc:spChg>
        <pc:spChg chg="add mod">
          <ac:chgData name="hassan MH" userId="84cd2103f36ef0dc" providerId="LiveId" clId="{AAE74A20-8704-4AB7-9C4B-AE3F22FEC13C}" dt="2020-06-13T16:51:49.512" v="2748" actId="2711"/>
          <ac:spMkLst>
            <pc:docMk/>
            <pc:sldMk cId="1120218848" sldId="260"/>
            <ac:spMk id="24" creationId="{64DF9D74-8B03-4B35-8835-16ACE45FF3CC}"/>
          </ac:spMkLst>
        </pc:s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6" creationId="{99A5B13A-8606-4875-84D7-11B7280D1928}"/>
          </ac:grpSpMkLst>
        </pc:gr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13" creationId="{567A6D26-FFB9-4229-8046-8426026895DE}"/>
          </ac:grpSpMkLst>
        </pc:gr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20" creationId="{317663C0-E060-40F4-9ED0-0E06BDD1F6E8}"/>
          </ac:grpSpMkLst>
        </pc:grpChg>
        <pc:grpChg chg="add mod">
          <ac:chgData name="hassan MH" userId="84cd2103f36ef0dc" providerId="LiveId" clId="{AAE74A20-8704-4AB7-9C4B-AE3F22FEC13C}" dt="2020-06-13T13:11:15.513" v="1618" actId="14100"/>
          <ac:grpSpMkLst>
            <pc:docMk/>
            <pc:sldMk cId="1120218848" sldId="260"/>
            <ac:grpSpMk id="27" creationId="{F9EBD59F-415D-4483-B5CB-C684BDA75759}"/>
          </ac:grpSpMkLst>
        </pc:grpChg>
        <pc:picChg chg="add mod ord">
          <ac:chgData name="hassan MH" userId="84cd2103f36ef0dc" providerId="LiveId" clId="{AAE74A20-8704-4AB7-9C4B-AE3F22FEC13C}" dt="2020-06-13T13:10:01.520" v="1601" actId="1076"/>
          <ac:picMkLst>
            <pc:docMk/>
            <pc:sldMk cId="1120218848" sldId="260"/>
            <ac:picMk id="21" creationId="{58859086-C362-481E-8271-E3FBBEBC2C61}"/>
          </ac:picMkLst>
        </pc:picChg>
        <pc:picChg chg="add mod">
          <ac:chgData name="hassan MH" userId="84cd2103f36ef0dc" providerId="LiveId" clId="{AAE74A20-8704-4AB7-9C4B-AE3F22FEC13C}" dt="2020-06-13T13:11:13.639" v="1617" actId="164"/>
          <ac:picMkLst>
            <pc:docMk/>
            <pc:sldMk cId="1120218848" sldId="260"/>
            <ac:picMk id="25" creationId="{C595DFE8-4C3B-4822-86E0-A6EEE1488F90}"/>
          </ac:picMkLst>
        </pc:picChg>
        <pc:picChg chg="add mod">
          <ac:chgData name="hassan MH" userId="84cd2103f36ef0dc" providerId="LiveId" clId="{AAE74A20-8704-4AB7-9C4B-AE3F22FEC13C}" dt="2020-06-13T13:11:13.639" v="1617" actId="164"/>
          <ac:picMkLst>
            <pc:docMk/>
            <pc:sldMk cId="1120218848" sldId="260"/>
            <ac:picMk id="26" creationId="{E2C55320-F086-45ED-B5C1-690BAD068F51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1567284502" sldId="261"/>
        </pc:sldMkLst>
        <pc:spChg chg="add mod">
          <ac:chgData name="hassan MH" userId="84cd2103f36ef0dc" providerId="LiveId" clId="{AAE74A20-8704-4AB7-9C4B-AE3F22FEC13C}" dt="2020-06-13T13:12:34.313" v="1652" actId="1076"/>
          <ac:spMkLst>
            <pc:docMk/>
            <pc:sldMk cId="1567284502" sldId="261"/>
            <ac:spMk id="2" creationId="{B2FEAA4B-F0E1-4D97-9450-1071B7306C09}"/>
          </ac:spMkLst>
        </pc:spChg>
        <pc:spChg chg="add mod">
          <ac:chgData name="hassan MH" userId="84cd2103f36ef0dc" providerId="LiveId" clId="{AAE74A20-8704-4AB7-9C4B-AE3F22FEC13C}" dt="2020-06-13T13:06:08.572" v="1508" actId="164"/>
          <ac:spMkLst>
            <pc:docMk/>
            <pc:sldMk cId="1567284502" sldId="261"/>
            <ac:spMk id="3" creationId="{C37A1E18-ABC3-41DD-B7F9-585992C580C8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5" creationId="{6F7E5B81-F973-4406-A792-399832C906FC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6" creationId="{605055C1-3C88-4B88-B554-9A194F675091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7" creationId="{14233DE0-9663-4F39-92BD-88FA595B985B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8" creationId="{CA82A5A6-96AC-4A11-8E27-E18B3AF9D270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9" creationId="{082E6F20-EC8E-4E18-A802-84A12641B15B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10" creationId="{C451EE49-D7C3-4BFE-A5AD-81AB2A8944E4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2" creationId="{3405D9A2-3068-4876-AC06-5E6EB5B3925A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3" creationId="{A3F4B1FE-43D9-4C7E-B2DF-931D46DAA7E7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4" creationId="{1BC1B4E6-80FC-48CA-BB9C-0AE27ECE8E25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5" creationId="{AC1BE86F-CEBF-4033-912F-CA467A065AC3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6" creationId="{3B66A5AE-4F9D-467E-AF2F-DA688B5B8045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7" creationId="{DD416F40-9121-41F8-836E-06099DCE3D4B}"/>
          </ac:spMkLst>
        </pc:spChg>
        <pc:spChg chg="add del mod topLvl">
          <ac:chgData name="hassan MH" userId="84cd2103f36ef0dc" providerId="LiveId" clId="{AAE74A20-8704-4AB7-9C4B-AE3F22FEC13C}" dt="2020-06-13T13:16:21.297" v="1692" actId="478"/>
          <ac:spMkLst>
            <pc:docMk/>
            <pc:sldMk cId="1567284502" sldId="261"/>
            <ac:spMk id="20" creationId="{8AE7F172-2A10-46B0-A5CC-68C129E94CFC}"/>
          </ac:spMkLst>
        </pc:spChg>
        <pc:spChg chg="del mod">
          <ac:chgData name="hassan MH" userId="84cd2103f36ef0dc" providerId="LiveId" clId="{AAE74A20-8704-4AB7-9C4B-AE3F22FEC13C}" dt="2020-06-13T13:11:50.891" v="1625" actId="478"/>
          <ac:spMkLst>
            <pc:docMk/>
            <pc:sldMk cId="1567284502" sldId="261"/>
            <ac:spMk id="22" creationId="{0D893C59-E554-4E54-BEAA-3C76D0BF716B}"/>
          </ac:spMkLst>
        </pc:spChg>
        <pc:spChg chg="del mod topLvl">
          <ac:chgData name="hassan MH" userId="84cd2103f36ef0dc" providerId="LiveId" clId="{AAE74A20-8704-4AB7-9C4B-AE3F22FEC13C}" dt="2020-06-13T13:11:55.180" v="1626" actId="478"/>
          <ac:spMkLst>
            <pc:docMk/>
            <pc:sldMk cId="1567284502" sldId="261"/>
            <ac:spMk id="23" creationId="{98886B43-5E91-44DF-A312-98DF57759742}"/>
          </ac:spMkLst>
        </pc:spChg>
        <pc:spChg chg="del mod">
          <ac:chgData name="hassan MH" userId="84cd2103f36ef0dc" providerId="LiveId" clId="{AAE74A20-8704-4AB7-9C4B-AE3F22FEC13C}" dt="2020-06-13T13:11:47.237" v="1623" actId="478"/>
          <ac:spMkLst>
            <pc:docMk/>
            <pc:sldMk cId="1567284502" sldId="261"/>
            <ac:spMk id="24" creationId="{4E0D8A4A-CC9D-4895-9A3A-2C5E41AB1115}"/>
          </ac:spMkLst>
        </pc:spChg>
        <pc:spChg chg="del mod">
          <ac:chgData name="hassan MH" userId="84cd2103f36ef0dc" providerId="LiveId" clId="{AAE74A20-8704-4AB7-9C4B-AE3F22FEC13C}" dt="2020-06-13T13:11:49.305" v="1624" actId="478"/>
          <ac:spMkLst>
            <pc:docMk/>
            <pc:sldMk cId="1567284502" sldId="261"/>
            <ac:spMk id="25" creationId="{0BDAEBB5-27B8-4C04-B8C7-6E18B92F452F}"/>
          </ac:spMkLst>
        </pc:spChg>
        <pc:spChg chg="add mod topLvl">
          <ac:chgData name="hassan MH" userId="84cd2103f36ef0dc" providerId="LiveId" clId="{AAE74A20-8704-4AB7-9C4B-AE3F22FEC13C}" dt="2020-06-13T13:17:08.825" v="1704" actId="1076"/>
          <ac:spMkLst>
            <pc:docMk/>
            <pc:sldMk cId="1567284502" sldId="261"/>
            <ac:spMk id="26" creationId="{970365BA-54CD-48CD-860E-40EAAA901BF4}"/>
          </ac:spMkLst>
        </pc:spChg>
        <pc:spChg chg="add mod topLvl">
          <ac:chgData name="hassan MH" userId="84cd2103f36ef0dc" providerId="LiveId" clId="{AAE74A20-8704-4AB7-9C4B-AE3F22FEC13C}" dt="2020-06-13T13:16:41.569" v="1696" actId="1076"/>
          <ac:spMkLst>
            <pc:docMk/>
            <pc:sldMk cId="1567284502" sldId="261"/>
            <ac:spMk id="27" creationId="{4E622225-F86E-4B1D-B02B-EF113774A33F}"/>
          </ac:spMkLst>
        </pc:spChg>
        <pc:spChg chg="add mod topLvl">
          <ac:chgData name="hassan MH" userId="84cd2103f36ef0dc" providerId="LiveId" clId="{AAE74A20-8704-4AB7-9C4B-AE3F22FEC13C}" dt="2020-06-13T13:17:08.825" v="1704" actId="1076"/>
          <ac:spMkLst>
            <pc:docMk/>
            <pc:sldMk cId="1567284502" sldId="261"/>
            <ac:spMk id="28" creationId="{17667EA9-AF9E-4A59-9597-1EED6D5A6D4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29" creationId="{6663C767-53FB-4E06-AF7D-991FAF77990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0" creationId="{A41A8C04-740D-40EF-8B18-23ED1C11DB2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1" creationId="{8A2A5416-46FD-4BB6-A095-0FF4624FABB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2" creationId="{63A558B9-BD2B-4FA1-9748-5DD0021E78E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3" creationId="{C91FE9D7-F9A1-49F0-9DCA-B771BCEA6D4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4" creationId="{AA8D9772-D0CA-4E77-8C4A-0AF69B64EC3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5" creationId="{969BFB12-B420-436E-85A6-8E90C2E25A0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6" creationId="{C18878E1-ACAD-43C7-99CB-7BE4FDDE41A6}"/>
          </ac:spMkLst>
        </pc:spChg>
        <pc:spChg chg="add mod ord">
          <ac:chgData name="hassan MH" userId="84cd2103f36ef0dc" providerId="LiveId" clId="{AAE74A20-8704-4AB7-9C4B-AE3F22FEC13C}" dt="2020-06-13T13:16:56.024" v="1700" actId="1076"/>
          <ac:spMkLst>
            <pc:docMk/>
            <pc:sldMk cId="1567284502" sldId="261"/>
            <ac:spMk id="48" creationId="{44979F10-D714-4125-9952-146F5D10FFE0}"/>
          </ac:spMkLst>
        </pc:spChg>
        <pc:grpChg chg="add mod">
          <ac:chgData name="hassan MH" userId="84cd2103f36ef0dc" providerId="LiveId" clId="{AAE74A20-8704-4AB7-9C4B-AE3F22FEC13C}" dt="2020-06-13T13:06:08.572" v="1508" actId="164"/>
          <ac:grpSpMkLst>
            <pc:docMk/>
            <pc:sldMk cId="1567284502" sldId="261"/>
            <ac:grpSpMk id="4" creationId="{3378B488-3DFD-4DE8-9C97-3B04F4387FA3}"/>
          </ac:grpSpMkLst>
        </pc:grpChg>
        <pc:grpChg chg="add mod">
          <ac:chgData name="hassan MH" userId="84cd2103f36ef0dc" providerId="LiveId" clId="{AAE74A20-8704-4AB7-9C4B-AE3F22FEC13C}" dt="2020-06-13T13:06:08.572" v="1508" actId="164"/>
          <ac:grpSpMkLst>
            <pc:docMk/>
            <pc:sldMk cId="1567284502" sldId="261"/>
            <ac:grpSpMk id="11" creationId="{C81FB32B-643F-438F-97F0-FA166C6120B9}"/>
          </ac:grpSpMkLst>
        </pc:grpChg>
        <pc:grpChg chg="add mod">
          <ac:chgData name="hassan MH" userId="84cd2103f36ef0dc" providerId="LiveId" clId="{AAE74A20-8704-4AB7-9C4B-AE3F22FEC13C}" dt="2020-06-13T13:12:32.631" v="1651" actId="1076"/>
          <ac:grpSpMkLst>
            <pc:docMk/>
            <pc:sldMk cId="1567284502" sldId="261"/>
            <ac:grpSpMk id="18" creationId="{E621B841-9D92-4DC8-AD0B-77391FEEA3F5}"/>
          </ac:grpSpMkLst>
        </pc:grpChg>
        <pc:grpChg chg="add del mod">
          <ac:chgData name="hassan MH" userId="84cd2103f36ef0dc" providerId="LiveId" clId="{AAE74A20-8704-4AB7-9C4B-AE3F22FEC13C}" dt="2020-06-13T13:11:55.180" v="1626" actId="478"/>
          <ac:grpSpMkLst>
            <pc:docMk/>
            <pc:sldMk cId="1567284502" sldId="261"/>
            <ac:grpSpMk id="19" creationId="{12A6BB30-925B-4CB2-BF0D-1CDD9A49A414}"/>
          </ac:grpSpMkLst>
        </pc:grpChg>
        <pc:grpChg chg="del mod topLvl">
          <ac:chgData name="hassan MH" userId="84cd2103f36ef0dc" providerId="LiveId" clId="{AAE74A20-8704-4AB7-9C4B-AE3F22FEC13C}" dt="2020-06-13T13:11:50.891" v="1625" actId="478"/>
          <ac:grpSpMkLst>
            <pc:docMk/>
            <pc:sldMk cId="1567284502" sldId="261"/>
            <ac:grpSpMk id="21" creationId="{4C192A6C-EE2B-4080-AA72-BFCB344D33A1}"/>
          </ac:grpSpMkLst>
        </pc:grpChg>
        <pc:grpChg chg="add del mod">
          <ac:chgData name="hassan MH" userId="84cd2103f36ef0dc" providerId="LiveId" clId="{AAE74A20-8704-4AB7-9C4B-AE3F22FEC13C}" dt="2020-06-13T13:16:19.634" v="1691" actId="165"/>
          <ac:grpSpMkLst>
            <pc:docMk/>
            <pc:sldMk cId="1567284502" sldId="261"/>
            <ac:grpSpMk id="47" creationId="{7DFD1A34-BBFF-4960-B884-1DC9950E8E2F}"/>
          </ac:grpSpMkLst>
        </pc:grpChg>
        <pc:picChg chg="add mod topLvl">
          <ac:chgData name="hassan MH" userId="84cd2103f36ef0dc" providerId="LiveId" clId="{AAE74A20-8704-4AB7-9C4B-AE3F22FEC13C}" dt="2020-06-13T13:44:18.668" v="2126" actId="207"/>
          <ac:picMkLst>
            <pc:docMk/>
            <pc:sldMk cId="1567284502" sldId="261"/>
            <ac:picMk id="38" creationId="{39B1FF58-26E4-41D1-A42D-AE1EA85FFE6B}"/>
          </ac:picMkLst>
        </pc:picChg>
        <pc:picChg chg="add del mod">
          <ac:chgData name="hassan MH" userId="84cd2103f36ef0dc" providerId="LiveId" clId="{AAE74A20-8704-4AB7-9C4B-AE3F22FEC13C}" dt="2020-06-13T13:14:56.073" v="1678" actId="478"/>
          <ac:picMkLst>
            <pc:docMk/>
            <pc:sldMk cId="1567284502" sldId="261"/>
            <ac:picMk id="40" creationId="{D8FDFBBA-9034-4434-B40C-95A33DD954D0}"/>
          </ac:picMkLst>
        </pc:picChg>
        <pc:picChg chg="add mod topLvl">
          <ac:chgData name="hassan MH" userId="84cd2103f36ef0dc" providerId="LiveId" clId="{AAE74A20-8704-4AB7-9C4B-AE3F22FEC13C}" dt="2020-06-13T13:44:33.633" v="2128" actId="207"/>
          <ac:picMkLst>
            <pc:docMk/>
            <pc:sldMk cId="1567284502" sldId="261"/>
            <ac:picMk id="42" creationId="{57617C1E-78D7-4B52-AB46-E9AC0BE6A52A}"/>
          </ac:picMkLst>
        </pc:picChg>
        <pc:picChg chg="add mod topLvl">
          <ac:chgData name="hassan MH" userId="84cd2103f36ef0dc" providerId="LiveId" clId="{AAE74A20-8704-4AB7-9C4B-AE3F22FEC13C}" dt="2020-06-13T13:44:15.680" v="2125" actId="207"/>
          <ac:picMkLst>
            <pc:docMk/>
            <pc:sldMk cId="1567284502" sldId="261"/>
            <ac:picMk id="44" creationId="{9045112B-3041-47A5-80F0-9A3FD7AE66C9}"/>
          </ac:picMkLst>
        </pc:picChg>
        <pc:picChg chg="add mod topLvl">
          <ac:chgData name="hassan MH" userId="84cd2103f36ef0dc" providerId="LiveId" clId="{AAE74A20-8704-4AB7-9C4B-AE3F22FEC13C}" dt="2020-06-13T13:44:22.663" v="2127" actId="207"/>
          <ac:picMkLst>
            <pc:docMk/>
            <pc:sldMk cId="1567284502" sldId="261"/>
            <ac:picMk id="46" creationId="{892A971A-4B39-459B-9AFC-AA1EF5714C6D}"/>
          </ac:picMkLst>
        </pc:picChg>
      </pc:sldChg>
      <pc:sldChg chg="addSp modSp add mod">
        <pc:chgData name="hassan MH" userId="84cd2103f36ef0dc" providerId="LiveId" clId="{AAE74A20-8704-4AB7-9C4B-AE3F22FEC13C}" dt="2020-06-13T16:51:04.824" v="2734"/>
        <pc:sldMkLst>
          <pc:docMk/>
          <pc:sldMk cId="1164171373" sldId="262"/>
        </pc:sldMkLst>
        <pc:spChg chg="add 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2" creationId="{CCC6C934-3B8C-419C-BDC8-E2E1C687E2CB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4" creationId="{7E475A2E-5361-4A4D-B9E8-A01BD476CDBE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5" creationId="{722DB303-3FD4-4BE6-ADB8-1DCF178353DA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6" creationId="{DAB72DE2-1531-4EAB-8DFC-7F02B2DAC14A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7" creationId="{F45A4FB2-6081-4FC1-86C0-60EAA90D5905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8" creationId="{31D9814C-D21B-40B5-A8FF-318716A5EB99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9" creationId="{375CB9E5-1412-4137-B3E7-A6FC3F08F0D6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1" creationId="{0C245B1E-E746-480D-8957-8D0BB871D7DB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2" creationId="{7D90B141-7D01-423C-8419-0AE78F59E019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3" creationId="{3404C427-A6B0-4162-BC38-7CFE0952786E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4" creationId="{25ED5BCE-94AE-4906-8CD5-711D81F09715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5" creationId="{93522889-7322-4789-97B0-78090D92D976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6" creationId="{A479B1FE-EE80-4217-BFBD-BF6AC7E11226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19" creationId="{3CBCB72A-8292-4075-ACD5-825F6C01F44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20" creationId="{4F71351E-FCB4-4DF9-BD4F-C654615E62C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21" creationId="{B1DCF974-A949-400B-8F2C-EDB71364DE1C}"/>
          </ac:spMkLst>
        </pc:spChg>
        <pc:grpChg chg="add mod">
          <ac:chgData name="hassan MH" userId="84cd2103f36ef0dc" providerId="LiveId" clId="{AAE74A20-8704-4AB7-9C4B-AE3F22FEC13C}" dt="2020-06-13T13:18:30.474" v="1715"/>
          <ac:grpSpMkLst>
            <pc:docMk/>
            <pc:sldMk cId="1164171373" sldId="262"/>
            <ac:grpSpMk id="3" creationId="{62903539-1F2C-41CD-B454-E74BAB859B27}"/>
          </ac:grpSpMkLst>
        </pc:grpChg>
        <pc:grpChg chg="add mod">
          <ac:chgData name="hassan MH" userId="84cd2103f36ef0dc" providerId="LiveId" clId="{AAE74A20-8704-4AB7-9C4B-AE3F22FEC13C}" dt="2020-06-13T13:18:30.474" v="1715"/>
          <ac:grpSpMkLst>
            <pc:docMk/>
            <pc:sldMk cId="1164171373" sldId="262"/>
            <ac:grpSpMk id="10" creationId="{79911D69-AC78-4FC2-AF5B-AC31E569CC36}"/>
          </ac:grpSpMkLst>
        </pc:grpChg>
        <pc:grpChg chg="add mod">
          <ac:chgData name="hassan MH" userId="84cd2103f36ef0dc" providerId="LiveId" clId="{AAE74A20-8704-4AB7-9C4B-AE3F22FEC13C}" dt="2020-06-13T13:19:07.410" v="1722" actId="1076"/>
          <ac:grpSpMkLst>
            <pc:docMk/>
            <pc:sldMk cId="1164171373" sldId="262"/>
            <ac:grpSpMk id="17" creationId="{C720DF65-6ABC-4F83-8FF8-10E08B438906}"/>
          </ac:grpSpMkLst>
        </pc:grpChg>
        <pc:picChg chg="add mod">
          <ac:chgData name="hassan MH" userId="84cd2103f36ef0dc" providerId="LiveId" clId="{AAE74A20-8704-4AB7-9C4B-AE3F22FEC13C}" dt="2020-06-13T13:19:07.410" v="1722" actId="1076"/>
          <ac:picMkLst>
            <pc:docMk/>
            <pc:sldMk cId="1164171373" sldId="262"/>
            <ac:picMk id="18" creationId="{FA535DA6-6393-4893-8A4B-B44D71EC36BA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4287346009" sldId="263"/>
        </pc:sldMkLst>
        <pc:spChg chg="add mod">
          <ac:chgData name="hassan MH" userId="84cd2103f36ef0dc" providerId="LiveId" clId="{AAE74A20-8704-4AB7-9C4B-AE3F22FEC13C}" dt="2020-06-13T13:06:15.757" v="1510" actId="164"/>
          <ac:spMkLst>
            <pc:docMk/>
            <pc:sldMk cId="4287346009" sldId="263"/>
            <ac:spMk id="2" creationId="{D135E81F-11D5-433B-AA82-64690FAF6451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4" creationId="{AE7ED24A-BFFC-44F1-95D4-C5023C92024E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5" creationId="{2825840B-C3F2-4CEB-BF06-748C24CA1457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6" creationId="{B91F698D-3240-4639-B901-01B82E96A4E6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7" creationId="{143EB47C-0502-42D1-8FB1-CE62097DD39A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8" creationId="{4A75DC8F-697A-47D9-BFF0-26C186824A6A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9" creationId="{167A3EC1-2425-4351-813C-4AAFD04F6905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1" creationId="{8DB02779-6FC7-4BCC-A9F4-9A2331BB0181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2" creationId="{5AEE198C-67BD-4817-AE21-9C7A0577100A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3" creationId="{3A413260-0437-4C50-BE52-69E1FEB8C43C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4" creationId="{C53BF76A-C9E5-4A57-824A-78B2F767A5BD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5" creationId="{B06C9E23-A1B4-4565-B706-C53CD009D2DA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6" creationId="{CF2FCE48-D8E8-49AE-A41D-1C29C0C4BD1D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18" creationId="{EDFB0E52-928F-412A-A3C7-0BC68DA3E549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19" creationId="{626B9C85-4C6F-43EA-B5B9-E3171D1E8769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0" creationId="{334A89F6-BDBA-4A39-B205-598C66E5EAA3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1" creationId="{2F16B07B-2610-459D-BD71-53AC00AB5635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2" creationId="{7729124D-E7F7-4056-8527-D4A84C5E1328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3" creationId="{5195749D-A211-400D-B6A8-EB1619DD13AD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5" creationId="{6B694BA2-A889-4BB2-8B1B-B1FDD37BFD45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6" creationId="{01954958-1498-4C07-B124-7068131DE629}"/>
          </ac:spMkLst>
        </pc:spChg>
        <pc:spChg chg="add mod topLvl">
          <ac:chgData name="hassan MH" userId="84cd2103f36ef0dc" providerId="LiveId" clId="{AAE74A20-8704-4AB7-9C4B-AE3F22FEC13C}" dt="2020-06-13T13:24:30.807" v="1818" actId="165"/>
          <ac:spMkLst>
            <pc:docMk/>
            <pc:sldMk cId="4287346009" sldId="263"/>
            <ac:spMk id="27" creationId="{644091D0-25A3-4AA4-9D01-F89F9E09AC9A}"/>
          </ac:spMkLst>
        </pc:spChg>
        <pc:spChg chg="add mod topLvl">
          <ac:chgData name="hassan MH" userId="84cd2103f36ef0dc" providerId="LiveId" clId="{AAE74A20-8704-4AB7-9C4B-AE3F22FEC13C}" dt="2020-06-13T13:24:30.807" v="1818" actId="165"/>
          <ac:spMkLst>
            <pc:docMk/>
            <pc:sldMk cId="4287346009" sldId="263"/>
            <ac:spMk id="28" creationId="{DB3B49E2-4887-464C-8921-DB0A78082A7B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9" creationId="{C2183325-85FE-43CE-8EE8-48F32B9631D3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30" creationId="{8A1ADD6D-1D78-48AC-9BF7-83FD603DB28E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31" creationId="{7CC58DCE-02B5-4797-BB43-007A7133FE60}"/>
          </ac:spMkLst>
        </pc:spChg>
        <pc:spChg chg="add mod topLvl">
          <ac:chgData name="hassan MH" userId="84cd2103f36ef0dc" providerId="LiveId" clId="{AAE74A20-8704-4AB7-9C4B-AE3F22FEC13C}" dt="2020-06-13T16:44:28.177" v="2661" actId="1076"/>
          <ac:spMkLst>
            <pc:docMk/>
            <pc:sldMk cId="4287346009" sldId="263"/>
            <ac:spMk id="32" creationId="{B35789FC-7F80-44F5-94DE-690506120EC7}"/>
          </ac:spMkLst>
        </pc:spChg>
        <pc:spChg chg="add del mod">
          <ac:chgData name="hassan MH" userId="84cd2103f36ef0dc" providerId="LiveId" clId="{AAE74A20-8704-4AB7-9C4B-AE3F22FEC13C}" dt="2020-06-13T13:21:48.075" v="1789" actId="478"/>
          <ac:spMkLst>
            <pc:docMk/>
            <pc:sldMk cId="4287346009" sldId="263"/>
            <ac:spMk id="34" creationId="{285B73E4-759F-40AF-9E39-040F4837FCB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87346009" sldId="263"/>
            <ac:spMk id="35" creationId="{DB0943A3-5937-4817-A5E6-C56933492C0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87346009" sldId="263"/>
            <ac:spMk id="36" creationId="{85F0E6D8-1256-4A4A-A64D-FEF44C2875D6}"/>
          </ac:spMkLst>
        </pc:s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3" creationId="{0412753C-F3FB-4907-AF41-13E6275AD4D2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10" creationId="{D1491EE7-46D2-4B0A-A687-331789DA7D6F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17" creationId="{51843F8F-5732-40B9-A5DD-B9E15247B2B0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24" creationId="{49093200-3860-4B34-9E0C-CEC929A7E53B}"/>
          </ac:grpSpMkLst>
        </pc:grpChg>
        <pc:grpChg chg="add del mod">
          <ac:chgData name="hassan MH" userId="84cd2103f36ef0dc" providerId="LiveId" clId="{AAE74A20-8704-4AB7-9C4B-AE3F22FEC13C}" dt="2020-06-13T13:24:30.807" v="1818" actId="165"/>
          <ac:grpSpMkLst>
            <pc:docMk/>
            <pc:sldMk cId="4287346009" sldId="263"/>
            <ac:grpSpMk id="39" creationId="{22BF6247-DE56-4CA3-AE2D-146E85017F82}"/>
          </ac:grpSpMkLst>
        </pc:grpChg>
        <pc:picChg chg="add del mod">
          <ac:chgData name="hassan MH" userId="84cd2103f36ef0dc" providerId="LiveId" clId="{AAE74A20-8704-4AB7-9C4B-AE3F22FEC13C}" dt="2020-06-13T13:21:28.344" v="1781" actId="478"/>
          <ac:picMkLst>
            <pc:docMk/>
            <pc:sldMk cId="4287346009" sldId="263"/>
            <ac:picMk id="33" creationId="{97004B60-F717-4D54-B797-EC9FCB0DD054}"/>
          </ac:picMkLst>
        </pc:picChg>
        <pc:picChg chg="add del mod">
          <ac:chgData name="hassan MH" userId="84cd2103f36ef0dc" providerId="LiveId" clId="{AAE74A20-8704-4AB7-9C4B-AE3F22FEC13C}" dt="2020-06-13T13:22:59.200" v="1796" actId="478"/>
          <ac:picMkLst>
            <pc:docMk/>
            <pc:sldMk cId="4287346009" sldId="263"/>
            <ac:picMk id="37" creationId="{D31A7184-CC21-4BF5-A334-585338F8B93F}"/>
          </ac:picMkLst>
        </pc:picChg>
        <pc:picChg chg="add mod">
          <ac:chgData name="hassan MH" userId="84cd2103f36ef0dc" providerId="LiveId" clId="{AAE74A20-8704-4AB7-9C4B-AE3F22FEC13C}" dt="2020-06-13T13:24:10.600" v="1812" actId="1076"/>
          <ac:picMkLst>
            <pc:docMk/>
            <pc:sldMk cId="4287346009" sldId="263"/>
            <ac:picMk id="38" creationId="{04143329-5803-4E8D-A92E-B829FAD3690E}"/>
          </ac:picMkLst>
        </pc:picChg>
      </pc:sldChg>
      <pc:sldChg chg="addSp modSp add mod">
        <pc:chgData name="hassan MH" userId="84cd2103f36ef0dc" providerId="LiveId" clId="{AAE74A20-8704-4AB7-9C4B-AE3F22FEC13C}" dt="2020-06-13T16:51:04.824" v="2734"/>
        <pc:sldMkLst>
          <pc:docMk/>
          <pc:sldMk cId="2295990956" sldId="264"/>
        </pc:sldMkLst>
        <pc:spChg chg="add 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" creationId="{96540A96-17E4-44DC-8010-782637B4EA2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4" creationId="{C642E600-1EF8-4FB6-A8F5-0158B224F6B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5" creationId="{5C57D124-2522-4C22-B3E8-C4C1A1D20BD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6" creationId="{401F464D-FCBB-4E30-A98A-E7E29B629E13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7" creationId="{3506CC6B-5EF2-4CC2-8273-53EC7B7D76B3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8" creationId="{352EC5D5-759F-4028-B5A4-AE73E38AED3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9" creationId="{2F8609EF-4EDF-4531-B182-606469DD7FB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1" creationId="{28231625-F208-4875-A6CF-A703DEB6050D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2" creationId="{B41F1184-EBCB-44AC-9D6B-AC620CA81DA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3" creationId="{42528161-092C-4E53-9B7B-25660131D74B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4" creationId="{B52080F5-FE09-44FB-8FD5-59D3CEC7DB1C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5" creationId="{75871202-487B-49D9-92BA-869904E67B2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6" creationId="{21AB008B-4315-4DB8-97EA-9F02597E259D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8" creationId="{5C52691A-2F52-4013-A6C8-BCF3C2E4399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9" creationId="{456ADD75-FDB9-49D1-AF5B-BFC7DBE8065B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0" creationId="{73AAD215-3AC9-4DB5-BB92-36B0014C316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1" creationId="{41980F87-F5A1-401F-A59B-14B09BA9547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2" creationId="{4A589E22-4EBF-41AC-8435-B7C2EB99A84F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3" creationId="{E70FD20F-1005-4279-907D-6538F3F3EAC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5" creationId="{96813A7A-A204-4158-BD4E-D81EA60E43A8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6" creationId="{03AA019F-FEF6-4D02-B8D6-CEEE9D4AE7B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7" creationId="{CCDC132E-47D5-46F8-A74D-C5C1148C27AC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8" creationId="{CB610D70-BF40-4D24-9077-89C14761DB67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9" creationId="{E82C065D-2330-4701-B709-7737965FA5C7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30" creationId="{B825DFFE-EACF-469E-BD28-441825E2093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295990956" sldId="264"/>
            <ac:spMk id="34" creationId="{5E058963-77B4-4796-B3FF-C348F943DE6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295990956" sldId="264"/>
            <ac:spMk id="35" creationId="{B1E6B6BA-0679-4077-ABC8-B488D76F479C}"/>
          </ac:spMkLst>
        </pc:spChg>
        <pc:spChg chg="add mod">
          <ac:chgData name="hassan MH" userId="84cd2103f36ef0dc" providerId="LiveId" clId="{AAE74A20-8704-4AB7-9C4B-AE3F22FEC13C}" dt="2020-06-13T13:48:32.503" v="2167" actId="1076"/>
          <ac:spMkLst>
            <pc:docMk/>
            <pc:sldMk cId="2295990956" sldId="264"/>
            <ac:spMk id="36" creationId="{94D86DC5-06C4-44E1-9224-E953567441F2}"/>
          </ac:spMkLst>
        </pc:s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3" creationId="{A1FB917F-9E1E-478B-8B98-BA297FB1282C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10" creationId="{D2ED0504-F477-423B-BC93-DE65AC026BE2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17" creationId="{D4C44666-3DFA-420D-8458-BF3A5674E6FE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24" creationId="{FA2CA1E1-9C1C-4EAF-8BD9-FC03ADB23F39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31" creationId="{3D76839B-BF22-4FDB-A58A-134C24962967}"/>
          </ac:grpSpMkLst>
        </pc:grpChg>
        <pc:picChg chg="add mod ord">
          <ac:chgData name="hassan MH" userId="84cd2103f36ef0dc" providerId="LiveId" clId="{AAE74A20-8704-4AB7-9C4B-AE3F22FEC13C}" dt="2020-06-13T13:48:37.399" v="2169" actId="1076"/>
          <ac:picMkLst>
            <pc:docMk/>
            <pc:sldMk cId="2295990956" sldId="264"/>
            <ac:picMk id="32" creationId="{4863BF11-9F3E-4FE4-A62C-4641C85F6583}"/>
          </ac:picMkLst>
        </pc:picChg>
        <pc:picChg chg="add mod">
          <ac:chgData name="hassan MH" userId="84cd2103f36ef0dc" providerId="LiveId" clId="{AAE74A20-8704-4AB7-9C4B-AE3F22FEC13C}" dt="2020-06-13T13:26:39.713" v="1837" actId="1076"/>
          <ac:picMkLst>
            <pc:docMk/>
            <pc:sldMk cId="2295990956" sldId="264"/>
            <ac:picMk id="33" creationId="{D5F6EBFB-0C47-47A9-9553-1B57ABFB8A6C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649730420" sldId="265"/>
        </pc:sldMkLst>
        <pc:spChg chg="add mod">
          <ac:chgData name="hassan MH" userId="84cd2103f36ef0dc" providerId="LiveId" clId="{AAE74A20-8704-4AB7-9C4B-AE3F22FEC13C}" dt="2020-06-13T13:06:25.220" v="1512" actId="164"/>
          <ac:spMkLst>
            <pc:docMk/>
            <pc:sldMk cId="649730420" sldId="265"/>
            <ac:spMk id="2" creationId="{662CD407-4405-402E-918E-0CCAA33FD8C0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4" creationId="{1F267A34-97AA-4035-8CA6-BFAC542E74FF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5" creationId="{31C2D97F-19BF-41D4-AB77-ABEF42C06C73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6" creationId="{25630E3D-18DF-4C8E-8EB0-E9D5AE479BE3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7" creationId="{842DBE77-B2E0-4635-891F-2C22846C1E9D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8" creationId="{7B6B896C-AED9-4B95-B107-BD125E9EFCB4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9" creationId="{77108FAD-5E6F-41A8-BDDB-7BABC762303C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1" creationId="{B4FEC0D9-A25E-4CD4-83D4-C99247CA7EFC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2" creationId="{3EDB84A8-3208-4A41-8EE9-7B5021C6E602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3" creationId="{0A42B04D-4BE9-4409-B135-5FCD70CA0B48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4" creationId="{C3BD4B64-0F5A-4E0C-8D09-7C2CB5887D0A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5" creationId="{13D9B505-736E-44C7-998F-2DA2057815C3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6" creationId="{2AF56896-69E8-46D4-ABCE-467D7E99C463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18" creationId="{3A084460-58BF-4018-B5DD-1091FBD1F9ED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19" creationId="{40C9ACBC-55CA-4C50-81C0-7F6856ED3AA6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0" creationId="{08AFF9B0-5809-4C8F-BF3F-A3BD4E1003C5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1" creationId="{C9E8A085-3F91-459A-A0CC-10CD5FA432E1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2" creationId="{DFA0D2FC-452E-4EF5-8CA7-91E33845A21A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3" creationId="{B892A8A1-5B8E-4AE5-99EB-1841CE40DABA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6" creationId="{573EE5C5-4D32-473B-9D48-4DB1D17A7888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7" creationId="{FF106EBE-7BB0-43B8-8548-9EF9E171BF53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8" creationId="{D85F81E4-A340-4D5F-9748-E792A3268DB1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9" creationId="{9222BFC5-BC7F-4ED2-B9CE-71602316386F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30" creationId="{8F670C9A-8F61-4282-A60C-13B79F78CF0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2" creationId="{E44F9B3E-70BB-4F1A-BB9F-147B9FE120E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3" creationId="{DEF2EE96-854E-4722-942A-EF14EA174F1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4" creationId="{0D66339C-4E18-4690-BF37-EEAE74F8574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5" creationId="{36D62699-C50D-4DFE-B1E7-FE64AB8FEFF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6" creationId="{33AA359B-A31F-4288-9F52-BDA1F933BD33}"/>
          </ac:spMkLst>
        </pc:s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3" creationId="{4512FD16-4834-441C-9E27-7D436C43295F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10" creationId="{06B94BF6-7A53-43FC-9D1A-B91B9300F2F2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17" creationId="{0480E062-4E0D-4C06-9BFD-1A61D01FB441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24" creationId="{BE8FA6C6-7838-49CA-A203-889AB31A8451}"/>
          </ac:grpSpMkLst>
        </pc:grpChg>
        <pc:grpChg chg="add del mod">
          <ac:chgData name="hassan MH" userId="84cd2103f36ef0dc" providerId="LiveId" clId="{AAE74A20-8704-4AB7-9C4B-AE3F22FEC13C}" dt="2020-06-13T13:28:42.672" v="1871" actId="165"/>
          <ac:grpSpMkLst>
            <pc:docMk/>
            <pc:sldMk cId="649730420" sldId="265"/>
            <ac:grpSpMk id="31" creationId="{F3880968-0CD1-4278-BBCD-6AA1E37A2272}"/>
          </ac:grpSpMkLst>
        </pc:grpChg>
        <pc:picChg chg="add mod topLvl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25" creationId="{F61708F1-5CD1-4593-B593-DF564D743BA6}"/>
          </ac:picMkLst>
        </pc:picChg>
        <pc:picChg chg="add mod">
          <ac:chgData name="hassan MH" userId="84cd2103f36ef0dc" providerId="LiveId" clId="{AAE74A20-8704-4AB7-9C4B-AE3F22FEC13C}" dt="2020-06-13T13:31:05.832" v="1913" actId="1076"/>
          <ac:picMkLst>
            <pc:docMk/>
            <pc:sldMk cId="649730420" sldId="265"/>
            <ac:picMk id="37" creationId="{CDD6A52F-4102-46ED-8110-AADF5F0DC879}"/>
          </ac:picMkLst>
        </pc:picChg>
        <pc:picChg chg="add mod">
          <ac:chgData name="hassan MH" userId="84cd2103f36ef0dc" providerId="LiveId" clId="{AAE74A20-8704-4AB7-9C4B-AE3F22FEC13C}" dt="2020-06-13T13:44:10.271" v="2124" actId="207"/>
          <ac:picMkLst>
            <pc:docMk/>
            <pc:sldMk cId="649730420" sldId="265"/>
            <ac:picMk id="38" creationId="{769B5298-8257-4A71-A7F0-0B3B141458AA}"/>
          </ac:picMkLst>
        </pc:picChg>
        <pc:picChg chg="add mod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39" creationId="{E08407F1-F22D-439B-AF1C-7505EC4A2DC6}"/>
          </ac:picMkLst>
        </pc:picChg>
        <pc:picChg chg="add mod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40" creationId="{494BA5BF-2FE3-483C-9688-9601549BD583}"/>
          </ac:picMkLst>
        </pc:picChg>
        <pc:picChg chg="add mod">
          <ac:chgData name="hassan MH" userId="84cd2103f36ef0dc" providerId="LiveId" clId="{AAE74A20-8704-4AB7-9C4B-AE3F22FEC13C}" dt="2020-06-13T13:44:07.080" v="2123" actId="207"/>
          <ac:picMkLst>
            <pc:docMk/>
            <pc:sldMk cId="649730420" sldId="265"/>
            <ac:picMk id="42" creationId="{6769AAEA-74D1-4510-93B4-F397357554F5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1581022384" sldId="266"/>
        </pc:sldMkLst>
        <pc:spChg chg="add mod">
          <ac:chgData name="hassan MH" userId="84cd2103f36ef0dc" providerId="LiveId" clId="{AAE74A20-8704-4AB7-9C4B-AE3F22FEC13C}" dt="2020-06-13T13:06:28.966" v="1513" actId="164"/>
          <ac:spMkLst>
            <pc:docMk/>
            <pc:sldMk cId="1581022384" sldId="266"/>
            <ac:spMk id="2" creationId="{0F8F1E48-B3BD-483D-B7CE-5BB7EAE48E9A}"/>
          </ac:spMkLst>
        </pc:spChg>
        <pc:spChg chg="add mod">
          <ac:chgData name="hassan MH" userId="84cd2103f36ef0dc" providerId="LiveId" clId="{AAE74A20-8704-4AB7-9C4B-AE3F22FEC13C}" dt="2020-06-13T13:06:28.966" v="1513" actId="164"/>
          <ac:spMkLst>
            <pc:docMk/>
            <pc:sldMk cId="1581022384" sldId="266"/>
            <ac:spMk id="3" creationId="{83199162-09D8-48FD-80CE-8D4037BF6B0D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7" creationId="{D255ABB6-920A-4AC9-9FBD-4A2302A2E9E2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8" creationId="{F36D9908-F10F-4FFB-B8A3-FD7C5F6977AC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9" creationId="{A290A938-6636-427E-820E-B3905140D88A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0" creationId="{82B786D5-CFFA-4DD1-9271-149EABF18DB0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1" creationId="{845FA085-F0D5-48E4-BA47-102F0D92E051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2" creationId="{287BA9B3-0BF9-4677-A7E2-A9B15F1A8B25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4" creationId="{8A10A4A2-870A-4A65-8FF3-0E3DB051FC61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5" creationId="{6C5D5815-20DC-43E0-8B7A-3E767CA430C5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6" creationId="{B7E7988D-DB98-4B70-AD04-F8885228EFEA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7" creationId="{9F514A2B-9547-4046-A7C3-9C9677583B4B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8" creationId="{E3CF8CA0-2EBC-4B56-B9FF-2C4D31C9AF1F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9" creationId="{52109D42-8135-478E-87C0-AB9806DC1A37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1" creationId="{449800FD-3216-4C67-8653-0F007DA3E431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2" creationId="{F5B6BFC6-F707-4CE4-AFC7-6E35B97AF336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3" creationId="{26CC9B54-5947-4198-AA2C-06AFFC184166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4" creationId="{E15F853B-E648-4351-A72C-E76624B2119A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5" creationId="{145C27D3-C10E-4216-BE6B-6181DC79101E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6" creationId="{0E937CD6-5405-455D-BA3C-D6F7724BE159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28" creationId="{56599879-2BCA-48FA-A155-C516C38D081C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29" creationId="{BC5FA61E-D4B6-4CD6-8B1F-8B93FC85A8FD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30" creationId="{AB3A96BA-00B1-4162-9447-FA833210C3D8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31" creationId="{11BEB8FA-5028-48D9-96D0-EBC0E589B87F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7" creationId="{D0535ADB-0491-4555-ABE1-04D552BD06E0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8" creationId="{145CDEC1-874F-4607-AB94-B67D59A295EF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9" creationId="{7F8DA387-678B-45BA-888A-F7C01308B216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40" creationId="{79A75B63-40E7-43FB-A0D2-2F00BFAF08E5}"/>
          </ac:spMkLst>
        </pc:s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6" creationId="{E07D8321-0EAC-4CA2-B8D5-2119FD26E20A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13" creationId="{67CF40B8-B673-4564-B573-833A3E450E35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20" creationId="{2DCF88F2-BF17-406D-9876-BC4E6CC2DA0B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27" creationId="{FBAD9752-EF56-4823-A8B4-7CB9FEF2E07B}"/>
          </ac:grpSpMkLst>
        </pc:grpChg>
        <pc:grpChg chg="add del mod">
          <ac:chgData name="hassan MH" userId="84cd2103f36ef0dc" providerId="LiveId" clId="{AAE74A20-8704-4AB7-9C4B-AE3F22FEC13C}" dt="2020-06-13T13:35:39.284" v="2002" actId="165"/>
          <ac:grpSpMkLst>
            <pc:docMk/>
            <pc:sldMk cId="1581022384" sldId="266"/>
            <ac:grpSpMk id="32" creationId="{6EDA9A7F-C2BE-4557-AE5D-8E8E9EB0CDB8}"/>
          </ac:grpSpMkLst>
        </pc:grpChg>
        <pc:grpChg chg="add mod">
          <ac:chgData name="hassan MH" userId="84cd2103f36ef0dc" providerId="LiveId" clId="{AAE74A20-8704-4AB7-9C4B-AE3F22FEC13C}" dt="2020-06-13T13:36:59.690" v="2021" actId="164"/>
          <ac:grpSpMkLst>
            <pc:docMk/>
            <pc:sldMk cId="1581022384" sldId="266"/>
            <ac:grpSpMk id="45" creationId="{4338A0E1-D8C2-4B49-8A87-A324BDBAE69A}"/>
          </ac:grpSpMkLst>
        </pc:grpChg>
        <pc:grpChg chg="add del mod">
          <ac:chgData name="hassan MH" userId="84cd2103f36ef0dc" providerId="LiveId" clId="{AAE74A20-8704-4AB7-9C4B-AE3F22FEC13C}" dt="2020-06-13T13:43:56.927" v="2121" actId="165"/>
          <ac:grpSpMkLst>
            <pc:docMk/>
            <pc:sldMk cId="1581022384" sldId="266"/>
            <ac:grpSpMk id="46" creationId="{946A1548-C908-48CA-ACDD-3D2565DA6CAF}"/>
          </ac:grpSpMkLst>
        </pc:grpChg>
        <pc:graphicFrameChg chg="add del mod modGraphic">
          <ac:chgData name="hassan MH" userId="84cd2103f36ef0dc" providerId="LiveId" clId="{AAE74A20-8704-4AB7-9C4B-AE3F22FEC13C}" dt="2020-06-13T14:03:46.021" v="2530" actId="478"/>
          <ac:graphicFrameMkLst>
            <pc:docMk/>
            <pc:sldMk cId="1581022384" sldId="266"/>
            <ac:graphicFrameMk id="5" creationId="{22DF4B2D-F9FD-404B-B652-B28B8722A23D}"/>
          </ac:graphicFrameMkLst>
        </pc:graphicFrameChg>
        <pc:graphicFrameChg chg="add mod">
          <ac:chgData name="hassan MH" userId="84cd2103f36ef0dc" providerId="LiveId" clId="{AAE74A20-8704-4AB7-9C4B-AE3F22FEC13C}" dt="2020-06-13T13:36:45.839" v="2017" actId="1076"/>
          <ac:graphicFrameMkLst>
            <pc:docMk/>
            <pc:sldMk cId="1581022384" sldId="266"/>
            <ac:graphicFrameMk id="43" creationId="{F6A1A2DF-9896-4491-B2A8-594743D40D88}"/>
          </ac:graphicFrameMkLst>
        </pc:graphicFrame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3" creationId="{E04C0ACE-F554-4F89-9C06-90929B0EDEF0}"/>
          </ac:picMkLst>
        </pc:pic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4" creationId="{916A6251-5F79-4D15-B6DC-0FB93522AFB3}"/>
          </ac:picMkLst>
        </pc:picChg>
        <pc:picChg chg="add mod topLvl">
          <ac:chgData name="hassan MH" userId="84cd2103f36ef0dc" providerId="LiveId" clId="{AAE74A20-8704-4AB7-9C4B-AE3F22FEC13C}" dt="2020-06-13T13:44:00.823" v="2122" actId="207"/>
          <ac:picMkLst>
            <pc:docMk/>
            <pc:sldMk cId="1581022384" sldId="266"/>
            <ac:picMk id="35" creationId="{1FD5A9C3-CB7E-4EC3-A832-0803D837F9C1}"/>
          </ac:picMkLst>
        </pc:pic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6" creationId="{8DD3DF5A-FA1A-4047-9026-2A9F0D08B5C4}"/>
          </ac:picMkLst>
        </pc:picChg>
        <pc:picChg chg="add del mod">
          <ac:chgData name="hassan MH" userId="84cd2103f36ef0dc" providerId="LiveId" clId="{AAE74A20-8704-4AB7-9C4B-AE3F22FEC13C}" dt="2020-06-13T13:37:11.563" v="2027" actId="478"/>
          <ac:picMkLst>
            <pc:docMk/>
            <pc:sldMk cId="1581022384" sldId="266"/>
            <ac:picMk id="44" creationId="{F88DF4CB-B214-466B-A369-9DC55567ED8D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7" creationId="{94D8580F-43CC-426B-A886-97BE99235D4A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8" creationId="{3596DDBC-0B4B-4E80-BC62-FA926A6F4FE2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9" creationId="{68443FA5-14D1-4533-A174-8697221F1968}"/>
          </ac:picMkLst>
        </pc:pic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3852549028" sldId="267"/>
        </pc:sldMkLst>
        <pc:spChg chg="add mod">
          <ac:chgData name="hassan MH" userId="84cd2103f36ef0dc" providerId="LiveId" clId="{AAE74A20-8704-4AB7-9C4B-AE3F22FEC13C}" dt="2020-06-13T13:06:33.412" v="1514" actId="164"/>
          <ac:spMkLst>
            <pc:docMk/>
            <pc:sldMk cId="3852549028" sldId="267"/>
            <ac:spMk id="2" creationId="{873F0B69-1AE4-40DF-92AD-ECD40D8B4813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4" creationId="{EBE5DB5E-7AAE-47C9-8731-A55F326CB445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5" creationId="{1F4A3F38-A28E-4760-B405-FCA84B835457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6" creationId="{1DBACB39-3A72-4F7C-A39D-E2B4C961B5DF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7" creationId="{65968504-E1DE-4CEB-8840-F81236C144D9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8" creationId="{208135C4-0FDC-4661-8769-0A890CDDF2CD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9" creationId="{C476EEAE-3BED-4FA8-B0E0-96153D7E8ED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852549028" sldId="267"/>
            <ac:spMk id="12" creationId="{5D9E0889-5143-41FC-B9F0-B61B96A1E69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852549028" sldId="267"/>
            <ac:spMk id="13" creationId="{5C996C9F-A331-4A36-8EDF-22ED9B535D88}"/>
          </ac:spMkLst>
        </pc:spChg>
        <pc:grpChg chg="add mod">
          <ac:chgData name="hassan MH" userId="84cd2103f36ef0dc" providerId="LiveId" clId="{AAE74A20-8704-4AB7-9C4B-AE3F22FEC13C}" dt="2020-06-13T13:06:33.412" v="1514" actId="164"/>
          <ac:grpSpMkLst>
            <pc:docMk/>
            <pc:sldMk cId="3852549028" sldId="267"/>
            <ac:grpSpMk id="3" creationId="{5BADC04D-5F79-4B2A-AB12-7C942F0EC92F}"/>
          </ac:grpSpMkLst>
        </pc:grpChg>
        <pc:grpChg chg="add mod">
          <ac:chgData name="hassan MH" userId="84cd2103f36ef0dc" providerId="LiveId" clId="{AAE74A20-8704-4AB7-9C4B-AE3F22FEC13C}" dt="2020-06-13T13:06:33.412" v="1514" actId="164"/>
          <ac:grpSpMkLst>
            <pc:docMk/>
            <pc:sldMk cId="3852549028" sldId="267"/>
            <ac:grpSpMk id="10" creationId="{60156632-3FD6-4A4D-88E9-524B2AB97F48}"/>
          </ac:grpSpMkLst>
        </pc:grpChg>
        <pc:graphicFrameChg chg="add mod">
          <ac:chgData name="hassan MH" userId="84cd2103f36ef0dc" providerId="LiveId" clId="{AAE74A20-8704-4AB7-9C4B-AE3F22FEC13C}" dt="2020-06-13T13:38:00.197" v="2031" actId="1957"/>
          <ac:graphicFrameMkLst>
            <pc:docMk/>
            <pc:sldMk cId="3852549028" sldId="267"/>
            <ac:graphicFrameMk id="11" creationId="{DF2FF3CA-9399-4E07-856E-F35D52ACD3B3}"/>
          </ac:graphicFrameMkLst>
        </pc:graphicFrame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3618997943" sldId="268"/>
        </pc:sldMkLst>
        <pc:spChg chg="add mod">
          <ac:chgData name="hassan MH" userId="84cd2103f36ef0dc" providerId="LiveId" clId="{AAE74A20-8704-4AB7-9C4B-AE3F22FEC13C}" dt="2020-06-13T13:06:37.897" v="1515" actId="164"/>
          <ac:spMkLst>
            <pc:docMk/>
            <pc:sldMk cId="3618997943" sldId="268"/>
            <ac:spMk id="2" creationId="{0AE5E024-E449-4073-9A60-23BA9877FE0D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4" creationId="{57C0ACA4-5825-440E-BF05-8EEDE72E3508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5" creationId="{9976097F-D847-46DE-B794-BBA96394BA69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6" creationId="{EF93465D-29FC-4F74-B814-79018E3584BA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7" creationId="{ADCCF063-B244-4C9B-8B59-FC32F6A94023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8" creationId="{D923944E-77D0-45F6-BEDE-1CFE291F420F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9" creationId="{AA0E5502-C4E8-4B59-9F6F-DDE367D383F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2" creationId="{E8504941-1B4B-4382-B4DB-19725872C88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3" creationId="{52A8563A-2513-44B9-9C7A-1ACC7AC547A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4" creationId="{B70C08D2-1B88-4336-B3DF-35FC7DD1A7A3}"/>
          </ac:spMkLst>
        </pc:spChg>
        <pc:grpChg chg="add mod">
          <ac:chgData name="hassan MH" userId="84cd2103f36ef0dc" providerId="LiveId" clId="{AAE74A20-8704-4AB7-9C4B-AE3F22FEC13C}" dt="2020-06-13T13:06:37.897" v="1515" actId="164"/>
          <ac:grpSpMkLst>
            <pc:docMk/>
            <pc:sldMk cId="3618997943" sldId="268"/>
            <ac:grpSpMk id="3" creationId="{FA5F25D8-53B7-4544-AD6B-9AB10A9F9FA8}"/>
          </ac:grpSpMkLst>
        </pc:grpChg>
        <pc:grpChg chg="add mod">
          <ac:chgData name="hassan MH" userId="84cd2103f36ef0dc" providerId="LiveId" clId="{AAE74A20-8704-4AB7-9C4B-AE3F22FEC13C}" dt="2020-06-13T13:06:37.897" v="1515" actId="164"/>
          <ac:grpSpMkLst>
            <pc:docMk/>
            <pc:sldMk cId="3618997943" sldId="268"/>
            <ac:grpSpMk id="10" creationId="{5AE0CFEA-5643-413C-97BE-F34DAB27964B}"/>
          </ac:grpSpMkLst>
        </pc:grpChg>
        <pc:picChg chg="add mod">
          <ac:chgData name="hassan MH" userId="84cd2103f36ef0dc" providerId="LiveId" clId="{AAE74A20-8704-4AB7-9C4B-AE3F22FEC13C}" dt="2020-06-13T13:34:20.472" v="1980" actId="1076"/>
          <ac:picMkLst>
            <pc:docMk/>
            <pc:sldMk cId="3618997943" sldId="268"/>
            <ac:picMk id="11" creationId="{6693374D-48F2-4AC1-85AE-B8C96DB77FA8}"/>
          </ac:picMkLst>
        </pc:pic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1106897601" sldId="269"/>
        </pc:sldMkLst>
        <pc:spChg chg="add mod">
          <ac:chgData name="hassan MH" userId="84cd2103f36ef0dc" providerId="LiveId" clId="{AAE74A20-8704-4AB7-9C4B-AE3F22FEC13C}" dt="2020-06-13T13:46:18.428" v="2145" actId="164"/>
          <ac:spMkLst>
            <pc:docMk/>
            <pc:sldMk cId="1106897601" sldId="269"/>
            <ac:spMk id="3" creationId="{734D1E3C-F8D8-4C73-91B5-268D26FCEEF7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5" creationId="{DAC8A0E7-FE46-4658-A0CF-A1EF1DE96AF1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6" creationId="{7C29FC5E-379A-411E-9CD4-FBB3D32A5F30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7" creationId="{B9FB25AA-7615-4560-9949-FB7E678E6EED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8" creationId="{A97E70AC-6D0A-471D-BA62-21879133477F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9" creationId="{66842637-5AD2-4785-BB60-D69CF2BA4C6D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10" creationId="{29EFBA00-78A7-43C1-8F7B-CD87100953B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06897601" sldId="269"/>
            <ac:spMk id="12" creationId="{1FBA8955-7208-4D8D-A4B5-8CF93BFD5423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06897601" sldId="269"/>
            <ac:spMk id="13" creationId="{5BD32EC6-92E5-4494-854B-F666233AABD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5" creationId="{C6DDA0C4-9C18-4440-804D-3D799D7D1CA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6" creationId="{B65EBE59-E0B3-4897-8FAB-27D2FBE57265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9" creationId="{0DE80481-1914-42C1-8DE6-20B8E75D059E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0" creationId="{F8626AD8-0630-439E-9D57-1721908CBECB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1" creationId="{E2240968-51C5-484D-AEB7-AE8AA3B53817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2" creationId="{9214BD18-8AE2-471B-91DB-FAF468CE45E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3" creationId="{E905256B-7D3D-4156-BAAA-DB8ADC38E663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4" creationId="{A99D6D98-5EA1-4599-AFAC-8BB0E0013661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5" creationId="{9A7A856D-1A27-405E-99B4-B1E3DB8E559C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6" creationId="{3DA51A95-90C6-4469-A734-D5C531EF1904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7" creationId="{D646B614-1DEA-4E70-AACB-DD846A30DDF3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8" creationId="{B92AA58D-C947-41C5-BFE4-DC3DB3C48ABD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9" creationId="{EE325D58-CB06-44C4-84E1-5878106C3EE1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30" creationId="{3CB6BC89-8BE5-4E20-851E-1A1E9F567341}"/>
          </ac:spMkLst>
        </pc:spChg>
        <pc:grpChg chg="add mod">
          <ac:chgData name="hassan MH" userId="84cd2103f36ef0dc" providerId="LiveId" clId="{AAE74A20-8704-4AB7-9C4B-AE3F22FEC13C}" dt="2020-06-13T13:46:18.428" v="2145" actId="164"/>
          <ac:grpSpMkLst>
            <pc:docMk/>
            <pc:sldMk cId="1106897601" sldId="269"/>
            <ac:grpSpMk id="4" creationId="{2D53B0D7-CDEE-4A86-A5D1-A625B83A0217}"/>
          </ac:grpSpMkLst>
        </pc:grpChg>
        <pc:grpChg chg="add mod">
          <ac:chgData name="hassan MH" userId="84cd2103f36ef0dc" providerId="LiveId" clId="{AAE74A20-8704-4AB7-9C4B-AE3F22FEC13C}" dt="2020-06-13T13:46:20.887" v="2147" actId="1076"/>
          <ac:grpSpMkLst>
            <pc:docMk/>
            <pc:sldMk cId="1106897601" sldId="269"/>
            <ac:grpSpMk id="11" creationId="{6877F3AD-E6C2-4601-BFC8-960E57D54EC7}"/>
          </ac:grpSpMkLst>
        </pc:grpChg>
        <pc:grpChg chg="add 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4" creationId="{4E68890F-B4A7-4F6D-BD67-8195D9410172}"/>
          </ac:grpSpMkLst>
        </pc:grpChg>
        <pc:grpChg chg="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7" creationId="{BF3CA085-B5BC-4BAF-B111-FF046AFB512C}"/>
          </ac:grpSpMkLst>
        </pc:grpChg>
        <pc:grpChg chg="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8" creationId="{35A47A2E-EE49-48BE-800B-9D7F673346C9}"/>
          </ac:grpSpMkLst>
        </pc:grpChg>
        <pc:picChg chg="add mod ord">
          <ac:chgData name="hassan MH" userId="84cd2103f36ef0dc" providerId="LiveId" clId="{AAE74A20-8704-4AB7-9C4B-AE3F22FEC13C}" dt="2020-06-13T13:47:40.528" v="2162" actId="166"/>
          <ac:picMkLst>
            <pc:docMk/>
            <pc:sldMk cId="1106897601" sldId="269"/>
            <ac:picMk id="2" creationId="{82CFAC1E-3DA1-46D6-B8C3-30B98C372F09}"/>
          </ac:picMkLst>
        </pc:picChg>
      </pc:sldChg>
      <pc:sldChg chg="addSp delSp modSp add mod ord">
        <pc:chgData name="hassan MH" userId="84cd2103f36ef0dc" providerId="LiveId" clId="{AAE74A20-8704-4AB7-9C4B-AE3F22FEC13C}" dt="2020-06-13T16:51:04.824" v="2734"/>
        <pc:sldMkLst>
          <pc:docMk/>
          <pc:sldMk cId="3204851342" sldId="270"/>
        </pc:sldMkLst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5" creationId="{C0125374-E348-4F80-94C0-49B2291CA662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6" creationId="{F55B44BE-08DA-4037-AD20-BDCDBE43AE81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7" creationId="{93DB4B46-4776-416C-AF17-081784289C9B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8" creationId="{70AB277E-6B97-4383-8639-6DE327BF735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13" creationId="{6FEC0C96-0609-432F-8456-7DF8BB6E494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1" creationId="{2CAF8D9F-3711-4E34-A452-45DD7476B5E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2" creationId="{65C3655A-342A-4228-A433-A3D598826D6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3" creationId="{A7057772-01C8-49DB-892D-6CA4580428B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4" creationId="{E5B2824B-ECA2-48C4-B53D-19FD49752B8A}"/>
          </ac:spMkLst>
        </pc:spChg>
        <pc:spChg chg="add mod">
          <ac:chgData name="hassan MH" userId="84cd2103f36ef0dc" providerId="LiveId" clId="{AAE74A20-8704-4AB7-9C4B-AE3F22FEC13C}" dt="2020-06-13T13:33:07.791" v="1967" actId="571"/>
          <ac:spMkLst>
            <pc:docMk/>
            <pc:sldMk cId="3204851342" sldId="270"/>
            <ac:spMk id="25" creationId="{DCEB4E0D-EFCC-4AF2-B419-42E0D9A662BD}"/>
          </ac:spMkLst>
        </pc:spChg>
        <pc:spChg chg="add mod">
          <ac:chgData name="hassan MH" userId="84cd2103f36ef0dc" providerId="LiveId" clId="{AAE74A20-8704-4AB7-9C4B-AE3F22FEC13C}" dt="2020-06-13T13:33:07.608" v="1966" actId="571"/>
          <ac:spMkLst>
            <pc:docMk/>
            <pc:sldMk cId="3204851342" sldId="270"/>
            <ac:spMk id="26" creationId="{ABECF2EA-1361-41F4-9F6F-FCB33B9ED2A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7" creationId="{7E1A10B9-822D-4847-93B5-34D18C0308A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8" creationId="{BE4ADAF1-2E7E-4299-ABC4-075C3939362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9" creationId="{2D1AD2C0-E258-4EF7-A521-E5F5F299FE4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1" creationId="{8854D2A3-24AB-4905-86AB-3E1F3117ACB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2" creationId="{E55139E9-617E-4858-97F4-A60F5DB09C52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5" creationId="{DDAE35B2-864B-4B11-86C1-376C22EA519E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6" creationId="{7DA69FAE-8466-44B4-AAB0-C0A03A9D3DAE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7" creationId="{EDDEB4D5-9817-461E-9CCF-D21C10D8FCE5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8" creationId="{C91258EF-ED7D-4812-B92E-7C01DB392AC7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9" creationId="{74A92422-F184-44C1-9659-BD8390D1FE2C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0" creationId="{700ADDB3-2963-4E98-97AE-68104F02C06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1" creationId="{FC85C391-C8B0-4EDD-8CC1-54215E145E17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2" creationId="{E3ADFF14-5A08-47C2-B113-4E1C0E143609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3" creationId="{C11A1FC6-21EC-4F35-9B8D-14E7B226E012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4" creationId="{F36943FD-66B5-47F2-B5D0-3BBA05622476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5" creationId="{1471278E-F67A-4672-8CA4-ADE6F334919B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6" creationId="{E3DBAF8F-829D-4E06-B4BC-2E877F6D806B}"/>
          </ac:spMkLst>
        </pc:spChg>
        <pc:grpChg chg="add del mod">
          <ac:chgData name="hassan MH" userId="84cd2103f36ef0dc" providerId="LiveId" clId="{AAE74A20-8704-4AB7-9C4B-AE3F22FEC13C}" dt="2020-06-13T13:31:50.579" v="1925" actId="165"/>
          <ac:grpSpMkLst>
            <pc:docMk/>
            <pc:sldMk cId="3204851342" sldId="270"/>
            <ac:grpSpMk id="14" creationId="{BD69CE40-22C8-4189-855D-3BC1011290E5}"/>
          </ac:grpSpMkLst>
        </pc:grpChg>
        <pc:grpChg chg="add mod">
          <ac:chgData name="hassan MH" userId="84cd2103f36ef0dc" providerId="LiveId" clId="{AAE74A20-8704-4AB7-9C4B-AE3F22FEC13C}" dt="2020-06-13T13:33:25.774" v="1975" actId="196"/>
          <ac:grpSpMkLst>
            <pc:docMk/>
            <pc:sldMk cId="3204851342" sldId="270"/>
            <ac:grpSpMk id="30" creationId="{1BF1257F-3050-4FB8-8296-AB1ADB595BB2}"/>
          </ac:grpSpMkLst>
        </pc:grpChg>
        <pc:grpChg chg="mod">
          <ac:chgData name="hassan MH" userId="84cd2103f36ef0dc" providerId="LiveId" clId="{AAE74A20-8704-4AB7-9C4B-AE3F22FEC13C}" dt="2020-06-13T13:33:20.840" v="1974"/>
          <ac:grpSpMkLst>
            <pc:docMk/>
            <pc:sldMk cId="3204851342" sldId="270"/>
            <ac:grpSpMk id="33" creationId="{54E7A257-3F24-4DC4-82EE-BC1DB28CC8E8}"/>
          </ac:grpSpMkLst>
        </pc:grpChg>
        <pc:grpChg chg="mod">
          <ac:chgData name="hassan MH" userId="84cd2103f36ef0dc" providerId="LiveId" clId="{AAE74A20-8704-4AB7-9C4B-AE3F22FEC13C}" dt="2020-06-13T13:33:20.840" v="1974"/>
          <ac:grpSpMkLst>
            <pc:docMk/>
            <pc:sldMk cId="3204851342" sldId="270"/>
            <ac:grpSpMk id="34" creationId="{E36C461A-2387-459D-9A47-A4077BE6EF5F}"/>
          </ac:grpSpMkLst>
        </pc:grpChg>
        <pc:picChg chg="add mod topLvl">
          <ac:chgData name="hassan MH" userId="84cd2103f36ef0dc" providerId="LiveId" clId="{AAE74A20-8704-4AB7-9C4B-AE3F22FEC13C}" dt="2020-06-13T13:38:35.713" v="2038" actId="1076"/>
          <ac:picMkLst>
            <pc:docMk/>
            <pc:sldMk cId="3204851342" sldId="270"/>
            <ac:picMk id="9" creationId="{D12817BA-F126-48BB-AAE3-5D057F2CFAA1}"/>
          </ac:picMkLst>
        </pc:picChg>
        <pc:picChg chg="add mod topLvl">
          <ac:chgData name="hassan MH" userId="84cd2103f36ef0dc" providerId="LiveId" clId="{AAE74A20-8704-4AB7-9C4B-AE3F22FEC13C}" dt="2020-06-13T13:43:45.383" v="2118" actId="207"/>
          <ac:picMkLst>
            <pc:docMk/>
            <pc:sldMk cId="3204851342" sldId="270"/>
            <ac:picMk id="10" creationId="{D380FF2D-AD78-4BA8-984C-FB3DD68AAA45}"/>
          </ac:picMkLst>
        </pc:picChg>
        <pc:picChg chg="add mod topLvl">
          <ac:chgData name="hassan MH" userId="84cd2103f36ef0dc" providerId="LiveId" clId="{AAE74A20-8704-4AB7-9C4B-AE3F22FEC13C}" dt="2020-06-13T13:43:39.359" v="2117" actId="207"/>
          <ac:picMkLst>
            <pc:docMk/>
            <pc:sldMk cId="3204851342" sldId="270"/>
            <ac:picMk id="11" creationId="{CB87BE00-A83E-4F3C-8A22-6FA40FF606DD}"/>
          </ac:picMkLst>
        </pc:picChg>
        <pc:picChg chg="add mod topLvl">
          <ac:chgData name="hassan MH" userId="84cd2103f36ef0dc" providerId="LiveId" clId="{AAE74A20-8704-4AB7-9C4B-AE3F22FEC13C}" dt="2020-06-13T13:43:23.462" v="2114" actId="207"/>
          <ac:picMkLst>
            <pc:docMk/>
            <pc:sldMk cId="3204851342" sldId="270"/>
            <ac:picMk id="12" creationId="{7BC61BC2-437A-4833-985B-12A90224EEEF}"/>
          </ac:picMkLst>
        </pc:pic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2" creationId="{B153C0B7-91B6-456E-8F51-1D40101794ED}"/>
          </ac:cxnSpMkLst>
        </pc:cxn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3" creationId="{49C2F316-6122-4661-8DE1-0D918663AA5F}"/>
          </ac:cxnSpMkLst>
        </pc:cxn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4" creationId="{D2B0C47D-7516-4B8A-A57B-0A60DAE88702}"/>
          </ac:cxnSpMkLst>
        </pc:cxnChg>
      </pc:sldChg>
      <pc:sldChg chg="addSp delSp modSp add mod">
        <pc:chgData name="hassan MH" userId="84cd2103f36ef0dc" providerId="LiveId" clId="{AAE74A20-8704-4AB7-9C4B-AE3F22FEC13C}" dt="2020-06-13T16:53:27.880" v="2772" actId="1076"/>
        <pc:sldMkLst>
          <pc:docMk/>
          <pc:sldMk cId="3268722949" sldId="271"/>
        </pc:sldMkLst>
        <pc:spChg chg="add mod">
          <ac:chgData name="hassan MH" userId="84cd2103f36ef0dc" providerId="LiveId" clId="{AAE74A20-8704-4AB7-9C4B-AE3F22FEC13C}" dt="2020-06-13T13:41:23.455" v="2079" actId="14100"/>
          <ac:spMkLst>
            <pc:docMk/>
            <pc:sldMk cId="3268722949" sldId="271"/>
            <ac:spMk id="5" creationId="{E4EFB7DD-4E5D-4853-9C5B-9B114063E125}"/>
          </ac:spMkLst>
        </pc:spChg>
        <pc:spChg chg="add mod">
          <ac:chgData name="hassan MH" userId="84cd2103f36ef0dc" providerId="LiveId" clId="{AAE74A20-8704-4AB7-9C4B-AE3F22FEC13C}" dt="2020-06-13T16:53:27.880" v="2772" actId="1076"/>
          <ac:spMkLst>
            <pc:docMk/>
            <pc:sldMk cId="3268722949" sldId="271"/>
            <ac:spMk id="6" creationId="{E1D5C2E2-B94B-4F1E-8D5E-25F1C634C4A4}"/>
          </ac:spMkLst>
        </pc:spChg>
        <pc:picChg chg="add del mod modCrop">
          <ac:chgData name="hassan MH" userId="84cd2103f36ef0dc" providerId="LiveId" clId="{AAE74A20-8704-4AB7-9C4B-AE3F22FEC13C}" dt="2020-06-13T13:40:36.906" v="2069" actId="478"/>
          <ac:picMkLst>
            <pc:docMk/>
            <pc:sldMk cId="3268722949" sldId="271"/>
            <ac:picMk id="3" creationId="{8FFB4CE1-7154-4A56-8CE3-5876F35423E5}"/>
          </ac:picMkLst>
        </pc:picChg>
        <pc:picChg chg="add mod">
          <ac:chgData name="hassan MH" userId="84cd2103f36ef0dc" providerId="LiveId" clId="{AAE74A20-8704-4AB7-9C4B-AE3F22FEC13C}" dt="2020-06-13T13:41:02.488" v="2075" actId="1076"/>
          <ac:picMkLst>
            <pc:docMk/>
            <pc:sldMk cId="3268722949" sldId="271"/>
            <ac:picMk id="4" creationId="{3DB37F00-2072-4F89-BA25-D7AC61A8DBD5}"/>
          </ac:picMkLst>
        </pc:picChg>
      </pc:sldChg>
      <pc:sldChg chg="addSp delSp modSp add mod ord">
        <pc:chgData name="hassan MH" userId="84cd2103f36ef0dc" providerId="LiveId" clId="{AAE74A20-8704-4AB7-9C4B-AE3F22FEC13C}" dt="2020-06-13T16:51:04.824" v="2734"/>
        <pc:sldMkLst>
          <pc:docMk/>
          <pc:sldMk cId="688944227" sldId="272"/>
        </pc:sldMkLst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88944227" sldId="272"/>
            <ac:spMk id="13" creationId="{E76E4864-6883-4DBD-9298-D192E382C3D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88944227" sldId="272"/>
            <ac:spMk id="14" creationId="{58DD1B97-D9BD-4C5D-BAE7-02F5ADB16BCA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16" creationId="{47B4306A-8629-4674-819D-27030473F4E3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17" creationId="{79ADF1AE-C06A-4EB8-B564-CC884BB69BDB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0" creationId="{1D073E16-C297-4093-A8C1-FA96DF9733CE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1" creationId="{EFECA999-4EC6-4FE2-85F1-4155B8134B11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2" creationId="{8465F90C-1333-427C-A1ED-F3DB539F9DC8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3" creationId="{435FBC09-7C7F-4B8A-83E7-9B32431AAAD4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4" creationId="{B4577CF0-0190-4114-9FF4-68D957B63220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5" creationId="{4E2E4DBE-2861-4663-AEE3-29719AC2264F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6" creationId="{7DBD50BB-843F-4822-86CA-3CC3D9A6B827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7" creationId="{B7242FF2-8DDC-4665-8D4C-1200B77C629C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8" creationId="{7B6DABA0-5284-4570-9BC7-44D6345D864A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9" creationId="{E4E4EFE4-1146-43FE-B8F9-65A06AE9D5D7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30" creationId="{A369D313-C5F6-4EAD-8A06-7ED8F62E6B50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31" creationId="{3A087AFC-ED37-4914-97FF-B134FE34434B}"/>
          </ac:spMkLst>
        </pc:spChg>
        <pc:spChg chg="add del mod">
          <ac:chgData name="hassan MH" userId="84cd2103f36ef0dc" providerId="LiveId" clId="{AAE74A20-8704-4AB7-9C4B-AE3F22FEC13C}" dt="2020-06-13T13:55:09.460" v="2328"/>
          <ac:spMkLst>
            <pc:docMk/>
            <pc:sldMk cId="688944227" sldId="272"/>
            <ac:spMk id="32" creationId="{2E7C78C3-965A-4047-A545-BEF2B5C0A597}"/>
          </ac:spMkLst>
        </pc:spChg>
        <pc:grpChg chg="mod">
          <ac:chgData name="hassan MH" userId="84cd2103f36ef0dc" providerId="LiveId" clId="{AAE74A20-8704-4AB7-9C4B-AE3F22FEC13C}" dt="2020-06-13T13:46:32.975" v="2150" actId="1076"/>
          <ac:grpSpMkLst>
            <pc:docMk/>
            <pc:sldMk cId="688944227" sldId="272"/>
            <ac:grpSpMk id="11" creationId="{6877F3AD-E6C2-4601-BFC8-960E57D54EC7}"/>
          </ac:grpSpMkLst>
        </pc:grpChg>
        <pc:grpChg chg="add mod">
          <ac:chgData name="hassan MH" userId="84cd2103f36ef0dc" providerId="LiveId" clId="{AAE74A20-8704-4AB7-9C4B-AE3F22FEC13C}" dt="2020-06-13T13:47:47.872" v="2164" actId="196"/>
          <ac:grpSpMkLst>
            <pc:docMk/>
            <pc:sldMk cId="688944227" sldId="272"/>
            <ac:grpSpMk id="15" creationId="{FF383DF1-7F33-4D8F-981E-6E70BF2BB852}"/>
          </ac:grpSpMkLst>
        </pc:grpChg>
        <pc:grpChg chg="mod">
          <ac:chgData name="hassan MH" userId="84cd2103f36ef0dc" providerId="LiveId" clId="{AAE74A20-8704-4AB7-9C4B-AE3F22FEC13C}" dt="2020-06-13T13:47:42.580" v="2163"/>
          <ac:grpSpMkLst>
            <pc:docMk/>
            <pc:sldMk cId="688944227" sldId="272"/>
            <ac:grpSpMk id="18" creationId="{8382C2C7-5242-453E-8EB1-8358984EAC0B}"/>
          </ac:grpSpMkLst>
        </pc:grpChg>
        <pc:grpChg chg="mod">
          <ac:chgData name="hassan MH" userId="84cd2103f36ef0dc" providerId="LiveId" clId="{AAE74A20-8704-4AB7-9C4B-AE3F22FEC13C}" dt="2020-06-13T13:47:42.580" v="2163"/>
          <ac:grpSpMkLst>
            <pc:docMk/>
            <pc:sldMk cId="688944227" sldId="272"/>
            <ac:grpSpMk id="19" creationId="{6FCE5749-8088-4DC6-9230-92DE3AD9ADA4}"/>
          </ac:grpSpMkLst>
        </pc:grpChg>
        <pc:picChg chg="del">
          <ac:chgData name="hassan MH" userId="84cd2103f36ef0dc" providerId="LiveId" clId="{AAE74A20-8704-4AB7-9C4B-AE3F22FEC13C}" dt="2020-06-13T13:46:30.876" v="2149" actId="478"/>
          <ac:picMkLst>
            <pc:docMk/>
            <pc:sldMk cId="688944227" sldId="272"/>
            <ac:picMk id="2" creationId="{82CFAC1E-3DA1-46D6-B8C3-30B98C372F09}"/>
          </ac:picMkLst>
        </pc:picChg>
        <pc:picChg chg="add mod ord">
          <ac:chgData name="hassan MH" userId="84cd2103f36ef0dc" providerId="LiveId" clId="{AAE74A20-8704-4AB7-9C4B-AE3F22FEC13C}" dt="2020-06-13T13:47:52.943" v="2165" actId="166"/>
          <ac:picMkLst>
            <pc:docMk/>
            <pc:sldMk cId="688944227" sldId="272"/>
            <ac:picMk id="12" creationId="{B22FA8DD-4FA1-4DEC-A696-A2F21B3CD8AF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4071462264" sldId="273"/>
        </pc:sldMkLst>
        <pc:spChg chg="del">
          <ac:chgData name="hassan MH" userId="84cd2103f36ef0dc" providerId="LiveId" clId="{AAE74A20-8704-4AB7-9C4B-AE3F22FEC13C}" dt="2020-06-13T13:49:32.969" v="2171" actId="478"/>
          <ac:spMkLst>
            <pc:docMk/>
            <pc:sldMk cId="4071462264" sldId="273"/>
            <ac:spMk id="2" creationId="{A5930C1F-1F81-4113-9E87-04CBF826BB6C}"/>
          </ac:spMkLst>
        </pc:spChg>
        <pc:spChg chg="del">
          <ac:chgData name="hassan MH" userId="84cd2103f36ef0dc" providerId="LiveId" clId="{AAE74A20-8704-4AB7-9C4B-AE3F22FEC13C}" dt="2020-06-13T13:49:32.969" v="2171" actId="478"/>
          <ac:spMkLst>
            <pc:docMk/>
            <pc:sldMk cId="4071462264" sldId="273"/>
            <ac:spMk id="3" creationId="{3BC30312-C081-4150-8B5D-41AEC74217A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5" creationId="{A3BE2CBB-3BD6-4D23-B823-0716FD263F1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6" creationId="{D26C514D-C514-4268-8543-4AF1AA3BBAD6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7" creationId="{AA676ED3-D246-4DA8-B602-0D0E220E98B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8" creationId="{2529337C-FE66-4618-A040-F5F183E9EB12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9" creationId="{74FC5AB5-5F53-4BF5-B805-82698D9633B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0" creationId="{04667E6C-D265-4157-8151-FEB066E7F39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1" creationId="{8C914D9D-1DB4-46D6-AA8F-0220E3C41E7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2" creationId="{41D52D3F-9E97-414D-A716-7392553CA12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3" creationId="{E9FFF73A-7DC0-4C91-8AB8-0CE9BAD3C50D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4" creationId="{D8C6EDCB-4675-4CA0-A32D-EC5F5B83982D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5" creationId="{ACFC3343-F5D0-4539-AFA4-2E3A354C810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6" creationId="{9B1ADE44-E5F3-4326-8859-36359AE85FD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7" creationId="{315A7DD4-B1BD-401F-B6DA-87A50AF42FD8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8" creationId="{1BC48BEC-9851-444E-9465-B79BD69F326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9" creationId="{498776DF-78B2-45F6-93B5-0A6C4A848E55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0" creationId="{39EFB8F7-B792-4E77-853E-B077FEE3536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1" creationId="{11694904-D610-4CBA-B33E-6F278E5AF20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2" creationId="{4ACE13EA-4629-4CE8-A18C-4AE7DCD7E9B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3" creationId="{F83E90EE-8DC6-4989-8396-0EBB4BEFC41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4" creationId="{F3D8120D-5B49-4393-A99B-02DF3C1E019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5" creationId="{357B3CBD-B9CB-4ECF-B1FA-94FCA9B2BA1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6" creationId="{20FA7D32-F346-48E7-AF33-CC2479902B7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7" creationId="{040B11E0-4956-4526-9D9B-E483F195DBA8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8" creationId="{3D47E863-3EFA-481A-908B-2C4F3C431C8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9" creationId="{51E93D0D-531B-4078-9415-81A50E66931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0" creationId="{46876141-1968-48F5-94A6-A8EEA11977C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1" creationId="{A7C9C9DC-18BD-4E6B-8AAE-DD6AEB0662D0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2" creationId="{D1F20CCB-C8D2-40B0-A855-9A9B22F9332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3" creationId="{325A76EE-4E67-4D31-B22E-0D8EFBBA329D}"/>
          </ac:spMkLst>
        </pc:spChg>
        <pc:spChg chg="mod">
          <ac:chgData name="hassan MH" userId="84cd2103f36ef0dc" providerId="LiveId" clId="{AAE74A20-8704-4AB7-9C4B-AE3F22FEC13C}" dt="2020-06-13T13:49:37.157" v="2174" actId="1076"/>
          <ac:spMkLst>
            <pc:docMk/>
            <pc:sldMk cId="4071462264" sldId="273"/>
            <ac:spMk id="34" creationId="{8F878642-2211-44CF-85CC-4C72ED9780A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5" creationId="{2F561CC6-2AC1-4CD9-B1B1-346225FC002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6" creationId="{514BF08B-84B7-4230-960B-2D0B82194D64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7" creationId="{66DA50C3-E46B-45CC-B189-AE33CFB3DEE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8" creationId="{9125FE28-A827-4FC8-817B-01E95771B806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9" creationId="{2781B6FB-9359-4C0E-86A6-52ADB2753A0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0" creationId="{2000B14F-A6AF-4FCC-BE8F-FBD15B43AA3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1" creationId="{DFA357AB-8741-4253-B952-843EB405EAE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2" creationId="{EBCE5897-6CCB-4C22-B0F1-C86DFC2F2D9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3" creationId="{85D0D16A-0A11-4DC7-B498-63729AEEFE5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4" creationId="{048C0994-723F-415A-8840-B362A462F9C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5" creationId="{AC13F89A-55F5-4571-9532-4E54D26BDC0D}"/>
          </ac:spMkLst>
        </pc:spChg>
        <pc:grpChg chg="add mod">
          <ac:chgData name="hassan MH" userId="84cd2103f36ef0dc" providerId="LiveId" clId="{AAE74A20-8704-4AB7-9C4B-AE3F22FEC13C}" dt="2020-06-13T13:49:40.922" v="2176" actId="1076"/>
          <ac:grpSpMkLst>
            <pc:docMk/>
            <pc:sldMk cId="4071462264" sldId="273"/>
            <ac:grpSpMk id="4" creationId="{91AC030D-A8B8-4A74-B6C0-254DC2774783}"/>
          </ac:grpSpMkLst>
        </pc:grp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3275943678" sldId="274"/>
        </pc:sldMkLst>
        <pc:spChg chg="del">
          <ac:chgData name="hassan MH" userId="84cd2103f36ef0dc" providerId="LiveId" clId="{AAE74A20-8704-4AB7-9C4B-AE3F22FEC13C}" dt="2020-06-13T13:51:26.482" v="2251" actId="478"/>
          <ac:spMkLst>
            <pc:docMk/>
            <pc:sldMk cId="3275943678" sldId="274"/>
            <ac:spMk id="2" creationId="{2B957AC1-C8B9-4D92-9214-B2D7951C55D2}"/>
          </ac:spMkLst>
        </pc:spChg>
        <pc:spChg chg="del">
          <ac:chgData name="hassan MH" userId="84cd2103f36ef0dc" providerId="LiveId" clId="{AAE74A20-8704-4AB7-9C4B-AE3F22FEC13C}" dt="2020-06-13T13:51:26.482" v="2251" actId="478"/>
          <ac:spMkLst>
            <pc:docMk/>
            <pc:sldMk cId="3275943678" sldId="274"/>
            <ac:spMk id="3" creationId="{3C82E68C-6993-4961-AA50-18B85E07E0A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7" creationId="{7A9A6305-ED00-4CAD-9762-92F1BB56D646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8" creationId="{1FFF0D57-F3BF-4925-92B7-59C8E70EB51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9" creationId="{F54E3C3F-3012-4CC1-87FC-68B098A6149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10" creationId="{4F24C091-91C1-4618-A789-D27D2194AF4D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3" creationId="{565E39FF-CED7-4509-BF20-0D9216C0735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7" creationId="{70737BE7-8093-4ED8-94EF-451C0A68D70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8" creationId="{5DCD9665-26BB-4B67-A9D2-921EA39C462A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9" creationId="{B384E40C-350C-48F2-A81C-3A1FCFF2463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0" creationId="{FF8E74CE-7D0B-4F6F-9B5E-4167AE5F18A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1" creationId="{AC89D497-039D-46CA-AFDE-A6E918BC5BC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2" creationId="{BED13143-C25D-492B-B6A9-10A65AEBC073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3" creationId="{E093DF04-7027-4009-91D9-BBCA8A6187EC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4" creationId="{18D0307E-60B0-4706-B66E-B2B2813C928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5" creationId="{C8B4C16A-932F-4A35-8831-92E31FC660C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6" creationId="{B07108EA-8945-41B5-9CC0-2496253BA423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7" creationId="{3E5BD4A7-1230-4C1A-8A6E-3FFF38F8A410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8" creationId="{BFA859C1-43B9-45F8-88CE-93D5418153FF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9" creationId="{7B26D3AA-54B3-403F-83B6-20C775C7B5B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0" creationId="{221CC6F9-B4DB-4E15-B5FC-C14AAD68955E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1" creationId="{AD30DDDF-FF99-403E-BD4F-3F8619AF4254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2" creationId="{328FB1F0-881E-4B7A-AB0F-6200F000D27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3" creationId="{DDF0948D-5EAA-4208-BBF5-A754BF310B3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4" creationId="{309E4D63-69A0-47F6-919A-F9DD37D6ABF0}"/>
          </ac:spMkLst>
        </pc:spChg>
        <pc:grpChg chg="add mod ord">
          <ac:chgData name="hassan MH" userId="84cd2103f36ef0dc" providerId="LiveId" clId="{AAE74A20-8704-4AB7-9C4B-AE3F22FEC13C}" dt="2020-06-13T13:53:06.268" v="2287" actId="167"/>
          <ac:grpSpMkLst>
            <pc:docMk/>
            <pc:sldMk cId="3275943678" sldId="274"/>
            <ac:grpSpMk id="12" creationId="{139CCEAB-69A5-4BA0-B15E-D88BDB6A4FD6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4" creationId="{8D7F6D93-0F86-4B56-93D3-88B7EF89678B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5" creationId="{51319B7C-59F2-4B1A-B576-F99C3E1DF5EC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6" creationId="{09B4F5E8-00DF-4C21-AC47-EA1994521263}"/>
          </ac:grpSpMkLst>
        </pc:grpChg>
        <pc:picChg chg="add del mod">
          <ac:chgData name="hassan MH" userId="84cd2103f36ef0dc" providerId="LiveId" clId="{AAE74A20-8704-4AB7-9C4B-AE3F22FEC13C}" dt="2020-06-13T13:51:49.630" v="2257" actId="478"/>
          <ac:picMkLst>
            <pc:docMk/>
            <pc:sldMk cId="3275943678" sldId="274"/>
            <ac:picMk id="4" creationId="{35D240B7-86DB-4CF7-B476-3734E9311D73}"/>
          </ac:picMkLst>
        </pc:picChg>
        <pc:picChg chg="add del">
          <ac:chgData name="hassan MH" userId="84cd2103f36ef0dc" providerId="LiveId" clId="{AAE74A20-8704-4AB7-9C4B-AE3F22FEC13C}" dt="2020-06-13T13:51:51.711" v="2259"/>
          <ac:picMkLst>
            <pc:docMk/>
            <pc:sldMk cId="3275943678" sldId="274"/>
            <ac:picMk id="5" creationId="{DC0141BA-2801-4B13-A86B-A8E9E3349068}"/>
          </ac:picMkLst>
        </pc:picChg>
        <pc:picChg chg="add mod">
          <ac:chgData name="hassan MH" userId="84cd2103f36ef0dc" providerId="LiveId" clId="{AAE74A20-8704-4AB7-9C4B-AE3F22FEC13C}" dt="2020-06-13T14:07:36.638" v="2595" actId="1076"/>
          <ac:picMkLst>
            <pc:docMk/>
            <pc:sldMk cId="3275943678" sldId="274"/>
            <ac:picMk id="6" creationId="{845AE730-5ECD-426B-91BB-38B5ABE22DD1}"/>
          </ac:picMkLst>
        </pc:picChg>
        <pc:picChg chg="add mod">
          <ac:chgData name="hassan MH" userId="84cd2103f36ef0dc" providerId="LiveId" clId="{AAE74A20-8704-4AB7-9C4B-AE3F22FEC13C}" dt="2020-06-13T13:52:55.934" v="2285" actId="1076"/>
          <ac:picMkLst>
            <pc:docMk/>
            <pc:sldMk cId="3275943678" sldId="274"/>
            <ac:picMk id="11" creationId="{450F2C1D-7E73-43B0-8058-BC9C73B9A4E8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1603974340" sldId="275"/>
        </pc:sldMkLst>
        <pc:spChg chg="del">
          <ac:chgData name="hassan MH" userId="84cd2103f36ef0dc" providerId="LiveId" clId="{AAE74A20-8704-4AB7-9C4B-AE3F22FEC13C}" dt="2020-06-13T13:54:35.765" v="2314" actId="478"/>
          <ac:spMkLst>
            <pc:docMk/>
            <pc:sldMk cId="1603974340" sldId="275"/>
            <ac:spMk id="2" creationId="{4C5C2534-65BF-42B6-8F42-CC2C597C267C}"/>
          </ac:spMkLst>
        </pc:spChg>
        <pc:spChg chg="del">
          <ac:chgData name="hassan MH" userId="84cd2103f36ef0dc" providerId="LiveId" clId="{AAE74A20-8704-4AB7-9C4B-AE3F22FEC13C}" dt="2020-06-13T13:54:35.765" v="2314" actId="478"/>
          <ac:spMkLst>
            <pc:docMk/>
            <pc:sldMk cId="1603974340" sldId="275"/>
            <ac:spMk id="3" creationId="{1989B08C-B41F-4650-B8B1-85B380655A92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4" creationId="{8C1922BE-FD4F-418A-ACFB-0C71171A4FE0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5" creationId="{66ADD72D-EF15-43DA-8A25-63EFCC6DEA7A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6" creationId="{9CD1A62E-6DA6-4088-A44A-B30C9BF9D031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7" creationId="{37B79667-529D-48AF-934B-E60537578EC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8" creationId="{84113FA1-A1B8-4A86-A129-E58CDA284B5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0" creationId="{ED0ED462-1E45-4603-A211-1EF9219C2B0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1" creationId="{C9103247-A49A-4175-98A1-B0DE7DBF810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2" creationId="{F4C642DB-2D4A-4344-AF9F-CBA26EE1ECE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3" creationId="{E9FA7971-E1C9-4F37-B658-6DCCC67C4EA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4" creationId="{7BC40519-9C26-4B98-94B6-DA67F5971AC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5" creationId="{2118BC71-6E30-46D1-9A8A-6EADD0A1FE2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6" creationId="{8EE27EB8-A9CB-40F1-BE48-80A5DB64AC6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7" creationId="{EEDD1F46-E334-4A60-AA85-AC9E9AF64889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19" creationId="{C226CA42-F159-4357-BE50-28E856225764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3" creationId="{958B2269-644B-4B23-8224-DB0725B45F36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4" creationId="{2AE10018-52E9-4D4F-80FC-1E7D98AF7813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5" creationId="{D5D4CEF5-379D-4109-AE28-6D1E98DAA57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6" creationId="{EA9715D8-5109-4D58-89E0-BF98DD7B731E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7" creationId="{AE8DDA86-2BD5-47D5-8466-ED6402390259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8" creationId="{8F15A65E-737A-4E15-8E3F-BDF2BCE11EF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9" creationId="{324AB0D4-6EB6-47C9-B816-9D6B054583E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0" creationId="{54ABA61A-7DF7-42CF-8BBD-400F21573FDC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1" creationId="{82A2CD7C-EB9E-4C08-8310-BD31B461A434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2" creationId="{0371C2EF-980A-46B4-B5BB-58769B6E5555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3" creationId="{2291DCDF-DA6C-4BA8-8B14-A4C7246B7B8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4" creationId="{CB31F4DB-9056-4ABA-AC55-762C5C372FE2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5" creationId="{B04E3C71-DF5D-4957-AFDB-0012BA3F143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6" creationId="{522BAFD8-5140-43EF-B195-CBFE45C10DA3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7" creationId="{53CC301B-2022-42F5-8459-9F30958D1F4F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8" creationId="{7B2620F0-E63A-4052-9277-2D531A236F18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9" creationId="{5DB7E1E7-365F-485B-979D-83A4DEA090E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40" creationId="{489CB013-9ACE-4FAC-98C7-4BFAB8C6F0A6}"/>
          </ac:spMkLst>
        </pc:spChg>
        <pc:grpChg chg="add mod">
          <ac:chgData name="hassan MH" userId="84cd2103f36ef0dc" providerId="LiveId" clId="{AAE74A20-8704-4AB7-9C4B-AE3F22FEC13C}" dt="2020-06-13T13:57:17.631" v="2409" actId="1076"/>
          <ac:grpSpMkLst>
            <pc:docMk/>
            <pc:sldMk cId="1603974340" sldId="275"/>
            <ac:grpSpMk id="9" creationId="{55770030-E3D1-4D20-82E8-BF0021122F4F}"/>
          </ac:grpSpMkLst>
        </pc:grpChg>
        <pc:grpChg chg="add mod ord">
          <ac:chgData name="hassan MH" userId="84cd2103f36ef0dc" providerId="LiveId" clId="{AAE74A20-8704-4AB7-9C4B-AE3F22FEC13C}" dt="2020-06-13T13:56:46.473" v="2396" actId="167"/>
          <ac:grpSpMkLst>
            <pc:docMk/>
            <pc:sldMk cId="1603974340" sldId="275"/>
            <ac:grpSpMk id="18" creationId="{1E7E46CE-0AB1-41D2-B74E-1829156AFA74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0" creationId="{0CF10D07-FC54-497B-8550-D2BE97420331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1" creationId="{AE946BA4-372F-4AD0-8A0D-1B018C6282BC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2" creationId="{FD6735E8-B928-4EF7-97C2-9A277AFEA076}"/>
          </ac:grpSpMkLst>
        </pc:grpChg>
        <pc:picChg chg="add mod">
          <ac:chgData name="hassan MH" userId="84cd2103f36ef0dc" providerId="LiveId" clId="{AAE74A20-8704-4AB7-9C4B-AE3F22FEC13C}" dt="2020-06-13T13:57:19.534" v="2410" actId="1076"/>
          <ac:picMkLst>
            <pc:docMk/>
            <pc:sldMk cId="1603974340" sldId="275"/>
            <ac:picMk id="41" creationId="{95296158-90CD-408B-948C-7FBF1BBC3782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4226076853" sldId="276"/>
        </pc:sldMkLst>
        <pc:spChg chg="del">
          <ac:chgData name="hassan MH" userId="84cd2103f36ef0dc" providerId="LiveId" clId="{AAE74A20-8704-4AB7-9C4B-AE3F22FEC13C}" dt="2020-06-13T13:58:33.784" v="2412" actId="478"/>
          <ac:spMkLst>
            <pc:docMk/>
            <pc:sldMk cId="4226076853" sldId="276"/>
            <ac:spMk id="2" creationId="{92CBE676-B772-49A4-935B-27AFFABF52A4}"/>
          </ac:spMkLst>
        </pc:spChg>
        <pc:spChg chg="del">
          <ac:chgData name="hassan MH" userId="84cd2103f36ef0dc" providerId="LiveId" clId="{AAE74A20-8704-4AB7-9C4B-AE3F22FEC13C}" dt="2020-06-13T13:58:33.784" v="2412" actId="478"/>
          <ac:spMkLst>
            <pc:docMk/>
            <pc:sldMk cId="4226076853" sldId="276"/>
            <ac:spMk id="3" creationId="{28AFA7A7-EC6C-4F66-A052-753C982DB43D}"/>
          </ac:spMkLst>
        </pc:spChg>
        <pc:spChg chg="add del mod topLvl">
          <ac:chgData name="hassan MH" userId="84cd2103f36ef0dc" providerId="LiveId" clId="{AAE74A20-8704-4AB7-9C4B-AE3F22FEC13C}" dt="2020-06-13T14:00:46.019" v="2457" actId="478"/>
          <ac:spMkLst>
            <pc:docMk/>
            <pc:sldMk cId="4226076853" sldId="276"/>
            <ac:spMk id="11" creationId="{CFA0116A-8D4D-4360-9D79-0ED01EF9DEC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3" creationId="{D5678069-A4EB-43D6-82C6-581294B448E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4" creationId="{E8F34BA6-D117-4C70-A307-7DB5BBEFA8D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5" creationId="{F4CF746B-9C22-42FD-AF2F-FCC2A5D2286A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6" creationId="{178B72AC-002B-4D19-9DE6-94150368245F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7" creationId="{B566BCB7-E141-4D52-92F7-705A0B1432C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8" creationId="{9AF7904E-CAF4-4DCE-B126-946B4B46018A}"/>
          </ac:spMkLst>
        </pc:spChg>
        <pc:spChg chg="add del mod topLvl">
          <ac:chgData name="hassan MH" userId="84cd2103f36ef0dc" providerId="LiveId" clId="{AAE74A20-8704-4AB7-9C4B-AE3F22FEC13C}" dt="2020-06-13T14:00:45.548" v="2456" actId="478"/>
          <ac:spMkLst>
            <pc:docMk/>
            <pc:sldMk cId="4226076853" sldId="276"/>
            <ac:spMk id="20" creationId="{7607EEC6-7740-40B1-A96A-B984974A7C47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1" creationId="{22C86E07-0579-4556-AA6C-241831BACE83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2" creationId="{1EED6F50-88AD-435A-8705-2D8D22CE91EF}"/>
          </ac:spMkLst>
        </pc:spChg>
        <pc:spChg chg="add del mod topLvl">
          <ac:chgData name="hassan MH" userId="84cd2103f36ef0dc" providerId="LiveId" clId="{AAE74A20-8704-4AB7-9C4B-AE3F22FEC13C}" dt="2020-06-13T13:59:03.743" v="2427" actId="478"/>
          <ac:spMkLst>
            <pc:docMk/>
            <pc:sldMk cId="4226076853" sldId="276"/>
            <ac:spMk id="24" creationId="{590D0E52-A4DF-4C06-95E9-31DF48C5D7A5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5" creationId="{0C69343E-901F-4929-A5E5-615B4AF225A2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6" creationId="{590122A9-EE6D-4232-BC6C-E8DF188F43D2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7" creationId="{F10717ED-118A-4295-8D1A-D6A35897A740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8" creationId="{44217412-F961-4C0E-8B4B-6CDA1160D798}"/>
          </ac:spMkLst>
        </pc:spChg>
        <pc:spChg chg="add del mod topLvl">
          <ac:chgData name="hassan MH" userId="84cd2103f36ef0dc" providerId="LiveId" clId="{AAE74A20-8704-4AB7-9C4B-AE3F22FEC13C}" dt="2020-06-13T13:59:04.613" v="2428" actId="478"/>
          <ac:spMkLst>
            <pc:docMk/>
            <pc:sldMk cId="4226076853" sldId="276"/>
            <ac:spMk id="30" creationId="{A37B32D5-BD7A-4913-AE3D-9F14D9CD4A60}"/>
          </ac:spMkLst>
        </pc:spChg>
        <pc:spChg chg="add del mod topLvl">
          <ac:chgData name="hassan MH" userId="84cd2103f36ef0dc" providerId="LiveId" clId="{AAE74A20-8704-4AB7-9C4B-AE3F22FEC13C}" dt="2020-06-13T13:59:13.024" v="2434" actId="478"/>
          <ac:spMkLst>
            <pc:docMk/>
            <pc:sldMk cId="4226076853" sldId="276"/>
            <ac:spMk id="31" creationId="{BC7703FC-DACE-4040-BD18-F5B803AAA5EE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32" creationId="{828C1BB4-DEFA-442E-8ACD-8C9C9F311345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33" creationId="{2A2FD858-BEC1-4107-BC1E-0BDBEB22D28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5" creationId="{C368AA2C-009C-429B-9C99-086B256AAEAE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6" creationId="{659228D8-4F9C-44AD-ABDF-7A555716B7F0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7" creationId="{2138EE84-344A-4946-8705-E0A01E95950B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8" creationId="{3E471839-8C55-45E5-8B6D-B0F9C7DB922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0" creationId="{BD350A12-5082-4954-B2D8-CDF2A0E34EC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1" creationId="{5AED146B-409B-46B5-9A01-C5F5C494F96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2" creationId="{08A59694-713E-40BA-B98D-4736715A1563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3" creationId="{55C5DC21-7144-49DC-9C98-C4E4194E3711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4" creationId="{DD84389C-A712-44D5-8090-62C935AB228E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5" creationId="{16EB2D9B-DA89-4B23-934A-659128D656B1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6" creationId="{E49541CF-6286-49D0-AF95-B5A8910DB06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8" creationId="{75612203-BC79-4F1B-B0DF-99EDE965339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9" creationId="{2AB853E3-7BE3-453C-99F1-AA51A737015F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0" creationId="{A71C415F-DDF4-4D1F-A494-9A9DBD62DB35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1" creationId="{E8C1E3E5-7394-43D2-882F-4511659E18E9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2" creationId="{BFD57717-2E20-46BA-B5CC-B8B9004909D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4" creationId="{37A8F583-A4E8-46BE-8874-E4303C1FFF0B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5" creationId="{6023706F-4F81-4741-8E6C-90422B953A9D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6" creationId="{8E26A645-B58D-4BB7-8C73-8210ADC9EE4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7" creationId="{0913AFF6-E91D-4DB4-B1AF-0B07072DC950}"/>
          </ac:spMkLst>
        </pc:spChg>
        <pc:spChg chg="add del mod">
          <ac:chgData name="hassan MH" userId="84cd2103f36ef0dc" providerId="LiveId" clId="{AAE74A20-8704-4AB7-9C4B-AE3F22FEC13C}" dt="2020-06-13T13:58:45.454" v="2417" actId="478"/>
          <ac:spMkLst>
            <pc:docMk/>
            <pc:sldMk cId="4226076853" sldId="276"/>
            <ac:spMk id="58" creationId="{ABCBA662-356A-4BFE-8CE6-86E497958B74}"/>
          </ac:spMkLst>
        </pc:spChg>
        <pc:spChg chg="add del mod">
          <ac:chgData name="hassan MH" userId="84cd2103f36ef0dc" providerId="LiveId" clId="{AAE74A20-8704-4AB7-9C4B-AE3F22FEC13C}" dt="2020-06-13T13:58:46.704" v="2418" actId="478"/>
          <ac:spMkLst>
            <pc:docMk/>
            <pc:sldMk cId="4226076853" sldId="276"/>
            <ac:spMk id="59" creationId="{906B5024-55F5-4491-8850-3A5C32192EEE}"/>
          </ac:spMkLst>
        </pc:spChg>
        <pc:spChg chg="add del mod">
          <ac:chgData name="hassan MH" userId="84cd2103f36ef0dc" providerId="LiveId" clId="{AAE74A20-8704-4AB7-9C4B-AE3F22FEC13C}" dt="2020-06-13T13:58:50.144" v="2420" actId="478"/>
          <ac:spMkLst>
            <pc:docMk/>
            <pc:sldMk cId="4226076853" sldId="276"/>
            <ac:spMk id="60" creationId="{C44D63F1-E33F-438F-9832-1B3AE8881F34}"/>
          </ac:spMkLst>
        </pc:spChg>
        <pc:spChg chg="add del mod">
          <ac:chgData name="hassan MH" userId="84cd2103f36ef0dc" providerId="LiveId" clId="{AAE74A20-8704-4AB7-9C4B-AE3F22FEC13C}" dt="2020-06-13T13:58:48.204" v="2419" actId="478"/>
          <ac:spMkLst>
            <pc:docMk/>
            <pc:sldMk cId="4226076853" sldId="276"/>
            <ac:spMk id="61" creationId="{E6CE1540-A97F-40A5-83A4-056EDDDDC75F}"/>
          </ac:spMkLst>
        </pc:spChg>
        <pc:spChg chg="add del mod">
          <ac:chgData name="hassan MH" userId="84cd2103f36ef0dc" providerId="LiveId" clId="{AAE74A20-8704-4AB7-9C4B-AE3F22FEC13C}" dt="2020-06-13T14:00:44.916" v="2455" actId="478"/>
          <ac:spMkLst>
            <pc:docMk/>
            <pc:sldMk cId="4226076853" sldId="276"/>
            <ac:spMk id="63" creationId="{F1FEA9CF-A22F-468D-8E80-EC6FA3049CA9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64" creationId="{77F7736B-35EB-47C5-ABF0-E56D2A85C404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5" creationId="{5C1BEFD1-8D30-4D3E-9939-A6190CADA7A0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6" creationId="{455860A4-AD11-407D-80FD-34B76550B2F9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7" creationId="{C3620B85-079B-46A1-9D3E-24B181AA0D75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8" creationId="{2F5BCFE6-DACA-4025-8259-7ACB7EE10FA4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9" creationId="{9C294E49-9B2E-45B6-9C9F-A35E3F3ADFCE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78" creationId="{3AE21DF7-32C9-4143-8536-BC4B6310716B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79" creationId="{55D8DAC3-F1A6-47DA-BBDC-F57514921160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0" creationId="{881AD5A5-566E-4427-A2CF-BDCB849B2885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1" creationId="{0FD478A9-1319-48EA-8686-3150BEA52068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2" creationId="{6FE458A4-CBDD-4175-A6CF-9983E69C5CDF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4" creationId="{B7CDF980-3747-4CF2-8C92-B7BE7B65DABC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6" creationId="{9BA309F5-43F8-4ECC-85D5-BD2EBD2D2E47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7" creationId="{9AD3E444-8D97-46F0-93F2-E647AF3531AC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8" creationId="{F0B8650D-DB77-48CF-A2A7-124FEC5692E0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9" creationId="{C7BE9F47-8704-4958-84DD-AB6302D3ED2A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90" creationId="{939E93B1-6B19-46B6-909E-F9E136234913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91" creationId="{42122EAC-F905-4224-9FD8-1D42FCD46D2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26076853" sldId="276"/>
            <ac:spMk id="92" creationId="{D7882471-77F8-4B65-9FE6-DBEC726F66B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26076853" sldId="276"/>
            <ac:spMk id="93" creationId="{1A8E40CE-D899-48A0-AF45-EBC255925716}"/>
          </ac:spMkLst>
        </pc:spChg>
        <pc:grpChg chg="add del mod topLvl">
          <ac:chgData name="hassan MH" userId="84cd2103f36ef0dc" providerId="LiveId" clId="{AAE74A20-8704-4AB7-9C4B-AE3F22FEC13C}" dt="2020-06-13T13:59:15.419" v="2435" actId="478"/>
          <ac:grpSpMkLst>
            <pc:docMk/>
            <pc:sldMk cId="4226076853" sldId="276"/>
            <ac:grpSpMk id="12" creationId="{AD938E8A-CC9E-4EE4-9ECB-6550C1F51BA4}"/>
          </ac:grpSpMkLst>
        </pc:grpChg>
        <pc:grpChg chg="add del mod topLvl">
          <ac:chgData name="hassan MH" userId="84cd2103f36ef0dc" providerId="LiveId" clId="{AAE74A20-8704-4AB7-9C4B-AE3F22FEC13C}" dt="2020-06-13T13:59:01.833" v="2425" actId="478"/>
          <ac:grpSpMkLst>
            <pc:docMk/>
            <pc:sldMk cId="4226076853" sldId="276"/>
            <ac:grpSpMk id="34" creationId="{169C44DE-15F6-4BB4-83EE-8422392A6C2E}"/>
          </ac:grpSpMkLst>
        </pc:grpChg>
        <pc:grpChg chg="add del mod topLvl">
          <ac:chgData name="hassan MH" userId="84cd2103f36ef0dc" providerId="LiveId" clId="{AAE74A20-8704-4AB7-9C4B-AE3F22FEC13C}" dt="2020-06-13T13:59:05.792" v="2430" actId="478"/>
          <ac:grpSpMkLst>
            <pc:docMk/>
            <pc:sldMk cId="4226076853" sldId="276"/>
            <ac:grpSpMk id="39" creationId="{C8E22AEE-029D-41AD-AE95-54BCB30CBCFA}"/>
          </ac:grpSpMkLst>
        </pc:grpChg>
        <pc:grpChg chg="add del mod topLvl">
          <ac:chgData name="hassan MH" userId="84cd2103f36ef0dc" providerId="LiveId" clId="{AAE74A20-8704-4AB7-9C4B-AE3F22FEC13C}" dt="2020-06-13T13:59:05.205" v="2429" actId="478"/>
          <ac:grpSpMkLst>
            <pc:docMk/>
            <pc:sldMk cId="4226076853" sldId="276"/>
            <ac:grpSpMk id="47" creationId="{C3245EB5-D863-49FB-9ADA-3868059E3668}"/>
          </ac:grpSpMkLst>
        </pc:grpChg>
        <pc:grpChg chg="add del mod topLvl">
          <ac:chgData name="hassan MH" userId="84cd2103f36ef0dc" providerId="LiveId" clId="{AAE74A20-8704-4AB7-9C4B-AE3F22FEC13C}" dt="2020-06-13T13:59:02.581" v="2426" actId="478"/>
          <ac:grpSpMkLst>
            <pc:docMk/>
            <pc:sldMk cId="4226076853" sldId="276"/>
            <ac:grpSpMk id="53" creationId="{066886AC-8FD8-4C4D-A085-5D5DE99A3B5C}"/>
          </ac:grpSpMkLst>
        </pc:grpChg>
        <pc:grpChg chg="add del mod">
          <ac:chgData name="hassan MH" userId="84cd2103f36ef0dc" providerId="LiveId" clId="{AAE74A20-8704-4AB7-9C4B-AE3F22FEC13C}" dt="2020-06-13T13:58:53.395" v="2421" actId="165"/>
          <ac:grpSpMkLst>
            <pc:docMk/>
            <pc:sldMk cId="4226076853" sldId="276"/>
            <ac:grpSpMk id="62" creationId="{237B6FD3-8BF8-48C1-BC55-2F2739A7DBCD}"/>
          </ac:grpSpMkLst>
        </pc:grpChg>
        <pc:grpChg chg="add mod">
          <ac:chgData name="hassan MH" userId="84cd2103f36ef0dc" providerId="LiveId" clId="{AAE74A20-8704-4AB7-9C4B-AE3F22FEC13C}" dt="2020-06-13T14:01:05.567" v="2469"/>
          <ac:grpSpMkLst>
            <pc:docMk/>
            <pc:sldMk cId="4226076853" sldId="276"/>
            <ac:grpSpMk id="83" creationId="{6ED04C29-630D-4445-A697-34D15D5E2A98}"/>
          </ac:grpSpMkLst>
        </pc:grpChg>
        <pc:grpChg chg="mod">
          <ac:chgData name="hassan MH" userId="84cd2103f36ef0dc" providerId="LiveId" clId="{AAE74A20-8704-4AB7-9C4B-AE3F22FEC13C}" dt="2020-06-13T14:01:05.567" v="2469"/>
          <ac:grpSpMkLst>
            <pc:docMk/>
            <pc:sldMk cId="4226076853" sldId="276"/>
            <ac:grpSpMk id="85" creationId="{9662FFDE-1EB8-44DE-A7EF-B97C1EE2F868}"/>
          </ac:grpSpMkLst>
        </pc:grp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4" creationId="{0E0BBD12-0A51-498D-9133-16FA5724E4B4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5" creationId="{B08C64FE-6E94-4C41-95B8-73B05C4D39C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6" creationId="{DACA8CDB-F989-4C52-81F5-E6D85586672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7" creationId="{5D3CD15F-FD68-40DE-85F0-8A493901CD9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8" creationId="{038E7B5D-6232-4424-9EC9-BB25F99AF5F1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9" creationId="{16B10244-5EAC-461B-B102-D94CD55A037F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10" creationId="{97EDEA23-2EE7-4195-9D8F-8A10928CDBC6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19" creationId="{0A404059-B8BF-40DE-81DE-87BF989DCCFF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23" creationId="{8B2E1AF0-917E-4CC6-A9DE-30A6D6D27E57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29" creationId="{1A2B5C6A-7B25-4AB2-AC1F-6CE15495F32D}"/>
          </ac:cxnSpMkLst>
        </pc:cxnChg>
        <pc:cxnChg chg="add mod">
          <ac:chgData name="hassan MH" userId="84cd2103f36ef0dc" providerId="LiveId" clId="{AAE74A20-8704-4AB7-9C4B-AE3F22FEC13C}" dt="2020-06-13T13:59:50.325" v="2447" actId="571"/>
          <ac:cxnSpMkLst>
            <pc:docMk/>
            <pc:sldMk cId="4226076853" sldId="276"/>
            <ac:cxnSpMk id="70" creationId="{A12C33E0-DF29-4E21-8BFD-B009D18B3626}"/>
          </ac:cxnSpMkLst>
        </pc:cxnChg>
        <pc:cxnChg chg="add mod">
          <ac:chgData name="hassan MH" userId="84cd2103f36ef0dc" providerId="LiveId" clId="{AAE74A20-8704-4AB7-9C4B-AE3F22FEC13C}" dt="2020-06-13T13:59:49.853" v="2446" actId="571"/>
          <ac:cxnSpMkLst>
            <pc:docMk/>
            <pc:sldMk cId="4226076853" sldId="276"/>
            <ac:cxnSpMk id="71" creationId="{699E80CB-384E-4191-BF61-91B185AB9A28}"/>
          </ac:cxnSpMkLst>
        </pc:cxn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2164532066" sldId="277"/>
        </pc:sldMkLst>
        <pc:spChg chg="del">
          <ac:chgData name="hassan MH" userId="84cd2103f36ef0dc" providerId="LiveId" clId="{AAE74A20-8704-4AB7-9C4B-AE3F22FEC13C}" dt="2020-06-13T14:02:21.473" v="2490" actId="478"/>
          <ac:spMkLst>
            <pc:docMk/>
            <pc:sldMk cId="2164532066" sldId="277"/>
            <ac:spMk id="2" creationId="{99520ABF-96CE-4070-8869-8BF87C681AC8}"/>
          </ac:spMkLst>
        </pc:spChg>
        <pc:spChg chg="del">
          <ac:chgData name="hassan MH" userId="84cd2103f36ef0dc" providerId="LiveId" clId="{AAE74A20-8704-4AB7-9C4B-AE3F22FEC13C}" dt="2020-06-13T14:02:21.473" v="2490" actId="478"/>
          <ac:spMkLst>
            <pc:docMk/>
            <pc:sldMk cId="2164532066" sldId="277"/>
            <ac:spMk id="3" creationId="{FD3AC45E-543A-4DF9-ADDD-03F97D1800C7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4" creationId="{AD392F56-3E14-435B-BB59-09D7EC2C829B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5" creationId="{8E58FA85-9DE2-4AB5-9645-C630668AF5D9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6" creationId="{33A86028-07FB-4253-9A46-36EBB7E54CDE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7" creationId="{0EAD8B04-ED61-4951-BD63-8E6DF0BD8B7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13" creationId="{0664FD9A-21AB-4EB5-AF26-7AD199CCC930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15" creationId="{78B8FCC4-9632-4B60-BEC6-06E26263D0FD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19" creationId="{BA8AE974-EE17-4E7D-8283-6CE0DD56F93F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0" creationId="{8D389567-1583-4CA0-9914-17B032A23EC1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1" creationId="{2A5BFC05-277C-4E0A-B55D-0EC349900AC4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2" creationId="{D6E8F5FD-3832-403D-B360-80993E527CAF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3" creationId="{062B14C3-8902-4BF0-8AD3-83FFC989CCE6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4" creationId="{DC9E5D0E-7EF2-4EFD-9A07-1F90C1769D9C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5" creationId="{44E17D26-902B-4A25-B170-034F62407B6A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6" creationId="{39667DAF-EBA3-4F79-87E8-B330026C9508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7" creationId="{DC23DD61-C131-4FDE-BDB8-19B563147B01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8" creationId="{F019B571-9EDA-4F2E-9F96-F1B098E5FD47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9" creationId="{F8062FC5-DA69-4CB9-B593-C94CFE921B60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0" creationId="{8103407D-AE47-4074-95B0-721C721C2436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1" creationId="{AD0B7657-5D48-44D8-BE6E-77AFD7A77798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2" creationId="{12AB8C36-674D-493D-A04A-82AEACF93E13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3" creationId="{B1028265-3AAD-435A-803D-75F84DDFB83C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4" creationId="{97AA3CAF-DF0B-4A62-A104-BE25E193E234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5" creationId="{63439A6C-E538-406C-BD1A-3613739892A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36" creationId="{02DA87B7-439A-448E-9988-856AB12DD983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6" creationId="{94D86B72-437E-416D-AF31-75A0C65072DB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38" creationId="{EBFC3050-2D80-499A-8908-2C8E16360564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39" creationId="{69EFFC63-2C8A-42F2-B38B-6CAEEB0CB92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40" creationId="{F50F94DE-AFE4-4A92-8E37-5732CB6CB2A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4" creationId="{CF7EFAB9-7334-4DD4-9B7E-37A6BEBDE6A3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5" creationId="{FEA6B5DA-51E0-4971-890A-BC6D9EEDFB5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6" creationId="{89EAF15C-87B7-403A-A5D2-C4D1CE65EDBC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7" creationId="{297D27AD-93E9-43CE-8351-D7BB678F88F9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8" creationId="{39ED6A8F-B85B-471A-B259-1813850E71A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9" creationId="{F5049A75-0A86-462C-97C6-30581652250A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0" creationId="{333A017D-06BC-40EB-B76F-2BCE1094A4E6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1" creationId="{ED924521-772A-4835-AF13-BC9131D7DAEA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2" creationId="{F39115D2-FEE9-461F-88FC-CE701B10FFE2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3" creationId="{1F394DD2-34E6-4CFA-9949-27C2A956D7B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4" creationId="{FB68060E-798E-4658-A351-356024A2BABB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5" creationId="{FF9275A2-BB76-44FD-8831-43F45EBE3063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6" creationId="{D4158BC6-72A9-4F52-9C58-A7411089C451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7" creationId="{6A5B6058-9EBE-44B8-929E-78154888F057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8" creationId="{63350D56-836E-4873-ACAC-76B5D04A143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9" creationId="{7B7365F4-2296-4A4F-9B65-6CCC7103F31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60" creationId="{D38F71E7-5B0B-4373-BB71-A39FE7F094D4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61" creationId="{0CFAACA7-8F84-4266-9889-4596FC5A88A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62" creationId="{156C6544-D8B7-4EC9-9999-F752206FA1C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63" creationId="{47D0CF5E-CFB6-4F45-9E50-5A3CA8E8EB46}"/>
          </ac:spMkLst>
        </pc:spChg>
        <pc:grpChg chg="add mod">
          <ac:chgData name="hassan MH" userId="84cd2103f36ef0dc" providerId="LiveId" clId="{AAE74A20-8704-4AB7-9C4B-AE3F22FEC13C}" dt="2020-06-13T14:02:58.607" v="2505" actId="1076"/>
          <ac:grpSpMkLst>
            <pc:docMk/>
            <pc:sldMk cId="2164532066" sldId="277"/>
            <ac:grpSpMk id="8" creationId="{2A018236-04B4-401F-9441-689639277AE3}"/>
          </ac:grpSpMkLst>
        </pc:grpChg>
        <pc:grpChg chg="add del mod ord">
          <ac:chgData name="hassan MH" userId="84cd2103f36ef0dc" providerId="LiveId" clId="{AAE74A20-8704-4AB7-9C4B-AE3F22FEC13C}" dt="2020-06-13T14:03:33.139" v="2529" actId="478"/>
          <ac:grpSpMkLst>
            <pc:docMk/>
            <pc:sldMk cId="2164532066" sldId="277"/>
            <ac:grpSpMk id="14" creationId="{25B7DA8A-DE34-485B-A216-E3571D962B2C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6" creationId="{6CFAEBB0-5E93-4B84-ABBB-62B3644E4173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7" creationId="{74EC8953-837D-4714-AE98-680DD25424F7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8" creationId="{1595B247-2A0A-424F-9658-CA3F67365930}"/>
          </ac:grpSpMkLst>
        </pc:grpChg>
        <pc:grpChg chg="add mod ord">
          <ac:chgData name="hassan MH" userId="84cd2103f36ef0dc" providerId="LiveId" clId="{AAE74A20-8704-4AB7-9C4B-AE3F22FEC13C}" dt="2020-06-13T14:03:50.785" v="2532" actId="167"/>
          <ac:grpSpMkLst>
            <pc:docMk/>
            <pc:sldMk cId="2164532066" sldId="277"/>
            <ac:grpSpMk id="37" creationId="{4B070672-9A7B-4AF5-ACFC-087F3AED860E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1" creationId="{4AA05CB4-5EEE-49CA-A058-B86945D6D994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2" creationId="{C91F215D-8844-4F67-B2F8-ED6A79B2B50A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3" creationId="{AE0D9CD5-A4C0-426A-A6CE-F823961FDEFF}"/>
          </ac:grpSpMkLst>
        </pc:grpChg>
        <pc:graphicFrameChg chg="del mod">
          <ac:chgData name="hassan MH" userId="84cd2103f36ef0dc" providerId="LiveId" clId="{AAE74A20-8704-4AB7-9C4B-AE3F22FEC13C}" dt="2020-06-13T14:03:53.354" v="2533" actId="478"/>
          <ac:graphicFrameMkLst>
            <pc:docMk/>
            <pc:sldMk cId="2164532066" sldId="277"/>
            <ac:graphicFrameMk id="40" creationId="{48C8A11C-7ABB-4B70-9D2B-E02D8276D3BC}"/>
          </ac:graphicFrameMkLst>
        </pc:graphicFrameChg>
        <pc:picChg chg="add mod">
          <ac:chgData name="hassan MH" userId="84cd2103f36ef0dc" providerId="LiveId" clId="{AAE74A20-8704-4AB7-9C4B-AE3F22FEC13C}" dt="2020-06-13T14:02:58.607" v="2505" actId="1076"/>
          <ac:picMkLst>
            <pc:docMk/>
            <pc:sldMk cId="2164532066" sldId="277"/>
            <ac:picMk id="9" creationId="{1F288EDC-361D-4764-90DD-C1DB1E2AA63F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0" creationId="{76E8829B-21ED-42AF-9CF3-E258A5904BD9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1" creationId="{AE97CDC9-6E74-4AEE-9C02-AEBF44184AC6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2" creationId="{D5FF8ED8-32F1-4D9C-ADE1-6BBB5253CF0C}"/>
          </ac:picMkLst>
        </pc:picChg>
      </pc:sldChg>
      <pc:sldChg chg="addSp delSp modSp new mod setBg">
        <pc:chgData name="hassan MH" userId="84cd2103f36ef0dc" providerId="LiveId" clId="{AAE74A20-8704-4AB7-9C4B-AE3F22FEC13C}" dt="2020-06-13T17:37:28.902" v="3588" actId="20577"/>
        <pc:sldMkLst>
          <pc:docMk/>
          <pc:sldMk cId="3893368810" sldId="278"/>
        </pc:sldMkLst>
        <pc:spChg chg="del">
          <ac:chgData name="hassan MH" userId="84cd2103f36ef0dc" providerId="LiveId" clId="{AAE74A20-8704-4AB7-9C4B-AE3F22FEC13C}" dt="2020-06-13T14:04:32.314" v="2535" actId="478"/>
          <ac:spMkLst>
            <pc:docMk/>
            <pc:sldMk cId="3893368810" sldId="278"/>
            <ac:spMk id="2" creationId="{0B646BC7-2022-44E6-96E8-A1BCB6ADA62A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2" creationId="{C95C9824-4014-4BFE-95A7-EB0898C1E3BE}"/>
          </ac:spMkLst>
        </pc:spChg>
        <pc:spChg chg="del">
          <ac:chgData name="hassan MH" userId="84cd2103f36ef0dc" providerId="LiveId" clId="{AAE74A20-8704-4AB7-9C4B-AE3F22FEC13C}" dt="2020-06-13T14:04:32.314" v="2535" actId="478"/>
          <ac:spMkLst>
            <pc:docMk/>
            <pc:sldMk cId="3893368810" sldId="278"/>
            <ac:spMk id="3" creationId="{55500B6D-8F71-4E03-9D0A-DFB3ED0CCBD5}"/>
          </ac:spMkLst>
        </pc:spChg>
        <pc:spChg chg="add mod">
          <ac:chgData name="hassan MH" userId="84cd2103f36ef0dc" providerId="LiveId" clId="{AAE74A20-8704-4AB7-9C4B-AE3F22FEC13C}" dt="2020-06-13T17:37:28.902" v="3588" actId="20577"/>
          <ac:spMkLst>
            <pc:docMk/>
            <pc:sldMk cId="3893368810" sldId="278"/>
            <ac:spMk id="3" creationId="{8197C538-F605-4470-B8E7-E81A57470B0C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4" creationId="{25DB781E-8C19-4CEB-A828-95DF9DA4185D}"/>
          </ac:spMkLst>
        </pc:spChg>
        <pc:spChg chg="add del">
          <ac:chgData name="hassan MH" userId="84cd2103f36ef0dc" providerId="LiveId" clId="{AAE74A20-8704-4AB7-9C4B-AE3F22FEC13C}" dt="2020-06-13T17:00:54.572" v="2930"/>
          <ac:spMkLst>
            <pc:docMk/>
            <pc:sldMk cId="3893368810" sldId="278"/>
            <ac:spMk id="5" creationId="{735E1B99-3609-4CE7-8B91-B16CAB3DD6EB}"/>
          </ac:spMkLst>
        </pc:spChg>
        <pc:spChg chg="add del">
          <ac:chgData name="hassan MH" userId="84cd2103f36ef0dc" providerId="LiveId" clId="{AAE74A20-8704-4AB7-9C4B-AE3F22FEC13C}" dt="2020-06-13T17:00:58.510" v="2933"/>
          <ac:spMkLst>
            <pc:docMk/>
            <pc:sldMk cId="3893368810" sldId="278"/>
            <ac:spMk id="6" creationId="{56766773-E83F-44F7-8B68-7B1A1E8CCC41}"/>
          </ac:spMkLst>
        </pc:spChg>
        <pc:spChg chg="add del">
          <ac:chgData name="hassan MH" userId="84cd2103f36ef0dc" providerId="LiveId" clId="{AAE74A20-8704-4AB7-9C4B-AE3F22FEC13C}" dt="2020-06-13T17:01:24.137" v="2937"/>
          <ac:spMkLst>
            <pc:docMk/>
            <pc:sldMk cId="3893368810" sldId="278"/>
            <ac:spMk id="7" creationId="{C8A9D4A0-D4CA-4E32-B940-75DC6B3A452D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8" creationId="{E82C14B5-31EE-4DEA-92CF-433615C23E51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11" creationId="{0AE4D96F-4DFD-4770-819E-8D2A4C2C428D}"/>
          </ac:spMkLst>
        </pc:spChg>
        <pc:picChg chg="add mod">
          <ac:chgData name="hassan MH" userId="84cd2103f36ef0dc" providerId="LiveId" clId="{AAE74A20-8704-4AB7-9C4B-AE3F22FEC13C}" dt="2020-06-13T17:17:56.875" v="3340" actId="114"/>
          <ac:picMkLst>
            <pc:docMk/>
            <pc:sldMk cId="3893368810" sldId="278"/>
            <ac:picMk id="10" creationId="{2646E86F-54D6-4CAF-B49C-6692B98D275F}"/>
          </ac:picMkLst>
        </pc:picChg>
      </pc:sldChg>
      <pc:sldMasterChg chg="setBg modSldLayout">
        <pc:chgData name="hassan MH" userId="84cd2103f36ef0dc" providerId="LiveId" clId="{AAE74A20-8704-4AB7-9C4B-AE3F22FEC13C}" dt="2020-06-13T12:23:14.604" v="732"/>
        <pc:sldMasterMkLst>
          <pc:docMk/>
          <pc:sldMasterMk cId="660995887" sldId="2147483648"/>
        </pc:sldMasterMkLst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93866904" sldId="2147483649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638956452" sldId="2147483650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308701177" sldId="2147483651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170402580" sldId="2147483652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530192974" sldId="2147483653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962859379" sldId="2147483654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1733533248" sldId="2147483655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64907098" sldId="2147483656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175167272" sldId="2147483657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223013221" sldId="2147483658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890626676" sldId="2147483659"/>
          </pc:sldLayoutMkLst>
        </pc:sldLayoutChg>
      </pc:sldMasterChg>
    </pc:docChg>
  </pc:docChgLst>
  <pc:docChgLst>
    <pc:chgData name="hassan MH" userId="84cd2103f36ef0dc" providerId="LiveId" clId="{E30DFF53-71F8-479A-AEEA-3EBF8A9280CF}"/>
    <pc:docChg chg="undo custSel addSld delSld modSld sldOrd">
      <pc:chgData name="hassan MH" userId="84cd2103f36ef0dc" providerId="LiveId" clId="{E30DFF53-71F8-479A-AEEA-3EBF8A9280CF}" dt="2020-11-03T10:52:28.707" v="526" actId="20577"/>
      <pc:docMkLst>
        <pc:docMk/>
      </pc:docMkLst>
      <pc:sldChg chg="modSp add del ord modAnim">
        <pc:chgData name="hassan MH" userId="84cd2103f36ef0dc" providerId="LiveId" clId="{E30DFF53-71F8-479A-AEEA-3EBF8A9280CF}" dt="2020-11-03T10:14:57.630" v="57" actId="2711"/>
        <pc:sldMkLst>
          <pc:docMk/>
          <pc:sldMk cId="0" sldId="256"/>
        </pc:sldMkLst>
        <pc:spChg chg="mod">
          <ac:chgData name="hassan MH" userId="84cd2103f36ef0dc" providerId="LiveId" clId="{E30DFF53-71F8-479A-AEEA-3EBF8A9280CF}" dt="2020-11-03T10:14:56.143" v="56" actId="2711"/>
          <ac:spMkLst>
            <pc:docMk/>
            <pc:sldMk cId="0" sldId="256"/>
            <ac:spMk id="143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7.630" v="57" actId="2711"/>
          <ac:spMkLst>
            <pc:docMk/>
            <pc:sldMk cId="0" sldId="256"/>
            <ac:spMk id="1454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5.072" v="55" actId="2711"/>
          <ac:spMkLst>
            <pc:docMk/>
            <pc:sldMk cId="0" sldId="256"/>
            <ac:spMk id="1454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3.785" v="54" actId="2711"/>
          <ac:spMkLst>
            <pc:docMk/>
            <pc:sldMk cId="0" sldId="256"/>
            <ac:spMk id="1454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0.541" v="53" actId="2711"/>
          <ac:spMkLst>
            <pc:docMk/>
            <pc:sldMk cId="0" sldId="256"/>
            <ac:spMk id="14546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16:13.155" v="80" actId="122"/>
        <pc:sldMkLst>
          <pc:docMk/>
          <pc:sldMk cId="0" sldId="257"/>
        </pc:sldMkLst>
        <pc:spChg chg="mod">
          <ac:chgData name="hassan MH" userId="84cd2103f36ef0dc" providerId="LiveId" clId="{E30DFF53-71F8-479A-AEEA-3EBF8A9280CF}" dt="2020-11-03T10:15:21.143" v="61"/>
          <ac:spMkLst>
            <pc:docMk/>
            <pc:sldMk cId="0" sldId="257"/>
            <ac:spMk id="163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0.306" v="77" actId="122"/>
          <ac:spMkLst>
            <pc:docMk/>
            <pc:sldMk cId="0" sldId="257"/>
            <ac:spMk id="1639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1.834" v="78" actId="122"/>
          <ac:spMkLst>
            <pc:docMk/>
            <pc:sldMk cId="0" sldId="257"/>
            <ac:spMk id="16400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2.478" v="79" actId="122"/>
          <ac:spMkLst>
            <pc:docMk/>
            <pc:sldMk cId="0" sldId="257"/>
            <ac:spMk id="1640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3.155" v="80" actId="122"/>
          <ac:spMkLst>
            <pc:docMk/>
            <pc:sldMk cId="0" sldId="257"/>
            <ac:spMk id="164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9.371" v="60"/>
          <ac:spMkLst>
            <pc:docMk/>
            <pc:sldMk cId="0" sldId="257"/>
            <ac:spMk id="164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7.475" v="59"/>
          <ac:spMkLst>
            <pc:docMk/>
            <pc:sldMk cId="0" sldId="257"/>
            <ac:spMk id="164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5.834" v="58"/>
          <ac:spMkLst>
            <pc:docMk/>
            <pc:sldMk cId="0" sldId="257"/>
            <ac:spMk id="16409" creationId="{00000000-0000-0000-0000-000000000000}"/>
          </ac:spMkLst>
        </pc:spChg>
      </pc:sldChg>
      <pc:sldChg chg="modSp add del mod ord">
        <pc:chgData name="hassan MH" userId="84cd2103f36ef0dc" providerId="LiveId" clId="{E30DFF53-71F8-479A-AEEA-3EBF8A9280CF}" dt="2020-11-03T10:45:45.220" v="478" actId="1076"/>
        <pc:sldMkLst>
          <pc:docMk/>
          <pc:sldMk cId="0" sldId="258"/>
        </pc:sldMkLst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6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7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1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55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5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0.619" v="99" actId="122"/>
          <ac:spMkLst>
            <pc:docMk/>
            <pc:sldMk cId="0" sldId="258"/>
            <ac:spMk id="1845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2.170" v="100" actId="122"/>
          <ac:spMkLst>
            <pc:docMk/>
            <pc:sldMk cId="0" sldId="258"/>
            <ac:spMk id="1846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61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6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6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64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65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37.092" v="97" actId="121"/>
          <ac:spMkLst>
            <pc:docMk/>
            <pc:sldMk cId="0" sldId="258"/>
            <ac:spMk id="1846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38.981" v="98" actId="121"/>
          <ac:spMkLst>
            <pc:docMk/>
            <pc:sldMk cId="0" sldId="258"/>
            <ac:spMk id="18468" creationId="{00000000-0000-0000-0000-000000000000}"/>
          </ac:spMkLst>
        </pc:spChg>
        <pc:grpChg chg="mod">
          <ac:chgData name="hassan MH" userId="84cd2103f36ef0dc" providerId="LiveId" clId="{E30DFF53-71F8-479A-AEEA-3EBF8A9280CF}" dt="2020-11-03T10:17:48.614" v="104" actId="14100"/>
          <ac:grpSpMkLst>
            <pc:docMk/>
            <pc:sldMk cId="0" sldId="258"/>
            <ac:grpSpMk id="2" creationId="{3BA3DA85-48CD-8F4B-9866-09D6E4299A5D}"/>
          </ac:grpSpMkLst>
        </pc:grpChg>
        <pc:grpChg chg="mod">
          <ac:chgData name="hassan MH" userId="84cd2103f36ef0dc" providerId="LiveId" clId="{E30DFF53-71F8-479A-AEEA-3EBF8A9280CF}" dt="2020-11-03T10:45:45.220" v="478" actId="1076"/>
          <ac:grpSpMkLst>
            <pc:docMk/>
            <pc:sldMk cId="0" sldId="258"/>
            <ac:grpSpMk id="3" creationId="{29107F97-D49A-6C4B-B079-84BF33EE270F}"/>
          </ac:grpSpMkLst>
        </pc:grpChg>
        <pc:grpChg chg="mod">
          <ac:chgData name="hassan MH" userId="84cd2103f36ef0dc" providerId="LiveId" clId="{E30DFF53-71F8-479A-AEEA-3EBF8A9280CF}" dt="2020-11-03T10:45:45.031" v="477" actId="1076"/>
          <ac:grpSpMkLst>
            <pc:docMk/>
            <pc:sldMk cId="0" sldId="258"/>
            <ac:grpSpMk id="4" creationId="{3E3F5EC5-9C08-724C-A7DE-1DE771CC1184}"/>
          </ac:grpSpMkLst>
        </pc:grpChg>
      </pc:sldChg>
      <pc:sldChg chg="modSp add del ord">
        <pc:chgData name="hassan MH" userId="84cd2103f36ef0dc" providerId="LiveId" clId="{E30DFF53-71F8-479A-AEEA-3EBF8A9280CF}" dt="2020-11-03T10:18:14.038" v="109"/>
        <pc:sldMkLst>
          <pc:docMk/>
          <pc:sldMk cId="0" sldId="260"/>
        </pc:sldMkLst>
        <pc:spChg chg="mod">
          <ac:chgData name="hassan MH" userId="84cd2103f36ef0dc" providerId="LiveId" clId="{E30DFF53-71F8-479A-AEEA-3EBF8A9280CF}" dt="2020-11-03T10:18:14.038" v="109"/>
          <ac:spMkLst>
            <pc:docMk/>
            <pc:sldMk cId="0" sldId="260"/>
            <ac:spMk id="2254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11.495" v="108"/>
          <ac:spMkLst>
            <pc:docMk/>
            <pc:sldMk cId="0" sldId="260"/>
            <ac:spMk id="2254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9.054" v="107"/>
          <ac:spMkLst>
            <pc:docMk/>
            <pc:sldMk cId="0" sldId="260"/>
            <ac:spMk id="225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6.459" v="106"/>
          <ac:spMkLst>
            <pc:docMk/>
            <pc:sldMk cId="0" sldId="260"/>
            <ac:spMk id="225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4.142" v="105"/>
          <ac:spMkLst>
            <pc:docMk/>
            <pc:sldMk cId="0" sldId="260"/>
            <ac:spMk id="22550" creationId="{00000000-0000-0000-0000-000000000000}"/>
          </ac:spMkLst>
        </pc:spChg>
      </pc:sldChg>
      <pc:sldChg chg="modSp add del mod ord">
        <pc:chgData name="hassan MH" userId="84cd2103f36ef0dc" providerId="LiveId" clId="{E30DFF53-71F8-479A-AEEA-3EBF8A9280CF}" dt="2020-11-03T10:19:27.834" v="136" actId="122"/>
        <pc:sldMkLst>
          <pc:docMk/>
          <pc:sldMk cId="0" sldId="261"/>
        </pc:sldMkLst>
        <pc:spChg chg="mod">
          <ac:chgData name="hassan MH" userId="84cd2103f36ef0dc" providerId="LiveId" clId="{E30DFF53-71F8-479A-AEEA-3EBF8A9280CF}" dt="2020-11-03T10:19:04.985" v="124"/>
          <ac:spMkLst>
            <pc:docMk/>
            <pc:sldMk cId="0" sldId="261"/>
            <ac:spMk id="2457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2.291" v="132" actId="122"/>
          <ac:spMkLst>
            <pc:docMk/>
            <pc:sldMk cId="0" sldId="261"/>
            <ac:spMk id="245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0.482" v="131" actId="122"/>
          <ac:spMkLst>
            <pc:docMk/>
            <pc:sldMk cId="0" sldId="261"/>
            <ac:spMk id="245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8.714" v="130" actId="122"/>
          <ac:spMkLst>
            <pc:docMk/>
            <pc:sldMk cId="0" sldId="261"/>
            <ac:spMk id="2458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6.443" v="129" actId="122"/>
          <ac:spMkLst>
            <pc:docMk/>
            <pc:sldMk cId="0" sldId="261"/>
            <ac:spMk id="24590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3.651" v="133" actId="122"/>
          <ac:spMkLst>
            <pc:docMk/>
            <pc:sldMk cId="0" sldId="261"/>
            <ac:spMk id="2459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4.818" v="134" actId="122"/>
          <ac:spMkLst>
            <pc:docMk/>
            <pc:sldMk cId="0" sldId="261"/>
            <ac:spMk id="2459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6.187" v="135" actId="122"/>
          <ac:spMkLst>
            <pc:docMk/>
            <pc:sldMk cId="0" sldId="261"/>
            <ac:spMk id="2459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7.834" v="136" actId="122"/>
          <ac:spMkLst>
            <pc:docMk/>
            <pc:sldMk cId="0" sldId="261"/>
            <ac:spMk id="245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3.089" v="123"/>
          <ac:spMkLst>
            <pc:docMk/>
            <pc:sldMk cId="0" sldId="261"/>
            <ac:spMk id="246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0.512" v="122"/>
          <ac:spMkLst>
            <pc:docMk/>
            <pc:sldMk cId="0" sldId="261"/>
            <ac:spMk id="246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57.113" v="120"/>
          <ac:spMkLst>
            <pc:docMk/>
            <pc:sldMk cId="0" sldId="261"/>
            <ac:spMk id="246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7.576" v="125"/>
          <ac:spMkLst>
            <pc:docMk/>
            <pc:sldMk cId="0" sldId="261"/>
            <ac:spMk id="246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9.639" v="126"/>
          <ac:spMkLst>
            <pc:docMk/>
            <pc:sldMk cId="0" sldId="261"/>
            <ac:spMk id="246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2.152" v="127"/>
          <ac:spMkLst>
            <pc:docMk/>
            <pc:sldMk cId="0" sldId="261"/>
            <ac:spMk id="246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4.560" v="128"/>
          <ac:spMkLst>
            <pc:docMk/>
            <pc:sldMk cId="0" sldId="261"/>
            <ac:spMk id="2460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4:32.586" v="349" actId="122"/>
        <pc:sldMkLst>
          <pc:docMk/>
          <pc:sldMk cId="0" sldId="262"/>
        </pc:sldMkLst>
        <pc:spChg chg="mod">
          <ac:chgData name="hassan MH" userId="84cd2103f36ef0dc" providerId="LiveId" clId="{E30DFF53-71F8-479A-AEEA-3EBF8A9280CF}" dt="2020-11-03T10:19:51.583" v="141"/>
          <ac:spMkLst>
            <pc:docMk/>
            <pc:sldMk cId="0" sldId="262"/>
            <ac:spMk id="2662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2.586" v="349" actId="122"/>
          <ac:spMkLst>
            <pc:docMk/>
            <pc:sldMk cId="0" sldId="262"/>
            <ac:spMk id="266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49.440" v="140"/>
          <ac:spMkLst>
            <pc:docMk/>
            <pc:sldMk cId="0" sldId="262"/>
            <ac:spMk id="266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41.792" v="138"/>
          <ac:spMkLst>
            <pc:docMk/>
            <pc:sldMk cId="0" sldId="262"/>
            <ac:spMk id="266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39.631" v="137"/>
          <ac:spMkLst>
            <pc:docMk/>
            <pc:sldMk cId="0" sldId="262"/>
            <ac:spMk id="26654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3:20.743" v="213"/>
        <pc:sldMkLst>
          <pc:docMk/>
          <pc:sldMk cId="0" sldId="263"/>
        </pc:sldMkLst>
        <pc:spChg chg="mod">
          <ac:chgData name="hassan MH" userId="84cd2103f36ef0dc" providerId="LiveId" clId="{E30DFF53-71F8-479A-AEEA-3EBF8A9280CF}" dt="2020-11-03T10:23:20.743" v="213"/>
          <ac:spMkLst>
            <pc:docMk/>
            <pc:sldMk cId="0" sldId="263"/>
            <ac:spMk id="28713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46:01.335" v="501" actId="20577"/>
        <pc:sldMkLst>
          <pc:docMk/>
          <pc:sldMk cId="0" sldId="264"/>
        </pc:sldMkLst>
        <pc:spChg chg="mod">
          <ac:chgData name="hassan MH" userId="84cd2103f36ef0dc" providerId="LiveId" clId="{E30DFF53-71F8-479A-AEEA-3EBF8A9280CF}" dt="2020-11-03T10:19:56.736" v="142"/>
          <ac:spMkLst>
            <pc:docMk/>
            <pc:sldMk cId="0" sldId="264"/>
            <ac:spMk id="307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46:01.335" v="501" actId="20577"/>
          <ac:spMkLst>
            <pc:docMk/>
            <pc:sldMk cId="0" sldId="264"/>
            <ac:spMk id="3073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0.949" v="216"/>
          <ac:spMkLst>
            <pc:docMk/>
            <pc:sldMk cId="0" sldId="264"/>
            <ac:spMk id="3073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3.509" v="217"/>
          <ac:spMkLst>
            <pc:docMk/>
            <pc:sldMk cId="0" sldId="264"/>
            <ac:spMk id="3073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25.511" v="214"/>
          <ac:spMkLst>
            <pc:docMk/>
            <pc:sldMk cId="0" sldId="264"/>
            <ac:spMk id="307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28.181" v="215"/>
          <ac:spMkLst>
            <pc:docMk/>
            <pc:sldMk cId="0" sldId="264"/>
            <ac:spMk id="307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59.722" v="143"/>
          <ac:spMkLst>
            <pc:docMk/>
            <pc:sldMk cId="0" sldId="264"/>
            <ac:spMk id="3074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04.702" v="145"/>
          <ac:spMkLst>
            <pc:docMk/>
            <pc:sldMk cId="0" sldId="264"/>
            <ac:spMk id="3074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02.455" v="144"/>
          <ac:spMkLst>
            <pc:docMk/>
            <pc:sldMk cId="0" sldId="264"/>
            <ac:spMk id="30742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08.961" v="230"/>
        <pc:sldMkLst>
          <pc:docMk/>
          <pc:sldMk cId="0" sldId="265"/>
        </pc:sldMkLst>
        <pc:spChg chg="mod">
          <ac:chgData name="hassan MH" userId="84cd2103f36ef0dc" providerId="LiveId" clId="{E30DFF53-71F8-479A-AEEA-3EBF8A9280CF}" dt="2020-11-03T10:20:08.215" v="146"/>
          <ac:spMkLst>
            <pc:docMk/>
            <pc:sldMk cId="0" sldId="265"/>
            <ac:spMk id="3277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7.278" v="218"/>
          <ac:spMkLst>
            <pc:docMk/>
            <pc:sldMk cId="0" sldId="265"/>
            <ac:spMk id="327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3.375" v="223"/>
          <ac:spMkLst>
            <pc:docMk/>
            <pc:sldMk cId="0" sldId="265"/>
            <ac:spMk id="327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8.171" v="224"/>
          <ac:spMkLst>
            <pc:docMk/>
            <pc:sldMk cId="0" sldId="265"/>
            <ac:spMk id="3278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9.565" v="225"/>
          <ac:spMkLst>
            <pc:docMk/>
            <pc:sldMk cId="0" sldId="265"/>
            <ac:spMk id="3279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1.150" v="226"/>
          <ac:spMkLst>
            <pc:docMk/>
            <pc:sldMk cId="0" sldId="265"/>
            <ac:spMk id="3279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8.961" v="230"/>
          <ac:spMkLst>
            <pc:docMk/>
            <pc:sldMk cId="0" sldId="265"/>
            <ac:spMk id="3279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6.804" v="229"/>
          <ac:spMkLst>
            <pc:docMk/>
            <pc:sldMk cId="0" sldId="265"/>
            <ac:spMk id="3279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4.852" v="228"/>
          <ac:spMkLst>
            <pc:docMk/>
            <pc:sldMk cId="0" sldId="265"/>
            <ac:spMk id="327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3.330" v="227"/>
          <ac:spMkLst>
            <pc:docMk/>
            <pc:sldMk cId="0" sldId="265"/>
            <ac:spMk id="3279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0.111" v="147"/>
          <ac:spMkLst>
            <pc:docMk/>
            <pc:sldMk cId="0" sldId="265"/>
            <ac:spMk id="328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2.247" v="148"/>
          <ac:spMkLst>
            <pc:docMk/>
            <pc:sldMk cId="0" sldId="265"/>
            <ac:spMk id="328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4.504" v="149"/>
          <ac:spMkLst>
            <pc:docMk/>
            <pc:sldMk cId="0" sldId="265"/>
            <ac:spMk id="328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6.872" v="150"/>
          <ac:spMkLst>
            <pc:docMk/>
            <pc:sldMk cId="0" sldId="265"/>
            <ac:spMk id="328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8.760" v="151"/>
          <ac:spMkLst>
            <pc:docMk/>
            <pc:sldMk cId="0" sldId="265"/>
            <ac:spMk id="328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20.839" v="152"/>
          <ac:spMkLst>
            <pc:docMk/>
            <pc:sldMk cId="0" sldId="265"/>
            <ac:spMk id="3280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23.199" v="153"/>
          <ac:spMkLst>
            <pc:docMk/>
            <pc:sldMk cId="0" sldId="265"/>
            <ac:spMk id="32810" creationId="{00000000-0000-0000-0000-000000000000}"/>
          </ac:spMkLst>
        </pc:spChg>
      </pc:sldChg>
      <pc:sldChg chg="addSp delSp modSp add del mod ord">
        <pc:chgData name="hassan MH" userId="84cd2103f36ef0dc" providerId="LiveId" clId="{E30DFF53-71F8-479A-AEEA-3EBF8A9280CF}" dt="2020-11-03T10:24:31.973" v="237"/>
        <pc:sldMkLst>
          <pc:docMk/>
          <pc:sldMk cId="0" sldId="266"/>
        </pc:sldMkLst>
        <pc:spChg chg="add del">
          <ac:chgData name="hassan MH" userId="84cd2103f36ef0dc" providerId="LiveId" clId="{E30DFF53-71F8-479A-AEEA-3EBF8A9280CF}" dt="2020-11-03T10:24:29.601" v="236" actId="22"/>
          <ac:spMkLst>
            <pc:docMk/>
            <pc:sldMk cId="0" sldId="266"/>
            <ac:spMk id="31" creationId="{3DA94592-F350-4219-B503-618593D425F0}"/>
          </ac:spMkLst>
        </pc:spChg>
        <pc:spChg chg="mod">
          <ac:chgData name="hassan MH" userId="84cd2103f36ef0dc" providerId="LiveId" clId="{E30DFF53-71F8-479A-AEEA-3EBF8A9280CF}" dt="2020-11-03T10:24:31.973" v="237"/>
          <ac:spMkLst>
            <pc:docMk/>
            <pc:sldMk cId="0" sldId="266"/>
            <ac:spMk id="348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18.568" v="232"/>
          <ac:spMkLst>
            <pc:docMk/>
            <pc:sldMk cId="0" sldId="266"/>
            <ac:spMk id="348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13.127" v="231"/>
          <ac:spMkLst>
            <pc:docMk/>
            <pc:sldMk cId="0" sldId="266"/>
            <ac:spMk id="34840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35.742" v="238"/>
        <pc:sldMkLst>
          <pc:docMk/>
          <pc:sldMk cId="0" sldId="267"/>
        </pc:sldMkLst>
        <pc:spChg chg="mod">
          <ac:chgData name="hassan MH" userId="84cd2103f36ef0dc" providerId="LiveId" clId="{E30DFF53-71F8-479A-AEEA-3EBF8A9280CF}" dt="2020-11-03T10:24:35.742" v="238"/>
          <ac:spMkLst>
            <pc:docMk/>
            <pc:sldMk cId="0" sldId="267"/>
            <ac:spMk id="36891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9:20.412" v="306"/>
        <pc:sldMkLst>
          <pc:docMk/>
          <pc:sldMk cId="0" sldId="268"/>
        </pc:sldMkLst>
        <pc:spChg chg="mod">
          <ac:chgData name="hassan MH" userId="84cd2103f36ef0dc" providerId="LiveId" clId="{E30DFF53-71F8-479A-AEEA-3EBF8A9280CF}" dt="2020-11-03T10:29:12.579" v="302"/>
          <ac:spMkLst>
            <pc:docMk/>
            <pc:sldMk cId="0" sldId="268"/>
            <ac:spMk id="3891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0.604" v="301"/>
          <ac:spMkLst>
            <pc:docMk/>
            <pc:sldMk cId="0" sldId="268"/>
            <ac:spMk id="389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08.893" v="300"/>
          <ac:spMkLst>
            <pc:docMk/>
            <pc:sldMk cId="0" sldId="268"/>
            <ac:spMk id="389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20.412" v="306"/>
          <ac:spMkLst>
            <pc:docMk/>
            <pc:sldMk cId="0" sldId="268"/>
            <ac:spMk id="389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7.211" v="304"/>
          <ac:spMkLst>
            <pc:docMk/>
            <pc:sldMk cId="0" sldId="268"/>
            <ac:spMk id="389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5.212" v="303"/>
          <ac:spMkLst>
            <pc:docMk/>
            <pc:sldMk cId="0" sldId="268"/>
            <ac:spMk id="38954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42.214" v="239"/>
        <pc:sldMkLst>
          <pc:docMk/>
          <pc:sldMk cId="0" sldId="269"/>
        </pc:sldMkLst>
        <pc:spChg chg="mod">
          <ac:chgData name="hassan MH" userId="84cd2103f36ef0dc" providerId="LiveId" clId="{E30DFF53-71F8-479A-AEEA-3EBF8A9280CF}" dt="2020-11-03T10:24:42.214" v="239"/>
          <ac:spMkLst>
            <pc:docMk/>
            <pc:sldMk cId="0" sldId="269"/>
            <ac:spMk id="4098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52:28.707" v="526" actId="20577"/>
        <pc:sldMkLst>
          <pc:docMk/>
          <pc:sldMk cId="0" sldId="270"/>
        </pc:sldMkLst>
        <pc:spChg chg="mod">
          <ac:chgData name="hassan MH" userId="84cd2103f36ef0dc" providerId="LiveId" clId="{E30DFF53-71F8-479A-AEEA-3EBF8A9280CF}" dt="2020-11-03T10:20:29.113" v="154"/>
          <ac:spMkLst>
            <pc:docMk/>
            <pc:sldMk cId="0" sldId="270"/>
            <ac:spMk id="43010" creationId="{00000000-0000-0000-0000-000000000000}"/>
          </ac:spMkLst>
        </pc:spChg>
        <pc:spChg chg="mod">
          <ac:chgData name="hassan MH" userId="84cd2103f36ef0dc" providerId="LiveId" clId="{E30DFF53-71F8-479A-AEEA-3EBF8A9280CF}" dt="2020-11-03T10:52:28.707" v="526" actId="20577"/>
          <ac:spMkLst>
            <pc:docMk/>
            <pc:sldMk cId="0" sldId="270"/>
            <ac:spMk id="430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5.197" v="240"/>
          <ac:spMkLst>
            <pc:docMk/>
            <pc:sldMk cId="0" sldId="270"/>
            <ac:spMk id="430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1.477" v="243"/>
          <ac:spMkLst>
            <pc:docMk/>
            <pc:sldMk cId="0" sldId="270"/>
            <ac:spMk id="4301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9.173" v="242"/>
          <ac:spMkLst>
            <pc:docMk/>
            <pc:sldMk cId="0" sldId="270"/>
            <ac:spMk id="4302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7.272" v="241"/>
          <ac:spMkLst>
            <pc:docMk/>
            <pc:sldMk cId="0" sldId="270"/>
            <ac:spMk id="4302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8.599" v="246"/>
          <ac:spMkLst>
            <pc:docMk/>
            <pc:sldMk cId="0" sldId="270"/>
            <ac:spMk id="430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5.909" v="245"/>
          <ac:spMkLst>
            <pc:docMk/>
            <pc:sldMk cId="0" sldId="270"/>
            <ac:spMk id="4302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3.902" v="244"/>
          <ac:spMkLst>
            <pc:docMk/>
            <pc:sldMk cId="0" sldId="270"/>
            <ac:spMk id="4302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1.960" v="155"/>
          <ac:spMkLst>
            <pc:docMk/>
            <pc:sldMk cId="0" sldId="270"/>
            <ac:spMk id="4303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5.935" v="157"/>
          <ac:spMkLst>
            <pc:docMk/>
            <pc:sldMk cId="0" sldId="270"/>
            <ac:spMk id="4303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8.456" v="158"/>
          <ac:spMkLst>
            <pc:docMk/>
            <pc:sldMk cId="0" sldId="270"/>
            <ac:spMk id="4303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42.223" v="160"/>
          <ac:spMkLst>
            <pc:docMk/>
            <pc:sldMk cId="0" sldId="270"/>
            <ac:spMk id="430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45.840" v="162"/>
          <ac:spMkLst>
            <pc:docMk/>
            <pc:sldMk cId="0" sldId="270"/>
            <ac:spMk id="43035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5:02.751" v="247"/>
        <pc:sldMkLst>
          <pc:docMk/>
          <pc:sldMk cId="0" sldId="271"/>
        </pc:sldMkLst>
        <pc:spChg chg="mod">
          <ac:chgData name="hassan MH" userId="84cd2103f36ef0dc" providerId="LiveId" clId="{E30DFF53-71F8-479A-AEEA-3EBF8A9280CF}" dt="2020-11-03T10:25:02.751" v="247"/>
          <ac:spMkLst>
            <pc:docMk/>
            <pc:sldMk cId="0" sldId="271"/>
            <ac:spMk id="45058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5:23.453" v="254"/>
        <pc:sldMkLst>
          <pc:docMk/>
          <pc:sldMk cId="0" sldId="272"/>
        </pc:sldMkLst>
        <pc:spChg chg="mod">
          <ac:chgData name="hassan MH" userId="84cd2103f36ef0dc" providerId="LiveId" clId="{E30DFF53-71F8-479A-AEEA-3EBF8A9280CF}" dt="2020-11-03T10:20:54.639" v="165"/>
          <ac:spMkLst>
            <pc:docMk/>
            <pc:sldMk cId="0" sldId="272"/>
            <ac:spMk id="471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3.453" v="254"/>
          <ac:spMkLst>
            <pc:docMk/>
            <pc:sldMk cId="0" sldId="272"/>
            <ac:spMk id="4711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0.709" v="253"/>
          <ac:spMkLst>
            <pc:docMk/>
            <pc:sldMk cId="0" sldId="272"/>
            <ac:spMk id="4711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18.469" v="252"/>
          <ac:spMkLst>
            <pc:docMk/>
            <pc:sldMk cId="0" sldId="272"/>
            <ac:spMk id="4711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13.653" v="250"/>
          <ac:spMkLst>
            <pc:docMk/>
            <pc:sldMk cId="0" sldId="272"/>
            <ac:spMk id="4711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08.862" v="249"/>
          <ac:spMkLst>
            <pc:docMk/>
            <pc:sldMk cId="0" sldId="272"/>
            <ac:spMk id="471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06.496" v="248"/>
          <ac:spMkLst>
            <pc:docMk/>
            <pc:sldMk cId="0" sldId="272"/>
            <ac:spMk id="471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2.560" v="164"/>
          <ac:spMkLst>
            <pc:docMk/>
            <pc:sldMk cId="0" sldId="272"/>
            <ac:spMk id="4713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0.432" v="163"/>
          <ac:spMkLst>
            <pc:docMk/>
            <pc:sldMk cId="0" sldId="272"/>
            <ac:spMk id="4713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08.464" v="170"/>
          <ac:spMkLst>
            <pc:docMk/>
            <pc:sldMk cId="0" sldId="272"/>
            <ac:spMk id="4713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04.359" v="168"/>
          <ac:spMkLst>
            <pc:docMk/>
            <pc:sldMk cId="0" sldId="272"/>
            <ac:spMk id="471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7.079" v="166"/>
          <ac:spMkLst>
            <pc:docMk/>
            <pc:sldMk cId="0" sldId="272"/>
            <ac:spMk id="47135" creationId="{00000000-0000-0000-0000-000000000000}"/>
          </ac:spMkLst>
        </pc:spChg>
      </pc:sldChg>
      <pc:sldChg chg="addSp delSp modSp add del mod ord">
        <pc:chgData name="hassan MH" userId="84cd2103f36ef0dc" providerId="LiveId" clId="{E30DFF53-71F8-479A-AEEA-3EBF8A9280CF}" dt="2020-11-03T10:25:27.046" v="255"/>
        <pc:sldMkLst>
          <pc:docMk/>
          <pc:sldMk cId="0" sldId="273"/>
        </pc:sldMkLst>
        <pc:spChg chg="mod">
          <ac:chgData name="hassan MH" userId="84cd2103f36ef0dc" providerId="LiveId" clId="{E30DFF53-71F8-479A-AEEA-3EBF8A9280CF}" dt="2020-11-03T10:21:17.513" v="173"/>
          <ac:spMkLst>
            <pc:docMk/>
            <pc:sldMk cId="0" sldId="273"/>
            <ac:spMk id="491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7.046" v="255"/>
          <ac:spMkLst>
            <pc:docMk/>
            <pc:sldMk cId="0" sldId="273"/>
            <ac:spMk id="4917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23.566" v="176"/>
          <ac:spMkLst>
            <pc:docMk/>
            <pc:sldMk cId="0" sldId="273"/>
            <ac:spMk id="4917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12.462" v="171"/>
          <ac:spMkLst>
            <pc:docMk/>
            <pc:sldMk cId="0" sldId="273"/>
            <ac:spMk id="4917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14.999" v="172"/>
          <ac:spMkLst>
            <pc:docMk/>
            <pc:sldMk cId="0" sldId="273"/>
            <ac:spMk id="49177" creationId="{00000000-0000-0000-0000-000000000000}"/>
          </ac:spMkLst>
        </pc:spChg>
        <pc:picChg chg="add del">
          <ac:chgData name="hassan MH" userId="84cd2103f36ef0dc" providerId="LiveId" clId="{E30DFF53-71F8-479A-AEEA-3EBF8A9280CF}" dt="2020-11-03T10:21:21.412" v="175" actId="22"/>
          <ac:picMkLst>
            <pc:docMk/>
            <pc:sldMk cId="0" sldId="273"/>
            <ac:picMk id="7" creationId="{3685661F-3108-41E2-8BFE-B98D5A83BEEC}"/>
          </ac:picMkLst>
        </pc:picChg>
      </pc:sldChg>
      <pc:sldChg chg="modSp add del ord">
        <pc:chgData name="hassan MH" userId="84cd2103f36ef0dc" providerId="LiveId" clId="{E30DFF53-71F8-479A-AEEA-3EBF8A9280CF}" dt="2020-11-03T10:34:06.552" v="347" actId="122"/>
        <pc:sldMkLst>
          <pc:docMk/>
          <pc:sldMk cId="0" sldId="274"/>
        </pc:sldMkLst>
        <pc:spChg chg="mod">
          <ac:chgData name="hassan MH" userId="84cd2103f36ef0dc" providerId="LiveId" clId="{E30DFF53-71F8-479A-AEEA-3EBF8A9280CF}" dt="2020-11-03T10:21:50.927" v="184"/>
          <ac:spMkLst>
            <pc:docMk/>
            <pc:sldMk cId="0" sldId="274"/>
            <ac:spMk id="512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53.343" v="299"/>
          <ac:spMkLst>
            <pc:docMk/>
            <pc:sldMk cId="0" sldId="274"/>
            <ac:spMk id="5120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2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2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48.078" v="183"/>
          <ac:spMkLst>
            <pc:docMk/>
            <pc:sldMk cId="0" sldId="274"/>
            <ac:spMk id="512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8.768" v="181"/>
          <ac:spMkLst>
            <pc:docMk/>
            <pc:sldMk cId="0" sldId="274"/>
            <ac:spMk id="5122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6.647" v="180"/>
          <ac:spMkLst>
            <pc:docMk/>
            <pc:sldMk cId="0" sldId="274"/>
            <ac:spMk id="5122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4.326" v="179"/>
          <ac:spMkLst>
            <pc:docMk/>
            <pc:sldMk cId="0" sldId="274"/>
            <ac:spMk id="5122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27.456" v="177"/>
          <ac:spMkLst>
            <pc:docMk/>
            <pc:sldMk cId="0" sldId="274"/>
            <ac:spMk id="51226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3:59.430" v="345" actId="1076"/>
        <pc:sldMkLst>
          <pc:docMk/>
          <pc:sldMk cId="0" sldId="275"/>
        </pc:sldMkLst>
        <pc:spChg chg="mod">
          <ac:chgData name="hassan MH" userId="84cd2103f36ef0dc" providerId="LiveId" clId="{E30DFF53-71F8-479A-AEEA-3EBF8A9280CF}" dt="2020-11-03T10:21:55.342" v="185"/>
          <ac:spMkLst>
            <pc:docMk/>
            <pc:sldMk cId="0" sldId="275"/>
            <ac:spMk id="532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7.149" v="298" actId="1076"/>
          <ac:spMkLst>
            <pc:docMk/>
            <pc:sldMk cId="0" sldId="275"/>
            <ac:spMk id="5325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7.855" v="265"/>
          <ac:spMkLst>
            <pc:docMk/>
            <pc:sldMk cId="0" sldId="275"/>
            <ac:spMk id="5326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5.830" v="264"/>
          <ac:spMkLst>
            <pc:docMk/>
            <pc:sldMk cId="0" sldId="275"/>
            <ac:spMk id="5326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5.278" v="297" actId="1076"/>
          <ac:spMkLst>
            <pc:docMk/>
            <pc:sldMk cId="0" sldId="275"/>
            <ac:spMk id="5326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3.862" v="263"/>
          <ac:spMkLst>
            <pc:docMk/>
            <pc:sldMk cId="0" sldId="275"/>
            <ac:spMk id="5326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57.766" v="344" actId="1076"/>
          <ac:spMkLst>
            <pc:docMk/>
            <pc:sldMk cId="0" sldId="275"/>
            <ac:spMk id="5326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2.053" v="262"/>
          <ac:spMkLst>
            <pc:docMk/>
            <pc:sldMk cId="0" sldId="275"/>
            <ac:spMk id="5326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59.430" v="345" actId="1076"/>
          <ac:spMkLst>
            <pc:docMk/>
            <pc:sldMk cId="0" sldId="275"/>
            <ac:spMk id="532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1.217" v="295" actId="120"/>
          <ac:spMkLst>
            <pc:docMk/>
            <pc:sldMk cId="0" sldId="275"/>
            <ac:spMk id="5327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57.696" v="186"/>
          <ac:spMkLst>
            <pc:docMk/>
            <pc:sldMk cId="0" sldId="275"/>
            <ac:spMk id="5328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59.991" v="187"/>
          <ac:spMkLst>
            <pc:docMk/>
            <pc:sldMk cId="0" sldId="275"/>
            <ac:spMk id="5328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02.527" v="188"/>
          <ac:spMkLst>
            <pc:docMk/>
            <pc:sldMk cId="0" sldId="275"/>
            <ac:spMk id="5328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3:46.089" v="341" actId="121"/>
        <pc:sldMkLst>
          <pc:docMk/>
          <pc:sldMk cId="0" sldId="276"/>
        </pc:sldMkLst>
        <pc:spChg chg="mod">
          <ac:chgData name="hassan MH" userId="84cd2103f36ef0dc" providerId="LiveId" clId="{E30DFF53-71F8-479A-AEEA-3EBF8A9280CF}" dt="2020-11-03T10:33:44.313" v="340" actId="121"/>
          <ac:spMkLst>
            <pc:docMk/>
            <pc:sldMk cId="0" sldId="276"/>
            <ac:spMk id="5529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42.880" v="339" actId="121"/>
          <ac:spMkLst>
            <pc:docMk/>
            <pc:sldMk cId="0" sldId="276"/>
            <ac:spMk id="553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39.937" v="338" actId="121"/>
          <ac:spMkLst>
            <pc:docMk/>
            <pc:sldMk cId="0" sldId="276"/>
            <ac:spMk id="553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17.621" v="273"/>
          <ac:spMkLst>
            <pc:docMk/>
            <pc:sldMk cId="0" sldId="276"/>
            <ac:spMk id="553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15.681" v="272"/>
          <ac:spMkLst>
            <pc:docMk/>
            <pc:sldMk cId="0" sldId="276"/>
            <ac:spMk id="553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20.957" v="290"/>
          <ac:spMkLst>
            <pc:docMk/>
            <pc:sldMk cId="0" sldId="276"/>
            <ac:spMk id="55311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46.089" v="341" actId="121"/>
          <ac:spMkLst>
            <pc:docMk/>
            <pc:sldMk cId="0" sldId="276"/>
            <ac:spMk id="5531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22.680" v="196"/>
          <ac:spMkLst>
            <pc:docMk/>
            <pc:sldMk cId="0" sldId="276"/>
            <ac:spMk id="5531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25" v="197"/>
          <ac:spMkLst>
            <pc:docMk/>
            <pc:sldMk cId="0" sldId="276"/>
            <ac:spMk id="55314" creationId="{00000000-0000-0000-0000-000000000000}"/>
          </ac:spMkLst>
        </pc:spChg>
      </pc:sldChg>
      <pc:sldChg chg="modSp add del ord modAnim">
        <pc:chgData name="hassan MH" userId="84cd2103f36ef0dc" providerId="LiveId" clId="{E30DFF53-71F8-479A-AEEA-3EBF8A9280CF}" dt="2020-11-03T10:47:08.447" v="512" actId="20577"/>
        <pc:sldMkLst>
          <pc:docMk/>
          <pc:sldMk cId="0" sldId="277"/>
        </pc:sldMkLst>
        <pc:spChg chg="mod">
          <ac:chgData name="hassan MH" userId="84cd2103f36ef0dc" providerId="LiveId" clId="{E30DFF53-71F8-479A-AEEA-3EBF8A9280CF}" dt="2020-11-03T10:47:08.447" v="512" actId="20577"/>
          <ac:spMkLst>
            <pc:docMk/>
            <pc:sldMk cId="0" sldId="277"/>
            <ac:spMk id="27" creationId="{3499DC3A-93F5-4D42-81B5-83D7BAE9A563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4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6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6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6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70" creationId="{00000000-0000-0000-0000-000000000000}"/>
          </ac:spMkLst>
        </pc:spChg>
      </pc:sldChg>
      <pc:sldChg chg="addSp delSp modSp mod ord modShow modNotesTx">
        <pc:chgData name="hassan MH" userId="84cd2103f36ef0dc" providerId="LiveId" clId="{E30DFF53-71F8-479A-AEEA-3EBF8A9280CF}" dt="2020-11-03T10:39:57.341" v="470" actId="1076"/>
        <pc:sldMkLst>
          <pc:docMk/>
          <pc:sldMk cId="3893368810" sldId="278"/>
        </pc:sldMkLst>
        <pc:spChg chg="mod">
          <ac:chgData name="hassan MH" userId="84cd2103f36ef0dc" providerId="LiveId" clId="{E30DFF53-71F8-479A-AEEA-3EBF8A9280CF}" dt="2020-11-03T10:39:54.671" v="469" actId="12788"/>
          <ac:spMkLst>
            <pc:docMk/>
            <pc:sldMk cId="3893368810" sldId="278"/>
            <ac:spMk id="2" creationId="{C95C9824-4014-4BFE-95A7-EB0898C1E3BE}"/>
          </ac:spMkLst>
        </pc:spChg>
        <pc:spChg chg="mod">
          <ac:chgData name="hassan MH" userId="84cd2103f36ef0dc" providerId="LiveId" clId="{E30DFF53-71F8-479A-AEEA-3EBF8A9280CF}" dt="2020-11-03T10:39:57.341" v="470" actId="1076"/>
          <ac:spMkLst>
            <pc:docMk/>
            <pc:sldMk cId="3893368810" sldId="278"/>
            <ac:spMk id="3" creationId="{8197C538-F605-4470-B8E7-E81A57470B0C}"/>
          </ac:spMkLst>
        </pc:spChg>
        <pc:picChg chg="add del">
          <ac:chgData name="hassan MH" userId="84cd2103f36ef0dc" providerId="LiveId" clId="{E30DFF53-71F8-479A-AEEA-3EBF8A9280CF}" dt="2020-11-03T10:12:36.169" v="22"/>
          <ac:picMkLst>
            <pc:docMk/>
            <pc:sldMk cId="3893368810" sldId="278"/>
            <ac:picMk id="6" creationId="{9FD05AC8-68AD-4F70-9E25-96C3A4664028}"/>
          </ac:picMkLst>
        </pc:picChg>
      </pc:sldChg>
      <pc:sldChg chg="add del ord setBg">
        <pc:chgData name="hassan MH" userId="84cd2103f36ef0dc" providerId="LiveId" clId="{E30DFF53-71F8-479A-AEEA-3EBF8A9280CF}" dt="2020-11-03T10:17:02.984" v="84"/>
        <pc:sldMkLst>
          <pc:docMk/>
          <pc:sldMk cId="630331938" sldId="279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713277594" sldId="279"/>
        </pc:sldMkLst>
      </pc:sldChg>
      <pc:sldChg chg="modSp add del ord">
        <pc:chgData name="hassan MH" userId="84cd2103f36ef0dc" providerId="LiveId" clId="{E30DFF53-71F8-479A-AEEA-3EBF8A9280CF}" dt="2020-11-03T10:33:34.182" v="337" actId="1076"/>
        <pc:sldMkLst>
          <pc:docMk/>
          <pc:sldMk cId="0" sldId="280"/>
        </pc:sldMkLst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3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29.774" v="335" actId="14100"/>
          <ac:spMkLst>
            <pc:docMk/>
            <pc:sldMk cId="0" sldId="280"/>
            <ac:spMk id="5939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34.182" v="337" actId="1076"/>
          <ac:spMkLst>
            <pc:docMk/>
            <pc:sldMk cId="0" sldId="280"/>
            <ac:spMk id="5940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40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4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3" creationId="{00000000-0000-0000-0000-000000000000}"/>
          </ac:spMkLst>
        </pc:s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2" creationId="{A6CC3439-0895-F04E-A9C7-F2440D7D751B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3" creationId="{3646D643-6F86-6A43-9D41-61F66BBCD458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4" creationId="{9BA8EA58-E94F-8C4A-9E85-52A8859ABF83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5" creationId="{4034BAC5-F103-B84B-9967-D04642F1FC22}"/>
          </ac:grpSpMkLst>
        </pc:grpChg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907291077" sldId="280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635452355" sldId="281"/>
        </pc:sldMkLst>
      </pc:sldChg>
      <pc:sldChg chg="addSp delSp modSp add del mod ord setBg modNotesTx">
        <pc:chgData name="hassan MH" userId="84cd2103f36ef0dc" providerId="LiveId" clId="{E30DFF53-71F8-479A-AEEA-3EBF8A9280CF}" dt="2020-11-03T10:39:36.809" v="466" actId="12788"/>
        <pc:sldMkLst>
          <pc:docMk/>
          <pc:sldMk cId="2795862848" sldId="281"/>
        </pc:sldMkLst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2" creationId="{C95C9824-4014-4BFE-95A7-EB0898C1E3BE}"/>
          </ac:spMkLst>
        </pc:spChg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3" creationId="{8197C538-F605-4470-B8E7-E81A57470B0C}"/>
          </ac:spMkLst>
        </pc:spChg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4" creationId="{25DB781E-8C19-4CEB-A828-95DF9DA4185D}"/>
          </ac:spMkLst>
        </pc:spChg>
        <pc:spChg chg="add mod">
          <ac:chgData name="hassan MH" userId="84cd2103f36ef0dc" providerId="LiveId" clId="{E30DFF53-71F8-479A-AEEA-3EBF8A9280CF}" dt="2020-11-03T10:39:36.809" v="466" actId="12788"/>
          <ac:spMkLst>
            <pc:docMk/>
            <pc:sldMk cId="2795862848" sldId="281"/>
            <ac:spMk id="9" creationId="{06D62A84-6C40-4BB7-A50F-DA3D4CED9656}"/>
          </ac:spMkLst>
        </pc:spChg>
        <pc:spChg chg="mod">
          <ac:chgData name="hassan MH" userId="84cd2103f36ef0dc" providerId="LiveId" clId="{E30DFF53-71F8-479A-AEEA-3EBF8A9280CF}" dt="2020-11-03T10:36:21.664" v="389" actId="12789"/>
          <ac:spMkLst>
            <pc:docMk/>
            <pc:sldMk cId="2795862848" sldId="281"/>
            <ac:spMk id="11" creationId="{0AE4D96F-4DFD-4770-819E-8D2A4C2C428D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2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512269479" sldId="28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3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4145777603" sldId="283"/>
        </pc:sldMkLst>
      </pc:sldChg>
      <pc:sldChg chg="add del setBg">
        <pc:chgData name="hassan MH" userId="84cd2103f36ef0dc" providerId="LiveId" clId="{E30DFF53-71F8-479A-AEEA-3EBF8A9280CF}" dt="2020-11-03T10:12:22.930" v="18"/>
        <pc:sldMkLst>
          <pc:docMk/>
          <pc:sldMk cId="1910325857" sldId="284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2492330514" sldId="284"/>
        </pc:sldMkLst>
      </pc:sldChg>
      <pc:sldChg chg="add del">
        <pc:chgData name="hassan MH" userId="84cd2103f36ef0dc" providerId="LiveId" clId="{E30DFF53-71F8-479A-AEEA-3EBF8A9280CF}" dt="2020-11-03T10:33:23.913" v="334" actId="47"/>
        <pc:sldMkLst>
          <pc:docMk/>
          <pc:sldMk cId="3911049127" sldId="28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5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946243900" sldId="28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6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467428637" sldId="28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7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660069025" sldId="28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8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681431339" sldId="28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3"/>
        </pc:sldMkLst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3499312603" sldId="304"/>
        </pc:sldMkLst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3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1:45.662" v="309" actId="207"/>
          <ac:spMkLst>
            <pc:docMk/>
            <pc:sldMk cId="3499312603" sldId="304"/>
            <ac:spMk id="1454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4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6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4208361678" sldId="305"/>
        </pc:sldMkLst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3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9" creationId="{00000000-0000-0000-0000-000000000000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708096712" sldId="30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258376399" sldId="30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569105889" sldId="308"/>
        </pc:sldMkLst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1211423612" sldId="309"/>
        </pc:sldMkLst>
        <pc:spChg chg="mod">
          <ac:chgData name="hassan MH" userId="84cd2103f36ef0dc" providerId="LiveId" clId="{E30DFF53-71F8-479A-AEEA-3EBF8A9280CF}" dt="2020-11-03T10:32:45.301" v="319" actId="207"/>
          <ac:spMkLst>
            <pc:docMk/>
            <pc:sldMk cId="1211423612" sldId="309"/>
            <ac:spMk id="2457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6.467" v="320" actId="207"/>
          <ac:spMkLst>
            <pc:docMk/>
            <pc:sldMk cId="1211423612" sldId="309"/>
            <ac:spMk id="246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7.435" v="321" actId="207"/>
          <ac:spMkLst>
            <pc:docMk/>
            <pc:sldMk cId="1211423612" sldId="309"/>
            <ac:spMk id="246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8.835" v="322" actId="207"/>
          <ac:spMkLst>
            <pc:docMk/>
            <pc:sldMk cId="1211423612" sldId="309"/>
            <ac:spMk id="246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4.134" v="318" actId="207"/>
          <ac:spMkLst>
            <pc:docMk/>
            <pc:sldMk cId="1211423612" sldId="309"/>
            <ac:spMk id="246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2.533" v="317" actId="207"/>
          <ac:spMkLst>
            <pc:docMk/>
            <pc:sldMk cId="1211423612" sldId="309"/>
            <ac:spMk id="246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1.370" v="316" actId="207"/>
          <ac:spMkLst>
            <pc:docMk/>
            <pc:sldMk cId="1211423612" sldId="309"/>
            <ac:spMk id="246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9.643" v="315" actId="207"/>
          <ac:spMkLst>
            <pc:docMk/>
            <pc:sldMk cId="1211423612" sldId="309"/>
            <ac:spMk id="24609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62006836" sldId="310"/>
        </pc:sldMkLst>
        <pc:spChg chg="mod">
          <ac:chgData name="hassan MH" userId="84cd2103f36ef0dc" providerId="LiveId" clId="{E30DFF53-71F8-479A-AEEA-3EBF8A9280CF}" dt="2020-11-03T10:32:55.814" v="326" actId="207"/>
          <ac:spMkLst>
            <pc:docMk/>
            <pc:sldMk cId="62006836" sldId="310"/>
            <ac:spMk id="2662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5.450" v="330" actId="122"/>
          <ac:spMkLst>
            <pc:docMk/>
            <pc:sldMk cId="62006836" sldId="310"/>
            <ac:spMk id="266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3.641" v="329" actId="122"/>
          <ac:spMkLst>
            <pc:docMk/>
            <pc:sldMk cId="62006836" sldId="310"/>
            <ac:spMk id="266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2.105" v="328" actId="122"/>
          <ac:spMkLst>
            <pc:docMk/>
            <pc:sldMk cId="62006836" sldId="310"/>
            <ac:spMk id="266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9.019" v="327" actId="122"/>
          <ac:spMkLst>
            <pc:docMk/>
            <pc:sldMk cId="62006836" sldId="310"/>
            <ac:spMk id="266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4.938" v="325" actId="207"/>
          <ac:spMkLst>
            <pc:docMk/>
            <pc:sldMk cId="62006836" sldId="310"/>
            <ac:spMk id="266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3.822" v="324" actId="207"/>
          <ac:spMkLst>
            <pc:docMk/>
            <pc:sldMk cId="62006836" sldId="310"/>
            <ac:spMk id="266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2.392" v="323" actId="207"/>
          <ac:spMkLst>
            <pc:docMk/>
            <pc:sldMk cId="62006836" sldId="310"/>
            <ac:spMk id="26654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2432321703" sldId="311"/>
        </pc:sldMkLst>
        <pc:spChg chg="mod">
          <ac:chgData name="hassan MH" userId="84cd2103f36ef0dc" providerId="LiveId" clId="{E30DFF53-71F8-479A-AEEA-3EBF8A9280CF}" dt="2020-11-03T10:33:09.712" v="331" actId="207"/>
          <ac:spMkLst>
            <pc:docMk/>
            <pc:sldMk cId="2432321703" sldId="311"/>
            <ac:spMk id="28713" creationId="{00000000-0000-0000-0000-000000000000}"/>
          </ac:spMkLst>
        </pc:spChg>
        <pc:grpChg chg="mod">
          <ac:chgData name="hassan MH" userId="84cd2103f36ef0dc" providerId="LiveId" clId="{E30DFF53-71F8-479A-AEEA-3EBF8A9280CF}" dt="2020-11-03T10:33:12.629" v="332" actId="207"/>
          <ac:grpSpMkLst>
            <pc:docMk/>
            <pc:sldMk cId="2432321703" sldId="311"/>
            <ac:grpSpMk id="2" creationId="{7CCFC12C-737F-0A48-95C5-4C38EB36F70F}"/>
          </ac:grpSpMkLst>
        </pc:gr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1782467150" sldId="312"/>
        </pc:sldMkLst>
        <pc:spChg chg="mod">
          <ac:chgData name="hassan MH" userId="84cd2103f36ef0dc" providerId="LiveId" clId="{E30DFF53-71F8-479A-AEEA-3EBF8A9280CF}" dt="2020-11-03T10:33:17.087" v="333" actId="207"/>
          <ac:spMkLst>
            <pc:docMk/>
            <pc:sldMk cId="1782467150" sldId="312"/>
            <ac:spMk id="30722" creationId="{00000000-0000-0000-0000-000000000000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99710207" sldId="31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374235561" sldId="31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630970382" sldId="31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384918784" sldId="31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84470411" sldId="31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571899015" sldId="31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374514238" sldId="31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861672381" sldId="32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545609840" sldId="32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226883105" sldId="32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95404606" sldId="32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554343047" sldId="32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4036748230" sldId="32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415029390" sldId="326"/>
        </pc:sldMkLst>
      </pc:sldChg>
    </pc:docChg>
  </pc:docChgLst>
  <pc:docChgLst>
    <pc:chgData name="Hassan Moddather" userId="84cd2103f36ef0dc" providerId="LiveId" clId="{EC2D9BC1-D636-4A8C-A813-BCCBC88E97DD}"/>
    <pc:docChg chg="addSld modSld">
      <pc:chgData name="Hassan Moddather" userId="84cd2103f36ef0dc" providerId="LiveId" clId="{EC2D9BC1-D636-4A8C-A813-BCCBC88E97DD}" dt="2023-04-16T14:18:46.775" v="1"/>
      <pc:docMkLst>
        <pc:docMk/>
      </pc:docMkLst>
      <pc:sldChg chg="addSp modSp new">
        <pc:chgData name="Hassan Moddather" userId="84cd2103f36ef0dc" providerId="LiveId" clId="{EC2D9BC1-D636-4A8C-A813-BCCBC88E97DD}" dt="2023-04-16T14:18:46.775" v="1"/>
        <pc:sldMkLst>
          <pc:docMk/>
          <pc:sldMk cId="818134415" sldId="469"/>
        </pc:sldMkLst>
        <pc:picChg chg="add mod">
          <ac:chgData name="Hassan Moddather" userId="84cd2103f36ef0dc" providerId="LiveId" clId="{EC2D9BC1-D636-4A8C-A813-BCCBC88E97DD}" dt="2023-04-16T14:18:46.775" v="1"/>
          <ac:picMkLst>
            <pc:docMk/>
            <pc:sldMk cId="818134415" sldId="469"/>
            <ac:picMk id="4" creationId="{A46A6EF0-191E-592C-40D7-1CA14AFD5B4E}"/>
          </ac:picMkLst>
        </pc:picChg>
      </pc:sldChg>
    </pc:docChg>
  </pc:docChgLst>
  <pc:docChgLst>
    <pc:chgData name="hassan MH" userId="84cd2103f36ef0dc" providerId="LiveId" clId="{B05BC1DF-B3D4-4C70-9604-D5E0A9951548}"/>
    <pc:docChg chg="undo custSel addSld delSld modSld sldOrd delMainMaster">
      <pc:chgData name="hassan MH" userId="84cd2103f36ef0dc" providerId="LiveId" clId="{B05BC1DF-B3D4-4C70-9604-D5E0A9951548}" dt="2020-11-06T12:38:40.605" v="25"/>
      <pc:docMkLst>
        <pc:docMk/>
      </pc:docMkLst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2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62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6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5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5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9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31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9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3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3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41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412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6" creationId="{00000000-0000-0000-0000-000000000000}"/>
          </ac:spMkLst>
        </pc:spChg>
      </pc:sldChg>
      <pc:sldChg chg="del">
        <pc:chgData name="hassan MH" userId="84cd2103f36ef0dc" providerId="LiveId" clId="{B05BC1DF-B3D4-4C70-9604-D5E0A9951548}" dt="2020-11-06T12:20:49.599" v="0" actId="47"/>
        <pc:sldMkLst>
          <pc:docMk/>
          <pc:sldMk cId="0" sldId="267"/>
        </pc:sldMkLst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9" creationId="{00000000-0000-0000-0000-000000000000}"/>
          </ac:spMkLst>
        </pc:spChg>
      </pc:sldChg>
      <pc:sldChg chg="modSp add del ord">
        <pc:chgData name="hassan MH" userId="84cd2103f36ef0dc" providerId="LiveId" clId="{B05BC1DF-B3D4-4C70-9604-D5E0A9951548}" dt="2020-11-06T12:27:24.221" v="23"/>
        <pc:sldMkLst>
          <pc:docMk/>
          <pc:sldMk cId="0" sldId="26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7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4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2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1"/>
            <ac:spMk id="5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1"/>
            <ac:spMk id="5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1"/>
            <ac:spMk id="600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3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4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4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5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51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4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6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2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5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3:35.552" v="5"/>
        <pc:sldMkLst>
          <pc:docMk/>
          <pc:sldMk cId="0" sldId="27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8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8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8" creationId="{00000000-0000-0000-0000-000000000000}"/>
          </ac:spMkLst>
        </pc:spChg>
      </pc:sldChg>
      <pc:sldChg chg="delSp add del mod">
        <pc:chgData name="hassan MH" userId="84cd2103f36ef0dc" providerId="LiveId" clId="{B05BC1DF-B3D4-4C70-9604-D5E0A9951548}" dt="2020-11-06T12:26:43.186" v="20" actId="47"/>
        <pc:sldMkLst>
          <pc:docMk/>
          <pc:sldMk cId="3893368810" sldId="278"/>
        </pc:sldMkLst>
        <pc:spChg chg="del">
          <ac:chgData name="hassan MH" userId="84cd2103f36ef0dc" providerId="LiveId" clId="{B05BC1DF-B3D4-4C70-9604-D5E0A9951548}" dt="2020-11-06T12:26:19.987" v="9" actId="478"/>
          <ac:spMkLst>
            <pc:docMk/>
            <pc:sldMk cId="3893368810" sldId="278"/>
            <ac:spMk id="2" creationId="{C95C9824-4014-4BFE-95A7-EB0898C1E3BE}"/>
          </ac:spMkLst>
        </pc:spChg>
        <pc:spChg chg="del">
          <ac:chgData name="hassan MH" userId="84cd2103f36ef0dc" providerId="LiveId" clId="{B05BC1DF-B3D4-4C70-9604-D5E0A9951548}" dt="2020-11-06T12:26:27.514" v="11" actId="21"/>
          <ac:spMkLst>
            <pc:docMk/>
            <pc:sldMk cId="3893368810" sldId="278"/>
            <ac:spMk id="3" creationId="{8197C538-F605-4470-B8E7-E81A57470B0C}"/>
          </ac:spMkLst>
        </pc:spChg>
        <pc:spChg chg="del">
          <ac:chgData name="hassan MH" userId="84cd2103f36ef0dc" providerId="LiveId" clId="{B05BC1DF-B3D4-4C70-9604-D5E0A9951548}" dt="2020-11-06T12:26:21.780" v="10" actId="478"/>
          <ac:spMkLst>
            <pc:docMk/>
            <pc:sldMk cId="3893368810" sldId="278"/>
            <ac:spMk id="4" creationId="{25DB781E-8C19-4CEB-A828-95DF9DA4185D}"/>
          </ac:spMkLst>
        </pc:spChg>
      </pc:sldChg>
      <pc:sldChg chg="modSp add">
        <pc:chgData name="hassan MH" userId="84cd2103f36ef0dc" providerId="LiveId" clId="{B05BC1DF-B3D4-4C70-9604-D5E0A9951548}" dt="2020-11-06T12:23:35.552" v="5"/>
        <pc:sldMkLst>
          <pc:docMk/>
          <pc:sldMk cId="0" sldId="27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5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9" creationId="{00000000-0000-0000-0000-000000000000}"/>
          </ac:spMkLst>
        </pc:spChg>
      </pc:sldChg>
      <pc:sldChg chg="del">
        <pc:chgData name="hassan MH" userId="84cd2103f36ef0dc" providerId="LiveId" clId="{B05BC1DF-B3D4-4C70-9604-D5E0A9951548}" dt="2020-11-06T12:20:49.599" v="0" actId="47"/>
        <pc:sldMkLst>
          <pc:docMk/>
          <pc:sldMk cId="630331938" sldId="279"/>
        </pc:sldMkLst>
      </pc:sldChg>
      <pc:sldChg chg="modSp add del">
        <pc:chgData name="hassan MH" userId="84cd2103f36ef0dc" providerId="LiveId" clId="{B05BC1DF-B3D4-4C70-9604-D5E0A9951548}" dt="2020-11-06T12:23:35.552" v="5"/>
        <pc:sldMkLst>
          <pc:docMk/>
          <pc:sldMk cId="0" sldId="28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8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8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7" creationId="{00000000-0000-0000-0000-000000000000}"/>
          </ac:spMkLst>
        </pc:spChg>
      </pc:sldChg>
      <pc:sldChg chg="addSp modSp mod ord">
        <pc:chgData name="hassan MH" userId="84cd2103f36ef0dc" providerId="LiveId" clId="{B05BC1DF-B3D4-4C70-9604-D5E0A9951548}" dt="2020-11-06T12:26:50.290" v="21" actId="12"/>
        <pc:sldMkLst>
          <pc:docMk/>
          <pc:sldMk cId="2795862848" sldId="281"/>
        </pc:sldMkLst>
        <pc:spChg chg="add mod">
          <ac:chgData name="hassan MH" userId="84cd2103f36ef0dc" providerId="LiveId" clId="{B05BC1DF-B3D4-4C70-9604-D5E0A9951548}" dt="2020-11-06T12:26:50.290" v="21" actId="12"/>
          <ac:spMkLst>
            <pc:docMk/>
            <pc:sldMk cId="2795862848" sldId="281"/>
            <ac:spMk id="2" creationId="{C413D56B-91E7-4C38-B7BE-5FC686AAD5F8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8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9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4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0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1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7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8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1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2" creationId="{00000000-0000-0000-0000-000000000000}"/>
          </ac:spMkLst>
        </pc:spChg>
      </pc:sldChg>
      <pc:sldChg chg="modSp add modNotes">
        <pc:chgData name="hassan MH" userId="84cd2103f36ef0dc" providerId="LiveId" clId="{B05BC1DF-B3D4-4C70-9604-D5E0A9951548}" dt="2020-11-06T12:22:42.296" v="4"/>
        <pc:sldMkLst>
          <pc:docMk/>
          <pc:sldMk cId="0" sldId="29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9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4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5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9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5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9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8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6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7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70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946281140" sldId="30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2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5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6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5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3" creationId="{00000000-0000-0000-0000-000000000000}"/>
          </ac:spMkLst>
        </pc:spChg>
      </pc:sldChg>
      <pc:sldChg chg="modSp add ord">
        <pc:chgData name="hassan MH" userId="84cd2103f36ef0dc" providerId="LiveId" clId="{B05BC1DF-B3D4-4C70-9604-D5E0A9951548}" dt="2020-11-06T12:38:40.605" v="25"/>
        <pc:sldMkLst>
          <pc:docMk/>
          <pc:sldMk cId="0" sldId="31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5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9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3676390523" sldId="42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48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3:35.552" v="5"/>
        <pc:sldMkLst>
          <pc:docMk/>
          <pc:sldMk cId="0" sldId="43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1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43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1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4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2947742875" sldId="46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8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4:09.615" v="6"/>
        <pc:sldMkLst>
          <pc:docMk/>
          <pc:sldMk cId="749073962" sldId="467"/>
        </pc:sldMkLst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7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1146488440" sldId="46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20" creationId="{00000000-0000-0000-0000-000000000000}"/>
          </ac:spMkLst>
        </pc:spChg>
      </pc:sldChg>
      <pc:sldMasterChg chg="del delSldLayout">
        <pc:chgData name="hassan MH" userId="84cd2103f36ef0dc" providerId="LiveId" clId="{B05BC1DF-B3D4-4C70-9604-D5E0A9951548}" dt="2020-11-06T12:20:49.599" v="0" actId="47"/>
        <pc:sldMasterMkLst>
          <pc:docMk/>
          <pc:sldMasterMk cId="4040878696" sldId="2147483660"/>
        </pc:sldMasterMkLst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465919403" sldId="2147483661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3934692432" sldId="2147483662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742032064" sldId="2147483663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4006858840" sldId="2147483664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636991183" sldId="2147483665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3448698646" sldId="2147483666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2749917718" sldId="2147483667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202763542" sldId="2147483668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606454518" sldId="2147483669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296450972" sldId="2147483670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750960574" sldId="2147483671"/>
          </pc:sldLayoutMkLst>
        </pc:sldLayoutChg>
      </pc:sldMasterChg>
    </pc:docChg>
  </pc:docChgLst>
  <pc:docChgLst>
    <pc:chgData name="hassan MH" userId="84cd2103f36ef0dc" providerId="LiveId" clId="{05DA878C-64A6-46BA-AF3D-6FDFE1C414F5}"/>
    <pc:docChg chg="undo custSel addSld delSld modSld sldOrd modMainMaster">
      <pc:chgData name="hassan MH" userId="84cd2103f36ef0dc" providerId="LiveId" clId="{05DA878C-64A6-46BA-AF3D-6FDFE1C414F5}" dt="2020-06-16T19:46:52.034" v="1490"/>
      <pc:docMkLst>
        <pc:docMk/>
      </pc:docMkLst>
      <pc:sldChg chg="del">
        <pc:chgData name="hassan MH" userId="84cd2103f36ef0dc" providerId="LiveId" clId="{05DA878C-64A6-46BA-AF3D-6FDFE1C414F5}" dt="2020-06-16T18:13:00.724" v="0" actId="47"/>
        <pc:sldMkLst>
          <pc:docMk/>
          <pc:sldMk cId="2408779425" sldId="256"/>
        </pc:sldMkLst>
      </pc:sldChg>
      <pc:sldChg chg="addSp delSp modSp add mod setBg delAnim">
        <pc:chgData name="hassan MH" userId="84cd2103f36ef0dc" providerId="LiveId" clId="{05DA878C-64A6-46BA-AF3D-6FDFE1C414F5}" dt="2020-06-16T18:45:12.165" v="673" actId="1076"/>
        <pc:sldMkLst>
          <pc:docMk/>
          <pc:sldMk cId="366728167" sldId="257"/>
        </pc:sldMkLst>
        <pc:spChg chg="add mod">
          <ac:chgData name="hassan MH" userId="84cd2103f36ef0dc" providerId="LiveId" clId="{05DA878C-64A6-46BA-AF3D-6FDFE1C414F5}" dt="2020-06-16T18:30:21.039" v="312" actId="207"/>
          <ac:spMkLst>
            <pc:docMk/>
            <pc:sldMk cId="366728167" sldId="257"/>
            <ac:spMk id="3" creationId="{9DA7DB92-3491-4627-B576-020B354FEF9A}"/>
          </ac:spMkLst>
        </pc:spChg>
        <pc:spChg chg="del mod">
          <ac:chgData name="hassan MH" userId="84cd2103f36ef0dc" providerId="LiveId" clId="{05DA878C-64A6-46BA-AF3D-6FDFE1C414F5}" dt="2020-06-16T18:13:38.908" v="8" actId="478"/>
          <ac:spMkLst>
            <pc:docMk/>
            <pc:sldMk cId="366728167" sldId="257"/>
            <ac:spMk id="5" creationId="{C9398539-9648-4CCE-9FB4-158AD69141AF}"/>
          </ac:spMkLst>
        </pc:spChg>
        <pc:spChg chg="mod">
          <ac:chgData name="hassan MH" userId="84cd2103f36ef0dc" providerId="LiveId" clId="{05DA878C-64A6-46BA-AF3D-6FDFE1C414F5}" dt="2020-06-16T18:30:00.355" v="308" actId="1076"/>
          <ac:spMkLst>
            <pc:docMk/>
            <pc:sldMk cId="366728167" sldId="257"/>
            <ac:spMk id="6" creationId="{8BA1BDE3-D238-424E-8325-2670C1C8D909}"/>
          </ac:spMkLst>
        </pc:spChg>
        <pc:spChg chg="del">
          <ac:chgData name="hassan MH" userId="84cd2103f36ef0dc" providerId="LiveId" clId="{05DA878C-64A6-46BA-AF3D-6FDFE1C414F5}" dt="2020-06-16T18:19:19.346" v="33" actId="478"/>
          <ac:spMkLst>
            <pc:docMk/>
            <pc:sldMk cId="366728167" sldId="257"/>
            <ac:spMk id="7" creationId="{BA58E49B-F823-4888-8632-9B62621D0BCA}"/>
          </ac:spMkLst>
        </pc:spChg>
        <pc:spChg chg="del mod">
          <ac:chgData name="hassan MH" userId="84cd2103f36ef0dc" providerId="LiveId" clId="{05DA878C-64A6-46BA-AF3D-6FDFE1C414F5}" dt="2020-06-16T18:20:28.139" v="92" actId="478"/>
          <ac:spMkLst>
            <pc:docMk/>
            <pc:sldMk cId="366728167" sldId="257"/>
            <ac:spMk id="10" creationId="{C2382F2A-E5BF-4E01-9D9D-BBBEA2DD2F5F}"/>
          </ac:spMkLst>
        </pc:spChg>
        <pc:spChg chg="del">
          <ac:chgData name="hassan MH" userId="84cd2103f36ef0dc" providerId="LiveId" clId="{05DA878C-64A6-46BA-AF3D-6FDFE1C414F5}" dt="2020-06-16T18:26:11.769" v="247" actId="478"/>
          <ac:spMkLst>
            <pc:docMk/>
            <pc:sldMk cId="366728167" sldId="257"/>
            <ac:spMk id="12" creationId="{C24A14DE-0A08-47A3-AA65-948B6551A789}"/>
          </ac:spMkLst>
        </pc:spChg>
        <pc:spChg chg="del mod">
          <ac:chgData name="hassan MH" userId="84cd2103f36ef0dc" providerId="LiveId" clId="{05DA878C-64A6-46BA-AF3D-6FDFE1C414F5}" dt="2020-06-16T18:26:39.282" v="254" actId="478"/>
          <ac:spMkLst>
            <pc:docMk/>
            <pc:sldMk cId="366728167" sldId="257"/>
            <ac:spMk id="13" creationId="{15125A3D-6B99-4AAE-8821-907B3CE4924D}"/>
          </ac:spMkLst>
        </pc:spChg>
        <pc:spChg chg="del">
          <ac:chgData name="hassan MH" userId="84cd2103f36ef0dc" providerId="LiveId" clId="{05DA878C-64A6-46BA-AF3D-6FDFE1C414F5}" dt="2020-06-16T18:20:15.862" v="85" actId="478"/>
          <ac:spMkLst>
            <pc:docMk/>
            <pc:sldMk cId="366728167" sldId="257"/>
            <ac:spMk id="16" creationId="{5D491371-D233-41A2-9120-B4510624D37B}"/>
          </ac:spMkLst>
        </pc:spChg>
        <pc:spChg chg="del">
          <ac:chgData name="hassan MH" userId="84cd2103f36ef0dc" providerId="LiveId" clId="{05DA878C-64A6-46BA-AF3D-6FDFE1C414F5}" dt="2020-06-16T18:25:55.703" v="243" actId="478"/>
          <ac:spMkLst>
            <pc:docMk/>
            <pc:sldMk cId="366728167" sldId="257"/>
            <ac:spMk id="17" creationId="{3CB708E7-2623-4317-B523-E3E20AF12ADD}"/>
          </ac:spMkLst>
        </pc:spChg>
        <pc:spChg chg="add del mod">
          <ac:chgData name="hassan MH" userId="84cd2103f36ef0dc" providerId="LiveId" clId="{05DA878C-64A6-46BA-AF3D-6FDFE1C414F5}" dt="2020-06-16T18:29:44.973" v="302" actId="478"/>
          <ac:spMkLst>
            <pc:docMk/>
            <pc:sldMk cId="366728167" sldId="257"/>
            <ac:spMk id="19" creationId="{3032F64C-C281-4286-BC8C-CB5A24001FD4}"/>
          </ac:spMkLst>
        </pc:spChg>
        <pc:spChg chg="add mod">
          <ac:chgData name="hassan MH" userId="84cd2103f36ef0dc" providerId="LiveId" clId="{05DA878C-64A6-46BA-AF3D-6FDFE1C414F5}" dt="2020-06-16T18:33:06.462" v="457" actId="1076"/>
          <ac:spMkLst>
            <pc:docMk/>
            <pc:sldMk cId="366728167" sldId="257"/>
            <ac:spMk id="31" creationId="{E77DD463-3070-49B2-A26E-E7438902EC4D}"/>
          </ac:spMkLst>
        </pc:spChg>
        <pc:spChg chg="add mod">
          <ac:chgData name="hassan MH" userId="84cd2103f36ef0dc" providerId="LiveId" clId="{05DA878C-64A6-46BA-AF3D-6FDFE1C414F5}" dt="2020-06-16T18:45:08.508" v="671" actId="255"/>
          <ac:spMkLst>
            <pc:docMk/>
            <pc:sldMk cId="366728167" sldId="257"/>
            <ac:spMk id="32" creationId="{7C0ECF89-61DE-44C4-A91F-C0B82CF75556}"/>
          </ac:spMkLst>
        </pc:spChg>
        <pc:spChg chg="add del mod">
          <ac:chgData name="hassan MH" userId="84cd2103f36ef0dc" providerId="LiveId" clId="{05DA878C-64A6-46BA-AF3D-6FDFE1C414F5}" dt="2020-06-16T18:26:10.450" v="246" actId="478"/>
          <ac:spMkLst>
            <pc:docMk/>
            <pc:sldMk cId="366728167" sldId="257"/>
            <ac:spMk id="35" creationId="{4E195405-2288-4CEE-834C-3E8591456D8D}"/>
          </ac:spMkLst>
        </pc:spChg>
        <pc:spChg chg="add del mod">
          <ac:chgData name="hassan MH" userId="84cd2103f36ef0dc" providerId="LiveId" clId="{05DA878C-64A6-46BA-AF3D-6FDFE1C414F5}" dt="2020-06-16T18:30:24.780" v="313" actId="478"/>
          <ac:spMkLst>
            <pc:docMk/>
            <pc:sldMk cId="366728167" sldId="257"/>
            <ac:spMk id="42" creationId="{04160C9E-D6E8-4A70-99C1-0842882626CC}"/>
          </ac:spMkLst>
        </pc:spChg>
        <pc:spChg chg="del">
          <ac:chgData name="hassan MH" userId="84cd2103f36ef0dc" providerId="LiveId" clId="{05DA878C-64A6-46BA-AF3D-6FDFE1C414F5}" dt="2020-06-16T18:26:16.599" v="250" actId="478"/>
          <ac:spMkLst>
            <pc:docMk/>
            <pc:sldMk cId="366728167" sldId="257"/>
            <ac:spMk id="70" creationId="{6A231CBA-BE79-487E-B69B-2EB7CE299DB0}"/>
          </ac:spMkLst>
        </pc:spChg>
        <pc:spChg chg="del">
          <ac:chgData name="hassan MH" userId="84cd2103f36ef0dc" providerId="LiveId" clId="{05DA878C-64A6-46BA-AF3D-6FDFE1C414F5}" dt="2020-06-16T18:26:14.412" v="249" actId="478"/>
          <ac:spMkLst>
            <pc:docMk/>
            <pc:sldMk cId="366728167" sldId="257"/>
            <ac:spMk id="71" creationId="{A1C6A3C7-9D59-4665-9224-02B150E2D2E6}"/>
          </ac:spMkLst>
        </pc:spChg>
        <pc:spChg chg="del">
          <ac:chgData name="hassan MH" userId="84cd2103f36ef0dc" providerId="LiveId" clId="{05DA878C-64A6-46BA-AF3D-6FDFE1C414F5}" dt="2020-06-16T18:29:54.789" v="306" actId="478"/>
          <ac:spMkLst>
            <pc:docMk/>
            <pc:sldMk cId="366728167" sldId="257"/>
            <ac:spMk id="72" creationId="{ED1F29E8-D0E2-435F-B84C-83380E18FAAF}"/>
          </ac:spMkLst>
        </pc:spChg>
        <pc:grpChg chg="del">
          <ac:chgData name="hassan MH" userId="84cd2103f36ef0dc" providerId="LiveId" clId="{05DA878C-64A6-46BA-AF3D-6FDFE1C414F5}" dt="2020-06-16T18:26:12.521" v="248" actId="478"/>
          <ac:grpSpMkLst>
            <pc:docMk/>
            <pc:sldMk cId="366728167" sldId="257"/>
            <ac:grpSpMk id="48" creationId="{96C0A590-7CCC-4F18-9A04-790FF61321C7}"/>
          </ac:grpSpMkLst>
        </pc:grpChg>
        <pc:grpChg chg="del">
          <ac:chgData name="hassan MH" userId="84cd2103f36ef0dc" providerId="LiveId" clId="{05DA878C-64A6-46BA-AF3D-6FDFE1C414F5}" dt="2020-06-16T18:21:57.470" v="119" actId="478"/>
          <ac:grpSpMkLst>
            <pc:docMk/>
            <pc:sldMk cId="366728167" sldId="257"/>
            <ac:grpSpMk id="56" creationId="{43BDB7B7-3B27-4D30-91A7-934270B1856B}"/>
          </ac:grpSpMkLst>
        </pc:grpChg>
        <pc:grpChg chg="del mod">
          <ac:chgData name="hassan MH" userId="84cd2103f36ef0dc" providerId="LiveId" clId="{05DA878C-64A6-46BA-AF3D-6FDFE1C414F5}" dt="2020-06-16T18:26:48.730" v="260" actId="478"/>
          <ac:grpSpMkLst>
            <pc:docMk/>
            <pc:sldMk cId="366728167" sldId="257"/>
            <ac:grpSpMk id="63" creationId="{85E8D1E5-9E97-459E-80A4-C85382B33B91}"/>
          </ac:grpSpMkLst>
        </pc:grpChg>
        <pc:picChg chg="mod topLvl">
          <ac:chgData name="hassan MH" userId="84cd2103f36ef0dc" providerId="LiveId" clId="{05DA878C-64A6-46BA-AF3D-6FDFE1C414F5}" dt="2020-06-16T18:26:48.730" v="260" actId="478"/>
          <ac:picMkLst>
            <pc:docMk/>
            <pc:sldMk cId="366728167" sldId="257"/>
            <ac:picMk id="4" creationId="{1118C174-58A1-4A79-A8BD-8B890AE21E6C}"/>
          </ac:picMkLst>
        </pc:picChg>
        <pc:picChg chg="add del mod">
          <ac:chgData name="hassan MH" userId="84cd2103f36ef0dc" providerId="LiveId" clId="{05DA878C-64A6-46BA-AF3D-6FDFE1C414F5}" dt="2020-06-16T18:28:48.427" v="288" actId="478"/>
          <ac:picMkLst>
            <pc:docMk/>
            <pc:sldMk cId="366728167" sldId="257"/>
            <ac:picMk id="8" creationId="{37E19A9B-155F-4795-8E01-35A9C9EC7ADD}"/>
          </ac:picMkLst>
        </pc:picChg>
        <pc:picChg chg="add mod">
          <ac:chgData name="hassan MH" userId="84cd2103f36ef0dc" providerId="LiveId" clId="{05DA878C-64A6-46BA-AF3D-6FDFE1C414F5}" dt="2020-06-16T18:45:12.165" v="673" actId="1076"/>
          <ac:picMkLst>
            <pc:docMk/>
            <pc:sldMk cId="366728167" sldId="257"/>
            <ac:picMk id="14" creationId="{B89FF948-4C9B-49E5-BCE2-5E4470359030}"/>
          </ac:picMkLst>
        </pc:picChg>
        <pc:picChg chg="add mod">
          <ac:chgData name="hassan MH" userId="84cd2103f36ef0dc" providerId="LiveId" clId="{05DA878C-64A6-46BA-AF3D-6FDFE1C414F5}" dt="2020-06-16T18:45:10.805" v="672" actId="1076"/>
          <ac:picMkLst>
            <pc:docMk/>
            <pc:sldMk cId="366728167" sldId="257"/>
            <ac:picMk id="18" creationId="{4545F2FB-35CA-4D05-8252-3D6969E74DEF}"/>
          </ac:picMkLst>
        </pc:picChg>
        <pc:picChg chg="add del mod">
          <ac:chgData name="hassan MH" userId="84cd2103f36ef0dc" providerId="LiveId" clId="{05DA878C-64A6-46BA-AF3D-6FDFE1C414F5}" dt="2020-06-16T18:28:47.832" v="287" actId="478"/>
          <ac:picMkLst>
            <pc:docMk/>
            <pc:sldMk cId="366728167" sldId="257"/>
            <ac:picMk id="36" creationId="{B8BD17D8-F201-4554-84AD-56FB99E832ED}"/>
          </ac:picMkLst>
        </pc:picChg>
        <pc:picChg chg="del mod topLvl">
          <ac:chgData name="hassan MH" userId="84cd2103f36ef0dc" providerId="LiveId" clId="{05DA878C-64A6-46BA-AF3D-6FDFE1C414F5}" dt="2020-06-16T18:26:48.730" v="260" actId="478"/>
          <ac:picMkLst>
            <pc:docMk/>
            <pc:sldMk cId="366728167" sldId="257"/>
            <ac:picMk id="62" creationId="{30A2489B-2505-475A-A582-A97ABA6FAF9F}"/>
          </ac:picMkLst>
        </pc:picChg>
        <pc:picChg chg="del">
          <ac:chgData name="hassan MH" userId="84cd2103f36ef0dc" providerId="LiveId" clId="{05DA878C-64A6-46BA-AF3D-6FDFE1C414F5}" dt="2020-06-16T18:26:17.936" v="251" actId="478"/>
          <ac:picMkLst>
            <pc:docMk/>
            <pc:sldMk cId="366728167" sldId="257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520535237" sldId="257"/>
        </pc:sldMkLst>
      </pc:sldChg>
      <pc:sldChg chg="add del">
        <pc:chgData name="hassan MH" userId="84cd2103f36ef0dc" providerId="LiveId" clId="{05DA878C-64A6-46BA-AF3D-6FDFE1C414F5}" dt="2020-06-16T18:22:27.006" v="125" actId="47"/>
        <pc:sldMkLst>
          <pc:docMk/>
          <pc:sldMk cId="2127670939" sldId="25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225752103" sldId="25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15910232" sldId="259"/>
        </pc:sldMkLst>
      </pc:sldChg>
      <pc:sldChg chg="addSp delSp modSp add mod ord">
        <pc:chgData name="hassan MH" userId="84cd2103f36ef0dc" providerId="LiveId" clId="{05DA878C-64A6-46BA-AF3D-6FDFE1C414F5}" dt="2020-06-16T19:46:52.034" v="1490"/>
        <pc:sldMkLst>
          <pc:docMk/>
          <pc:sldMk cId="4124225251" sldId="259"/>
        </pc:sldMkLst>
        <pc:spChg chg="del">
          <ac:chgData name="hassan MH" userId="84cd2103f36ef0dc" providerId="LiveId" clId="{05DA878C-64A6-46BA-AF3D-6FDFE1C414F5}" dt="2020-06-16T18:43:36.613" v="638" actId="478"/>
          <ac:spMkLst>
            <pc:docMk/>
            <pc:sldMk cId="4124225251" sldId="259"/>
            <ac:spMk id="2" creationId="{B7A57C98-4A94-4BDB-88A9-A8CCA56A0918}"/>
          </ac:spMkLst>
        </pc:spChg>
        <pc:spChg chg="add mod">
          <ac:chgData name="hassan MH" userId="84cd2103f36ef0dc" providerId="LiveId" clId="{05DA878C-64A6-46BA-AF3D-6FDFE1C414F5}" dt="2020-06-16T18:48:57.525" v="757" actId="255"/>
          <ac:spMkLst>
            <pc:docMk/>
            <pc:sldMk cId="4124225251" sldId="259"/>
            <ac:spMk id="10" creationId="{F176F5BA-D865-4E7C-936B-5EB2D9C51D64}"/>
          </ac:spMkLst>
        </pc:spChg>
        <pc:picChg chg="mod">
          <ac:chgData name="hassan MH" userId="84cd2103f36ef0dc" providerId="LiveId" clId="{05DA878C-64A6-46BA-AF3D-6FDFE1C414F5}" dt="2020-06-16T19:39:51.051" v="1486" actId="1076"/>
          <ac:picMkLst>
            <pc:docMk/>
            <pc:sldMk cId="4124225251" sldId="259"/>
            <ac:picMk id="5" creationId="{0B531961-B75E-4B5E-A7A0-172AAA67A398}"/>
          </ac:picMkLst>
        </pc:picChg>
      </pc:sldChg>
      <pc:sldChg chg="addSp delSp modSp add mod">
        <pc:chgData name="hassan MH" userId="84cd2103f36ef0dc" providerId="LiveId" clId="{05DA878C-64A6-46BA-AF3D-6FDFE1C414F5}" dt="2020-06-16T18:36:02.758" v="565" actId="207"/>
        <pc:sldMkLst>
          <pc:docMk/>
          <pc:sldMk cId="570848597" sldId="260"/>
        </pc:sldMkLst>
        <pc:spChg chg="add del mod">
          <ac:chgData name="hassan MH" userId="84cd2103f36ef0dc" providerId="LiveId" clId="{05DA878C-64A6-46BA-AF3D-6FDFE1C414F5}" dt="2020-06-16T18:32:06.812" v="417" actId="478"/>
          <ac:spMkLst>
            <pc:docMk/>
            <pc:sldMk cId="570848597" sldId="260"/>
            <ac:spMk id="3" creationId="{2B26256B-15B9-4B8D-B157-1442E153C837}"/>
          </ac:spMkLst>
        </pc:spChg>
        <pc:spChg chg="del mod">
          <ac:chgData name="hassan MH" userId="84cd2103f36ef0dc" providerId="LiveId" clId="{05DA878C-64A6-46BA-AF3D-6FDFE1C414F5}" dt="2020-06-16T18:32:04.709" v="416" actId="478"/>
          <ac:spMkLst>
            <pc:docMk/>
            <pc:sldMk cId="570848597" sldId="260"/>
            <ac:spMk id="5" creationId="{C9398539-9648-4CCE-9FB4-158AD69141AF}"/>
          </ac:spMkLst>
        </pc:spChg>
        <pc:spChg chg="add del mod">
          <ac:chgData name="hassan MH" userId="84cd2103f36ef0dc" providerId="LiveId" clId="{05DA878C-64A6-46BA-AF3D-6FDFE1C414F5}" dt="2020-06-16T18:35:24.623" v="542" actId="478"/>
          <ac:spMkLst>
            <pc:docMk/>
            <pc:sldMk cId="570848597" sldId="260"/>
            <ac:spMk id="13" creationId="{77491BCA-3FF5-4770-9A46-8F18EC1ABBA7}"/>
          </ac:spMkLst>
        </pc:spChg>
        <pc:spChg chg="add mod">
          <ac:chgData name="hassan MH" userId="84cd2103f36ef0dc" providerId="LiveId" clId="{05DA878C-64A6-46BA-AF3D-6FDFE1C414F5}" dt="2020-06-16T18:36:02.758" v="565" actId="207"/>
          <ac:spMkLst>
            <pc:docMk/>
            <pc:sldMk cId="570848597" sldId="260"/>
            <ac:spMk id="15" creationId="{AF3C6B1A-964F-4753-9919-E742F978BA53}"/>
          </ac:spMkLst>
        </pc:spChg>
        <pc:spChg chg="del">
          <ac:chgData name="hassan MH" userId="84cd2103f36ef0dc" providerId="LiveId" clId="{05DA878C-64A6-46BA-AF3D-6FDFE1C414F5}" dt="2020-06-16T18:30:11.216" v="309" actId="21"/>
          <ac:spMkLst>
            <pc:docMk/>
            <pc:sldMk cId="570848597" sldId="260"/>
            <ac:spMk id="43" creationId="{3333C70F-59F1-4E22-9FE9-AA4834881480}"/>
          </ac:spMkLst>
        </pc:spChg>
        <pc:picChg chg="add del mod modCrop">
          <ac:chgData name="hassan MH" userId="84cd2103f36ef0dc" providerId="LiveId" clId="{05DA878C-64A6-46BA-AF3D-6FDFE1C414F5}" dt="2020-06-16T18:31:43.030" v="406"/>
          <ac:picMkLst>
            <pc:docMk/>
            <pc:sldMk cId="570848597" sldId="260"/>
            <ac:picMk id="14" creationId="{590FFB5C-6A9D-4999-B1B7-2B841FDDAF41}"/>
          </ac:picMkLst>
        </pc:picChg>
        <pc:picChg chg="add del mod modCrop">
          <ac:chgData name="hassan MH" userId="84cd2103f36ef0dc" providerId="LiveId" clId="{05DA878C-64A6-46BA-AF3D-6FDFE1C414F5}" dt="2020-06-16T18:35:21.134" v="522" actId="1076"/>
          <ac:picMkLst>
            <pc:docMk/>
            <pc:sldMk cId="570848597" sldId="260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20218848" sldId="260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567284502" sldId="261"/>
        </pc:sldMkLst>
      </pc:sldChg>
      <pc:sldChg chg="addSp delSp modSp add mod delAnim">
        <pc:chgData name="hassan MH" userId="84cd2103f36ef0dc" providerId="LiveId" clId="{05DA878C-64A6-46BA-AF3D-6FDFE1C414F5}" dt="2020-06-16T19:03:29.532" v="960" actId="1076"/>
        <pc:sldMkLst>
          <pc:docMk/>
          <pc:sldMk cId="1785215152" sldId="261"/>
        </pc:sldMkLst>
        <pc:spChg chg="add del mod">
          <ac:chgData name="hassan MH" userId="84cd2103f36ef0dc" providerId="LiveId" clId="{05DA878C-64A6-46BA-AF3D-6FDFE1C414F5}" dt="2020-06-16T18:34:37.631" v="506" actId="478"/>
          <ac:spMkLst>
            <pc:docMk/>
            <pc:sldMk cId="1785215152" sldId="261"/>
            <ac:spMk id="3" creationId="{32FEAACA-CD23-4A02-A46F-ECE700463B5A}"/>
          </ac:spMkLst>
        </pc:spChg>
        <pc:spChg chg="add mod">
          <ac:chgData name="hassan MH" userId="84cd2103f36ef0dc" providerId="LiveId" clId="{05DA878C-64A6-46BA-AF3D-6FDFE1C414F5}" dt="2020-06-16T18:46:09.227" v="703" actId="108"/>
          <ac:spMkLst>
            <pc:docMk/>
            <pc:sldMk cId="1785215152" sldId="261"/>
            <ac:spMk id="4" creationId="{FACBEB02-032A-4468-9321-DC6EF10D2E5D}"/>
          </ac:spMkLst>
        </pc:spChg>
        <pc:spChg chg="del mod">
          <ac:chgData name="hassan MH" userId="84cd2103f36ef0dc" providerId="LiveId" clId="{05DA878C-64A6-46BA-AF3D-6FDFE1C414F5}" dt="2020-06-16T18:38:46.071" v="608" actId="478"/>
          <ac:spMkLst>
            <pc:docMk/>
            <pc:sldMk cId="1785215152" sldId="261"/>
            <ac:spMk id="5" creationId="{C9398539-9648-4CCE-9FB4-158AD69141AF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7" creationId="{199C8BE9-5E06-4C00-8A94-98B8714816C8}"/>
          </ac:spMkLst>
        </pc:spChg>
        <pc:spChg chg="mod">
          <ac:chgData name="hassan MH" userId="84cd2103f36ef0dc" providerId="LiveId" clId="{05DA878C-64A6-46BA-AF3D-6FDFE1C414F5}" dt="2020-06-16T18:47:30.308" v="722" actId="207"/>
          <ac:spMkLst>
            <pc:docMk/>
            <pc:sldMk cId="1785215152" sldId="261"/>
            <ac:spMk id="10" creationId="{A6AE8101-FBAD-4697-8188-226A88FCDE48}"/>
          </ac:spMkLst>
        </pc:spChg>
        <pc:spChg chg="add del">
          <ac:chgData name="hassan MH" userId="84cd2103f36ef0dc" providerId="LiveId" clId="{05DA878C-64A6-46BA-AF3D-6FDFE1C414F5}" dt="2020-06-16T18:24:16.887" v="227" actId="478"/>
          <ac:spMkLst>
            <pc:docMk/>
            <pc:sldMk cId="1785215152" sldId="261"/>
            <ac:spMk id="17" creationId="{D3FE8AE1-7833-439C-9D48-997C5BFE569B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19" creationId="{474D5254-8D40-427B-9A41-01938A238860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20" creationId="{3E417FB2-5E9B-46D7-83F3-9C488E502D8B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26" creationId="{893BE13C-D09E-498B-8FCD-6E91ED9C2A51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27" creationId="{8B9D6C53-48BA-49BA-96DB-1A90CF4AAE46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29" creationId="{054A75C4-A61D-4A1A-A630-EF33365D14F4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30" creationId="{572D2336-B47D-4C56-AA17-16BEAE749028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2" creationId="{D9823633-317E-49CF-9F8B-FE03C3FC38A2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3" creationId="{63FEFBD7-2AEE-4094-995C-86F67F0389A7}"/>
          </ac:spMkLst>
        </pc:spChg>
        <pc:spChg chg="add del">
          <ac:chgData name="hassan MH" userId="84cd2103f36ef0dc" providerId="LiveId" clId="{05DA878C-64A6-46BA-AF3D-6FDFE1C414F5}" dt="2020-06-16T18:24:22.102" v="229" actId="478"/>
          <ac:spMkLst>
            <pc:docMk/>
            <pc:sldMk cId="1785215152" sldId="261"/>
            <ac:spMk id="35" creationId="{C44BCA97-64B8-4F33-A2FF-319B8C942091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36" creationId="{0778ECBD-7F11-44DA-8363-D353665FD4F9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8" creationId="{1832A3B3-7695-4E96-B7F4-907DABBD8F6B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9" creationId="{44CE36E6-123B-43F7-97CB-CCDF3E95D603}"/>
          </ac:spMkLst>
        </pc:spChg>
        <pc:spChg chg="del mod">
          <ac:chgData name="hassan MH" userId="84cd2103f36ef0dc" providerId="LiveId" clId="{05DA878C-64A6-46BA-AF3D-6FDFE1C414F5}" dt="2020-06-16T18:34:34.877" v="505" actId="478"/>
          <ac:spMkLst>
            <pc:docMk/>
            <pc:sldMk cId="1785215152" sldId="261"/>
            <ac:spMk id="43" creationId="{3333C70F-59F1-4E22-9FE9-AA4834881480}"/>
          </ac:spMkLst>
        </pc:spChg>
        <pc:spChg chg="add mod">
          <ac:chgData name="hassan MH" userId="84cd2103f36ef0dc" providerId="LiveId" clId="{05DA878C-64A6-46BA-AF3D-6FDFE1C414F5}" dt="2020-06-16T18:34:41.046" v="508" actId="1076"/>
          <ac:spMkLst>
            <pc:docMk/>
            <pc:sldMk cId="1785215152" sldId="261"/>
            <ac:spMk id="86" creationId="{3899BFAD-BDEB-42EF-9636-6731D2307DFA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96" creationId="{7A8632FB-0CBA-46DA-B8EA-EB722BB0CEFC}"/>
          </ac:spMkLst>
        </pc:spChg>
        <pc:spChg chg="add mod">
          <ac:chgData name="hassan MH" userId="84cd2103f36ef0dc" providerId="LiveId" clId="{05DA878C-64A6-46BA-AF3D-6FDFE1C414F5}" dt="2020-06-16T18:38:07.373" v="583" actId="1036"/>
          <ac:spMkLst>
            <pc:docMk/>
            <pc:sldMk cId="1785215152" sldId="261"/>
            <ac:spMk id="97" creationId="{BD648B6B-F5B4-4660-97A7-55CC87320394}"/>
          </ac:spMkLst>
        </pc:spChg>
        <pc:spChg chg="add mod">
          <ac:chgData name="hassan MH" userId="84cd2103f36ef0dc" providerId="LiveId" clId="{05DA878C-64A6-46BA-AF3D-6FDFE1C414F5}" dt="2020-06-16T18:38:10.302" v="584" actId="571"/>
          <ac:spMkLst>
            <pc:docMk/>
            <pc:sldMk cId="1785215152" sldId="261"/>
            <ac:spMk id="98" creationId="{F8FBED71-9775-4653-A4FD-16E4AC5E838A}"/>
          </ac:spMkLst>
        </pc:spChg>
        <pc:spChg chg="add mod">
          <ac:chgData name="hassan MH" userId="84cd2103f36ef0dc" providerId="LiveId" clId="{05DA878C-64A6-46BA-AF3D-6FDFE1C414F5}" dt="2020-06-16T18:38:12.759" v="586" actId="948"/>
          <ac:spMkLst>
            <pc:docMk/>
            <pc:sldMk cId="1785215152" sldId="261"/>
            <ac:spMk id="101" creationId="{ECB482E0-48B6-45C0-9638-677CD1691BC0}"/>
          </ac:spMkLst>
        </pc:spChg>
        <pc:spChg chg="add mod">
          <ac:chgData name="hassan MH" userId="84cd2103f36ef0dc" providerId="LiveId" clId="{05DA878C-64A6-46BA-AF3D-6FDFE1C414F5}" dt="2020-06-16T18:38:42.703" v="606" actId="571"/>
          <ac:spMkLst>
            <pc:docMk/>
            <pc:sldMk cId="1785215152" sldId="261"/>
            <ac:spMk id="102" creationId="{655FA9EA-B4DE-48FE-AA73-A67307959366}"/>
          </ac:spMkLst>
        </pc:spChg>
        <pc:spChg chg="add mod">
          <ac:chgData name="hassan MH" userId="84cd2103f36ef0dc" providerId="LiveId" clId="{05DA878C-64A6-46BA-AF3D-6FDFE1C414F5}" dt="2020-06-16T18:46:07.377" v="702" actId="108"/>
          <ac:spMkLst>
            <pc:docMk/>
            <pc:sldMk cId="1785215152" sldId="261"/>
            <ac:spMk id="103" creationId="{B81C4B13-3047-49CE-9A02-608BAE08C694}"/>
          </ac:spMkLst>
        </pc:spChg>
        <pc:spChg chg="add mod">
          <ac:chgData name="hassan MH" userId="84cd2103f36ef0dc" providerId="LiveId" clId="{05DA878C-64A6-46BA-AF3D-6FDFE1C414F5}" dt="2020-06-16T18:46:03.276" v="701" actId="108"/>
          <ac:spMkLst>
            <pc:docMk/>
            <pc:sldMk cId="1785215152" sldId="261"/>
            <ac:spMk id="104" creationId="{3C1EC058-D90B-4784-82BA-0436DEF12BB6}"/>
          </ac:spMkLst>
        </pc:spChg>
        <pc:grpChg chg="del">
          <ac:chgData name="hassan MH" userId="84cd2103f36ef0dc" providerId="LiveId" clId="{05DA878C-64A6-46BA-AF3D-6FDFE1C414F5}" dt="2020-06-16T18:24:31.403" v="231" actId="478"/>
          <ac:grpSpMkLst>
            <pc:docMk/>
            <pc:sldMk cId="1785215152" sldId="261"/>
            <ac:grpSpMk id="6" creationId="{D974449B-4CC9-42FA-904A-2E237361073C}"/>
          </ac:grpSpMkLst>
        </pc:grpChg>
        <pc:picChg chg="add del mod">
          <ac:chgData name="hassan MH" userId="84cd2103f36ef0dc" providerId="LiveId" clId="{05DA878C-64A6-46BA-AF3D-6FDFE1C414F5}" dt="2020-06-16T18:39:44.687" v="625" actId="478"/>
          <ac:picMkLst>
            <pc:docMk/>
            <pc:sldMk cId="1785215152" sldId="261"/>
            <ac:picMk id="9" creationId="{903A868B-1B20-4424-B5E2-424E6C6CFCE2}"/>
          </ac:picMkLst>
        </pc:picChg>
        <pc:picChg chg="add mod">
          <ac:chgData name="hassan MH" userId="84cd2103f36ef0dc" providerId="LiveId" clId="{05DA878C-64A6-46BA-AF3D-6FDFE1C414F5}" dt="2020-06-16T18:43:01.197" v="628" actId="1076"/>
          <ac:picMkLst>
            <pc:docMk/>
            <pc:sldMk cId="1785215152" sldId="261"/>
            <ac:picMk id="13" creationId="{B8CCC126-BE2E-463D-B664-F4031A8029C4}"/>
          </ac:picMkLst>
        </pc:picChg>
        <pc:picChg chg="add del mod">
          <ac:chgData name="hassan MH" userId="84cd2103f36ef0dc" providerId="LiveId" clId="{05DA878C-64A6-46BA-AF3D-6FDFE1C414F5}" dt="2020-06-16T18:57:05.884" v="762" actId="21"/>
          <ac:picMkLst>
            <pc:docMk/>
            <pc:sldMk cId="1785215152" sldId="261"/>
            <ac:picMk id="16" creationId="{8C2C0904-B696-4B7E-81E4-A6247C777223}"/>
          </ac:picMkLst>
        </pc:picChg>
        <pc:picChg chg="del mod">
          <ac:chgData name="hassan MH" userId="84cd2103f36ef0dc" providerId="LiveId" clId="{05DA878C-64A6-46BA-AF3D-6FDFE1C414F5}" dt="2020-06-16T18:38:18.257" v="587" actId="478"/>
          <ac:picMkLst>
            <pc:docMk/>
            <pc:sldMk cId="1785215152" sldId="261"/>
            <ac:picMk id="25" creationId="{9394DCA9-5848-4F3B-A60A-9BAE5BDF58F8}"/>
          </ac:picMkLst>
        </pc:picChg>
        <pc:picChg chg="del mod">
          <ac:chgData name="hassan MH" userId="84cd2103f36ef0dc" providerId="LiveId" clId="{05DA878C-64A6-46BA-AF3D-6FDFE1C414F5}" dt="2020-06-16T18:38:18.704" v="588" actId="478"/>
          <ac:picMkLst>
            <pc:docMk/>
            <pc:sldMk cId="1785215152" sldId="261"/>
            <ac:picMk id="34" creationId="{6EBF5438-5D6E-4FEE-83AD-601EC90CFAA0}"/>
          </ac:picMkLst>
        </pc:picChg>
        <pc:picChg chg="del mod">
          <ac:chgData name="hassan MH" userId="84cd2103f36ef0dc" providerId="LiveId" clId="{05DA878C-64A6-46BA-AF3D-6FDFE1C414F5}" dt="2020-06-16T18:38:19.418" v="589" actId="478"/>
          <ac:picMkLst>
            <pc:docMk/>
            <pc:sldMk cId="1785215152" sldId="261"/>
            <ac:picMk id="40" creationId="{579783F7-0498-46E5-B153-5E093B1EC5DA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5" creationId="{F24BF8A3-6979-4F98-BFF6-B2F8F29926F3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7" creationId="{E40CE723-D4CF-441A-B4BF-654F96F3B296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8" creationId="{160C2A59-9A55-4F08-ACB8-BB044AC4DD66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9" creationId="{51273902-F22E-43C1-9015-E68D33E4EB52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0" creationId="{EA2D8D4B-1711-45CF-B6FE-3D0DB2F1B382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1" creationId="{9561CB9D-2A41-40A4-91A1-F60ED551AB8B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2" creationId="{CA5B3932-31DA-4352-BEBC-3CB30E6D27CA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3" creationId="{7386253E-BBB1-4B6B-9E86-425BCCA8A951}"/>
          </ac:picMkLst>
        </pc:picChg>
        <pc:picChg chg="del">
          <ac:chgData name="hassan MH" userId="84cd2103f36ef0dc" providerId="LiveId" clId="{05DA878C-64A6-46BA-AF3D-6FDFE1C414F5}" dt="2020-06-16T18:34:42.958" v="509" actId="478"/>
          <ac:picMkLst>
            <pc:docMk/>
            <pc:sldMk cId="1785215152" sldId="261"/>
            <ac:picMk id="94" creationId="{D67A7E7D-FD7E-4703-9DDA-35C777014B17}"/>
          </ac:picMkLst>
        </pc:picChg>
        <pc:picChg chg="mod">
          <ac:chgData name="hassan MH" userId="84cd2103f36ef0dc" providerId="LiveId" clId="{05DA878C-64A6-46BA-AF3D-6FDFE1C414F5}" dt="2020-06-16T19:03:29.532" v="960" actId="1076"/>
          <ac:picMkLst>
            <pc:docMk/>
            <pc:sldMk cId="1785215152" sldId="261"/>
            <ac:picMk id="99" creationId="{B469E733-2BA0-40EB-BF87-7A960871A64B}"/>
          </ac:picMkLst>
        </pc:picChg>
        <pc:picChg chg="add mod">
          <ac:chgData name="hassan MH" userId="84cd2103f36ef0dc" providerId="LiveId" clId="{05DA878C-64A6-46BA-AF3D-6FDFE1C414F5}" dt="2020-06-16T18:39:18.381" v="620" actId="1076"/>
          <ac:picMkLst>
            <pc:docMk/>
            <pc:sldMk cId="1785215152" sldId="261"/>
            <ac:picMk id="105" creationId="{544A17D3-6E13-4FC8-B66C-1EB4425E0BC0}"/>
          </ac:picMkLst>
        </pc:picChg>
        <pc:picChg chg="add mod">
          <ac:chgData name="hassan MH" userId="84cd2103f36ef0dc" providerId="LiveId" clId="{05DA878C-64A6-46BA-AF3D-6FDFE1C414F5}" dt="2020-06-16T18:39:12.654" v="617" actId="1076"/>
          <ac:picMkLst>
            <pc:docMk/>
            <pc:sldMk cId="1785215152" sldId="261"/>
            <ac:picMk id="106" creationId="{A08345BE-EE7F-418A-85C6-46C9CA3CDBC5}"/>
          </ac:picMkLst>
        </pc:picChg>
        <pc:picChg chg="add mod">
          <ac:chgData name="hassan MH" userId="84cd2103f36ef0dc" providerId="LiveId" clId="{05DA878C-64A6-46BA-AF3D-6FDFE1C414F5}" dt="2020-06-16T18:43:10.379" v="629"/>
          <ac:picMkLst>
            <pc:docMk/>
            <pc:sldMk cId="1785215152" sldId="261"/>
            <ac:picMk id="107" creationId="{E46FE011-4576-42FB-874E-F5C9DED00542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64171373" sldId="262"/>
        </pc:sldMkLst>
      </pc:sldChg>
      <pc:sldChg chg="addSp delSp modSp add mod ord delAnim">
        <pc:chgData name="hassan MH" userId="84cd2103f36ef0dc" providerId="LiveId" clId="{05DA878C-64A6-46BA-AF3D-6FDFE1C414F5}" dt="2020-06-16T18:45:31.935" v="700" actId="1035"/>
        <pc:sldMkLst>
          <pc:docMk/>
          <pc:sldMk cId="2470200491" sldId="262"/>
        </pc:sldMkLst>
        <pc:spChg chg="del mod">
          <ac:chgData name="hassan MH" userId="84cd2103f36ef0dc" providerId="LiveId" clId="{05DA878C-64A6-46BA-AF3D-6FDFE1C414F5}" dt="2020-06-16T18:33:41.404" v="469" actId="478"/>
          <ac:spMkLst>
            <pc:docMk/>
            <pc:sldMk cId="2470200491" sldId="262"/>
            <ac:spMk id="5" creationId="{C9398539-9648-4CCE-9FB4-158AD69141AF}"/>
          </ac:spMkLst>
        </pc:spChg>
        <pc:spChg chg="add del mod">
          <ac:chgData name="hassan MH" userId="84cd2103f36ef0dc" providerId="LiveId" clId="{05DA878C-64A6-46BA-AF3D-6FDFE1C414F5}" dt="2020-06-16T18:32:56.136" v="455" actId="478"/>
          <ac:spMkLst>
            <pc:docMk/>
            <pc:sldMk cId="2470200491" sldId="262"/>
            <ac:spMk id="6" creationId="{6044FE8B-CD5F-4F55-9F77-9CACC1C83480}"/>
          </ac:spMkLst>
        </pc:spChg>
        <pc:spChg chg="add del mod">
          <ac:chgData name="hassan MH" userId="84cd2103f36ef0dc" providerId="LiveId" clId="{05DA878C-64A6-46BA-AF3D-6FDFE1C414F5}" dt="2020-06-16T18:33:20.010" v="463" actId="478"/>
          <ac:spMkLst>
            <pc:docMk/>
            <pc:sldMk cId="2470200491" sldId="262"/>
            <ac:spMk id="8" creationId="{EE22D6F8-7961-41A2-9327-D8C24AB5A5FE}"/>
          </ac:spMkLst>
        </pc:spChg>
        <pc:spChg chg="add del mod">
          <ac:chgData name="hassan MH" userId="84cd2103f36ef0dc" providerId="LiveId" clId="{05DA878C-64A6-46BA-AF3D-6FDFE1C414F5}" dt="2020-06-16T18:33:27.503" v="465" actId="478"/>
          <ac:spMkLst>
            <pc:docMk/>
            <pc:sldMk cId="2470200491" sldId="262"/>
            <ac:spMk id="13" creationId="{003EF032-3ED3-47FB-AF61-4C813631CD57}"/>
          </ac:spMkLst>
        </pc:spChg>
        <pc:spChg chg="add mod">
          <ac:chgData name="hassan MH" userId="84cd2103f36ef0dc" providerId="LiveId" clId="{05DA878C-64A6-46BA-AF3D-6FDFE1C414F5}" dt="2020-06-16T18:45:23.326" v="674" actId="255"/>
          <ac:spMkLst>
            <pc:docMk/>
            <pc:sldMk cId="2470200491" sldId="262"/>
            <ac:spMk id="15" creationId="{72A452C2-DC78-47E2-BEB2-BF9EC0B55BA1}"/>
          </ac:spMkLst>
        </pc:spChg>
        <pc:spChg chg="add mod">
          <ac:chgData name="hassan MH" userId="84cd2103f36ef0dc" providerId="LiveId" clId="{05DA878C-64A6-46BA-AF3D-6FDFE1C414F5}" dt="2020-06-16T18:33:13.664" v="460" actId="1076"/>
          <ac:spMkLst>
            <pc:docMk/>
            <pc:sldMk cId="2470200491" sldId="262"/>
            <ac:spMk id="35" creationId="{27158EC2-24FD-4AF7-A072-845E9C28429B}"/>
          </ac:spMkLst>
        </pc:spChg>
        <pc:spChg chg="add mod">
          <ac:chgData name="hassan MH" userId="84cd2103f36ef0dc" providerId="LiveId" clId="{05DA878C-64A6-46BA-AF3D-6FDFE1C414F5}" dt="2020-06-16T18:33:13.664" v="460" actId="1076"/>
          <ac:spMkLst>
            <pc:docMk/>
            <pc:sldMk cId="2470200491" sldId="262"/>
            <ac:spMk id="36" creationId="{4087350F-A397-4FEE-A902-EDE667205E87}"/>
          </ac:spMkLst>
        </pc:spChg>
        <pc:spChg chg="del">
          <ac:chgData name="hassan MH" userId="84cd2103f36ef0dc" providerId="LiveId" clId="{05DA878C-64A6-46BA-AF3D-6FDFE1C414F5}" dt="2020-06-16T18:33:23.256" v="464" actId="478"/>
          <ac:spMkLst>
            <pc:docMk/>
            <pc:sldMk cId="2470200491" sldId="262"/>
            <ac:spMk id="86" creationId="{C301017A-BD59-468A-A170-6354D60D8C69}"/>
          </ac:spMkLst>
        </pc:spChg>
        <pc:spChg chg="del">
          <ac:chgData name="hassan MH" userId="84cd2103f36ef0dc" providerId="LiveId" clId="{05DA878C-64A6-46BA-AF3D-6FDFE1C414F5}" dt="2020-06-16T18:33:18.067" v="462" actId="478"/>
          <ac:spMkLst>
            <pc:docMk/>
            <pc:sldMk cId="2470200491" sldId="262"/>
            <ac:spMk id="95" creationId="{991BC0A3-3893-4DC0-8C19-C44717EB0AD8}"/>
          </ac:spMkLst>
        </pc:spChg>
        <pc:spChg chg="add del">
          <ac:chgData name="hassan MH" userId="84cd2103f36ef0dc" providerId="LiveId" clId="{05DA878C-64A6-46BA-AF3D-6FDFE1C414F5}" dt="2020-06-16T18:33:16.449" v="461" actId="478"/>
          <ac:spMkLst>
            <pc:docMk/>
            <pc:sldMk cId="2470200491" sldId="262"/>
            <ac:spMk id="112" creationId="{0D0FF34A-1D24-4A29-B0A9-31A0842144DE}"/>
          </ac:spMkLst>
        </pc:spChg>
        <pc:grpChg chg="add del mod">
          <ac:chgData name="hassan MH" userId="84cd2103f36ef0dc" providerId="LiveId" clId="{05DA878C-64A6-46BA-AF3D-6FDFE1C414F5}" dt="2020-06-16T18:45:31.935" v="700" actId="1035"/>
          <ac:grpSpMkLst>
            <pc:docMk/>
            <pc:sldMk cId="2470200491" sldId="262"/>
            <ac:grpSpMk id="3" creationId="{DC34E65D-E425-4B4C-A0F8-AD189CEE9D72}"/>
          </ac:grpSpMkLst>
        </pc:grpChg>
        <pc:grpChg chg="add del mod">
          <ac:chgData name="hassan MH" userId="84cd2103f36ef0dc" providerId="LiveId" clId="{05DA878C-64A6-46BA-AF3D-6FDFE1C414F5}" dt="2020-06-16T18:34:19.341" v="501" actId="478"/>
          <ac:grpSpMkLst>
            <pc:docMk/>
            <pc:sldMk cId="2470200491" sldId="262"/>
            <ac:grpSpMk id="97" creationId="{51EF2EBE-FBF1-40B6-9D51-9AE6D3FBD738}"/>
          </ac:grpSpMkLst>
        </pc:grpChg>
        <pc:grpChg chg="add del mod">
          <ac:chgData name="hassan MH" userId="84cd2103f36ef0dc" providerId="LiveId" clId="{05DA878C-64A6-46BA-AF3D-6FDFE1C414F5}" dt="2020-06-16T18:45:29.466" v="689" actId="1035"/>
          <ac:grpSpMkLst>
            <pc:docMk/>
            <pc:sldMk cId="2470200491" sldId="262"/>
            <ac:grpSpMk id="100" creationId="{82A9EDAB-D41C-41EA-AA61-BF4A7A4C9DBB}"/>
          </ac:grpSpMkLst>
        </pc:grpChg>
        <pc:grpChg chg="add del mod">
          <ac:chgData name="hassan MH" userId="84cd2103f36ef0dc" providerId="LiveId" clId="{05DA878C-64A6-46BA-AF3D-6FDFE1C414F5}" dt="2020-06-16T18:34:18.286" v="500" actId="478"/>
          <ac:grpSpMkLst>
            <pc:docMk/>
            <pc:sldMk cId="2470200491" sldId="262"/>
            <ac:grpSpMk id="103" creationId="{73576209-0856-4F52-B5FC-6A4DF4E7687B}"/>
          </ac:grpSpMkLst>
        </pc:grpChg>
        <pc:grpChg chg="add del mod">
          <ac:chgData name="hassan MH" userId="84cd2103f36ef0dc" providerId="LiveId" clId="{05DA878C-64A6-46BA-AF3D-6FDFE1C414F5}" dt="2020-06-16T18:45:27.125" v="681" actId="1035"/>
          <ac:grpSpMkLst>
            <pc:docMk/>
            <pc:sldMk cId="2470200491" sldId="262"/>
            <ac:grpSpMk id="106" creationId="{8CBBCEC4-2298-4D36-A32C-DB22456709F0}"/>
          </ac:grpSpMkLst>
        </pc:grpChg>
        <pc:grpChg chg="add del mod">
          <ac:chgData name="hassan MH" userId="84cd2103f36ef0dc" providerId="LiveId" clId="{05DA878C-64A6-46BA-AF3D-6FDFE1C414F5}" dt="2020-06-16T18:34:22.166" v="504" actId="478"/>
          <ac:grpSpMkLst>
            <pc:docMk/>
            <pc:sldMk cId="2470200491" sldId="262"/>
            <ac:grpSpMk id="109" creationId="{B2057FBB-B472-42A3-AC3C-232866841EA0}"/>
          </ac:grpSpMkLst>
        </pc:grpChg>
        <pc:picChg chg="add mod">
          <ac:chgData name="hassan MH" userId="84cd2103f36ef0dc" providerId="LiveId" clId="{05DA878C-64A6-46BA-AF3D-6FDFE1C414F5}" dt="2020-06-16T18:34:58.182" v="515" actId="14100"/>
          <ac:picMkLst>
            <pc:docMk/>
            <pc:sldMk cId="2470200491" sldId="262"/>
            <ac:picMk id="42" creationId="{3AA2DC8A-E72B-40F3-939A-271B044648E4}"/>
          </ac:picMkLst>
        </pc:picChg>
        <pc:picChg chg="del">
          <ac:chgData name="hassan MH" userId="84cd2103f36ef0dc" providerId="LiveId" clId="{05DA878C-64A6-46BA-AF3D-6FDFE1C414F5}" dt="2020-06-16T18:34:48.399" v="510" actId="478"/>
          <ac:picMkLst>
            <pc:docMk/>
            <pc:sldMk cId="2470200491" sldId="262"/>
            <ac:picMk id="113" creationId="{6847FD5A-50C4-45FA-9BC3-DEC822C6D9DD}"/>
          </ac:picMkLst>
        </pc:picChg>
      </pc:sldChg>
      <pc:sldChg chg="addSp delSp modSp add mod delAnim">
        <pc:chgData name="hassan MH" userId="84cd2103f36ef0dc" providerId="LiveId" clId="{05DA878C-64A6-46BA-AF3D-6FDFE1C414F5}" dt="2020-06-16T18:46:53.405" v="716" actId="1076"/>
        <pc:sldMkLst>
          <pc:docMk/>
          <pc:sldMk cId="2131248194" sldId="263"/>
        </pc:sldMkLst>
        <pc:spChg chg="add del mod">
          <ac:chgData name="hassan MH" userId="84cd2103f36ef0dc" providerId="LiveId" clId="{05DA878C-64A6-46BA-AF3D-6FDFE1C414F5}" dt="2020-06-16T18:46:27.602" v="707" actId="478"/>
          <ac:spMkLst>
            <pc:docMk/>
            <pc:sldMk cId="2131248194" sldId="263"/>
            <ac:spMk id="3" creationId="{B24CEC87-24E7-4486-BB49-1FD90FDB4D27}"/>
          </ac:spMkLst>
        </pc:spChg>
        <pc:spChg chg="del">
          <ac:chgData name="hassan MH" userId="84cd2103f36ef0dc" providerId="LiveId" clId="{05DA878C-64A6-46BA-AF3D-6FDFE1C414F5}" dt="2020-06-16T18:46:23.160" v="704" actId="478"/>
          <ac:spMkLst>
            <pc:docMk/>
            <pc:sldMk cId="2131248194" sldId="263"/>
            <ac:spMk id="5" creationId="{20A5D4BD-ABF4-4BDC-AFE1-A8ECD852E32C}"/>
          </ac:spMkLst>
        </pc:spChg>
        <pc:spChg chg="add del mod">
          <ac:chgData name="hassan MH" userId="84cd2103f36ef0dc" providerId="LiveId" clId="{05DA878C-64A6-46BA-AF3D-6FDFE1C414F5}" dt="2020-06-16T18:46:37.541" v="711" actId="478"/>
          <ac:spMkLst>
            <pc:docMk/>
            <pc:sldMk cId="2131248194" sldId="263"/>
            <ac:spMk id="6" creationId="{72036E6B-E5A4-4A07-AF93-7D29D8D5B088}"/>
          </ac:spMkLst>
        </pc:spChg>
        <pc:spChg chg="del">
          <ac:chgData name="hassan MH" userId="84cd2103f36ef0dc" providerId="LiveId" clId="{05DA878C-64A6-46BA-AF3D-6FDFE1C414F5}" dt="2020-06-16T18:43:16.990" v="632" actId="478"/>
          <ac:spMkLst>
            <pc:docMk/>
            <pc:sldMk cId="2131248194" sldId="263"/>
            <ac:spMk id="9" creationId="{CD2BEA53-23DC-41B1-88BE-55D462342168}"/>
          </ac:spMkLst>
        </pc:spChg>
        <pc:spChg chg="add del">
          <ac:chgData name="hassan MH" userId="84cd2103f36ef0dc" providerId="LiveId" clId="{05DA878C-64A6-46BA-AF3D-6FDFE1C414F5}" dt="2020-06-16T18:46:35.444" v="710" actId="478"/>
          <ac:spMkLst>
            <pc:docMk/>
            <pc:sldMk cId="2131248194" sldId="263"/>
            <ac:spMk id="13" creationId="{A112041B-502C-4184-9D90-A796D548034A}"/>
          </ac:spMkLst>
        </pc:spChg>
        <pc:spChg chg="del">
          <ac:chgData name="hassan MH" userId="84cd2103f36ef0dc" providerId="LiveId" clId="{05DA878C-64A6-46BA-AF3D-6FDFE1C414F5}" dt="2020-06-16T18:46:32.201" v="708" actId="478"/>
          <ac:spMkLst>
            <pc:docMk/>
            <pc:sldMk cId="2131248194" sldId="263"/>
            <ac:spMk id="14" creationId="{FBEDD15E-D072-4CD9-9D08-221040CDC43D}"/>
          </ac:spMkLst>
        </pc:spChg>
        <pc:spChg chg="add mod">
          <ac:chgData name="hassan MH" userId="84cd2103f36ef0dc" providerId="LiveId" clId="{05DA878C-64A6-46BA-AF3D-6FDFE1C414F5}" dt="2020-06-16T18:46:51.336" v="715" actId="1076"/>
          <ac:spMkLst>
            <pc:docMk/>
            <pc:sldMk cId="2131248194" sldId="263"/>
            <ac:spMk id="34" creationId="{DB891F17-329B-4607-978A-7B37A1E51236}"/>
          </ac:spMkLst>
        </pc:spChg>
        <pc:spChg chg="add mod">
          <ac:chgData name="hassan MH" userId="84cd2103f36ef0dc" providerId="LiveId" clId="{05DA878C-64A6-46BA-AF3D-6FDFE1C414F5}" dt="2020-06-16T18:46:53.405" v="716" actId="1076"/>
          <ac:spMkLst>
            <pc:docMk/>
            <pc:sldMk cId="2131248194" sldId="263"/>
            <ac:spMk id="35" creationId="{0AF9C44E-DFB9-4BAB-AA8A-09563D51AA1B}"/>
          </ac:spMkLst>
        </pc:spChg>
        <pc:picChg chg="add mod">
          <ac:chgData name="hassan MH" userId="84cd2103f36ef0dc" providerId="LiveId" clId="{05DA878C-64A6-46BA-AF3D-6FDFE1C414F5}" dt="2020-06-16T18:43:15.057" v="631"/>
          <ac:picMkLst>
            <pc:docMk/>
            <pc:sldMk cId="2131248194" sldId="263"/>
            <ac:picMk id="33" creationId="{DF4076DA-4C83-4CD6-941D-5A25602C2850}"/>
          </ac:picMkLst>
        </pc:picChg>
        <pc:picChg chg="del">
          <ac:chgData name="hassan MH" userId="84cd2103f36ef0dc" providerId="LiveId" clId="{05DA878C-64A6-46BA-AF3D-6FDFE1C414F5}" dt="2020-06-16T18:43:14.727" v="630" actId="478"/>
          <ac:picMkLst>
            <pc:docMk/>
            <pc:sldMk cId="2131248194" sldId="263"/>
            <ac:picMk id="51" creationId="{4AE8DF89-2E05-4268-A117-E3DF994F346B}"/>
          </ac:picMkLst>
        </pc:picChg>
        <pc:picChg chg="mod">
          <ac:chgData name="hassan MH" userId="84cd2103f36ef0dc" providerId="LiveId" clId="{05DA878C-64A6-46BA-AF3D-6FDFE1C414F5}" dt="2020-06-16T18:43:20.693" v="633" actId="1076"/>
          <ac:picMkLst>
            <pc:docMk/>
            <pc:sldMk cId="2131248194" sldId="263"/>
            <ac:picMk id="57" creationId="{B199A085-8918-476C-92CC-4821EE5F9F50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287346009" sldId="263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295990956" sldId="264"/>
        </pc:sldMkLst>
      </pc:sldChg>
      <pc:sldChg chg="addSp delSp modSp add mod">
        <pc:chgData name="hassan MH" userId="84cd2103f36ef0dc" providerId="LiveId" clId="{05DA878C-64A6-46BA-AF3D-6FDFE1C414F5}" dt="2020-06-16T18:47:55.045" v="731" actId="1076"/>
        <pc:sldMkLst>
          <pc:docMk/>
          <pc:sldMk cId="467339100" sldId="265"/>
        </pc:sldMkLst>
        <pc:spChg chg="add del mod">
          <ac:chgData name="hassan MH" userId="84cd2103f36ef0dc" providerId="LiveId" clId="{05DA878C-64A6-46BA-AF3D-6FDFE1C414F5}" dt="2020-06-16T18:43:31.954" v="637" actId="478"/>
          <ac:spMkLst>
            <pc:docMk/>
            <pc:sldMk cId="467339100" sldId="265"/>
            <ac:spMk id="4" creationId="{F25F0704-0738-4A0A-9E3E-51052CBAA13F}"/>
          </ac:spMkLst>
        </pc:spChg>
        <pc:spChg chg="add mod">
          <ac:chgData name="hassan MH" userId="84cd2103f36ef0dc" providerId="LiveId" clId="{05DA878C-64A6-46BA-AF3D-6FDFE1C414F5}" dt="2020-06-16T18:47:55.045" v="731" actId="1076"/>
          <ac:spMkLst>
            <pc:docMk/>
            <pc:sldMk cId="467339100" sldId="265"/>
            <ac:spMk id="11" creationId="{5ED47709-CE4E-42A4-B6EE-1DA430680DC5}"/>
          </ac:spMkLst>
        </pc:spChg>
        <pc:spChg chg="mod">
          <ac:chgData name="hassan MH" userId="84cd2103f36ef0dc" providerId="LiveId" clId="{05DA878C-64A6-46BA-AF3D-6FDFE1C414F5}" dt="2020-06-16T18:47:20.816" v="721" actId="207"/>
          <ac:spMkLst>
            <pc:docMk/>
            <pc:sldMk cId="467339100" sldId="265"/>
            <ac:spMk id="12" creationId="{B89D8978-A249-4BE3-B886-7A19B0444F64}"/>
          </ac:spMkLst>
        </pc:spChg>
        <pc:spChg chg="del">
          <ac:chgData name="hassan MH" userId="84cd2103f36ef0dc" providerId="LiveId" clId="{05DA878C-64A6-46BA-AF3D-6FDFE1C414F5}" dt="2020-06-16T18:43:30.513" v="635" actId="478"/>
          <ac:spMkLst>
            <pc:docMk/>
            <pc:sldMk cId="467339100" sldId="265"/>
            <ac:spMk id="15" creationId="{236890EE-18E0-4118-8622-D7C72721CD2F}"/>
          </ac:spMkLst>
        </pc:spChg>
        <pc:spChg chg="add mod">
          <ac:chgData name="hassan MH" userId="84cd2103f36ef0dc" providerId="LiveId" clId="{05DA878C-64A6-46BA-AF3D-6FDFE1C414F5}" dt="2020-06-16T18:47:52.461" v="730" actId="1076"/>
          <ac:spMkLst>
            <pc:docMk/>
            <pc:sldMk cId="467339100" sldId="265"/>
            <ac:spMk id="16" creationId="{2F7A8CBD-1B87-4074-9D4D-D6792B773DAA}"/>
          </ac:spMkLst>
        </pc:spChg>
        <pc:spChg chg="del">
          <ac:chgData name="hassan MH" userId="84cd2103f36ef0dc" providerId="LiveId" clId="{05DA878C-64A6-46BA-AF3D-6FDFE1C414F5}" dt="2020-06-16T18:43:28.986" v="634" actId="478"/>
          <ac:spMkLst>
            <pc:docMk/>
            <pc:sldMk cId="467339100" sldId="265"/>
            <ac:spMk id="19" creationId="{32FBE749-BB31-4F14-BE1D-5DB236C9486C}"/>
          </ac:spMkLst>
        </pc:spChg>
        <pc:grpChg chg="del">
          <ac:chgData name="hassan MH" userId="84cd2103f36ef0dc" providerId="LiveId" clId="{05DA878C-64A6-46BA-AF3D-6FDFE1C414F5}" dt="2020-06-16T18:43:31.271" v="636" actId="478"/>
          <ac:grpSpMkLst>
            <pc:docMk/>
            <pc:sldMk cId="467339100" sldId="265"/>
            <ac:grpSpMk id="14" creationId="{569B782F-A2E2-41F4-BFB4-13AE0F10888F}"/>
          </ac:grpSpMkLst>
        </pc:grp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649730420" sldId="265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581022384" sldId="266"/>
        </pc:sldMkLst>
      </pc:sldChg>
      <pc:sldChg chg="add del">
        <pc:chgData name="hassan MH" userId="84cd2103f36ef0dc" providerId="LiveId" clId="{05DA878C-64A6-46BA-AF3D-6FDFE1C414F5}" dt="2020-06-16T18:24:40.415" v="233" actId="47"/>
        <pc:sldMkLst>
          <pc:docMk/>
          <pc:sldMk cId="4096633776" sldId="266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852549028" sldId="267"/>
        </pc:sldMkLst>
      </pc:sldChg>
      <pc:sldChg chg="addSp delSp modSp add mod">
        <pc:chgData name="hassan MH" userId="84cd2103f36ef0dc" providerId="LiveId" clId="{05DA878C-64A6-46BA-AF3D-6FDFE1C414F5}" dt="2020-06-16T19:40:26.865" v="1488" actId="18131"/>
        <pc:sldMkLst>
          <pc:docMk/>
          <pc:sldMk cId="1424648378" sldId="268"/>
        </pc:sldMkLst>
        <pc:spChg chg="add mod">
          <ac:chgData name="hassan MH" userId="84cd2103f36ef0dc" providerId="LiveId" clId="{05DA878C-64A6-46BA-AF3D-6FDFE1C414F5}" dt="2020-06-16T18:32:34.274" v="442" actId="404"/>
          <ac:spMkLst>
            <pc:docMk/>
            <pc:sldMk cId="1424648378" sldId="268"/>
            <ac:spMk id="3" creationId="{1745A786-F28B-4A91-8A3B-10C6BEBF343F}"/>
          </ac:spMkLst>
        </pc:spChg>
        <pc:spChg chg="del mod">
          <ac:chgData name="hassan MH" userId="84cd2103f36ef0dc" providerId="LiveId" clId="{05DA878C-64A6-46BA-AF3D-6FDFE1C414F5}" dt="2020-06-16T18:22:41.009" v="127" actId="478"/>
          <ac:spMkLst>
            <pc:docMk/>
            <pc:sldMk cId="1424648378" sldId="268"/>
            <ac:spMk id="43" creationId="{3333C70F-59F1-4E22-9FE9-AA4834881480}"/>
          </ac:spMkLst>
        </pc:spChg>
        <pc:picChg chg="mod">
          <ac:chgData name="hassan MH" userId="84cd2103f36ef0dc" providerId="LiveId" clId="{05DA878C-64A6-46BA-AF3D-6FDFE1C414F5}" dt="2020-06-16T18:23:09.383" v="166" actId="1076"/>
          <ac:picMkLst>
            <pc:docMk/>
            <pc:sldMk cId="1424648378" sldId="268"/>
            <ac:picMk id="12" creationId="{3169BF61-0E61-4646-9BA1-BED9F4B05EE5}"/>
          </ac:picMkLst>
        </pc:picChg>
        <pc:picChg chg="mod modCrop">
          <ac:chgData name="hassan MH" userId="84cd2103f36ef0dc" providerId="LiveId" clId="{05DA878C-64A6-46BA-AF3D-6FDFE1C414F5}" dt="2020-06-16T19:40:26.865" v="1488" actId="18131"/>
          <ac:picMkLst>
            <pc:docMk/>
            <pc:sldMk cId="1424648378" sldId="268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618997943" sldId="26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06897601" sldId="269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04851342" sldId="270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68722949" sldId="271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688944227" sldId="272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071462264" sldId="273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75943678" sldId="274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603974340" sldId="275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226076853" sldId="276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164532066" sldId="277"/>
        </pc:sldMkLst>
      </pc:sldChg>
      <pc:sldChg chg="addSp modSp mod setBg">
        <pc:chgData name="hassan MH" userId="84cd2103f36ef0dc" providerId="LiveId" clId="{05DA878C-64A6-46BA-AF3D-6FDFE1C414F5}" dt="2020-06-16T19:38:05.641" v="1482" actId="114"/>
        <pc:sldMkLst>
          <pc:docMk/>
          <pc:sldMk cId="3893368810" sldId="278"/>
        </pc:sldMkLst>
        <pc:spChg chg="mod">
          <ac:chgData name="hassan MH" userId="84cd2103f36ef0dc" providerId="LiveId" clId="{05DA878C-64A6-46BA-AF3D-6FDFE1C414F5}" dt="2020-06-16T19:37:41.891" v="1481" actId="20577"/>
          <ac:spMkLst>
            <pc:docMk/>
            <pc:sldMk cId="3893368810" sldId="278"/>
            <ac:spMk id="3" creationId="{8197C538-F605-4470-B8E7-E81A57470B0C}"/>
          </ac:spMkLst>
        </pc:spChg>
        <pc:spChg chg="mod">
          <ac:chgData name="hassan MH" userId="84cd2103f36ef0dc" providerId="LiveId" clId="{05DA878C-64A6-46BA-AF3D-6FDFE1C414F5}" dt="2020-06-16T19:38:05.641" v="1482" actId="114"/>
          <ac:spMkLst>
            <pc:docMk/>
            <pc:sldMk cId="3893368810" sldId="278"/>
            <ac:spMk id="4" creationId="{25DB781E-8C19-4CEB-A828-95DF9DA4185D}"/>
          </ac:spMkLst>
        </pc:spChg>
        <pc:spChg chg="add mod ord">
          <ac:chgData name="hassan MH" userId="84cd2103f36ef0dc" providerId="LiveId" clId="{05DA878C-64A6-46BA-AF3D-6FDFE1C414F5}" dt="2020-06-16T18:17:45.204" v="31" actId="1582"/>
          <ac:spMkLst>
            <pc:docMk/>
            <pc:sldMk cId="3893368810" sldId="278"/>
            <ac:spMk id="5" creationId="{F795302A-6729-4AA3-81AA-067917998FC2}"/>
          </ac:spMkLst>
        </pc:spChg>
      </pc:sldChg>
      <pc:sldChg chg="delSp new del mod ord">
        <pc:chgData name="hassan MH" userId="84cd2103f36ef0dc" providerId="LiveId" clId="{05DA878C-64A6-46BA-AF3D-6FDFE1C414F5}" dt="2020-06-16T18:17:51.777" v="32" actId="47"/>
        <pc:sldMkLst>
          <pc:docMk/>
          <pc:sldMk cId="3265365199" sldId="279"/>
        </pc:sldMkLst>
        <pc:spChg chg="del">
          <ac:chgData name="hassan MH" userId="84cd2103f36ef0dc" providerId="LiveId" clId="{05DA878C-64A6-46BA-AF3D-6FDFE1C414F5}" dt="2020-06-16T18:13:05.909" v="4" actId="478"/>
          <ac:spMkLst>
            <pc:docMk/>
            <pc:sldMk cId="3265365199" sldId="279"/>
            <ac:spMk id="2" creationId="{9BA756CB-8BF1-4900-AC00-AD6016C1AD5D}"/>
          </ac:spMkLst>
        </pc:spChg>
        <pc:spChg chg="del">
          <ac:chgData name="hassan MH" userId="84cd2103f36ef0dc" providerId="LiveId" clId="{05DA878C-64A6-46BA-AF3D-6FDFE1C414F5}" dt="2020-06-16T18:13:05.909" v="4" actId="478"/>
          <ac:spMkLst>
            <pc:docMk/>
            <pc:sldMk cId="3265365199" sldId="279"/>
            <ac:spMk id="3" creationId="{13D48335-3F76-47AC-980D-F988493FB283}"/>
          </ac:spMkLst>
        </pc:spChg>
      </pc:sldChg>
      <pc:sldChg chg="addSp delSp modSp new mod ord">
        <pc:chgData name="hassan MH" userId="84cd2103f36ef0dc" providerId="LiveId" clId="{05DA878C-64A6-46BA-AF3D-6FDFE1C414F5}" dt="2020-06-16T19:25:40.566" v="1380"/>
        <pc:sldMkLst>
          <pc:docMk/>
          <pc:sldMk cId="3267084846" sldId="279"/>
        </pc:sldMkLst>
        <pc:spChg chg="del">
          <ac:chgData name="hassan MH" userId="84cd2103f36ef0dc" providerId="LiveId" clId="{05DA878C-64A6-46BA-AF3D-6FDFE1C414F5}" dt="2020-06-16T18:57:04.092" v="761" actId="478"/>
          <ac:spMkLst>
            <pc:docMk/>
            <pc:sldMk cId="3267084846" sldId="279"/>
            <ac:spMk id="2" creationId="{6C3C8DAF-1384-44CA-9B5A-5047C19942D6}"/>
          </ac:spMkLst>
        </pc:spChg>
        <pc:spChg chg="del">
          <ac:chgData name="hassan MH" userId="84cd2103f36ef0dc" providerId="LiveId" clId="{05DA878C-64A6-46BA-AF3D-6FDFE1C414F5}" dt="2020-06-16T18:57:04.092" v="761" actId="478"/>
          <ac:spMkLst>
            <pc:docMk/>
            <pc:sldMk cId="3267084846" sldId="279"/>
            <ac:spMk id="3" creationId="{F8299303-1F2E-45A9-AB9F-5AC383847A80}"/>
          </ac:spMkLst>
        </pc:spChg>
        <pc:spChg chg="add del mod ord">
          <ac:chgData name="hassan MH" userId="84cd2103f36ef0dc" providerId="LiveId" clId="{05DA878C-64A6-46BA-AF3D-6FDFE1C414F5}" dt="2020-06-16T19:03:13.889" v="957" actId="478"/>
          <ac:spMkLst>
            <pc:docMk/>
            <pc:sldMk cId="3267084846" sldId="279"/>
            <ac:spMk id="5" creationId="{0D7E4C28-7DBB-469C-9D65-ECA8530E2307}"/>
          </ac:spMkLst>
        </pc:spChg>
        <pc:spChg chg="add del mod">
          <ac:chgData name="hassan MH" userId="84cd2103f36ef0dc" providerId="LiveId" clId="{05DA878C-64A6-46BA-AF3D-6FDFE1C414F5}" dt="2020-06-16T18:58:10.861" v="782" actId="478"/>
          <ac:spMkLst>
            <pc:docMk/>
            <pc:sldMk cId="3267084846" sldId="279"/>
            <ac:spMk id="6" creationId="{9BE69DC3-C7BA-4753-94DF-2C38923648EC}"/>
          </ac:spMkLst>
        </pc:spChg>
        <pc:spChg chg="add mod">
          <ac:chgData name="hassan MH" userId="84cd2103f36ef0dc" providerId="LiveId" clId="{05DA878C-64A6-46BA-AF3D-6FDFE1C414F5}" dt="2020-06-16T19:03:24.468" v="959" actId="1076"/>
          <ac:spMkLst>
            <pc:docMk/>
            <pc:sldMk cId="3267084846" sldId="279"/>
            <ac:spMk id="7" creationId="{8494F265-0929-496F-A4BC-70CFB6DB2CBF}"/>
          </ac:spMkLst>
        </pc:spChg>
        <pc:spChg chg="add mod">
          <ac:chgData name="hassan MH" userId="84cd2103f36ef0dc" providerId="LiveId" clId="{05DA878C-64A6-46BA-AF3D-6FDFE1C414F5}" dt="2020-06-16T19:03:17.652" v="958" actId="1076"/>
          <ac:spMkLst>
            <pc:docMk/>
            <pc:sldMk cId="3267084846" sldId="279"/>
            <ac:spMk id="8" creationId="{9BEC4DDE-6C71-4D79-A1C2-0B3E5933D069}"/>
          </ac:spMkLst>
        </pc:spChg>
        <pc:spChg chg="add mod">
          <ac:chgData name="hassan MH" userId="84cd2103f36ef0dc" providerId="LiveId" clId="{05DA878C-64A6-46BA-AF3D-6FDFE1C414F5}" dt="2020-06-16T19:02:59.684" v="951" actId="1076"/>
          <ac:spMkLst>
            <pc:docMk/>
            <pc:sldMk cId="3267084846" sldId="279"/>
            <ac:spMk id="9" creationId="{1172B927-6402-489C-872B-602C3170EF5B}"/>
          </ac:spMkLst>
        </pc:spChg>
        <pc:spChg chg="add del mod">
          <ac:chgData name="hassan MH" userId="84cd2103f36ef0dc" providerId="LiveId" clId="{05DA878C-64A6-46BA-AF3D-6FDFE1C414F5}" dt="2020-06-16T19:02:25.243" v="934" actId="478"/>
          <ac:spMkLst>
            <pc:docMk/>
            <pc:sldMk cId="3267084846" sldId="279"/>
            <ac:spMk id="10" creationId="{CF93955C-B607-4F85-BC3C-DD77EC0E8766}"/>
          </ac:spMkLst>
        </pc:spChg>
        <pc:spChg chg="add mod ord">
          <ac:chgData name="hassan MH" userId="84cd2103f36ef0dc" providerId="LiveId" clId="{05DA878C-64A6-46BA-AF3D-6FDFE1C414F5}" dt="2020-06-16T19:02:43.215" v="937" actId="167"/>
          <ac:spMkLst>
            <pc:docMk/>
            <pc:sldMk cId="3267084846" sldId="279"/>
            <ac:spMk id="11" creationId="{42E687F5-E95C-4116-963E-18C294D10318}"/>
          </ac:spMkLst>
        </pc:spChg>
        <pc:spChg chg="add mod">
          <ac:chgData name="hassan MH" userId="84cd2103f36ef0dc" providerId="LiveId" clId="{05DA878C-64A6-46BA-AF3D-6FDFE1C414F5}" dt="2020-06-16T19:03:24.468" v="959" actId="1076"/>
          <ac:spMkLst>
            <pc:docMk/>
            <pc:sldMk cId="3267084846" sldId="279"/>
            <ac:spMk id="12" creationId="{D0711C0E-0620-443A-A52B-FA6962A98108}"/>
          </ac:spMkLst>
        </pc:spChg>
        <pc:picChg chg="add mod ord modCrop">
          <ac:chgData name="hassan MH" userId="84cd2103f36ef0dc" providerId="LiveId" clId="{05DA878C-64A6-46BA-AF3D-6FDFE1C414F5}" dt="2020-06-16T19:02:45.934" v="938" actId="167"/>
          <ac:picMkLst>
            <pc:docMk/>
            <pc:sldMk cId="3267084846" sldId="279"/>
            <ac:picMk id="4" creationId="{0B9CED50-F6D8-4FFA-9E60-F0E9DFA7C7A6}"/>
          </ac:picMkLst>
        </pc:picChg>
      </pc:sldChg>
      <pc:sldChg chg="addSp delSp modSp add mod">
        <pc:chgData name="hassan MH" userId="84cd2103f36ef0dc" providerId="LiveId" clId="{05DA878C-64A6-46BA-AF3D-6FDFE1C414F5}" dt="2020-06-16T19:07:03.723" v="984" actId="207"/>
        <pc:sldMkLst>
          <pc:docMk/>
          <pc:sldMk cId="2769206725" sldId="280"/>
        </pc:sldMkLst>
        <pc:spChg chg="mod">
          <ac:chgData name="hassan MH" userId="84cd2103f36ef0dc" providerId="LiveId" clId="{05DA878C-64A6-46BA-AF3D-6FDFE1C414F5}" dt="2020-06-16T19:07:03.723" v="984" actId="207"/>
          <ac:spMkLst>
            <pc:docMk/>
            <pc:sldMk cId="2769206725" sldId="280"/>
            <ac:spMk id="13" creationId="{A112041B-502C-4184-9D90-A796D548034A}"/>
          </ac:spMkLst>
        </pc:spChg>
        <pc:spChg chg="mod">
          <ac:chgData name="hassan MH" userId="84cd2103f36ef0dc" providerId="LiveId" clId="{05DA878C-64A6-46BA-AF3D-6FDFE1C414F5}" dt="2020-06-16T19:05:38.788" v="980" actId="1076"/>
          <ac:spMkLst>
            <pc:docMk/>
            <pc:sldMk cId="2769206725" sldId="280"/>
            <ac:spMk id="34" creationId="{DB891F17-329B-4607-978A-7B37A1E51236}"/>
          </ac:spMkLst>
        </pc:spChg>
        <pc:spChg chg="add del mod">
          <ac:chgData name="hassan MH" userId="84cd2103f36ef0dc" providerId="LiveId" clId="{05DA878C-64A6-46BA-AF3D-6FDFE1C414F5}" dt="2020-06-16T19:05:43.716" v="982" actId="1076"/>
          <ac:spMkLst>
            <pc:docMk/>
            <pc:sldMk cId="2769206725" sldId="280"/>
            <ac:spMk id="35" creationId="{0AF9C44E-DFB9-4BAB-AA8A-09563D51AA1B}"/>
          </ac:spMkLst>
        </pc:spChg>
        <pc:graphicFrameChg chg="add mod">
          <ac:chgData name="hassan MH" userId="84cd2103f36ef0dc" providerId="LiveId" clId="{05DA878C-64A6-46BA-AF3D-6FDFE1C414F5}" dt="2020-06-16T19:05:48.347" v="983" actId="1076"/>
          <ac:graphicFrameMkLst>
            <pc:docMk/>
            <pc:sldMk cId="2769206725" sldId="280"/>
            <ac:graphicFrameMk id="4" creationId="{C390D2A0-E8E6-4BB9-83B5-5F1C7879694B}"/>
          </ac:graphicFrameMkLst>
        </pc:graphicFrameChg>
      </pc:sldChg>
      <pc:sldChg chg="addSp delSp modSp new mod ord">
        <pc:chgData name="hassan MH" userId="84cd2103f36ef0dc" providerId="LiveId" clId="{05DA878C-64A6-46BA-AF3D-6FDFE1C414F5}" dt="2020-06-16T19:25:47.725" v="1382"/>
        <pc:sldMkLst>
          <pc:docMk/>
          <pc:sldMk cId="845747023" sldId="281"/>
        </pc:sldMkLst>
        <pc:spChg chg="del">
          <ac:chgData name="hassan MH" userId="84cd2103f36ef0dc" providerId="LiveId" clId="{05DA878C-64A6-46BA-AF3D-6FDFE1C414F5}" dt="2020-06-16T19:11:27.571" v="1154" actId="478"/>
          <ac:spMkLst>
            <pc:docMk/>
            <pc:sldMk cId="845747023" sldId="281"/>
            <ac:spMk id="2" creationId="{0C1A7845-715F-4218-B674-79ED47EF2CD5}"/>
          </ac:spMkLst>
        </pc:spChg>
        <pc:spChg chg="del">
          <ac:chgData name="hassan MH" userId="84cd2103f36ef0dc" providerId="LiveId" clId="{05DA878C-64A6-46BA-AF3D-6FDFE1C414F5}" dt="2020-06-16T19:11:27.571" v="1154" actId="478"/>
          <ac:spMkLst>
            <pc:docMk/>
            <pc:sldMk cId="845747023" sldId="281"/>
            <ac:spMk id="3" creationId="{7B84D129-C33F-49F2-B31B-4580429DBD62}"/>
          </ac:spMkLst>
        </pc:spChg>
        <pc:spChg chg="add mod">
          <ac:chgData name="hassan MH" userId="84cd2103f36ef0dc" providerId="LiveId" clId="{05DA878C-64A6-46BA-AF3D-6FDFE1C414F5}" dt="2020-06-16T19:15:54.368" v="1184" actId="207"/>
          <ac:spMkLst>
            <pc:docMk/>
            <pc:sldMk cId="845747023" sldId="281"/>
            <ac:spMk id="4" creationId="{D78EE8EA-F794-44DC-813A-2CD71F1B39CE}"/>
          </ac:spMkLst>
        </pc:spChg>
        <pc:spChg chg="add mod">
          <ac:chgData name="hassan MH" userId="84cd2103f36ef0dc" providerId="LiveId" clId="{05DA878C-64A6-46BA-AF3D-6FDFE1C414F5}" dt="2020-06-16T19:13:08.275" v="1177" actId="1076"/>
          <ac:spMkLst>
            <pc:docMk/>
            <pc:sldMk cId="845747023" sldId="281"/>
            <ac:spMk id="5" creationId="{340C31DB-BA7F-41FB-B759-281969E1CA7C}"/>
          </ac:spMkLst>
        </pc:spChg>
        <pc:spChg chg="add mod">
          <ac:chgData name="hassan MH" userId="84cd2103f36ef0dc" providerId="LiveId" clId="{05DA878C-64A6-46BA-AF3D-6FDFE1C414F5}" dt="2020-06-16T19:13:11.068" v="1178" actId="1076"/>
          <ac:spMkLst>
            <pc:docMk/>
            <pc:sldMk cId="845747023" sldId="281"/>
            <ac:spMk id="7" creationId="{A06A1731-B84B-4386-B329-82115B9DCD2B}"/>
          </ac:spMkLst>
        </pc:spChg>
        <pc:spChg chg="add mod">
          <ac:chgData name="hassan MH" userId="84cd2103f36ef0dc" providerId="LiveId" clId="{05DA878C-64A6-46BA-AF3D-6FDFE1C414F5}" dt="2020-06-16T19:14:56.291" v="1183" actId="1076"/>
          <ac:spMkLst>
            <pc:docMk/>
            <pc:sldMk cId="845747023" sldId="281"/>
            <ac:spMk id="8" creationId="{F82192E9-06D3-4E6F-9D6D-157CD5E08B1B}"/>
          </ac:spMkLst>
        </pc:spChg>
        <pc:graphicFrameChg chg="add mod">
          <ac:chgData name="hassan MH" userId="84cd2103f36ef0dc" providerId="LiveId" clId="{05DA878C-64A6-46BA-AF3D-6FDFE1C414F5}" dt="2020-06-16T19:13:25.531" v="1180" actId="1076"/>
          <ac:graphicFrameMkLst>
            <pc:docMk/>
            <pc:sldMk cId="845747023" sldId="281"/>
            <ac:graphicFrameMk id="6" creationId="{9F409611-C86C-4D6A-89FC-59B26BE7E27E}"/>
          </ac:graphicFrameMkLst>
        </pc:graphicFrameChg>
      </pc:sldChg>
      <pc:sldChg chg="addSp delSp modSp new del mod">
        <pc:chgData name="hassan MH" userId="84cd2103f36ef0dc" providerId="LiveId" clId="{05DA878C-64A6-46BA-AF3D-6FDFE1C414F5}" dt="2020-06-16T19:10:57.262" v="1152" actId="47"/>
        <pc:sldMkLst>
          <pc:docMk/>
          <pc:sldMk cId="1143789827" sldId="281"/>
        </pc:sldMkLst>
        <pc:spChg chg="del">
          <ac:chgData name="hassan MH" userId="84cd2103f36ef0dc" providerId="LiveId" clId="{05DA878C-64A6-46BA-AF3D-6FDFE1C414F5}" dt="2020-06-16T19:07:34.312" v="986" actId="478"/>
          <ac:spMkLst>
            <pc:docMk/>
            <pc:sldMk cId="1143789827" sldId="281"/>
            <ac:spMk id="2" creationId="{320703C8-27EF-4819-A9DC-B97A8DFD5707}"/>
          </ac:spMkLst>
        </pc:spChg>
        <pc:spChg chg="del">
          <ac:chgData name="hassan MH" userId="84cd2103f36ef0dc" providerId="LiveId" clId="{05DA878C-64A6-46BA-AF3D-6FDFE1C414F5}" dt="2020-06-16T19:07:34.312" v="986" actId="478"/>
          <ac:spMkLst>
            <pc:docMk/>
            <pc:sldMk cId="1143789827" sldId="281"/>
            <ac:spMk id="3" creationId="{0617721D-AFB5-49FC-87E5-4583C485E688}"/>
          </ac:spMkLst>
        </pc:spChg>
        <pc:spChg chg="add mod">
          <ac:chgData name="hassan MH" userId="84cd2103f36ef0dc" providerId="LiveId" clId="{05DA878C-64A6-46BA-AF3D-6FDFE1C414F5}" dt="2020-06-16T19:09:53.813" v="1123" actId="1076"/>
          <ac:spMkLst>
            <pc:docMk/>
            <pc:sldMk cId="1143789827" sldId="281"/>
            <ac:spMk id="4" creationId="{59A18FE8-643F-47E2-AEAE-D88DC03C1DE4}"/>
          </ac:spMkLst>
        </pc:spChg>
        <pc:spChg chg="add mod">
          <ac:chgData name="hassan MH" userId="84cd2103f36ef0dc" providerId="LiveId" clId="{05DA878C-64A6-46BA-AF3D-6FDFE1C414F5}" dt="2020-06-16T19:09:57.804" v="1124" actId="1076"/>
          <ac:spMkLst>
            <pc:docMk/>
            <pc:sldMk cId="1143789827" sldId="281"/>
            <ac:spMk id="5" creationId="{FE635674-F915-4696-B76D-BFDFE4D5C505}"/>
          </ac:spMkLst>
        </pc:spChg>
        <pc:spChg chg="add mod">
          <ac:chgData name="hassan MH" userId="84cd2103f36ef0dc" providerId="LiveId" clId="{05DA878C-64A6-46BA-AF3D-6FDFE1C414F5}" dt="2020-06-16T19:09:57.804" v="1124" actId="1076"/>
          <ac:spMkLst>
            <pc:docMk/>
            <pc:sldMk cId="1143789827" sldId="281"/>
            <ac:spMk id="6" creationId="{F8252955-F502-4578-9B72-2CE396EFC2A9}"/>
          </ac:spMkLst>
        </pc:spChg>
        <pc:spChg chg="add mod">
          <ac:chgData name="hassan MH" userId="84cd2103f36ef0dc" providerId="LiveId" clId="{05DA878C-64A6-46BA-AF3D-6FDFE1C414F5}" dt="2020-06-16T19:10:36.852" v="1151" actId="688"/>
          <ac:spMkLst>
            <pc:docMk/>
            <pc:sldMk cId="1143789827" sldId="281"/>
            <ac:spMk id="7" creationId="{1C5B79BB-33AB-4EC4-9347-53BAB8C21A81}"/>
          </ac:spMkLst>
        </pc:spChg>
        <pc:spChg chg="add mod">
          <ac:chgData name="hassan MH" userId="84cd2103f36ef0dc" providerId="LiveId" clId="{05DA878C-64A6-46BA-AF3D-6FDFE1C414F5}" dt="2020-06-16T19:10:15.590" v="1149" actId="113"/>
          <ac:spMkLst>
            <pc:docMk/>
            <pc:sldMk cId="1143789827" sldId="281"/>
            <ac:spMk id="8" creationId="{A6386F2C-9DFB-46CE-A1CF-3E60167C87A1}"/>
          </ac:spMkLst>
        </pc:spChg>
        <pc:spChg chg="add mod">
          <ac:chgData name="hassan MH" userId="84cd2103f36ef0dc" providerId="LiveId" clId="{05DA878C-64A6-46BA-AF3D-6FDFE1C414F5}" dt="2020-06-16T19:10:11.767" v="1148" actId="1035"/>
          <ac:spMkLst>
            <pc:docMk/>
            <pc:sldMk cId="1143789827" sldId="281"/>
            <ac:spMk id="9" creationId="{F15CA8B3-8CF2-45CA-B9AF-8F5D2229FC77}"/>
          </ac:spMkLst>
        </pc:spChg>
      </pc:sldChg>
      <pc:sldChg chg="addSp delSp modSp new mod">
        <pc:chgData name="hassan MH" userId="84cd2103f36ef0dc" providerId="LiveId" clId="{05DA878C-64A6-46BA-AF3D-6FDFE1C414F5}" dt="2020-06-16T19:25:28.890" v="1378" actId="207"/>
        <pc:sldMkLst>
          <pc:docMk/>
          <pc:sldMk cId="129192427" sldId="282"/>
        </pc:sldMkLst>
        <pc:spChg chg="del">
          <ac:chgData name="hassan MH" userId="84cd2103f36ef0dc" providerId="LiveId" clId="{05DA878C-64A6-46BA-AF3D-6FDFE1C414F5}" dt="2020-06-16T19:16:01.274" v="1186" actId="478"/>
          <ac:spMkLst>
            <pc:docMk/>
            <pc:sldMk cId="129192427" sldId="282"/>
            <ac:spMk id="2" creationId="{9A9E6BB1-68C2-40E7-B9A7-93EFC24BCD85}"/>
          </ac:spMkLst>
        </pc:spChg>
        <pc:spChg chg="del">
          <ac:chgData name="hassan MH" userId="84cd2103f36ef0dc" providerId="LiveId" clId="{05DA878C-64A6-46BA-AF3D-6FDFE1C414F5}" dt="2020-06-16T19:16:01.274" v="1186" actId="478"/>
          <ac:spMkLst>
            <pc:docMk/>
            <pc:sldMk cId="129192427" sldId="282"/>
            <ac:spMk id="3" creationId="{D3E7008C-C946-4DD8-8342-AD4F5223B242}"/>
          </ac:spMkLst>
        </pc:spChg>
        <pc:spChg chg="add mod">
          <ac:chgData name="hassan MH" userId="84cd2103f36ef0dc" providerId="LiveId" clId="{05DA878C-64A6-46BA-AF3D-6FDFE1C414F5}" dt="2020-06-16T19:25:28.890" v="1378" actId="207"/>
          <ac:spMkLst>
            <pc:docMk/>
            <pc:sldMk cId="129192427" sldId="282"/>
            <ac:spMk id="4" creationId="{7958B6F1-D1DA-405F-93B6-82F434B2E8ED}"/>
          </ac:spMkLst>
        </pc:spChg>
        <pc:spChg chg="add mod">
          <ac:chgData name="hassan MH" userId="84cd2103f36ef0dc" providerId="LiveId" clId="{05DA878C-64A6-46BA-AF3D-6FDFE1C414F5}" dt="2020-06-16T19:20:41.615" v="1314" actId="20577"/>
          <ac:spMkLst>
            <pc:docMk/>
            <pc:sldMk cId="129192427" sldId="282"/>
            <ac:spMk id="12" creationId="{1C54853D-44D8-4263-B87A-0FD12FD50F88}"/>
          </ac:spMkLst>
        </pc:spChg>
        <pc:spChg chg="add mod">
          <ac:chgData name="hassan MH" userId="84cd2103f36ef0dc" providerId="LiveId" clId="{05DA878C-64A6-46BA-AF3D-6FDFE1C414F5}" dt="2020-06-16T19:20:12.251" v="1281" actId="1076"/>
          <ac:spMkLst>
            <pc:docMk/>
            <pc:sldMk cId="129192427" sldId="282"/>
            <ac:spMk id="13" creationId="{11AA16A1-BA30-44CF-AD95-37C4363DE20A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14" creationId="{856D5ECD-0D82-4328-8F70-1EC7B0AD5DF7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16" creationId="{6315C206-2521-4630-9083-C55D29F5305E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17" creationId="{156E17B2-20FE-4AD9-AE96-D1473B36F798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19" creationId="{BA32771C-F9CA-4027-A5F6-5FAED3B5BBB5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20" creationId="{6CD7ED66-6013-4878-AE85-75EAFE061374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22" creationId="{7661902C-7146-40A6-9751-FD4794806496}"/>
          </ac:spMkLst>
        </pc:spChg>
        <pc:spChg chg="add del mod">
          <ac:chgData name="hassan MH" userId="84cd2103f36ef0dc" providerId="LiveId" clId="{05DA878C-64A6-46BA-AF3D-6FDFE1C414F5}" dt="2020-06-16T19:18:04.966" v="1230" actId="478"/>
          <ac:spMkLst>
            <pc:docMk/>
            <pc:sldMk cId="129192427" sldId="282"/>
            <ac:spMk id="23" creationId="{C7C791BF-F41B-4B49-9DF1-C8FA2179030A}"/>
          </ac:spMkLst>
        </pc:spChg>
        <pc:spChg chg="add del mod">
          <ac:chgData name="hassan MH" userId="84cd2103f36ef0dc" providerId="LiveId" clId="{05DA878C-64A6-46BA-AF3D-6FDFE1C414F5}" dt="2020-06-16T19:18:04.966" v="1230" actId="478"/>
          <ac:spMkLst>
            <pc:docMk/>
            <pc:sldMk cId="129192427" sldId="282"/>
            <ac:spMk id="25" creationId="{0BAA3558-F641-4227-A65F-7378EE48206F}"/>
          </ac:spMkLst>
        </pc:spChg>
        <pc:spChg chg="add mod">
          <ac:chgData name="hassan MH" userId="84cd2103f36ef0dc" providerId="LiveId" clId="{05DA878C-64A6-46BA-AF3D-6FDFE1C414F5}" dt="2020-06-16T19:20:15.043" v="1282" actId="1076"/>
          <ac:spMkLst>
            <pc:docMk/>
            <pc:sldMk cId="129192427" sldId="282"/>
            <ac:spMk id="27" creationId="{5E61B717-A6E2-4859-BAD6-19772E39C937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28" creationId="{C69107F2-E6B9-4E9B-8EE7-9ED2B7A3B7C6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29" creationId="{F4DAAF03-1EC2-4CB2-B89D-50C2CB9F0451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30" creationId="{E1C74A76-2B0D-4462-ADB7-2D6B5487941B}"/>
          </ac:spMkLst>
        </pc:spChg>
        <pc:cxnChg chg="add del mod">
          <ac:chgData name="hassan MH" userId="84cd2103f36ef0dc" providerId="LiveId" clId="{05DA878C-64A6-46BA-AF3D-6FDFE1C414F5}" dt="2020-06-16T19:16:26.753" v="1193" actId="478"/>
          <ac:cxnSpMkLst>
            <pc:docMk/>
            <pc:sldMk cId="129192427" sldId="282"/>
            <ac:cxnSpMk id="6" creationId="{D78BF273-C128-43B8-9FE9-5FD53B37210A}"/>
          </ac:cxnSpMkLst>
        </pc:cxnChg>
        <pc:cxnChg chg="add mod">
          <ac:chgData name="hassan MH" userId="84cd2103f36ef0dc" providerId="LiveId" clId="{05DA878C-64A6-46BA-AF3D-6FDFE1C414F5}" dt="2020-06-16T19:20:12.251" v="1281" actId="1076"/>
          <ac:cxnSpMkLst>
            <pc:docMk/>
            <pc:sldMk cId="129192427" sldId="282"/>
            <ac:cxnSpMk id="8" creationId="{DBBEECE7-C5B9-41B1-A8FD-1EE74C3DBADB}"/>
          </ac:cxnSpMkLst>
        </pc:cxnChg>
        <pc:cxnChg chg="add mod">
          <ac:chgData name="hassan MH" userId="84cd2103f36ef0dc" providerId="LiveId" clId="{05DA878C-64A6-46BA-AF3D-6FDFE1C414F5}" dt="2020-06-16T19:20:09.261" v="1280" actId="1076"/>
          <ac:cxnSpMkLst>
            <pc:docMk/>
            <pc:sldMk cId="129192427" sldId="282"/>
            <ac:cxnSpMk id="15" creationId="{EE934C65-3DB9-4FB4-A6CC-040995AFD779}"/>
          </ac:cxnSpMkLst>
        </pc:cxnChg>
        <pc:cxnChg chg="add mod">
          <ac:chgData name="hassan MH" userId="84cd2103f36ef0dc" providerId="LiveId" clId="{05DA878C-64A6-46BA-AF3D-6FDFE1C414F5}" dt="2020-06-16T19:20:04.171" v="1279" actId="1076"/>
          <ac:cxnSpMkLst>
            <pc:docMk/>
            <pc:sldMk cId="129192427" sldId="282"/>
            <ac:cxnSpMk id="18" creationId="{27DE6D71-A265-4A7E-8D52-1A820FA30B63}"/>
          </ac:cxnSpMkLst>
        </pc:cxnChg>
        <pc:cxnChg chg="add mod">
          <ac:chgData name="hassan MH" userId="84cd2103f36ef0dc" providerId="LiveId" clId="{05DA878C-64A6-46BA-AF3D-6FDFE1C414F5}" dt="2020-06-16T19:20:00.507" v="1278" actId="1076"/>
          <ac:cxnSpMkLst>
            <pc:docMk/>
            <pc:sldMk cId="129192427" sldId="282"/>
            <ac:cxnSpMk id="21" creationId="{D67141D2-E4FC-4C1C-ACDC-85800DB29989}"/>
          </ac:cxnSpMkLst>
        </pc:cxnChg>
        <pc:cxnChg chg="add del mod">
          <ac:chgData name="hassan MH" userId="84cd2103f36ef0dc" providerId="LiveId" clId="{05DA878C-64A6-46BA-AF3D-6FDFE1C414F5}" dt="2020-06-16T19:18:04.966" v="1230" actId="478"/>
          <ac:cxnSpMkLst>
            <pc:docMk/>
            <pc:sldMk cId="129192427" sldId="282"/>
            <ac:cxnSpMk id="24" creationId="{D7A33DB9-2F74-4BBC-A94A-D1E928116A07}"/>
          </ac:cxnSpMkLst>
        </pc:cxnChg>
      </pc:sldChg>
      <pc:sldChg chg="addSp delSp modSp new mod">
        <pc:chgData name="hassan MH" userId="84cd2103f36ef0dc" providerId="LiveId" clId="{05DA878C-64A6-46BA-AF3D-6FDFE1C414F5}" dt="2020-06-16T19:25:11.358" v="1376" actId="167"/>
        <pc:sldMkLst>
          <pc:docMk/>
          <pc:sldMk cId="2755365983" sldId="283"/>
        </pc:sldMkLst>
        <pc:spChg chg="del">
          <ac:chgData name="hassan MH" userId="84cd2103f36ef0dc" providerId="LiveId" clId="{05DA878C-64A6-46BA-AF3D-6FDFE1C414F5}" dt="2020-06-16T19:21:04.153" v="1316" actId="478"/>
          <ac:spMkLst>
            <pc:docMk/>
            <pc:sldMk cId="2755365983" sldId="283"/>
            <ac:spMk id="2" creationId="{50F66973-1952-42F0-8B64-03F592E3070D}"/>
          </ac:spMkLst>
        </pc:spChg>
        <pc:spChg chg="del">
          <ac:chgData name="hassan MH" userId="84cd2103f36ef0dc" providerId="LiveId" clId="{05DA878C-64A6-46BA-AF3D-6FDFE1C414F5}" dt="2020-06-16T19:21:04.153" v="1316" actId="478"/>
          <ac:spMkLst>
            <pc:docMk/>
            <pc:sldMk cId="2755365983" sldId="283"/>
            <ac:spMk id="3" creationId="{A42956EC-12D6-46EA-B145-87CCC1950C98}"/>
          </ac:spMkLst>
        </pc:spChg>
        <pc:spChg chg="add mod">
          <ac:chgData name="hassan MH" userId="84cd2103f36ef0dc" providerId="LiveId" clId="{05DA878C-64A6-46BA-AF3D-6FDFE1C414F5}" dt="2020-06-16T19:25:02.020" v="1374" actId="207"/>
          <ac:spMkLst>
            <pc:docMk/>
            <pc:sldMk cId="2755365983" sldId="283"/>
            <ac:spMk id="4" creationId="{62120733-198A-4D8E-AA39-E4D6D4B8155F}"/>
          </ac:spMkLst>
        </pc:spChg>
        <pc:spChg chg="add mod">
          <ac:chgData name="hassan MH" userId="84cd2103f36ef0dc" providerId="LiveId" clId="{05DA878C-64A6-46BA-AF3D-6FDFE1C414F5}" dt="2020-06-16T19:21:23.860" v="1325" actId="1076"/>
          <ac:spMkLst>
            <pc:docMk/>
            <pc:sldMk cId="2755365983" sldId="283"/>
            <ac:spMk id="5" creationId="{92B8A2E5-4322-4EB4-9759-271BA1A86B33}"/>
          </ac:spMkLst>
        </pc:spChg>
        <pc:spChg chg="add mod">
          <ac:chgData name="hassan MH" userId="84cd2103f36ef0dc" providerId="LiveId" clId="{05DA878C-64A6-46BA-AF3D-6FDFE1C414F5}" dt="2020-06-16T19:24:08.826" v="1373" actId="207"/>
          <ac:spMkLst>
            <pc:docMk/>
            <pc:sldMk cId="2755365983" sldId="283"/>
            <ac:spMk id="6" creationId="{28EABCAE-A139-4838-9E7B-3FEF28F0AE58}"/>
          </ac:spMkLst>
        </pc:spChg>
        <pc:spChg chg="add mod">
          <ac:chgData name="hassan MH" userId="84cd2103f36ef0dc" providerId="LiveId" clId="{05DA878C-64A6-46BA-AF3D-6FDFE1C414F5}" dt="2020-06-16T19:24:04.528" v="1372" actId="207"/>
          <ac:spMkLst>
            <pc:docMk/>
            <pc:sldMk cId="2755365983" sldId="283"/>
            <ac:spMk id="7" creationId="{F7DEA3F6-9143-4EA9-953D-1391F7262CBE}"/>
          </ac:spMkLst>
        </pc:spChg>
        <pc:spChg chg="add mod ord">
          <ac:chgData name="hassan MH" userId="84cd2103f36ef0dc" providerId="LiveId" clId="{05DA878C-64A6-46BA-AF3D-6FDFE1C414F5}" dt="2020-06-16T19:25:11.358" v="1376" actId="167"/>
          <ac:spMkLst>
            <pc:docMk/>
            <pc:sldMk cId="2755365983" sldId="283"/>
            <ac:spMk id="18" creationId="{C97CC3DC-B1B8-4D4A-A9D7-990736CC45F0}"/>
          </ac:spMkLst>
        </pc:spChg>
        <pc:spChg chg="add del mod">
          <ac:chgData name="hassan MH" userId="84cd2103f36ef0dc" providerId="LiveId" clId="{05DA878C-64A6-46BA-AF3D-6FDFE1C414F5}" dt="2020-06-16T19:23:04.881" v="1353" actId="478"/>
          <ac:spMkLst>
            <pc:docMk/>
            <pc:sldMk cId="2755365983" sldId="283"/>
            <ac:spMk id="19" creationId="{948355B2-F957-446F-9E21-A6A6FBB30C7E}"/>
          </ac:spMkLst>
        </pc:spChg>
        <pc:spChg chg="add mod">
          <ac:chgData name="hassan MH" userId="84cd2103f36ef0dc" providerId="LiveId" clId="{05DA878C-64A6-46BA-AF3D-6FDFE1C414F5}" dt="2020-06-16T19:23:20.193" v="1359" actId="1076"/>
          <ac:spMkLst>
            <pc:docMk/>
            <pc:sldMk cId="2755365983" sldId="283"/>
            <ac:spMk id="20" creationId="{34590CD5-5121-4733-81A9-A9A0C215D8AD}"/>
          </ac:spMkLst>
        </pc:spChg>
        <pc:spChg chg="add mod ord">
          <ac:chgData name="hassan MH" userId="84cd2103f36ef0dc" providerId="LiveId" clId="{05DA878C-64A6-46BA-AF3D-6FDFE1C414F5}" dt="2020-06-16T19:25:07.938" v="1375" actId="167"/>
          <ac:spMkLst>
            <pc:docMk/>
            <pc:sldMk cId="2755365983" sldId="283"/>
            <ac:spMk id="21" creationId="{29EFEDB1-E843-4B25-8007-A154A1B6F2CA}"/>
          </ac:spMkLst>
        </pc:spChg>
        <pc:spChg chg="add mod">
          <ac:chgData name="hassan MH" userId="84cd2103f36ef0dc" providerId="LiveId" clId="{05DA878C-64A6-46BA-AF3D-6FDFE1C414F5}" dt="2020-06-16T19:23:53.178" v="1371" actId="1076"/>
          <ac:spMkLst>
            <pc:docMk/>
            <pc:sldMk cId="2755365983" sldId="283"/>
            <ac:spMk id="22" creationId="{2F6F30F6-D3E6-4769-B544-F0F7BBD0EC0B}"/>
          </ac:spMkLst>
        </pc:spChg>
        <pc:cxnChg chg="add del mod">
          <ac:chgData name="hassan MH" userId="84cd2103f36ef0dc" providerId="LiveId" clId="{05DA878C-64A6-46BA-AF3D-6FDFE1C414F5}" dt="2020-06-16T19:21:53.300" v="1337" actId="478"/>
          <ac:cxnSpMkLst>
            <pc:docMk/>
            <pc:sldMk cId="2755365983" sldId="283"/>
            <ac:cxnSpMk id="9" creationId="{EB9F8CE4-5985-476C-8F40-5BD3656EF7E2}"/>
          </ac:cxnSpMkLst>
        </pc:cxnChg>
        <pc:cxnChg chg="add del mod">
          <ac:chgData name="hassan MH" userId="84cd2103f36ef0dc" providerId="LiveId" clId="{05DA878C-64A6-46BA-AF3D-6FDFE1C414F5}" dt="2020-06-16T19:21:52.500" v="1336" actId="478"/>
          <ac:cxnSpMkLst>
            <pc:docMk/>
            <pc:sldMk cId="2755365983" sldId="283"/>
            <ac:cxnSpMk id="12" creationId="{7F454CE8-ECFC-4D5A-A9AB-AEC8018AE38C}"/>
          </ac:cxnSpMkLst>
        </pc:cxnChg>
        <pc:cxnChg chg="add del">
          <ac:chgData name="hassan MH" userId="84cd2103f36ef0dc" providerId="LiveId" clId="{05DA878C-64A6-46BA-AF3D-6FDFE1C414F5}" dt="2020-06-16T19:22:00.338" v="1339" actId="478"/>
          <ac:cxnSpMkLst>
            <pc:docMk/>
            <pc:sldMk cId="2755365983" sldId="283"/>
            <ac:cxnSpMk id="15" creationId="{CF602A10-2997-42DE-949D-50E0A8DC481D}"/>
          </ac:cxnSpMkLst>
        </pc:cxnChg>
        <pc:cxnChg chg="add del">
          <ac:chgData name="hassan MH" userId="84cd2103f36ef0dc" providerId="LiveId" clId="{05DA878C-64A6-46BA-AF3D-6FDFE1C414F5}" dt="2020-06-16T19:22:09.124" v="1341" actId="478"/>
          <ac:cxnSpMkLst>
            <pc:docMk/>
            <pc:sldMk cId="2755365983" sldId="283"/>
            <ac:cxnSpMk id="17" creationId="{9345DA9E-2BAF-4EF8-9AF1-BDE14316AEAF}"/>
          </ac:cxnSpMkLst>
        </pc:cxnChg>
      </pc:sldChg>
      <pc:sldChg chg="addSp delSp modSp new mod">
        <pc:chgData name="hassan MH" userId="84cd2103f36ef0dc" providerId="LiveId" clId="{05DA878C-64A6-46BA-AF3D-6FDFE1C414F5}" dt="2020-06-16T19:31:06.922" v="1454" actId="1076"/>
        <pc:sldMkLst>
          <pc:docMk/>
          <pc:sldMk cId="4165435570" sldId="284"/>
        </pc:sldMkLst>
        <pc:spChg chg="del">
          <ac:chgData name="hassan MH" userId="84cd2103f36ef0dc" providerId="LiveId" clId="{05DA878C-64A6-46BA-AF3D-6FDFE1C414F5}" dt="2020-06-16T19:26:48.352" v="1384" actId="478"/>
          <ac:spMkLst>
            <pc:docMk/>
            <pc:sldMk cId="4165435570" sldId="284"/>
            <ac:spMk id="2" creationId="{08B8CE74-18AE-4B88-A1E8-C5BBDE0E37A9}"/>
          </ac:spMkLst>
        </pc:spChg>
        <pc:spChg chg="del">
          <ac:chgData name="hassan MH" userId="84cd2103f36ef0dc" providerId="LiveId" clId="{05DA878C-64A6-46BA-AF3D-6FDFE1C414F5}" dt="2020-06-16T19:26:48.352" v="1384" actId="478"/>
          <ac:spMkLst>
            <pc:docMk/>
            <pc:sldMk cId="4165435570" sldId="284"/>
            <ac:spMk id="3" creationId="{F98EB079-F969-482E-B3F1-AEDDD331B04E}"/>
          </ac:spMkLst>
        </pc:spChg>
        <pc:spChg chg="add mod">
          <ac:chgData name="hassan MH" userId="84cd2103f36ef0dc" providerId="LiveId" clId="{05DA878C-64A6-46BA-AF3D-6FDFE1C414F5}" dt="2020-06-16T19:26:51.237" v="1385"/>
          <ac:spMkLst>
            <pc:docMk/>
            <pc:sldMk cId="4165435570" sldId="284"/>
            <ac:spMk id="4" creationId="{2E9A33A6-2FFA-4A5F-9B05-626D2B38EC0E}"/>
          </ac:spMkLst>
        </pc:spChg>
        <pc:spChg chg="add del mod ord">
          <ac:chgData name="hassan MH" userId="84cd2103f36ef0dc" providerId="LiveId" clId="{05DA878C-64A6-46BA-AF3D-6FDFE1C414F5}" dt="2020-06-16T19:30:48.963" v="1450" actId="478"/>
          <ac:spMkLst>
            <pc:docMk/>
            <pc:sldMk cId="4165435570" sldId="284"/>
            <ac:spMk id="9" creationId="{A5E24B68-E309-4BA0-8812-50B772567C29}"/>
          </ac:spMkLst>
        </pc:spChg>
        <pc:spChg chg="add del mod">
          <ac:chgData name="hassan MH" userId="84cd2103f36ef0dc" providerId="LiveId" clId="{05DA878C-64A6-46BA-AF3D-6FDFE1C414F5}" dt="2020-06-16T19:30:36.355" v="1443" actId="478"/>
          <ac:spMkLst>
            <pc:docMk/>
            <pc:sldMk cId="4165435570" sldId="284"/>
            <ac:spMk id="10" creationId="{4E3C7461-3BDC-4EF6-BA8F-A03E6299B9FA}"/>
          </ac:spMkLst>
        </pc:spChg>
        <pc:spChg chg="add del mod">
          <ac:chgData name="hassan MH" userId="84cd2103f36ef0dc" providerId="LiveId" clId="{05DA878C-64A6-46BA-AF3D-6FDFE1C414F5}" dt="2020-06-16T19:30:30.244" v="1441" actId="478"/>
          <ac:spMkLst>
            <pc:docMk/>
            <pc:sldMk cId="4165435570" sldId="284"/>
            <ac:spMk id="12" creationId="{9B393E95-F84F-4E86-8DBF-2CF6D2B9BD37}"/>
          </ac:spMkLst>
        </pc:spChg>
        <pc:spChg chg="add mod">
          <ac:chgData name="hassan MH" userId="84cd2103f36ef0dc" providerId="LiveId" clId="{05DA878C-64A6-46BA-AF3D-6FDFE1C414F5}" dt="2020-06-16T19:31:06.922" v="1454" actId="1076"/>
          <ac:spMkLst>
            <pc:docMk/>
            <pc:sldMk cId="4165435570" sldId="284"/>
            <ac:spMk id="14" creationId="{D43EA8C6-D103-4660-8893-0F0677ABDB18}"/>
          </ac:spMkLst>
        </pc:spChg>
        <pc:graphicFrameChg chg="add mod">
          <ac:chgData name="hassan MH" userId="84cd2103f36ef0dc" providerId="LiveId" clId="{05DA878C-64A6-46BA-AF3D-6FDFE1C414F5}" dt="2020-06-16T19:30:53.290" v="1451" actId="1076"/>
          <ac:graphicFrameMkLst>
            <pc:docMk/>
            <pc:sldMk cId="4165435570" sldId="284"/>
            <ac:graphicFrameMk id="7" creationId="{A2AE003E-6C9D-4F2F-85B1-D4937CECBF4B}"/>
          </ac:graphicFrameMkLst>
        </pc:graphicFrameChg>
        <pc:graphicFrameChg chg="add del mod">
          <ac:chgData name="hassan MH" userId="84cd2103f36ef0dc" providerId="LiveId" clId="{05DA878C-64A6-46BA-AF3D-6FDFE1C414F5}" dt="2020-06-16T19:27:43.187" v="1397" actId="478"/>
          <ac:graphicFrameMkLst>
            <pc:docMk/>
            <pc:sldMk cId="4165435570" sldId="284"/>
            <ac:graphicFrameMk id="8" creationId="{10E5EFD4-B7B9-40C2-A395-B9DE001F2ADD}"/>
          </ac:graphicFrameMkLst>
        </pc:graphicFrameChg>
        <pc:graphicFrameChg chg="add mod">
          <ac:chgData name="hassan MH" userId="84cd2103f36ef0dc" providerId="LiveId" clId="{05DA878C-64A6-46BA-AF3D-6FDFE1C414F5}" dt="2020-06-16T19:30:40.596" v="1445" actId="948"/>
          <ac:graphicFrameMkLst>
            <pc:docMk/>
            <pc:sldMk cId="4165435570" sldId="284"/>
            <ac:graphicFrameMk id="11" creationId="{6D090212-BE66-4506-B4B0-D62DCB17CF82}"/>
          </ac:graphicFrameMkLst>
        </pc:graphicFrameChg>
        <pc:graphicFrameChg chg="add mod">
          <ac:chgData name="hassan MH" userId="84cd2103f36ef0dc" providerId="LiveId" clId="{05DA878C-64A6-46BA-AF3D-6FDFE1C414F5}" dt="2020-06-16T19:30:43.227" v="1447" actId="948"/>
          <ac:graphicFrameMkLst>
            <pc:docMk/>
            <pc:sldMk cId="4165435570" sldId="284"/>
            <ac:graphicFrameMk id="13" creationId="{73CF2551-FE2A-4272-A972-970EDE51AD64}"/>
          </ac:graphicFrameMkLst>
        </pc:graphicFrameChg>
      </pc:sldChg>
      <pc:sldMasterChg chg="setBg modSldLayout">
        <pc:chgData name="hassan MH" userId="84cd2103f36ef0dc" providerId="LiveId" clId="{05DA878C-64A6-46BA-AF3D-6FDFE1C414F5}" dt="2020-06-16T18:17:11.191" v="23"/>
        <pc:sldMasterMkLst>
          <pc:docMk/>
          <pc:sldMasterMk cId="660995887" sldId="2147483648"/>
        </pc:sldMasterMkLst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93866904" sldId="2147483649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638956452" sldId="2147483650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308701177" sldId="2147483651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170402580" sldId="2147483652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530192974" sldId="2147483653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962859379" sldId="2147483654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1733533248" sldId="2147483655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64907098" sldId="2147483656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175167272" sldId="2147483657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223013221" sldId="2147483658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890626676" sldId="2147483659"/>
          </pc:sldLayoutMkLst>
        </pc:sldLayoutChg>
      </pc:sldMasterChg>
    </pc:docChg>
  </pc:docChgLst>
  <pc:docChgLst>
    <pc:chgData name="hassan MH" userId="84cd2103f36ef0dc" providerId="LiveId" clId="{26A236A5-DE7F-40A5-93CB-9EED2B990397}"/>
    <pc:docChg chg="undo custSel addSld delSld modSld sldOrd">
      <pc:chgData name="hassan MH" userId="84cd2103f36ef0dc" providerId="LiveId" clId="{26A236A5-DE7F-40A5-93CB-9EED2B990397}" dt="2020-06-29T12:41:59.488" v="1272" actId="47"/>
      <pc:docMkLst>
        <pc:docMk/>
      </pc:docMkLst>
      <pc:sldChg chg="del">
        <pc:chgData name="hassan MH" userId="84cd2103f36ef0dc" providerId="LiveId" clId="{26A236A5-DE7F-40A5-93CB-9EED2B990397}" dt="2020-06-29T11:22:11.932" v="0" actId="47"/>
        <pc:sldMkLst>
          <pc:docMk/>
          <pc:sldMk cId="366728167" sldId="257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124225251" sldId="259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570848597" sldId="260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785215152" sldId="261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470200491" sldId="262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131248194" sldId="263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67339100" sldId="265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424648378" sldId="268"/>
        </pc:sldMkLst>
      </pc:sldChg>
      <pc:sldChg chg="delSp modSp mod">
        <pc:chgData name="hassan MH" userId="84cd2103f36ef0dc" providerId="LiveId" clId="{26A236A5-DE7F-40A5-93CB-9EED2B990397}" dt="2020-06-29T12:40:15.878" v="1250" actId="20577"/>
        <pc:sldMkLst>
          <pc:docMk/>
          <pc:sldMk cId="3893368810" sldId="278"/>
        </pc:sldMkLst>
        <pc:spChg chg="mod">
          <ac:chgData name="hassan MH" userId="84cd2103f36ef0dc" providerId="LiveId" clId="{26A236A5-DE7F-40A5-93CB-9EED2B990397}" dt="2020-06-29T12:02:56.457" v="776" actId="20577"/>
          <ac:spMkLst>
            <pc:docMk/>
            <pc:sldMk cId="3893368810" sldId="278"/>
            <ac:spMk id="3" creationId="{8197C538-F605-4470-B8E7-E81A57470B0C}"/>
          </ac:spMkLst>
        </pc:spChg>
        <pc:spChg chg="mod">
          <ac:chgData name="hassan MH" userId="84cd2103f36ef0dc" providerId="LiveId" clId="{26A236A5-DE7F-40A5-93CB-9EED2B990397}" dt="2020-06-29T12:40:15.878" v="1250" actId="20577"/>
          <ac:spMkLst>
            <pc:docMk/>
            <pc:sldMk cId="3893368810" sldId="278"/>
            <ac:spMk id="11" creationId="{0AE4D96F-4DFD-4770-819E-8D2A4C2C428D}"/>
          </ac:spMkLst>
        </pc:spChg>
        <pc:picChg chg="del mod">
          <ac:chgData name="hassan MH" userId="84cd2103f36ef0dc" providerId="LiveId" clId="{26A236A5-DE7F-40A5-93CB-9EED2B990397}" dt="2020-06-29T12:39:23.905" v="1215" actId="478"/>
          <ac:picMkLst>
            <pc:docMk/>
            <pc:sldMk cId="3893368810" sldId="278"/>
            <ac:picMk id="10" creationId="{2646E86F-54D6-4CAF-B49C-6692B98D275F}"/>
          </ac:picMkLst>
        </pc:picChg>
      </pc:sldChg>
      <pc:sldChg chg="addSp delSp modSp new mod ord setBg">
        <pc:chgData name="hassan MH" userId="84cd2103f36ef0dc" providerId="LiveId" clId="{26A236A5-DE7F-40A5-93CB-9EED2B990397}" dt="2020-06-29T12:33:36.785" v="1146" actId="782"/>
        <pc:sldMkLst>
          <pc:docMk/>
          <pc:sldMk cId="713277594" sldId="279"/>
        </pc:sldMkLst>
        <pc:spChg chg="del mod">
          <ac:chgData name="hassan MH" userId="84cd2103f36ef0dc" providerId="LiveId" clId="{26A236A5-DE7F-40A5-93CB-9EED2B990397}" dt="2020-06-29T11:22:19.071" v="7" actId="478"/>
          <ac:spMkLst>
            <pc:docMk/>
            <pc:sldMk cId="713277594" sldId="279"/>
            <ac:spMk id="2" creationId="{BD31DAE2-9112-4A21-978B-36A017963633}"/>
          </ac:spMkLst>
        </pc:spChg>
        <pc:spChg chg="del">
          <ac:chgData name="hassan MH" userId="84cd2103f36ef0dc" providerId="LiveId" clId="{26A236A5-DE7F-40A5-93CB-9EED2B990397}" dt="2020-06-29T11:22:19.071" v="7" actId="478"/>
          <ac:spMkLst>
            <pc:docMk/>
            <pc:sldMk cId="713277594" sldId="279"/>
            <ac:spMk id="3" creationId="{E4A079ED-9FE5-447D-B0EE-9851D6EFABCA}"/>
          </ac:spMkLst>
        </pc:spChg>
        <pc:spChg chg="add del mod">
          <ac:chgData name="hassan MH" userId="84cd2103f36ef0dc" providerId="LiveId" clId="{26A236A5-DE7F-40A5-93CB-9EED2B990397}" dt="2020-06-29T11:22:21.149" v="8" actId="478"/>
          <ac:spMkLst>
            <pc:docMk/>
            <pc:sldMk cId="713277594" sldId="279"/>
            <ac:spMk id="5" creationId="{A922175F-EDB3-4C1B-975F-210859CE20F2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0" creationId="{44324BBB-D744-4E94-8A60-F26A215C9BF6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1" creationId="{F3AEBB61-0431-460A-A9AB-C9C05023F2A6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2" creationId="{85EC0E75-37D0-4685-A018-82003265287F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3" creationId="{9E2DE2CF-0B89-4EE9-B8F1-EE8C1CE9C1F2}"/>
          </ac:spMkLst>
        </pc:spChg>
        <pc:spChg chg="add mod">
          <ac:chgData name="hassan MH" userId="84cd2103f36ef0dc" providerId="LiveId" clId="{26A236A5-DE7F-40A5-93CB-9EED2B990397}" dt="2020-06-29T11:25:59.105" v="73" actId="571"/>
          <ac:spMkLst>
            <pc:docMk/>
            <pc:sldMk cId="713277594" sldId="279"/>
            <ac:spMk id="14" creationId="{F26923E7-815E-4B0C-9B92-4DC41080B2D4}"/>
          </ac:spMkLst>
        </pc:spChg>
        <pc:spChg chg="add mod">
          <ac:chgData name="hassan MH" userId="84cd2103f36ef0dc" providerId="LiveId" clId="{26A236A5-DE7F-40A5-93CB-9EED2B990397}" dt="2020-06-29T11:25:58.978" v="72" actId="571"/>
          <ac:spMkLst>
            <pc:docMk/>
            <pc:sldMk cId="713277594" sldId="279"/>
            <ac:spMk id="15" creationId="{9A81B7F8-FD14-4A7F-B80D-86A9E061765B}"/>
          </ac:spMkLst>
        </pc:spChg>
        <pc:spChg chg="add mod">
          <ac:chgData name="hassan MH" userId="84cd2103f36ef0dc" providerId="LiveId" clId="{26A236A5-DE7F-40A5-93CB-9EED2B990397}" dt="2020-06-29T11:25:58.845" v="71" actId="571"/>
          <ac:spMkLst>
            <pc:docMk/>
            <pc:sldMk cId="713277594" sldId="279"/>
            <ac:spMk id="16" creationId="{4F288AC2-2CD8-410C-B0E6-42324E913D83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7" creationId="{203069CF-FC8D-48D5-ABE9-231A7C61DF51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8" creationId="{643613E0-470E-406C-B606-8373E33E30B0}"/>
          </ac:spMkLst>
        </pc:spChg>
        <pc:grpChg chg="add mod">
          <ac:chgData name="hassan MH" userId="84cd2103f36ef0dc" providerId="LiveId" clId="{26A236A5-DE7F-40A5-93CB-9EED2B990397}" dt="2020-06-29T11:40:28.903" v="484" actId="164"/>
          <ac:grpSpMkLst>
            <pc:docMk/>
            <pc:sldMk cId="713277594" sldId="279"/>
            <ac:grpSpMk id="2" creationId="{1D6BA17F-B561-4B3E-BC50-40E393215F02}"/>
          </ac:grpSpMkLst>
        </pc:grpChg>
        <pc:picChg chg="add del mod">
          <ac:chgData name="hassan MH" userId="84cd2103f36ef0dc" providerId="LiveId" clId="{26A236A5-DE7F-40A5-93CB-9EED2B990397}" dt="2020-06-29T11:22:47.097" v="12" actId="478"/>
          <ac:picMkLst>
            <pc:docMk/>
            <pc:sldMk cId="713277594" sldId="279"/>
            <ac:picMk id="6" creationId="{EF488579-7D6E-4C3F-AD70-BCE1009032A9}"/>
          </ac:picMkLst>
        </pc:picChg>
        <pc:picChg chg="add mod">
          <ac:chgData name="hassan MH" userId="84cd2103f36ef0dc" providerId="LiveId" clId="{26A236A5-DE7F-40A5-93CB-9EED2B990397}" dt="2020-06-29T11:25:21.709" v="58" actId="1036"/>
          <ac:picMkLst>
            <pc:docMk/>
            <pc:sldMk cId="713277594" sldId="279"/>
            <ac:picMk id="7" creationId="{1FBE407F-A60C-4626-BFA0-C88DB77D064B}"/>
          </ac:picMkLst>
        </pc:picChg>
        <pc:picChg chg="add del mod">
          <ac:chgData name="hassan MH" userId="84cd2103f36ef0dc" providerId="LiveId" clId="{26A236A5-DE7F-40A5-93CB-9EED2B990397}" dt="2020-06-29T11:24:02.799" v="32" actId="478"/>
          <ac:picMkLst>
            <pc:docMk/>
            <pc:sldMk cId="713277594" sldId="279"/>
            <ac:picMk id="8" creationId="{3D667814-5CE2-4587-9D19-EE026CD957C3}"/>
          </ac:picMkLst>
        </pc:picChg>
        <pc:picChg chg="add del mod">
          <ac:chgData name="hassan MH" userId="84cd2103f36ef0dc" providerId="LiveId" clId="{26A236A5-DE7F-40A5-93CB-9EED2B990397}" dt="2020-06-29T11:27:34.367" v="152" actId="478"/>
          <ac:picMkLst>
            <pc:docMk/>
            <pc:sldMk cId="713277594" sldId="279"/>
            <ac:picMk id="9" creationId="{17D7F134-49D4-4759-AEFC-39ED58AC29E5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3267084846" sldId="279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769206725" sldId="280"/>
        </pc:sldMkLst>
      </pc:sldChg>
      <pc:sldChg chg="addSp delSp modSp new mod">
        <pc:chgData name="hassan MH" userId="84cd2103f36ef0dc" providerId="LiveId" clId="{26A236A5-DE7F-40A5-93CB-9EED2B990397}" dt="2020-06-29T12:32:22.113" v="1136" actId="121"/>
        <pc:sldMkLst>
          <pc:docMk/>
          <pc:sldMk cId="3907291077" sldId="280"/>
        </pc:sldMkLst>
        <pc:spChg chg="del">
          <ac:chgData name="hassan MH" userId="84cd2103f36ef0dc" providerId="LiveId" clId="{26A236A5-DE7F-40A5-93CB-9EED2B990397}" dt="2020-06-29T11:31:37.298" v="204" actId="478"/>
          <ac:spMkLst>
            <pc:docMk/>
            <pc:sldMk cId="3907291077" sldId="280"/>
            <ac:spMk id="2" creationId="{B8E24721-ADAC-40F5-8656-E0CDDA09A482}"/>
          </ac:spMkLst>
        </pc:spChg>
        <pc:spChg chg="del">
          <ac:chgData name="hassan MH" userId="84cd2103f36ef0dc" providerId="LiveId" clId="{26A236A5-DE7F-40A5-93CB-9EED2B990397}" dt="2020-06-29T11:31:37.298" v="204" actId="478"/>
          <ac:spMkLst>
            <pc:docMk/>
            <pc:sldMk cId="3907291077" sldId="280"/>
            <ac:spMk id="3" creationId="{072CF134-D461-49D0-BA75-962F07105F05}"/>
          </ac:spMkLst>
        </pc:spChg>
        <pc:spChg chg="add del mod">
          <ac:chgData name="hassan MH" userId="84cd2103f36ef0dc" providerId="LiveId" clId="{26A236A5-DE7F-40A5-93CB-9EED2B990397}" dt="2020-06-29T11:34:57.595" v="324" actId="478"/>
          <ac:spMkLst>
            <pc:docMk/>
            <pc:sldMk cId="3907291077" sldId="280"/>
            <ac:spMk id="7" creationId="{CD86A01C-686C-4207-99E4-D828EFE6C462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9" creationId="{D0289590-4A7F-4537-B0F4-D1F18A02DAF6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1" creationId="{697B6E97-B340-48E8-A646-A5620D97C116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2" creationId="{985595B6-8241-4156-90FD-63EE1770F56B}"/>
          </ac:spMkLst>
        </pc:spChg>
        <pc:spChg chg="add mod">
          <ac:chgData name="hassan MH" userId="84cd2103f36ef0dc" providerId="LiveId" clId="{26A236A5-DE7F-40A5-93CB-9EED2B990397}" dt="2020-06-29T12:32:22.113" v="1136" actId="121"/>
          <ac:spMkLst>
            <pc:docMk/>
            <pc:sldMk cId="3907291077" sldId="280"/>
            <ac:spMk id="13" creationId="{42CAC479-5366-42BA-BCBB-9DEC1970F841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28" creationId="{8203CF2E-DB9C-4315-B4B8-29336AEE687D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4" creationId="{94E14F62-6603-4C88-B267-13515BDFE2F5}"/>
          </ac:spMkLst>
        </pc:spChg>
        <pc:spChg chg="add mod">
          <ac:chgData name="hassan MH" userId="84cd2103f36ef0dc" providerId="LiveId" clId="{26A236A5-DE7F-40A5-93CB-9EED2B990397}" dt="2020-06-29T11:45:45.879" v="530" actId="571"/>
          <ac:spMkLst>
            <pc:docMk/>
            <pc:sldMk cId="3907291077" sldId="280"/>
            <ac:spMk id="36" creationId="{340E4030-B0AA-4FAE-8D36-F5CF26D56CA5}"/>
          </ac:spMkLst>
        </pc:spChg>
        <pc:spChg chg="add mod">
          <ac:chgData name="hassan MH" userId="84cd2103f36ef0dc" providerId="LiveId" clId="{26A236A5-DE7F-40A5-93CB-9EED2B990397}" dt="2020-06-29T11:45:45.879" v="530" actId="571"/>
          <ac:spMkLst>
            <pc:docMk/>
            <pc:sldMk cId="3907291077" sldId="280"/>
            <ac:spMk id="37" creationId="{882A82AC-04B2-4016-93DF-9434F2973847}"/>
          </ac:spMkLst>
        </pc:spChg>
        <pc:spChg chg="add mod">
          <ac:chgData name="hassan MH" userId="84cd2103f36ef0dc" providerId="LiveId" clId="{26A236A5-DE7F-40A5-93CB-9EED2B990397}" dt="2020-06-29T11:45:45.527" v="529" actId="571"/>
          <ac:spMkLst>
            <pc:docMk/>
            <pc:sldMk cId="3907291077" sldId="280"/>
            <ac:spMk id="39" creationId="{D14CA966-39F9-4983-80A4-7D5DEC22573F}"/>
          </ac:spMkLst>
        </pc:spChg>
        <pc:spChg chg="add mod">
          <ac:chgData name="hassan MH" userId="84cd2103f36ef0dc" providerId="LiveId" clId="{26A236A5-DE7F-40A5-93CB-9EED2B990397}" dt="2020-06-29T11:45:45.527" v="529" actId="571"/>
          <ac:spMkLst>
            <pc:docMk/>
            <pc:sldMk cId="3907291077" sldId="280"/>
            <ac:spMk id="40" creationId="{D413E496-8B65-4368-A36C-C0FA1BFC009C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2" creationId="{AA6BC45C-1F04-4790-8138-729003D694E6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3" creationId="{9137CABD-EC00-4F20-8E0F-10EC728C80E2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5" creationId="{22E4F82D-5A40-4D52-AB03-3A5AEFA10C3E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6" creationId="{372EDC6C-020F-4AA0-8D36-9A11A0769F29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8" creationId="{0AA8F32C-9D4D-4FB5-9C40-1559396224F7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9" creationId="{7C039499-BE78-4243-A9CE-2DE396417498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51" creationId="{F559A4D9-F4C9-4CC2-A46D-82C8214C2742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52" creationId="{90F23B41-6383-4274-A139-F840B29072FD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54" creationId="{82F9059A-9DE4-4B5F-B5B1-3864CDAA4E45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55" creationId="{BFFF3A1D-FF52-4C20-BEBD-5C6C2D339F35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58" creationId="{7A8D5CBD-B19C-4062-90D3-CEE4F4B59E21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0" creationId="{7F6CC243-620A-48D1-B054-14FA27084534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1" creationId="{FD772CEC-5851-4B34-9466-CFAAD60DE529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2" creationId="{4E86B4B7-677E-4319-8782-E87580976B9D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3" creationId="{F09FA5A9-AA67-4A65-92DC-875B69CCAE7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4" creationId="{1B975299-62DB-40F5-8EAF-DE6F043DA27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5" creationId="{515A3233-F2AC-4120-8C20-BCA53821F9C5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6" creationId="{B145C071-7A2C-40EA-94F6-B2272BC5CAB7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7" creationId="{8F976B63-6789-4D1E-8FA0-7F0881C4F718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8" creationId="{57A71629-7CEE-432D-A063-AB3DE42B4018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9" creationId="{3B949C47-F4B0-4E07-8C64-16C062FC7AD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70" creationId="{BBA941FE-1C5C-49B4-8D62-1B9690E98A47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4" creationId="{A23A1925-8D6A-4D9D-B2D6-54D0A10F5D45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5" creationId="{C3447B04-16EE-45F4-8DDB-79B14E2DAE98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6" creationId="{D83AB5F3-DBE5-4D08-9E67-67FEC3BD5E90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7" creationId="{6E9280C3-27FD-42E2-A37A-90D961C57263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8" creationId="{7B60097D-E273-4995-A4ED-1CDDD706CE4C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9" creationId="{E0D7E122-B870-464B-BF06-4320B81A8DB2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80" creationId="{7733A08D-5590-42F2-8C2B-7D4DC2F69EE0}"/>
          </ac:spMkLst>
        </pc:spChg>
        <pc:grpChg chg="add mod">
          <ac:chgData name="hassan MH" userId="84cd2103f36ef0dc" providerId="LiveId" clId="{26A236A5-DE7F-40A5-93CB-9EED2B990397}" dt="2020-06-29T11:40:30.814" v="485"/>
          <ac:grpSpMkLst>
            <pc:docMk/>
            <pc:sldMk cId="3907291077" sldId="280"/>
            <ac:grpSpMk id="30" creationId="{2DF6E2E5-9742-495F-9958-15E27605DE6E}"/>
          </ac:grpSpMkLst>
        </pc:grpChg>
        <pc:grpChg chg="mod">
          <ac:chgData name="hassan MH" userId="84cd2103f36ef0dc" providerId="LiveId" clId="{26A236A5-DE7F-40A5-93CB-9EED2B990397}" dt="2020-06-29T11:54:52.873" v="623" actId="27803"/>
          <ac:grpSpMkLst>
            <pc:docMk/>
            <pc:sldMk cId="3907291077" sldId="280"/>
            <ac:grpSpMk id="57" creationId="{B208505A-0DCD-4AF8-AC27-49BA7188EFE9}"/>
          </ac:grpSpMkLst>
        </pc:grpChg>
        <pc:grpChg chg="mod">
          <ac:chgData name="hassan MH" userId="84cd2103f36ef0dc" providerId="LiveId" clId="{26A236A5-DE7F-40A5-93CB-9EED2B990397}" dt="2020-06-29T11:54:52.873" v="623" actId="27803"/>
          <ac:grpSpMkLst>
            <pc:docMk/>
            <pc:sldMk cId="3907291077" sldId="280"/>
            <ac:grpSpMk id="59" creationId="{B208505A-0DCD-4AF8-AC27-49BA7188EFE9}"/>
          </ac:grpSpMkLst>
        </pc:grpChg>
        <pc:grpChg chg="mod">
          <ac:chgData name="hassan MH" userId="84cd2103f36ef0dc" providerId="LiveId" clId="{26A236A5-DE7F-40A5-93CB-9EED2B990397}" dt="2020-06-29T11:54:58.072" v="625" actId="27803"/>
          <ac:grpSpMkLst>
            <pc:docMk/>
            <pc:sldMk cId="3907291077" sldId="280"/>
            <ac:grpSpMk id="72" creationId="{48E9ABFC-1446-40DE-BC09-77F7C1B46D7A}"/>
          </ac:grpSpMkLst>
        </pc:grpChg>
        <pc:grpChg chg="mod">
          <ac:chgData name="hassan MH" userId="84cd2103f36ef0dc" providerId="LiveId" clId="{26A236A5-DE7F-40A5-93CB-9EED2B990397}" dt="2020-06-29T11:54:58.072" v="625" actId="27803"/>
          <ac:grpSpMkLst>
            <pc:docMk/>
            <pc:sldMk cId="3907291077" sldId="280"/>
            <ac:grpSpMk id="73" creationId="{48E9ABFC-1446-40DE-BC09-77F7C1B46D7A}"/>
          </ac:grpSpMkLst>
        </pc:grpChg>
        <pc:picChg chg="add del mod">
          <ac:chgData name="hassan MH" userId="84cd2103f36ef0dc" providerId="LiveId" clId="{26A236A5-DE7F-40A5-93CB-9EED2B990397}" dt="2020-06-29T11:55:21.375" v="642" actId="478"/>
          <ac:picMkLst>
            <pc:docMk/>
            <pc:sldMk cId="3907291077" sldId="280"/>
            <ac:picMk id="4" creationId="{F67BCB9F-DC32-4573-B137-A8897E1F4398}"/>
          </ac:picMkLst>
        </pc:picChg>
        <pc:picChg chg="add del">
          <ac:chgData name="hassan MH" userId="84cd2103f36ef0dc" providerId="LiveId" clId="{26A236A5-DE7F-40A5-93CB-9EED2B990397}" dt="2020-06-29T11:32:22.765" v="210"/>
          <ac:picMkLst>
            <pc:docMk/>
            <pc:sldMk cId="3907291077" sldId="280"/>
            <ac:picMk id="5" creationId="{94BCF945-6723-4379-9833-F37912790B51}"/>
          </ac:picMkLst>
        </pc:picChg>
        <pc:picChg chg="add del mod">
          <ac:chgData name="hassan MH" userId="84cd2103f36ef0dc" providerId="LiveId" clId="{26A236A5-DE7F-40A5-93CB-9EED2B990397}" dt="2020-06-29T11:32:40.653" v="217" actId="478"/>
          <ac:picMkLst>
            <pc:docMk/>
            <pc:sldMk cId="3907291077" sldId="280"/>
            <ac:picMk id="6" creationId="{F5E07B6B-C1F1-4BB9-8D98-C9D9EC08AAC6}"/>
          </ac:picMkLst>
        </pc:picChg>
        <pc:picChg chg="add del mod">
          <ac:chgData name="hassan MH" userId="84cd2103f36ef0dc" providerId="LiveId" clId="{26A236A5-DE7F-40A5-93CB-9EED2B990397}" dt="2020-06-29T11:52:06.573" v="590" actId="478"/>
          <ac:picMkLst>
            <pc:docMk/>
            <pc:sldMk cId="3907291077" sldId="280"/>
            <ac:picMk id="8" creationId="{4F937034-A076-44AB-9284-7C67BD453D66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15" creationId="{EC02E041-85BB-4B28-9BD9-1F1628DD17C9}"/>
          </ac:picMkLst>
        </pc:picChg>
        <pc:picChg chg="add del mod">
          <ac:chgData name="hassan MH" userId="84cd2103f36ef0dc" providerId="LiveId" clId="{26A236A5-DE7F-40A5-93CB-9EED2B990397}" dt="2020-06-29T11:52:25.407" v="599" actId="478"/>
          <ac:picMkLst>
            <pc:docMk/>
            <pc:sldMk cId="3907291077" sldId="280"/>
            <ac:picMk id="17" creationId="{9B32C73D-F800-4A0E-AB27-A299311AE870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19" creationId="{10BAA936-B63E-4169-BF34-A3F0FF41520A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1" creationId="{FA5F85ED-38D5-40D8-AE05-E5F3009EB255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3" creationId="{E7AD0E84-5C54-4D90-B095-095D6A3648E2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5" creationId="{BD511A1A-C34D-4DDE-97B9-CA65D27028FC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7" creationId="{0CB95F5E-8991-418E-8ED6-A81713836713}"/>
          </ac:picMkLst>
        </pc:picChg>
        <pc:picChg chg="add mod">
          <ac:chgData name="hassan MH" userId="84cd2103f36ef0dc" providerId="LiveId" clId="{26A236A5-DE7F-40A5-93CB-9EED2B990397}" dt="2020-06-29T11:45:45.879" v="530" actId="571"/>
          <ac:picMkLst>
            <pc:docMk/>
            <pc:sldMk cId="3907291077" sldId="280"/>
            <ac:picMk id="35" creationId="{54F6B599-74AD-411E-951A-58A1F2D413DB}"/>
          </ac:picMkLst>
        </pc:picChg>
        <pc:picChg chg="add mod">
          <ac:chgData name="hassan MH" userId="84cd2103f36ef0dc" providerId="LiveId" clId="{26A236A5-DE7F-40A5-93CB-9EED2B990397}" dt="2020-06-29T11:45:45.527" v="529" actId="571"/>
          <ac:picMkLst>
            <pc:docMk/>
            <pc:sldMk cId="3907291077" sldId="280"/>
            <ac:picMk id="38" creationId="{6DA0A9CF-A32F-4640-AB4F-576ACCB7C35D}"/>
          </ac:picMkLst>
        </pc:picChg>
        <pc:picChg chg="add del mod">
          <ac:chgData name="hassan MH" userId="84cd2103f36ef0dc" providerId="LiveId" clId="{26A236A5-DE7F-40A5-93CB-9EED2B990397}" dt="2020-06-29T11:46:13.204" v="547" actId="478"/>
          <ac:picMkLst>
            <pc:docMk/>
            <pc:sldMk cId="3907291077" sldId="280"/>
            <ac:picMk id="41" creationId="{7DA0C46C-C0F3-457D-BFE2-8A4C59A159C0}"/>
          </ac:picMkLst>
        </pc:picChg>
        <pc:picChg chg="add del mod">
          <ac:chgData name="hassan MH" userId="84cd2103f36ef0dc" providerId="LiveId" clId="{26A236A5-DE7F-40A5-93CB-9EED2B990397}" dt="2020-06-29T11:46:12.537" v="546" actId="478"/>
          <ac:picMkLst>
            <pc:docMk/>
            <pc:sldMk cId="3907291077" sldId="280"/>
            <ac:picMk id="44" creationId="{E9BB61B6-5EC8-4BB9-BD0C-1A032AFC8FC0}"/>
          </ac:picMkLst>
        </pc:picChg>
        <pc:picChg chg="add del mod">
          <ac:chgData name="hassan MH" userId="84cd2103f36ef0dc" providerId="LiveId" clId="{26A236A5-DE7F-40A5-93CB-9EED2B990397}" dt="2020-06-29T11:46:10.308" v="543" actId="478"/>
          <ac:picMkLst>
            <pc:docMk/>
            <pc:sldMk cId="3907291077" sldId="280"/>
            <ac:picMk id="47" creationId="{27E09EB7-215D-4B79-84AF-70C5CD0E434F}"/>
          </ac:picMkLst>
        </pc:picChg>
        <pc:picChg chg="add del mod">
          <ac:chgData name="hassan MH" userId="84cd2103f36ef0dc" providerId="LiveId" clId="{26A236A5-DE7F-40A5-93CB-9EED2B990397}" dt="2020-06-29T11:46:10.990" v="544" actId="478"/>
          <ac:picMkLst>
            <pc:docMk/>
            <pc:sldMk cId="3907291077" sldId="280"/>
            <ac:picMk id="50" creationId="{FD3BFFCF-F0FA-4875-BCF6-2DC98D1D4302}"/>
          </ac:picMkLst>
        </pc:picChg>
        <pc:picChg chg="add del mod">
          <ac:chgData name="hassan MH" userId="84cd2103f36ef0dc" providerId="LiveId" clId="{26A236A5-DE7F-40A5-93CB-9EED2B990397}" dt="2020-06-29T11:46:11.593" v="545" actId="478"/>
          <ac:picMkLst>
            <pc:docMk/>
            <pc:sldMk cId="3907291077" sldId="280"/>
            <ac:picMk id="53" creationId="{95C3CC83-E797-450B-ADA2-80CCF2F25D20}"/>
          </ac:picMkLst>
        </pc:picChg>
        <pc:picChg chg="add del mod">
          <ac:chgData name="hassan MH" userId="84cd2103f36ef0dc" providerId="LiveId" clId="{26A236A5-DE7F-40A5-93CB-9EED2B990397}" dt="2020-06-29T11:55:20.977" v="641"/>
          <ac:picMkLst>
            <pc:docMk/>
            <pc:sldMk cId="3907291077" sldId="280"/>
            <ac:picMk id="56" creationId="{B208505A-0DCD-4AF8-AC27-49BA7188EFE9}"/>
          </ac:picMkLst>
        </pc:picChg>
        <pc:picChg chg="add del">
          <ac:chgData name="hassan MH" userId="84cd2103f36ef0dc" providerId="LiveId" clId="{26A236A5-DE7F-40A5-93CB-9EED2B990397}" dt="2020-06-29T11:55:01.359" v="627"/>
          <ac:picMkLst>
            <pc:docMk/>
            <pc:sldMk cId="3907291077" sldId="280"/>
            <ac:picMk id="71" creationId="{48E9ABFC-1446-40DE-BC09-77F7C1B46D7A}"/>
          </ac:picMkLst>
        </pc:picChg>
        <pc:picChg chg="add del mod">
          <ac:chgData name="hassan MH" userId="84cd2103f36ef0dc" providerId="LiveId" clId="{26A236A5-DE7F-40A5-93CB-9EED2B990397}" dt="2020-06-29T11:55:18.250" v="633"/>
          <ac:picMkLst>
            <pc:docMk/>
            <pc:sldMk cId="3907291077" sldId="280"/>
            <ac:picMk id="81" creationId="{02CFDC44-7DEA-49C6-8D18-E51CFA893CF0}"/>
          </ac:picMkLst>
        </pc:picChg>
        <pc:picChg chg="add del mod">
          <ac:chgData name="hassan MH" userId="84cd2103f36ef0dc" providerId="LiveId" clId="{26A236A5-DE7F-40A5-93CB-9EED2B990397}" dt="2020-06-29T11:57:04.061" v="662" actId="478"/>
          <ac:picMkLst>
            <pc:docMk/>
            <pc:sldMk cId="3907291077" sldId="280"/>
            <ac:picMk id="82" creationId="{7835529B-E7E2-4089-BAD9-11D25E299CDC}"/>
          </ac:picMkLst>
        </pc:picChg>
        <pc:picChg chg="add del mod">
          <ac:chgData name="hassan MH" userId="84cd2103f36ef0dc" providerId="LiveId" clId="{26A236A5-DE7F-40A5-93CB-9EED2B990397}" dt="2020-06-29T11:57:03.343" v="661" actId="478"/>
          <ac:picMkLst>
            <pc:docMk/>
            <pc:sldMk cId="3907291077" sldId="280"/>
            <ac:picMk id="83" creationId="{B04EB874-9E1B-4347-B11A-9F7D2B9AF457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845747023" sldId="281"/>
        </pc:sldMkLst>
      </pc:sldChg>
      <pc:sldChg chg="addSp delSp modSp add mod">
        <pc:chgData name="hassan MH" userId="84cd2103f36ef0dc" providerId="LiveId" clId="{26A236A5-DE7F-40A5-93CB-9EED2B990397}" dt="2020-06-29T12:32:29.502" v="1138" actId="121"/>
        <pc:sldMkLst>
          <pc:docMk/>
          <pc:sldMk cId="1635452355" sldId="281"/>
        </pc:sldMkLst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11" creationId="{697B6E97-B340-48E8-A646-A5620D97C116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12" creationId="{985595B6-8241-4156-90FD-63EE1770F56B}"/>
          </ac:spMkLst>
        </pc:spChg>
        <pc:spChg chg="del">
          <ac:chgData name="hassan MH" userId="84cd2103f36ef0dc" providerId="LiveId" clId="{26A236A5-DE7F-40A5-93CB-9EED2B990397}" dt="2020-06-29T12:01:12.481" v="739" actId="478"/>
          <ac:spMkLst>
            <pc:docMk/>
            <pc:sldMk cId="1635452355" sldId="281"/>
            <ac:spMk id="13" creationId="{42CAC479-5366-42BA-BCBB-9DEC1970F841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28" creationId="{8203CF2E-DB9C-4315-B4B8-29336AEE687D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4" creationId="{94E14F62-6603-4C88-B267-13515BDFE2F5}"/>
          </ac:spMkLst>
        </pc:spChg>
        <pc:spChg chg="add del mod">
          <ac:chgData name="hassan MH" userId="84cd2103f36ef0dc" providerId="LiveId" clId="{26A236A5-DE7F-40A5-93CB-9EED2B990397}" dt="2020-06-29T11:59:43.618" v="715"/>
          <ac:spMkLst>
            <pc:docMk/>
            <pc:sldMk cId="1635452355" sldId="281"/>
            <ac:spMk id="39" creationId="{20CD921F-DBD6-4BB5-BF6B-348282EF903B}"/>
          </ac:spMkLst>
        </pc:spChg>
        <pc:spChg chg="add 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40" creationId="{C107A11B-9E20-49CA-9604-54FB4C9D7189}"/>
          </ac:spMkLst>
        </pc:spChg>
        <pc:spChg chg="add del mod">
          <ac:chgData name="hassan MH" userId="84cd2103f36ef0dc" providerId="LiveId" clId="{26A236A5-DE7F-40A5-93CB-9EED2B990397}" dt="2020-06-29T12:01:40.741" v="762" actId="478"/>
          <ac:spMkLst>
            <pc:docMk/>
            <pc:sldMk cId="1635452355" sldId="281"/>
            <ac:spMk id="41" creationId="{36030A99-8AB6-4B4B-9E39-F115F8ACCDA8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2" creationId="{AA6BC45C-1F04-4790-8138-729003D694E6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3" creationId="{9137CABD-EC00-4F20-8E0F-10EC728C80E2}"/>
          </ac:spMkLst>
        </pc:spChg>
        <pc:spChg chg="add mod">
          <ac:chgData name="hassan MH" userId="84cd2103f36ef0dc" providerId="LiveId" clId="{26A236A5-DE7F-40A5-93CB-9EED2B990397}" dt="2020-06-29T12:32:29.502" v="1138" actId="121"/>
          <ac:spMkLst>
            <pc:docMk/>
            <pc:sldMk cId="1635452355" sldId="281"/>
            <ac:spMk id="44" creationId="{66E0BB55-6D5C-4E25-8396-514D58DA1BEC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5" creationId="{22E4F82D-5A40-4D52-AB03-3A5AEFA10C3E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6" creationId="{372EDC6C-020F-4AA0-8D36-9A11A0769F29}"/>
          </ac:spMkLst>
        </pc:spChg>
        <pc:spChg chg="add 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47" creationId="{2C9CD23B-7E79-4610-998D-C7CD90CB7813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8" creationId="{0AA8F32C-9D4D-4FB5-9C40-1559396224F7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9" creationId="{7C039499-BE78-4243-A9CE-2DE396417498}"/>
          </ac:spMkLst>
        </pc:spChg>
        <pc:spChg chg="add del mod">
          <ac:chgData name="hassan MH" userId="84cd2103f36ef0dc" providerId="LiveId" clId="{26A236A5-DE7F-40A5-93CB-9EED2B990397}" dt="2020-06-29T12:02:06.946" v="766" actId="478"/>
          <ac:spMkLst>
            <pc:docMk/>
            <pc:sldMk cId="1635452355" sldId="281"/>
            <ac:spMk id="50" creationId="{5B9B200D-B1EA-4D6F-A2FB-EBADB40B8A64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1" creationId="{F559A4D9-F4C9-4CC2-A46D-82C8214C2742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2" creationId="{90F23B41-6383-4274-A139-F840B29072FD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4" creationId="{82F9059A-9DE4-4B5F-B5B1-3864CDAA4E45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5" creationId="{BFFF3A1D-FF52-4C20-BEBD-5C6C2D339F35}"/>
          </ac:spMkLst>
        </pc:spChg>
        <pc:picChg chg="add del mod modCrop">
          <ac:chgData name="hassan MH" userId="84cd2103f36ef0dc" providerId="LiveId" clId="{26A236A5-DE7F-40A5-93CB-9EED2B990397}" dt="2020-06-29T11:58:37.613" v="683" actId="478"/>
          <ac:picMkLst>
            <pc:docMk/>
            <pc:sldMk cId="1635452355" sldId="281"/>
            <ac:picMk id="2" creationId="{5B8DA272-A7D5-401D-98A5-7B73A23B7A8A}"/>
          </ac:picMkLst>
        </pc:picChg>
        <pc:picChg chg="add mod">
          <ac:chgData name="hassan MH" userId="84cd2103f36ef0dc" providerId="LiveId" clId="{26A236A5-DE7F-40A5-93CB-9EED2B990397}" dt="2020-06-29T12:00:12.826" v="729"/>
          <ac:picMkLst>
            <pc:docMk/>
            <pc:sldMk cId="1635452355" sldId="281"/>
            <ac:picMk id="3" creationId="{AF6F370E-8BC6-40AA-B02A-66ACAE8CA8BF}"/>
          </ac:picMkLst>
        </pc:picChg>
        <pc:picChg chg="del">
          <ac:chgData name="hassan MH" userId="84cd2103f36ef0dc" providerId="LiveId" clId="{26A236A5-DE7F-40A5-93CB-9EED2B990397}" dt="2020-06-29T11:58:00.550" v="665" actId="478"/>
          <ac:picMkLst>
            <pc:docMk/>
            <pc:sldMk cId="1635452355" sldId="281"/>
            <ac:picMk id="4" creationId="{F67BCB9F-DC32-4573-B137-A8897E1F4398}"/>
          </ac:picMkLst>
        </pc:picChg>
        <pc:picChg chg="add mod">
          <ac:chgData name="hassan MH" userId="84cd2103f36ef0dc" providerId="LiveId" clId="{26A236A5-DE7F-40A5-93CB-9EED2B990397}" dt="2020-06-29T11:59:49.213" v="718" actId="1076"/>
          <ac:picMkLst>
            <pc:docMk/>
            <pc:sldMk cId="1635452355" sldId="281"/>
            <ac:picMk id="5" creationId="{1592683A-A688-4CE7-9894-96E8B3F5592C}"/>
          </ac:picMkLst>
        </pc:picChg>
        <pc:picChg chg="add del mod">
          <ac:chgData name="hassan MH" userId="84cd2103f36ef0dc" providerId="LiveId" clId="{26A236A5-DE7F-40A5-93CB-9EED2B990397}" dt="2020-06-29T11:59:08.205" v="702"/>
          <ac:picMkLst>
            <pc:docMk/>
            <pc:sldMk cId="1635452355" sldId="281"/>
            <ac:picMk id="6" creationId="{676F5EBC-4815-44A7-9143-CB201E043031}"/>
          </ac:picMkLst>
        </pc:picChg>
        <pc:picChg chg="add del">
          <ac:chgData name="hassan MH" userId="84cd2103f36ef0dc" providerId="LiveId" clId="{26A236A5-DE7F-40A5-93CB-9EED2B990397}" dt="2020-06-29T11:59:20.632" v="704"/>
          <ac:picMkLst>
            <pc:docMk/>
            <pc:sldMk cId="1635452355" sldId="281"/>
            <ac:picMk id="7" creationId="{169C8606-E5B9-4F0C-A66C-64E19B171F65}"/>
          </ac:picMkLst>
        </pc:picChg>
        <pc:picChg chg="add mod">
          <ac:chgData name="hassan MH" userId="84cd2103f36ef0dc" providerId="LiveId" clId="{26A236A5-DE7F-40A5-93CB-9EED2B990397}" dt="2020-06-29T11:59:27.221" v="708" actId="1076"/>
          <ac:picMkLst>
            <pc:docMk/>
            <pc:sldMk cId="1635452355" sldId="281"/>
            <ac:picMk id="8" creationId="{8488D344-4F0B-4438-9D97-B44531B15594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15" creationId="{EC02E041-85BB-4B28-9BD9-1F1628DD17C9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19" creationId="{10BAA936-B63E-4169-BF34-A3F0FF41520A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1" creationId="{FA5F85ED-38D5-40D8-AE05-E5F3009EB255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3" creationId="{E7AD0E84-5C54-4D90-B095-095D6A3648E2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5" creationId="{BD511A1A-C34D-4DDE-97B9-CA65D27028FC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7" creationId="{0CB95F5E-8991-418E-8ED6-A81713836713}"/>
          </ac:picMkLst>
        </pc:picChg>
        <pc:picChg chg="add mod">
          <ac:chgData name="hassan MH" userId="84cd2103f36ef0dc" providerId="LiveId" clId="{26A236A5-DE7F-40A5-93CB-9EED2B990397}" dt="2020-06-29T11:59:29.485" v="710" actId="1076"/>
          <ac:picMkLst>
            <pc:docMk/>
            <pc:sldMk cId="1635452355" sldId="281"/>
            <ac:picMk id="37" creationId="{7D8C61CB-5FE4-46A7-B055-FCAC4FD71B07}"/>
          </ac:picMkLst>
        </pc:picChg>
        <pc:picChg chg="add mod">
          <ac:chgData name="hassan MH" userId="84cd2103f36ef0dc" providerId="LiveId" clId="{26A236A5-DE7F-40A5-93CB-9EED2B990397}" dt="2020-06-29T11:59:31.637" v="712" actId="1076"/>
          <ac:picMkLst>
            <pc:docMk/>
            <pc:sldMk cId="1635452355" sldId="281"/>
            <ac:picMk id="38" creationId="{39879309-2B27-4314-BA42-7B68E6894D62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29192427" sldId="282"/>
        </pc:sldMkLst>
      </pc:sldChg>
      <pc:sldChg chg="addSp delSp modSp add mod">
        <pc:chgData name="hassan MH" userId="84cd2103f36ef0dc" providerId="LiveId" clId="{26A236A5-DE7F-40A5-93CB-9EED2B990397}" dt="2020-06-29T12:33:07.026" v="1145" actId="121"/>
        <pc:sldMkLst>
          <pc:docMk/>
          <pc:sldMk cId="512269479" sldId="282"/>
        </pc:sldMkLst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3" creationId="{3FF0E8A5-AA96-4563-ABCE-FE9A9BEC9215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24" creationId="{2FFB8B1F-B96E-4CEE-A3C1-CDE7D24FA125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5" creationId="{9F6A2DD6-BF5B-4E98-A701-6BDAF78D2B16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6" creationId="{DB35F616-298C-4255-BDE6-2D988503A153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27" creationId="{07AF4EE7-3D58-425B-AFF7-43D9D52F962E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8" creationId="{F7875C3B-F408-4F85-AAB9-E27F9AC62D13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9" creationId="{D7F22F23-2045-46C6-9156-ED75C4C1D432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35" creationId="{129EAE4E-F8AA-4C94-A799-E7E73126131C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36" creationId="{1D388C69-E991-442B-97A9-C842C110047E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40" creationId="{C107A11B-9E20-49CA-9604-54FB4C9D7189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3:07.026" v="1145" actId="121"/>
          <ac:spMkLst>
            <pc:docMk/>
            <pc:sldMk cId="512269479" sldId="282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47" creationId="{2C9CD23B-7E79-4610-998D-C7CD90CB7813}"/>
          </ac:spMkLst>
        </pc:spChg>
        <pc:grpChg chg="mod">
          <ac:chgData name="hassan MH" userId="84cd2103f36ef0dc" providerId="LiveId" clId="{26A236A5-DE7F-40A5-93CB-9EED2B990397}" dt="2020-06-29T12:32:33.360" v="1139" actId="782"/>
          <ac:grpSpMkLst>
            <pc:docMk/>
            <pc:sldMk cId="512269479" sldId="282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6" creationId="{E949E537-1BA9-448A-9195-9E4C40D1FAEA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20" creationId="{A7A1530C-563C-48FD-B557-5BD4FBB0B0D3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21" creationId="{4E000894-EF48-4DCA-A502-6E37675E5E52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42" creationId="{1965A950-5561-4111-A078-A06302441CCB}"/>
          </ac:graphicFrameMkLst>
        </pc:graphicFrameChg>
        <pc:picChg chg="del">
          <ac:chgData name="hassan MH" userId="84cd2103f36ef0dc" providerId="LiveId" clId="{26A236A5-DE7F-40A5-93CB-9EED2B990397}" dt="2020-06-29T12:03:19.152" v="778" actId="478"/>
          <ac:picMkLst>
            <pc:docMk/>
            <pc:sldMk cId="512269479" sldId="282"/>
            <ac:picMk id="3" creationId="{AF6F370E-8BC6-40AA-B02A-66ACAE8CA8BF}"/>
          </ac:picMkLst>
        </pc:picChg>
        <pc:picChg chg="del">
          <ac:chgData name="hassan MH" userId="84cd2103f36ef0dc" providerId="LiveId" clId="{26A236A5-DE7F-40A5-93CB-9EED2B990397}" dt="2020-06-29T12:03:19.832" v="779" actId="478"/>
          <ac:picMkLst>
            <pc:docMk/>
            <pc:sldMk cId="512269479" sldId="282"/>
            <ac:picMk id="5" creationId="{1592683A-A688-4CE7-9894-96E8B3F5592C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8" creationId="{8488D344-4F0B-4438-9D97-B44531B15594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37" creationId="{7D8C61CB-5FE4-46A7-B055-FCAC4FD71B07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38" creationId="{39879309-2B27-4314-BA42-7B68E6894D62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755365983" sldId="283"/>
        </pc:sldMkLst>
      </pc:sldChg>
      <pc:sldChg chg="addSp delSp modSp add mod ord">
        <pc:chgData name="hassan MH" userId="84cd2103f36ef0dc" providerId="LiveId" clId="{26A236A5-DE7F-40A5-93CB-9EED2B990397}" dt="2020-06-29T12:32:48.341" v="1141" actId="121"/>
        <pc:sldMkLst>
          <pc:docMk/>
          <pc:sldMk cId="4145777603" sldId="283"/>
        </pc:sldMkLst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3" creationId="{3FF0E8A5-AA96-4563-ABCE-FE9A9BEC921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4" creationId="{2FFB8B1F-B96E-4CEE-A3C1-CDE7D24FA12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5" creationId="{9F6A2DD6-BF5B-4E98-A701-6BDAF78D2B16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6" creationId="{DB35F616-298C-4255-BDE6-2D988503A153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7" creationId="{07AF4EE7-3D58-425B-AFF7-43D9D52F962E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8" creationId="{F7875C3B-F408-4F85-AAB9-E27F9AC62D13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4" creationId="{94E14F62-6603-4C88-B267-13515BDFE2F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5" creationId="{129EAE4E-F8AA-4C94-A799-E7E73126131C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6" creationId="{1D388C69-E991-442B-97A9-C842C110047E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9" creationId="{05FD043D-7A6F-4990-ADCF-9B0803CF2618}"/>
          </ac:spMkLst>
        </pc:spChg>
        <pc:spChg chg="del">
          <ac:chgData name="hassan MH" userId="84cd2103f36ef0dc" providerId="LiveId" clId="{26A236A5-DE7F-40A5-93CB-9EED2B990397}" dt="2020-06-29T12:08:54.615" v="856" actId="478"/>
          <ac:spMkLst>
            <pc:docMk/>
            <pc:sldMk cId="4145777603" sldId="283"/>
            <ac:spMk id="40" creationId="{C107A11B-9E20-49CA-9604-54FB4C9D7189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2:48.341" v="1141" actId="121"/>
          <ac:spMkLst>
            <pc:docMk/>
            <pc:sldMk cId="4145777603" sldId="283"/>
            <ac:spMk id="44" creationId="{66E0BB55-6D5C-4E25-8396-514D58DA1BEC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5" creationId="{DC7D5640-53D3-44D4-BB0A-D4AC118F934A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6" creationId="{2548FE81-09FC-4BC2-AC0E-B8A702D1991D}"/>
          </ac:spMkLst>
        </pc:spChg>
        <pc:spChg chg="del">
          <ac:chgData name="hassan MH" userId="84cd2103f36ef0dc" providerId="LiveId" clId="{26A236A5-DE7F-40A5-93CB-9EED2B990397}" dt="2020-06-29T12:08:54.615" v="856" actId="478"/>
          <ac:spMkLst>
            <pc:docMk/>
            <pc:sldMk cId="4145777603" sldId="283"/>
            <ac:spMk id="47" creationId="{2C9CD23B-7E79-4610-998D-C7CD90CB7813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8" creationId="{6D16C5B7-5B6F-4203-8A03-7ECA45EC3752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9" creationId="{B61D6C14-D2D8-4B56-9FD4-093026E261AC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50" creationId="{FFC500B8-3956-4D73-B17A-BC1E332231CD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51" creationId="{2FDCBC9E-1B27-4218-9E79-F9D2EA502CB1}"/>
          </ac:spMkLst>
        </pc:spChg>
        <pc:spChg chg="add mod">
          <ac:chgData name="hassan MH" userId="84cd2103f36ef0dc" providerId="LiveId" clId="{26A236A5-DE7F-40A5-93CB-9EED2B990397}" dt="2020-06-29T12:31:23.877" v="1121" actId="120"/>
          <ac:spMkLst>
            <pc:docMk/>
            <pc:sldMk cId="4145777603" sldId="283"/>
            <ac:spMk id="52" creationId="{A13516CD-A1A9-41E4-B88C-0181A53FBF6D}"/>
          </ac:spMkLst>
        </pc:spChg>
        <pc:spChg chg="add mod">
          <ac:chgData name="hassan MH" userId="84cd2103f36ef0dc" providerId="LiveId" clId="{26A236A5-DE7F-40A5-93CB-9EED2B990397}" dt="2020-06-29T12:31:25.939" v="1122" actId="121"/>
          <ac:spMkLst>
            <pc:docMk/>
            <pc:sldMk cId="4145777603" sldId="283"/>
            <ac:spMk id="53" creationId="{8BADBB1C-B466-4BF8-9AD3-EB9B520A3DAA}"/>
          </ac:spMkLst>
        </pc:sp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6" creationId="{E949E537-1BA9-448A-9195-9E4C40D1FAEA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20" creationId="{A7A1530C-563C-48FD-B557-5BD4FBB0B0D3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21" creationId="{4E000894-EF48-4DCA-A502-6E37675E5E52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42" creationId="{1965A950-5561-4111-A078-A06302441CCB}"/>
          </ac:graphicFrameMkLst>
        </pc:graphicFrameChg>
        <pc:picChg chg="add mod">
          <ac:chgData name="hassan MH" userId="84cd2103f36ef0dc" providerId="LiveId" clId="{26A236A5-DE7F-40A5-93CB-9EED2B990397}" dt="2020-06-29T12:09:19.236" v="862" actId="1076"/>
          <ac:picMkLst>
            <pc:docMk/>
            <pc:sldMk cId="4145777603" sldId="283"/>
            <ac:picMk id="2" creationId="{EE67C5F0-1574-4C71-AAC3-AD6E703C5BF5}"/>
          </ac:picMkLst>
        </pc:picChg>
        <pc:picChg chg="add mod">
          <ac:chgData name="hassan MH" userId="84cd2103f36ef0dc" providerId="LiveId" clId="{26A236A5-DE7F-40A5-93CB-9EED2B990397}" dt="2020-06-29T12:11:26.172" v="901" actId="1076"/>
          <ac:picMkLst>
            <pc:docMk/>
            <pc:sldMk cId="4145777603" sldId="283"/>
            <ac:picMk id="3" creationId="{41352148-9CD3-4E33-B6C0-DF72F7CA2ABE}"/>
          </ac:picMkLst>
        </pc:picChg>
        <pc:picChg chg="add mod">
          <ac:chgData name="hassan MH" userId="84cd2103f36ef0dc" providerId="LiveId" clId="{26A236A5-DE7F-40A5-93CB-9EED2B990397}" dt="2020-06-29T12:10:15.816" v="875" actId="1076"/>
          <ac:picMkLst>
            <pc:docMk/>
            <pc:sldMk cId="4145777603" sldId="283"/>
            <ac:picMk id="37" creationId="{4D7E6C43-E0A7-42A6-8F60-C50B66F810DB}"/>
          </ac:picMkLst>
        </pc:picChg>
        <pc:picChg chg="add mod">
          <ac:chgData name="hassan MH" userId="84cd2103f36ef0dc" providerId="LiveId" clId="{26A236A5-DE7F-40A5-93CB-9EED2B990397}" dt="2020-06-29T12:10:12.196" v="874" actId="1076"/>
          <ac:picMkLst>
            <pc:docMk/>
            <pc:sldMk cId="4145777603" sldId="283"/>
            <ac:picMk id="38" creationId="{CB9D5E17-D2A9-4F5E-AC3F-6A287A183690}"/>
          </ac:picMkLst>
        </pc:picChg>
        <pc:picChg chg="add mod">
          <ac:chgData name="hassan MH" userId="84cd2103f36ef0dc" providerId="LiveId" clId="{26A236A5-DE7F-40A5-93CB-9EED2B990397}" dt="2020-06-29T12:10:19.686" v="876" actId="1076"/>
          <ac:picMkLst>
            <pc:docMk/>
            <pc:sldMk cId="4145777603" sldId="283"/>
            <ac:picMk id="43" creationId="{C66EF6FA-1304-4026-A78C-2E70AB3310E4}"/>
          </ac:picMkLst>
        </pc:picChg>
        <pc:picChg chg="add mod">
          <ac:chgData name="hassan MH" userId="84cd2103f36ef0dc" providerId="LiveId" clId="{26A236A5-DE7F-40A5-93CB-9EED2B990397}" dt="2020-06-29T12:10:50.910" v="887" actId="1076"/>
          <ac:picMkLst>
            <pc:docMk/>
            <pc:sldMk cId="4145777603" sldId="283"/>
            <ac:picMk id="54" creationId="{C96E49AF-2AFD-494E-90EB-D87AFDFAEC86}"/>
          </ac:picMkLst>
        </pc:picChg>
        <pc:picChg chg="add mod">
          <ac:chgData name="hassan MH" userId="84cd2103f36ef0dc" providerId="LiveId" clId="{26A236A5-DE7F-40A5-93CB-9EED2B990397}" dt="2020-06-29T12:10:55.636" v="889" actId="1076"/>
          <ac:picMkLst>
            <pc:docMk/>
            <pc:sldMk cId="4145777603" sldId="283"/>
            <ac:picMk id="55" creationId="{A55A3747-EC0F-4F89-98E3-2058752ADBD9}"/>
          </ac:picMkLst>
        </pc:picChg>
      </pc:sldChg>
      <pc:sldChg chg="addSp delSp modSp add mod">
        <pc:chgData name="hassan MH" userId="84cd2103f36ef0dc" providerId="LiveId" clId="{26A236A5-DE7F-40A5-93CB-9EED2B990397}" dt="2020-06-29T12:40:48.854" v="1258" actId="27918"/>
        <pc:sldMkLst>
          <pc:docMk/>
          <pc:sldMk cId="2492330514" sldId="284"/>
        </pc:sldMkLst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10" creationId="{29471285-1EB4-47E2-A44B-806D5BABA067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3" creationId="{3FF0E8A5-AA96-4563-ABCE-FE9A9BEC9215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4" creationId="{2FFB8B1F-B96E-4CEE-A3C1-CDE7D24FA125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5" creationId="{9F6A2DD6-BF5B-4E98-A701-6BDAF78D2B16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6" creationId="{DB35F616-298C-4255-BDE6-2D988503A153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7" creationId="{07AF4EE7-3D58-425B-AFF7-43D9D52F962E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8" creationId="{F7875C3B-F408-4F85-AAB9-E27F9AC62D13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35" creationId="{129EAE4E-F8AA-4C94-A799-E7E73126131C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36" creationId="{1D388C69-E991-442B-97A9-C842C110047E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40" creationId="{C107A11B-9E20-49CA-9604-54FB4C9D7189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2:52.684" v="1142" actId="121"/>
          <ac:spMkLst>
            <pc:docMk/>
            <pc:sldMk cId="2492330514" sldId="284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47" creationId="{2C9CD23B-7E79-4610-998D-C7CD90CB7813}"/>
          </ac:spMkLst>
        </pc:spChg>
        <pc:grpChg chg="mod">
          <ac:chgData name="hassan MH" userId="84cd2103f36ef0dc" providerId="LiveId" clId="{26A236A5-DE7F-40A5-93CB-9EED2B990397}" dt="2020-06-29T12:31:29.938" v="1123" actId="782"/>
          <ac:grpSpMkLst>
            <pc:docMk/>
            <pc:sldMk cId="2492330514" sldId="284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1:32.953" v="1125" actId="1076"/>
          <ac:graphicFrameMkLst>
            <pc:docMk/>
            <pc:sldMk cId="2492330514" sldId="284"/>
            <ac:graphicFrameMk id="4" creationId="{4E190553-669B-4B31-B71D-E778B40B5EB3}"/>
          </ac:graphicFrameMkLst>
        </pc:graphicFrameChg>
        <pc:graphicFrameChg chg="del topLvl modGraphic">
          <ac:chgData name="hassan MH" userId="84cd2103f36ef0dc" providerId="LiveId" clId="{26A236A5-DE7F-40A5-93CB-9EED2B990397}" dt="2020-06-29T12:12:25.865" v="907" actId="478"/>
          <ac:graphicFrameMkLst>
            <pc:docMk/>
            <pc:sldMk cId="2492330514" sldId="284"/>
            <ac:graphicFrameMk id="6" creationId="{E949E537-1BA9-448A-9195-9E4C40D1FAEA}"/>
          </ac:graphicFrameMkLst>
        </pc:graphicFrameChg>
        <pc:graphicFrameChg chg="del">
          <ac:chgData name="hassan MH" userId="84cd2103f36ef0dc" providerId="LiveId" clId="{26A236A5-DE7F-40A5-93CB-9EED2B990397}" dt="2020-06-29T12:12:26.742" v="908" actId="478"/>
          <ac:graphicFrameMkLst>
            <pc:docMk/>
            <pc:sldMk cId="2492330514" sldId="284"/>
            <ac:graphicFrameMk id="20" creationId="{A7A1530C-563C-48FD-B557-5BD4FBB0B0D3}"/>
          </ac:graphicFrameMkLst>
        </pc:graphicFrameChg>
        <pc:graphicFrameChg chg="del">
          <ac:chgData name="hassan MH" userId="84cd2103f36ef0dc" providerId="LiveId" clId="{26A236A5-DE7F-40A5-93CB-9EED2B990397}" dt="2020-06-29T12:12:30.099" v="909" actId="478"/>
          <ac:graphicFrameMkLst>
            <pc:docMk/>
            <pc:sldMk cId="2492330514" sldId="284"/>
            <ac:graphicFrameMk id="21" creationId="{4E000894-EF48-4DCA-A502-6E37675E5E52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37" creationId="{4DDE8A01-1471-4421-A086-2A882220E302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38" creationId="{98D63688-0802-4C81-82AC-282D87C607F6}"/>
          </ac:graphicFrameMkLst>
        </pc:graphicFrameChg>
        <pc:graphicFrameChg chg="del">
          <ac:chgData name="hassan MH" userId="84cd2103f36ef0dc" providerId="LiveId" clId="{26A236A5-DE7F-40A5-93CB-9EED2B990397}" dt="2020-06-29T12:12:31.368" v="910" actId="478"/>
          <ac:graphicFrameMkLst>
            <pc:docMk/>
            <pc:sldMk cId="2492330514" sldId="284"/>
            <ac:graphicFrameMk id="42" creationId="{1965A950-5561-4111-A078-A06302441CCB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43" creationId="{E0950E00-D00F-4F7E-B0EE-06E654F5ABCA}"/>
          </ac:graphicFrameMkLst>
        </pc:graphicFrameChg>
      </pc:sldChg>
      <pc:sldChg chg="add del">
        <pc:chgData name="hassan MH" userId="84cd2103f36ef0dc" providerId="LiveId" clId="{26A236A5-DE7F-40A5-93CB-9EED2B990397}" dt="2020-06-29T12:11:58.444" v="903"/>
        <pc:sldMkLst>
          <pc:docMk/>
          <pc:sldMk cId="3025792268" sldId="284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165435570" sldId="284"/>
        </pc:sldMkLst>
      </pc:sldChg>
      <pc:sldChg chg="addSp delSp modSp add mod">
        <pc:chgData name="hassan MH" userId="84cd2103f36ef0dc" providerId="LiveId" clId="{26A236A5-DE7F-40A5-93CB-9EED2B990397}" dt="2020-06-29T12:35:14.430" v="1212" actId="20577"/>
        <pc:sldMkLst>
          <pc:docMk/>
          <pc:sldMk cId="3946243900" sldId="285"/>
        </pc:sldMkLst>
        <pc:spChg chg="add del mod">
          <ac:chgData name="hassan MH" userId="84cd2103f36ef0dc" providerId="LiveId" clId="{26A236A5-DE7F-40A5-93CB-9EED2B990397}" dt="2020-06-29T12:19:44.464" v="951"/>
          <ac:spMkLst>
            <pc:docMk/>
            <pc:sldMk cId="3946243900" sldId="285"/>
            <ac:spMk id="6" creationId="{3EB42D66-C174-4664-B48F-8DB90C6B37B5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10" creationId="{29471285-1EB4-47E2-A44B-806D5BABA067}"/>
          </ac:spMkLst>
        </pc:spChg>
        <pc:spChg chg="add del mod">
          <ac:chgData name="hassan MH" userId="84cd2103f36ef0dc" providerId="LiveId" clId="{26A236A5-DE7F-40A5-93CB-9EED2B990397}" dt="2020-06-29T12:34:48.884" v="1192" actId="478"/>
          <ac:spMkLst>
            <pc:docMk/>
            <pc:sldMk cId="3946243900" sldId="285"/>
            <ac:spMk id="12" creationId="{957CDE68-ADC7-4D1C-B302-1F417A22A18E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4" creationId="{94E14F62-6603-4C88-B267-13515BDFE2F5}"/>
          </ac:spMkLst>
        </pc:spChg>
        <pc:spChg chg="add del mod">
          <ac:chgData name="hassan MH" userId="84cd2103f36ef0dc" providerId="LiveId" clId="{26A236A5-DE7F-40A5-93CB-9EED2B990397}" dt="2020-06-29T12:20:34.173" v="968"/>
          <ac:spMkLst>
            <pc:docMk/>
            <pc:sldMk cId="3946243900" sldId="285"/>
            <ac:spMk id="35" creationId="{0CD9B96D-E379-4A4C-BB5E-7C09B5F7885B}"/>
          </ac:spMkLst>
        </pc:spChg>
        <pc:spChg chg="add del mod">
          <ac:chgData name="hassan MH" userId="84cd2103f36ef0dc" providerId="LiveId" clId="{26A236A5-DE7F-40A5-93CB-9EED2B990397}" dt="2020-06-29T12:20:34.173" v="968"/>
          <ac:spMkLst>
            <pc:docMk/>
            <pc:sldMk cId="3946243900" sldId="285"/>
            <ac:spMk id="36" creationId="{EB830074-53F2-4758-BF4C-2D05BE18773A}"/>
          </ac:spMkLst>
        </pc:spChg>
        <pc:spChg chg="add del mod">
          <ac:chgData name="hassan MH" userId="84cd2103f36ef0dc" providerId="LiveId" clId="{26A236A5-DE7F-40A5-93CB-9EED2B990397}" dt="2020-06-29T12:34:49.588" v="1193" actId="478"/>
          <ac:spMkLst>
            <pc:docMk/>
            <pc:sldMk cId="3946243900" sldId="285"/>
            <ac:spMk id="39" creationId="{F3B86E47-5891-48A0-9FE4-D443AA674A29}"/>
          </ac:spMkLst>
        </pc:spChg>
        <pc:spChg chg="add del mod">
          <ac:chgData name="hassan MH" userId="84cd2103f36ef0dc" providerId="LiveId" clId="{26A236A5-DE7F-40A5-93CB-9EED2B990397}" dt="2020-06-29T12:34:48.197" v="1191" actId="478"/>
          <ac:spMkLst>
            <pc:docMk/>
            <pc:sldMk cId="3946243900" sldId="285"/>
            <ac:spMk id="40" creationId="{3FEDD82A-DDF5-4F60-8F4B-3CC52C1BAC14}"/>
          </ac:spMkLst>
        </pc:spChg>
        <pc:spChg chg="add del mod">
          <ac:chgData name="hassan MH" userId="84cd2103f36ef0dc" providerId="LiveId" clId="{26A236A5-DE7F-40A5-93CB-9EED2B990397}" dt="2020-06-29T12:34:47.525" v="1190" actId="478"/>
          <ac:spMkLst>
            <pc:docMk/>
            <pc:sldMk cId="3946243900" sldId="285"/>
            <ac:spMk id="41" creationId="{512AC34C-C3E2-462A-A51D-C50F66288D6E}"/>
          </ac:spMkLst>
        </pc:spChg>
        <pc:spChg chg="add mod">
          <ac:chgData name="hassan MH" userId="84cd2103f36ef0dc" providerId="LiveId" clId="{26A236A5-DE7F-40A5-93CB-9EED2B990397}" dt="2020-06-29T12:34:55.305" v="1199" actId="404"/>
          <ac:spMkLst>
            <pc:docMk/>
            <pc:sldMk cId="3946243900" sldId="285"/>
            <ac:spMk id="42" creationId="{6E284A07-7F82-429C-8C76-8DCFAE0953B6}"/>
          </ac:spMkLst>
        </pc:spChg>
        <pc:spChg chg="mod">
          <ac:chgData name="hassan MH" userId="84cd2103f36ef0dc" providerId="LiveId" clId="{26A236A5-DE7F-40A5-93CB-9EED2B990397}" dt="2020-06-29T12:34:04.798" v="1149" actId="121"/>
          <ac:spMkLst>
            <pc:docMk/>
            <pc:sldMk cId="3946243900" sldId="285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45" creationId="{DC7D5640-53D3-44D4-BB0A-D4AC118F934A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46" creationId="{2548FE81-09FC-4BC2-AC0E-B8A702D1991D}"/>
          </ac:spMkLst>
        </pc:spChg>
        <pc:spChg chg="add mod">
          <ac:chgData name="hassan MH" userId="84cd2103f36ef0dc" providerId="LiveId" clId="{26A236A5-DE7F-40A5-93CB-9EED2B990397}" dt="2020-06-29T12:35:14.430" v="1212" actId="20577"/>
          <ac:spMkLst>
            <pc:docMk/>
            <pc:sldMk cId="3946243900" sldId="285"/>
            <ac:spMk id="47" creationId="{24AB3F0B-F44B-44AE-A9FB-806E7B5B0D99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48" creationId="{6D16C5B7-5B6F-4203-8A03-7ECA45EC3752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49" creationId="{B61D6C14-D2D8-4B56-9FD4-093026E261AC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50" creationId="{FFC500B8-3956-4D73-B17A-BC1E332231CD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51" creationId="{2FDCBC9E-1B27-4218-9E79-F9D2EA502CB1}"/>
          </ac:spMkLst>
        </pc:spChg>
        <pc:spChg chg="del">
          <ac:chgData name="hassan MH" userId="84cd2103f36ef0dc" providerId="LiveId" clId="{26A236A5-DE7F-40A5-93CB-9EED2B990397}" dt="2020-06-29T12:15:08.110" v="938" actId="478"/>
          <ac:spMkLst>
            <pc:docMk/>
            <pc:sldMk cId="3946243900" sldId="285"/>
            <ac:spMk id="52" creationId="{A13516CD-A1A9-41E4-B88C-0181A53FBF6D}"/>
          </ac:spMkLst>
        </pc:spChg>
        <pc:spChg chg="del">
          <ac:chgData name="hassan MH" userId="84cd2103f36ef0dc" providerId="LiveId" clId="{26A236A5-DE7F-40A5-93CB-9EED2B990397}" dt="2020-06-29T12:15:08.110" v="938" actId="478"/>
          <ac:spMkLst>
            <pc:docMk/>
            <pc:sldMk cId="3946243900" sldId="285"/>
            <ac:spMk id="53" creationId="{8BADBB1C-B466-4BF8-9AD3-EB9B520A3DAA}"/>
          </ac:spMkLst>
        </pc:spChg>
        <pc:spChg chg="add mod">
          <ac:chgData name="hassan MH" userId="84cd2103f36ef0dc" providerId="LiveId" clId="{26A236A5-DE7F-40A5-93CB-9EED2B990397}" dt="2020-06-29T12:35:11.978" v="1211" actId="20577"/>
          <ac:spMkLst>
            <pc:docMk/>
            <pc:sldMk cId="3946243900" sldId="285"/>
            <ac:spMk id="56" creationId="{A6B057B3-88D8-494C-B740-EBF9EB5879A4}"/>
          </ac:spMkLst>
        </pc:spChg>
        <pc:spChg chg="add mod">
          <ac:chgData name="hassan MH" userId="84cd2103f36ef0dc" providerId="LiveId" clId="{26A236A5-DE7F-40A5-93CB-9EED2B990397}" dt="2020-06-29T12:35:07.838" v="1208" actId="20577"/>
          <ac:spMkLst>
            <pc:docMk/>
            <pc:sldMk cId="3946243900" sldId="285"/>
            <ac:spMk id="57" creationId="{122C30C4-42C2-405F-BBE1-E11DB537CDEA}"/>
          </ac:spMkLst>
        </pc:sp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2" creationId="{EE67C5F0-1574-4C71-AAC3-AD6E703C5BF5}"/>
          </ac:picMkLst>
        </pc:picChg>
        <pc:picChg chg="del">
          <ac:chgData name="hassan MH" userId="84cd2103f36ef0dc" providerId="LiveId" clId="{26A236A5-DE7F-40A5-93CB-9EED2B990397}" dt="2020-06-29T12:15:08.546" v="939" actId="478"/>
          <ac:picMkLst>
            <pc:docMk/>
            <pc:sldMk cId="3946243900" sldId="285"/>
            <ac:picMk id="3" creationId="{41352148-9CD3-4E33-B6C0-DF72F7CA2ABE}"/>
          </ac:picMkLst>
        </pc:picChg>
        <pc:picChg chg="add del">
          <ac:chgData name="hassan MH" userId="84cd2103f36ef0dc" providerId="LiveId" clId="{26A236A5-DE7F-40A5-93CB-9EED2B990397}" dt="2020-06-29T12:17:18.208" v="941"/>
          <ac:picMkLst>
            <pc:docMk/>
            <pc:sldMk cId="3946243900" sldId="285"/>
            <ac:picMk id="4" creationId="{9F801C8E-0712-43EC-8DC4-6D609B318FDC}"/>
          </ac:picMkLst>
        </pc:picChg>
        <pc:picChg chg="add mod">
          <ac:chgData name="hassan MH" userId="84cd2103f36ef0dc" providerId="LiveId" clId="{26A236A5-DE7F-40A5-93CB-9EED2B990397}" dt="2020-06-29T12:19:29.526" v="949" actId="1076"/>
          <ac:picMkLst>
            <pc:docMk/>
            <pc:sldMk cId="3946243900" sldId="285"/>
            <ac:picMk id="5" creationId="{98FE4D73-B4F9-4755-A97D-555BECA537A1}"/>
          </ac:picMkLst>
        </pc:picChg>
        <pc:picChg chg="add mod">
          <ac:chgData name="hassan MH" userId="84cd2103f36ef0dc" providerId="LiveId" clId="{26A236A5-DE7F-40A5-93CB-9EED2B990397}" dt="2020-06-29T12:34:27.718" v="1167" actId="1076"/>
          <ac:picMkLst>
            <pc:docMk/>
            <pc:sldMk cId="3946243900" sldId="285"/>
            <ac:picMk id="7" creationId="{2F2731B5-3FB7-49FA-B49F-AA6A3BCC180F}"/>
          </ac:picMkLst>
        </pc:picChg>
        <pc:picChg chg="add del mod">
          <ac:chgData name="hassan MH" userId="84cd2103f36ef0dc" providerId="LiveId" clId="{26A236A5-DE7F-40A5-93CB-9EED2B990397}" dt="2020-06-29T12:20:01.196" v="960" actId="478"/>
          <ac:picMkLst>
            <pc:docMk/>
            <pc:sldMk cId="3946243900" sldId="285"/>
            <ac:picMk id="8" creationId="{1398E762-8169-42B6-82F8-508384BAF163}"/>
          </ac:picMkLst>
        </pc:picChg>
        <pc:picChg chg="add del mod">
          <ac:chgData name="hassan MH" userId="84cd2103f36ef0dc" providerId="LiveId" clId="{26A236A5-DE7F-40A5-93CB-9EED2B990397}" dt="2020-06-29T12:34:18.735" v="1153" actId="478"/>
          <ac:picMkLst>
            <pc:docMk/>
            <pc:sldMk cId="3946243900" sldId="285"/>
            <ac:picMk id="11" creationId="{F4660EC0-CD51-4254-84D6-D2B5ABDDBCF5}"/>
          </ac:picMkLst>
        </pc:picChg>
        <pc:picChg chg="add del mod">
          <ac:chgData name="hassan MH" userId="84cd2103f36ef0dc" providerId="LiveId" clId="{26A236A5-DE7F-40A5-93CB-9EED2B990397}" dt="2020-06-29T12:18:29.369" v="943"/>
          <ac:picMkLst>
            <pc:docMk/>
            <pc:sldMk cId="3946243900" sldId="285"/>
            <ac:picMk id="26" creationId="{44CCEECE-E33F-4693-AB47-676F1DB915BF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37" creationId="{4D7E6C43-E0A7-42A6-8F60-C50B66F810DB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38" creationId="{CB9D5E17-D2A9-4F5E-AC3F-6A287A183690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43" creationId="{C66EF6FA-1304-4026-A78C-2E70AB3310E4}"/>
          </ac:picMkLst>
        </pc:pic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54" creationId="{C96E49AF-2AFD-494E-90EB-D87AFDFAEC86}"/>
          </ac:picMkLst>
        </pc:pic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55" creationId="{A55A3747-EC0F-4F89-98E3-2058752ADBD9}"/>
          </ac:picMkLst>
        </pc:picChg>
      </pc:sldChg>
      <pc:sldChg chg="addSp delSp modSp add mod">
        <pc:chgData name="hassan MH" userId="84cd2103f36ef0dc" providerId="LiveId" clId="{26A236A5-DE7F-40A5-93CB-9EED2B990397}" dt="2020-06-29T12:32:55.777" v="1143" actId="121"/>
        <pc:sldMkLst>
          <pc:docMk/>
          <pc:sldMk cId="1467428637" sldId="286"/>
        </pc:sldMkLst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3" creationId="{3FF0E8A5-AA96-4563-ABCE-FE9A9BEC921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4" creationId="{2FFB8B1F-B96E-4CEE-A3C1-CDE7D24FA12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5" creationId="{9F6A2DD6-BF5B-4E98-A701-6BDAF78D2B16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6" creationId="{DB35F616-298C-4255-BDE6-2D988503A153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7" creationId="{07AF4EE7-3D58-425B-AFF7-43D9D52F962E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8" creationId="{F7875C3B-F408-4F85-AAB9-E27F9AC62D13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4" creationId="{94E14F62-6603-4C88-B267-13515BDFE2F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5" creationId="{129EAE4E-F8AA-4C94-A799-E7E73126131C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6" creationId="{1D388C69-E991-442B-97A9-C842C110047E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40" creationId="{C107A11B-9E20-49CA-9604-54FB4C9D7189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41" creationId="{220766C3-D0EA-4F1F-905B-9D3C86B85AD7}"/>
          </ac:spMkLst>
        </pc:spChg>
        <pc:spChg chg="add del mod">
          <ac:chgData name="hassan MH" userId="84cd2103f36ef0dc" providerId="LiveId" clId="{26A236A5-DE7F-40A5-93CB-9EED2B990397}" dt="2020-06-29T12:22:25.666" v="1006" actId="478"/>
          <ac:spMkLst>
            <pc:docMk/>
            <pc:sldMk cId="1467428637" sldId="286"/>
            <ac:spMk id="42" creationId="{A5384711-D911-4999-93DC-4A46F12A6BE3}"/>
          </ac:spMkLst>
        </pc:spChg>
        <pc:spChg chg="mod">
          <ac:chgData name="hassan MH" userId="84cd2103f36ef0dc" providerId="LiveId" clId="{26A236A5-DE7F-40A5-93CB-9EED2B990397}" dt="2020-06-29T12:32:55.777" v="1143" actId="121"/>
          <ac:spMkLst>
            <pc:docMk/>
            <pc:sldMk cId="1467428637" sldId="286"/>
            <ac:spMk id="44" creationId="{66E0BB55-6D5C-4E25-8396-514D58DA1BEC}"/>
          </ac:spMkLst>
        </pc:spChg>
        <pc:spChg chg="add mod topLvl">
          <ac:chgData name="hassan MH" userId="84cd2103f36ef0dc" providerId="LiveId" clId="{26A236A5-DE7F-40A5-93CB-9EED2B990397}" dt="2020-06-29T12:31:46.152" v="1129" actId="121"/>
          <ac:spMkLst>
            <pc:docMk/>
            <pc:sldMk cId="1467428637" sldId="286"/>
            <ac:spMk id="46" creationId="{0BE1DF72-FB41-434A-A436-91DBDDDBA790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47" creationId="{2C9CD23B-7E79-4610-998D-C7CD90CB7813}"/>
          </ac:spMkLst>
        </pc:spChg>
        <pc:spChg chg="add mod topLvl">
          <ac:chgData name="hassan MH" userId="84cd2103f36ef0dc" providerId="LiveId" clId="{26A236A5-DE7F-40A5-93CB-9EED2B990397}" dt="2020-06-29T12:31:46.152" v="1129" actId="121"/>
          <ac:spMkLst>
            <pc:docMk/>
            <pc:sldMk cId="1467428637" sldId="286"/>
            <ac:spMk id="48" creationId="{E15E1CC1-C90B-4A6C-AAC2-6751E0FED067}"/>
          </ac:spMkLst>
        </pc:spChg>
        <pc:grpChg chg="add del mod">
          <ac:chgData name="hassan MH" userId="84cd2103f36ef0dc" providerId="LiveId" clId="{26A236A5-DE7F-40A5-93CB-9EED2B990397}" dt="2020-06-29T12:23:05.201" v="1030" actId="165"/>
          <ac:grpSpMkLst>
            <pc:docMk/>
            <pc:sldMk cId="1467428637" sldId="286"/>
            <ac:grpSpMk id="5" creationId="{AB579EC0-C45E-4D1D-B59D-85DBA800178A}"/>
          </ac:grpSpMkLst>
        </pc:grp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4" creationId="{4E190553-669B-4B31-B71D-E778B40B5EB3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37" creationId="{4DDE8A01-1471-4421-A086-2A882220E302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38" creationId="{98D63688-0802-4C81-82AC-282D87C607F6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43" creationId="{E0950E00-D00F-4F7E-B0EE-06E654F5ABCA}"/>
          </ac:graphicFrameMkLst>
        </pc:graphicFrameChg>
        <pc:picChg chg="add mod">
          <ac:chgData name="hassan MH" userId="84cd2103f36ef0dc" providerId="LiveId" clId="{26A236A5-DE7F-40A5-93CB-9EED2B990397}" dt="2020-06-29T12:21:19.441" v="976" actId="1076"/>
          <ac:picMkLst>
            <pc:docMk/>
            <pc:sldMk cId="1467428637" sldId="286"/>
            <ac:picMk id="2" creationId="{6973C2EF-D2D3-4B1D-A556-0E8E989A5F49}"/>
          </ac:picMkLst>
        </pc:picChg>
        <pc:picChg chg="add mod">
          <ac:chgData name="hassan MH" userId="84cd2103f36ef0dc" providerId="LiveId" clId="{26A236A5-DE7F-40A5-93CB-9EED2B990397}" dt="2020-06-29T12:21:33.535" v="984" actId="1076"/>
          <ac:picMkLst>
            <pc:docMk/>
            <pc:sldMk cId="1467428637" sldId="286"/>
            <ac:picMk id="3" creationId="{CF8E4C19-7144-465D-A584-7366F074B49A}"/>
          </ac:picMkLst>
        </pc:picChg>
        <pc:picChg chg="add mod">
          <ac:chgData name="hassan MH" userId="84cd2103f36ef0dc" providerId="LiveId" clId="{26A236A5-DE7F-40A5-93CB-9EED2B990397}" dt="2020-06-29T12:23:30.955" v="1037" actId="207"/>
          <ac:picMkLst>
            <pc:docMk/>
            <pc:sldMk cId="1467428637" sldId="286"/>
            <ac:picMk id="8" creationId="{1CB7526B-5E99-45FC-A789-DB7E17BE832E}"/>
          </ac:picMkLst>
        </pc:picChg>
        <pc:picChg chg="add del mod topLvl">
          <ac:chgData name="hassan MH" userId="84cd2103f36ef0dc" providerId="LiveId" clId="{26A236A5-DE7F-40A5-93CB-9EED2B990397}" dt="2020-06-29T12:23:26.660" v="1033" actId="478"/>
          <ac:picMkLst>
            <pc:docMk/>
            <pc:sldMk cId="1467428637" sldId="286"/>
            <ac:picMk id="45" creationId="{2C5374F5-185B-4808-A300-ED3C58B9B66E}"/>
          </ac:picMkLst>
        </pc:picChg>
      </pc:sldChg>
      <pc:sldChg chg="addSp delSp modSp add mod">
        <pc:chgData name="hassan MH" userId="84cd2103f36ef0dc" providerId="LiveId" clId="{26A236A5-DE7F-40A5-93CB-9EED2B990397}" dt="2020-06-29T12:32:04.086" v="1133" actId="121"/>
        <pc:sldMkLst>
          <pc:docMk/>
          <pc:sldMk cId="3660069025" sldId="287"/>
        </pc:sldMkLst>
        <pc:spChg chg="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10" creationId="{29471285-1EB4-47E2-A44B-806D5BABA067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18" creationId="{54CAD4C9-6CC3-4DE8-9ED8-09CCC62D5BE8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19" creationId="{D8BD39E3-D913-4FB7-8317-3F240A0754F9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0" creationId="{2C81BB6B-768B-471A-AE4A-74DAFA30A388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1" creationId="{34A94900-C4FB-42DC-A09A-70F7454956E6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2" creationId="{61266305-5697-4848-B6CD-5CEBDAD3639C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3" creationId="{99604DD7-0D03-49E3-BDFB-B8DFDD217199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4" creationId="{063C376B-4DEB-47E3-9B25-CB235720B9C5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5" creationId="{54EBAD7F-1011-430C-A686-38A3C51A2E5E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7" creationId="{1AC74B1C-E58D-4460-B192-EE2F1D55A738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8" creationId="{B4B45CF6-49ED-4FB5-9E4A-120EA3EA893B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9" creationId="{8CFE4FCC-45FB-4EA2-9FD6-AC9E66C78416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0" creationId="{C107A11B-9E20-49CA-9604-54FB4C9D7189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1" creationId="{992686F0-572A-4652-B13C-624ABA958B38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2" creationId="{DB2A25BF-FC55-4682-9C26-299A405037B2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3" creationId="{B85BF49A-9B08-4B38-A7FD-FDE62D2462B2}"/>
          </ac:spMkLst>
        </pc:spChg>
        <pc:spChg chg="mod">
          <ac:chgData name="hassan MH" userId="84cd2103f36ef0dc" providerId="LiveId" clId="{26A236A5-DE7F-40A5-93CB-9EED2B990397}" dt="2020-06-29T12:32:04.086" v="1133" actId="121"/>
          <ac:spMkLst>
            <pc:docMk/>
            <pc:sldMk cId="3660069025" sldId="287"/>
            <ac:spMk id="44" creationId="{66E0BB55-6D5C-4E25-8396-514D58DA1BEC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5" creationId="{024DA70B-57AA-44FF-80F9-C4764DF4AD31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6" creationId="{0BE1DF72-FB41-434A-A436-91DBDDDBA790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7" creationId="{2C9CD23B-7E79-4610-998D-C7CD90CB7813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8" creationId="{E15E1CC1-C90B-4A6C-AAC2-6751E0FED067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9" creationId="{0EFCD85F-79EA-462A-A431-95A4DA7A21D5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0" creationId="{A68E9B64-1FD6-48C3-BFE6-D271BD7429CB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1" creationId="{83C36CCB-2B2D-4E0D-93EB-16E72F7476FA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2" creationId="{D136D422-6E6D-48F8-BCD3-8128D50B3570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3" creationId="{79C9E464-B59E-4F92-9A45-53B8B10156C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54" creationId="{DCD07A63-C867-41AD-8C53-5ECC698FFFE4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5" creationId="{C9A94FFC-3BFE-4CCF-8207-E5C10EA371B1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56" creationId="{E4F92462-4E23-414A-AE31-61C02F782B0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3" creationId="{F887CFC2-B633-4039-9358-167EB08D136A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4" creationId="{DD5AA7CA-7BED-4F2D-965B-C9E0E51AA5FE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5" creationId="{C6B92176-AA7E-47EB-AC96-0BA9B80972EA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6" creationId="{EF814B82-A96C-4104-8539-A323967F2ABE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7" creationId="{94018489-FBA6-43E7-97E4-46264C14DC89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8" creationId="{DCF928B2-8A14-4A2F-BA04-ADABE2FD8611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9" creationId="{B0E07654-CF3A-410D-8C09-7496DA4E2396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0" creationId="{82D69C6B-3DED-45CA-AAEF-C1F3CB607FC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71" creationId="{BD5F5139-9E05-4F42-81D8-2617133E8AC5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2" creationId="{FAB58D97-9C76-45FD-A873-510412D1A7F7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73" creationId="{1EFC1CAB-6062-414E-AF4C-D9A5AFD69677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4" creationId="{E2B83450-8CBE-417D-B5E1-74DF3852C74D}"/>
          </ac:spMkLst>
        </pc:spChg>
        <pc:grpChg chg="mod">
          <ac:chgData name="hassan MH" userId="84cd2103f36ef0dc" providerId="LiveId" clId="{26A236A5-DE7F-40A5-93CB-9EED2B990397}" dt="2020-06-29T12:31:55.603" v="1131" actId="782"/>
          <ac:grpSpMkLst>
            <pc:docMk/>
            <pc:sldMk cId="3660069025" sldId="287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1:55.603" v="1131" actId="782"/>
          <ac:graphicFrameMkLst>
            <pc:docMk/>
            <pc:sldMk cId="3660069025" sldId="287"/>
            <ac:graphicFrameMk id="17" creationId="{84063B6B-B4AB-4B3C-AF3B-FB269E3DED9E}"/>
          </ac:graphicFrameMkLst>
        </pc:graphicFrame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2" creationId="{6973C2EF-D2D3-4B1D-A556-0E8E989A5F49}"/>
          </ac:picMkLst>
        </pc:pic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3" creationId="{CF8E4C19-7144-465D-A584-7366F074B49A}"/>
          </ac:picMkLst>
        </pc:pic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8" creationId="{1CB7526B-5E99-45FC-A789-DB7E17BE832E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6" creationId="{499FE61D-B57D-4A2E-A3AF-DA0EE68AA49F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7" creationId="{42C1709B-79FA-4FF6-94AA-24786BF6693C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8" creationId="{238EFBC5-CA8B-45BB-B36C-2FE63D79DBC8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9" creationId="{A177563B-4A69-4B0D-83AC-4755C68D7E24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35" creationId="{43B8A047-CCF4-4AF6-BD37-D9E039D6A29D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36" creationId="{AB6FC426-A984-4668-870C-CE96E7009FF8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7" creationId="{57F0F8E3-91CF-40B7-89C0-C4194B6BB6DA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8" creationId="{609DE622-0EA4-4FDE-82EA-DB4EF27C0EF0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9" creationId="{91C459A6-813E-42B3-B14A-2B497A54F573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0" creationId="{EC8DCADA-0A3E-4D6C-AC5E-811F5EA34777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1" creationId="{79BA6554-A5D7-4110-B829-6EEA711F1D7E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2" creationId="{1153CCA2-795D-4BC0-85E6-76E6B3C89DCE}"/>
          </ac:picMkLst>
        </pc:picChg>
      </pc:sldChg>
      <pc:sldChg chg="addSp delSp modSp add mod">
        <pc:chgData name="hassan MH" userId="84cd2103f36ef0dc" providerId="LiveId" clId="{26A236A5-DE7F-40A5-93CB-9EED2B990397}" dt="2020-06-29T12:33:00.981" v="1144" actId="121"/>
        <pc:sldMkLst>
          <pc:docMk/>
          <pc:sldMk cId="1681431339" sldId="288"/>
        </pc:sldMkLst>
        <pc:spChg chg="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36" creationId="{FEC72DB7-776D-468D-A828-A1DFAD08AEC1}"/>
          </ac:spMkLst>
        </pc:spChg>
        <pc:spChg chg="add 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37" creationId="{1B408737-2D8F-4E55-9091-F7E230AF40FE}"/>
          </ac:spMkLst>
        </pc:spChg>
        <pc:spChg chg="mod">
          <ac:chgData name="hassan MH" userId="84cd2103f36ef0dc" providerId="LiveId" clId="{26A236A5-DE7F-40A5-93CB-9EED2B990397}" dt="2020-06-29T12:33:00.981" v="1144" actId="121"/>
          <ac:spMkLst>
            <pc:docMk/>
            <pc:sldMk cId="1681431339" sldId="288"/>
            <ac:spMk id="44" creationId="{66E0BB55-6D5C-4E25-8396-514D58DA1BEC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54" creationId="{DCD07A63-C867-41AD-8C53-5ECC698FFFE4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56" creationId="{E4F92462-4E23-414A-AE31-61C02F782B0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3" creationId="{F887CFC2-B633-4039-9358-167EB08D136A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4" creationId="{DD5AA7CA-7BED-4F2D-965B-C9E0E51AA5FE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5" creationId="{C6B92176-AA7E-47EB-AC96-0BA9B80972EA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6" creationId="{EF814B82-A96C-4104-8539-A323967F2ABE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7" creationId="{94018489-FBA6-43E7-97E4-46264C14DC8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8" creationId="{DCF928B2-8A14-4A2F-BA04-ADABE2FD8611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9" creationId="{B0E07654-CF3A-410D-8C09-7496DA4E2396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0" creationId="{82D69C6B-3DED-45CA-AAEF-C1F3CB607FC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1" creationId="{BD5F5139-9E05-4F42-81D8-2617133E8AC5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2" creationId="{FAB58D97-9C76-45FD-A873-510412D1A7F7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3" creationId="{1EFC1CAB-6062-414E-AF4C-D9A5AFD69677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4" creationId="{E2B83450-8CBE-417D-B5E1-74DF3852C74D}"/>
          </ac:spMkLst>
        </pc:spChg>
        <pc:grpChg chg="mod">
          <ac:chgData name="hassan MH" userId="84cd2103f36ef0dc" providerId="LiveId" clId="{26A236A5-DE7F-40A5-93CB-9EED2B990397}" dt="2020-06-29T12:31:50.261" v="1130" actId="782"/>
          <ac:grpSpMkLst>
            <pc:docMk/>
            <pc:sldMk cId="1681431339" sldId="288"/>
            <ac:grpSpMk id="30" creationId="{2DF6E2E5-9742-495F-9958-15E27605DE6E}"/>
          </ac:grpSpMkLst>
        </pc:grpChg>
        <pc:graphicFrameChg chg="mod">
          <ac:chgData name="hassan MH" userId="84cd2103f36ef0dc" providerId="LiveId" clId="{26A236A5-DE7F-40A5-93CB-9EED2B990397}" dt="2020-06-29T12:31:50.261" v="1130" actId="782"/>
          <ac:graphicFrameMkLst>
            <pc:docMk/>
            <pc:sldMk cId="1681431339" sldId="288"/>
            <ac:graphicFrameMk id="17" creationId="{84063B6B-B4AB-4B3C-AF3B-FB269E3DED9E}"/>
          </ac:graphicFrameMkLst>
        </pc:graphicFrameChg>
        <pc:graphicFrameChg chg="add mod">
          <ac:chgData name="hassan MH" userId="84cd2103f36ef0dc" providerId="LiveId" clId="{26A236A5-DE7F-40A5-93CB-9EED2B990397}" dt="2020-06-29T12:31:50.261" v="1130" actId="782"/>
          <ac:graphicFrameMkLst>
            <pc:docMk/>
            <pc:sldMk cId="1681431339" sldId="288"/>
            <ac:graphicFrameMk id="35" creationId="{5A3166C6-35EE-4A37-AE2D-9F10E52C3B79}"/>
          </ac:graphicFrameMkLst>
        </pc:graphicFrame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7" creationId="{57F0F8E3-91CF-40B7-89C0-C4194B6BB6DA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8" creationId="{609DE622-0EA4-4FDE-82EA-DB4EF27C0EF0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9" creationId="{91C459A6-813E-42B3-B14A-2B497A54F573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0" creationId="{EC8DCADA-0A3E-4D6C-AC5E-811F5EA34777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1" creationId="{79BA6554-A5D7-4110-B829-6EEA711F1D7E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2" creationId="{1153CCA2-795D-4BC0-85E6-76E6B3C89DCE}"/>
          </ac:picMkLst>
        </pc:picChg>
      </pc:sldChg>
      <pc:sldChg chg="addSp delSp modSp add del mod">
        <pc:chgData name="hassan MH" userId="84cd2103f36ef0dc" providerId="LiveId" clId="{26A236A5-DE7F-40A5-93CB-9EED2B990397}" dt="2020-06-29T12:41:59.488" v="1272" actId="47"/>
        <pc:sldMkLst>
          <pc:docMk/>
          <pc:sldMk cId="1471709019" sldId="289"/>
        </pc:sldMkLst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11" creationId="{697B6E97-B340-48E8-A646-A5620D97C116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12" creationId="{985595B6-8241-4156-90FD-63EE1770F56B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28" creationId="{8203CF2E-DB9C-4315-B4B8-29336AEE687D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2" creationId="{AA6BC45C-1F04-4790-8138-729003D694E6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3" creationId="{9137CABD-EC00-4F20-8E0F-10EC728C80E2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5" creationId="{22E4F82D-5A40-4D52-AB03-3A5AEFA10C3E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6" creationId="{372EDC6C-020F-4AA0-8D36-9A11A0769F29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8" creationId="{0AA8F32C-9D4D-4FB5-9C40-1559396224F7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9" creationId="{7C039499-BE78-4243-A9CE-2DE396417498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1" creationId="{F559A4D9-F4C9-4CC2-A46D-82C8214C2742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2" creationId="{90F23B41-6383-4274-A139-F840B29072FD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4" creationId="{82F9059A-9DE4-4B5F-B5B1-3864CDAA4E45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5" creationId="{BFFF3A1D-FF52-4C20-BEBD-5C6C2D339F35}"/>
          </ac:spMkLst>
        </pc:spChg>
        <pc:graphicFrameChg chg="add del mod">
          <ac:chgData name="hassan MH" userId="84cd2103f36ef0dc" providerId="LiveId" clId="{26A236A5-DE7F-40A5-93CB-9EED2B990397}" dt="2020-06-29T12:41:43.495" v="1266"/>
          <ac:graphicFrameMkLst>
            <pc:docMk/>
            <pc:sldMk cId="1471709019" sldId="289"/>
            <ac:graphicFrameMk id="35" creationId="{E6CC7B61-8904-485A-8A9A-433A05B10182}"/>
          </ac:graphicFrameMkLst>
        </pc:graphicFrameChg>
        <pc:graphicFrameChg chg="add mod">
          <ac:chgData name="hassan MH" userId="84cd2103f36ef0dc" providerId="LiveId" clId="{26A236A5-DE7F-40A5-93CB-9EED2B990397}" dt="2020-06-29T12:41:57.269" v="1271" actId="1076"/>
          <ac:graphicFrameMkLst>
            <pc:docMk/>
            <pc:sldMk cId="1471709019" sldId="289"/>
            <ac:graphicFrameMk id="36" creationId="{BBDEC8A1-FF31-4A3A-BE1E-7585C688FE43}"/>
          </ac:graphicFrameMkLst>
        </pc:graphicFrameChg>
        <pc:picChg chg="del">
          <ac:chgData name="hassan MH" userId="84cd2103f36ef0dc" providerId="LiveId" clId="{26A236A5-DE7F-40A5-93CB-9EED2B990397}" dt="2020-06-29T12:41:19.547" v="1260" actId="478"/>
          <ac:picMkLst>
            <pc:docMk/>
            <pc:sldMk cId="1471709019" sldId="289"/>
            <ac:picMk id="4" creationId="{F67BCB9F-DC32-4573-B137-A8897E1F4398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15" creationId="{EC02E041-85BB-4B28-9BD9-1F1628DD17C9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19" creationId="{10BAA936-B63E-4169-BF34-A3F0FF41520A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1" creationId="{FA5F85ED-38D5-40D8-AE05-E5F3009EB255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3" creationId="{E7AD0E84-5C54-4D90-B095-095D6A3648E2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5" creationId="{BD511A1A-C34D-4DDE-97B9-CA65D27028FC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7" creationId="{0CB95F5E-8991-418E-8ED6-A8171383671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19C1C73A-57F9-4E03-A710-820C282EEB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072307C-A6D6-47B7-AFDE-1ECDA78D3F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D2A5808-FF16-4EF3-A9F3-52E958D6BFEE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81424CE-0C32-4C8B-B34D-5C02BCF08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CB4EBB6-522F-4B84-9018-881E5282A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C125A515-0C1A-408E-9382-FF58CE769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248788C4-4879-449C-B229-4BC8350AB4B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AC9ED8D1-4334-4964-8D2E-D7A9C856A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0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Cairo" panose="00000500000000000000" charset="-78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ingez-ppt.com/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Google Shape;8862;p17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5507" name="Google Shape;8863;p17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68073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17973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20224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Google Shape;1061;p2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5" name="Google Shape;1062;p26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178425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830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https://ingez-ppt.com/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26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DCCFED-63B6-4BB7-9C9D-61CA66A5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85A48EE-9088-4812-B474-81259F003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A99FDA-5AD3-4C56-B3A2-E3829607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59BDBA-29F5-42FC-A0AA-B3EA72B5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2CAE8C-8CEC-418D-8ADC-2E587618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F08C15-CF36-4737-A4B9-FB32846E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0CA2A45-9E3C-42E5-9BF7-B62866BA5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7ADBFE-7412-466E-9CA2-34FC7C85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307B34-A599-4918-B2B8-934B5F23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4615E8-6A48-4910-ABAD-8C0128BB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01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287DD36-2DB7-429F-9C12-0DE502852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752CEB-65A2-4151-85B2-7B4309658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9C7EC8-3310-4220-BFD4-C608EC4B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389ED4-8E00-4EE9-A8E7-14AC8A97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A189D2-4237-4A0C-AC23-91A28E6C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2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userDrawn="1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97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AAAC14-A25D-45BF-B033-4DA9C7E2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انقر لتحرير نمط عنوان الشكل الرئيسي</a:t>
            </a:r>
            <a:endParaRPr lang="en-GB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D38887-5E84-4A01-901F-BC6797AEF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68F097-E013-419E-A24C-7195B75B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C4EBF-1160-4BEF-81A3-E13B77AA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8FFC42-2957-4DAD-8278-9D837A51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95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88C713-2565-4AA2-B8B1-622EB3AB2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3D4F48D-6219-48E1-9A2C-60995C2AF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6BB295-AE1D-4C6C-AB88-8388F639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3BC3EF-3528-458B-8426-A283312B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5A5EC4-BA47-4D7B-B993-B79F9578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70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33788F-9926-4907-90C1-8BCFD5FE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218F54D-AB98-4F7C-92E4-373CAB2AA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1EFBE04-DD93-4D70-ADA7-D576E1E52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EF8836B-1AC5-4B67-8C4F-9D2A0CA8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F9E7788-9825-4361-86D0-C20D83CB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0FD43EF-84B1-42F5-BEB1-38A9D24D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5B30A1-A1CF-4593-921B-4102DCD9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B96C97-ECD6-443E-B194-DD29188D9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D5AA74C-B2ED-4EC8-B90C-2B3EC93C7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2D740B1-15C7-4413-8DE5-065AACFE3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781E186-3B02-4093-9814-1D0463896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55996ED-4034-4767-A482-0DA4397E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1C1A96-7971-496F-9EBA-D49EBFCE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671AD25-9276-4391-A882-A2134671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19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F818AF-F3DE-4A21-8A3C-A82106DF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45855B4-4692-43C0-8BAC-81D5F119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DC8578F-F3E9-4EE1-BEE8-3A5C79DD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BB27585-AA7E-4621-88DF-6A0F089B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5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DF5968C-61E4-4B93-B65C-68C49847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0557FFE-70B3-4D76-972E-B9981BB2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2AB952-6631-4110-8CC9-E0DD09D0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3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F1CB81-3DFA-4017-9CD6-C3B47980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B97A8B-6CD1-47F9-9888-81862CA83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B760E4-364F-4DAE-AE4A-989E31BD7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459C8F9-6555-445E-AD94-C55E41BB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CB46FA-1974-4887-A30C-78AC18EE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6534659-0899-437A-880F-A723C7F9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0E01BA-DF0E-406C-B38E-6EED3437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0D3F5BE-2D16-4FEF-AB5D-064A88AFC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0B3331A-0CCA-469E-A595-6A490BEF4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1D7B71-900E-4C98-92CB-9597B373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8BBE6E5-B8C9-4827-8B18-507C4F8F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36C3A76-3D9A-423B-BC87-6B2F25BE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6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70DAACD-7D21-4F10-BBD4-7970E48C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/>
              <a:t>انقر لتحرير نمط عنوان الشكل الرئيسي</a:t>
            </a:r>
            <a:endParaRPr lang="en-GB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DB3CC65-F3C1-40CE-9BF0-BFFE2029F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6AC169-A035-4DE5-9580-620EB6BE8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fld id="{2D86C71D-4A22-4860-A9CA-5D74F4C73986}" type="datetimeFigureOut">
              <a:rPr lang="en-GB" smtClean="0"/>
              <a:pPr/>
              <a:t>16/04/2023</a:t>
            </a:fld>
            <a:endParaRPr lang="en-GB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76E14C-337D-453E-B78D-BFF39CA7F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C31AAC-D7F5-4837-977B-BEC8BB855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fld id="{5E3B397B-8782-42E8-BC26-C7FC8489F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99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iro" panose="00000500000000000000" pitchFamily="2" charset="-78"/>
          <a:ea typeface="+mj-ea"/>
          <a:cs typeface="Cairo" panose="000005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Cairo?subset=arabic&amp;selection.family=Cairo:wght@300#standard-styles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2325687" y="969962"/>
            <a:ext cx="13684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EG" sz="1300" b="0" i="0" u="none" strike="noStrike" cap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85" name="Google Shape;85;p13"/>
          <p:cNvSpPr/>
          <p:nvPr/>
        </p:nvSpPr>
        <p:spPr>
          <a:xfrm>
            <a:off x="10414000" y="3094037"/>
            <a:ext cx="566737" cy="674687"/>
          </a:xfrm>
          <a:custGeom>
            <a:avLst/>
            <a:gdLst/>
            <a:ahLst/>
            <a:cxnLst/>
            <a:rect l="l" t="t" r="r" b="b"/>
            <a:pathLst>
              <a:path w="135" h="161" extrusionOk="0">
                <a:moveTo>
                  <a:pt x="90" y="156"/>
                </a:moveTo>
                <a:cubicBezTo>
                  <a:pt x="90" y="159"/>
                  <a:pt x="88" y="161"/>
                  <a:pt x="84" y="161"/>
                </a:cubicBezTo>
                <a:cubicBezTo>
                  <a:pt x="50" y="161"/>
                  <a:pt x="50" y="161"/>
                  <a:pt x="50" y="161"/>
                </a:cubicBezTo>
                <a:cubicBezTo>
                  <a:pt x="47" y="161"/>
                  <a:pt x="45" y="159"/>
                  <a:pt x="45" y="156"/>
                </a:cubicBezTo>
                <a:cubicBezTo>
                  <a:pt x="45" y="156"/>
                  <a:pt x="45" y="156"/>
                  <a:pt x="45" y="156"/>
                </a:cubicBezTo>
                <a:cubicBezTo>
                  <a:pt x="45" y="152"/>
                  <a:pt x="47" y="150"/>
                  <a:pt x="50" y="150"/>
                </a:cubicBezTo>
                <a:cubicBezTo>
                  <a:pt x="84" y="150"/>
                  <a:pt x="84" y="150"/>
                  <a:pt x="84" y="150"/>
                </a:cubicBezTo>
                <a:cubicBezTo>
                  <a:pt x="88" y="150"/>
                  <a:pt x="90" y="152"/>
                  <a:pt x="90" y="156"/>
                </a:cubicBezTo>
                <a:close/>
                <a:moveTo>
                  <a:pt x="90" y="141"/>
                </a:moveTo>
                <a:cubicBezTo>
                  <a:pt x="90" y="138"/>
                  <a:pt x="88" y="135"/>
                  <a:pt x="84" y="135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47" y="135"/>
                  <a:pt x="45" y="138"/>
                  <a:pt x="45" y="141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45" y="144"/>
                  <a:pt x="47" y="147"/>
                  <a:pt x="50" y="147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8" y="147"/>
                  <a:pt x="90" y="144"/>
                  <a:pt x="90" y="141"/>
                </a:cubicBezTo>
                <a:close/>
                <a:moveTo>
                  <a:pt x="73" y="79"/>
                </a:moveTo>
                <a:cubicBezTo>
                  <a:pt x="66" y="79"/>
                  <a:pt x="66" y="79"/>
                  <a:pt x="66" y="79"/>
                </a:cubicBezTo>
                <a:cubicBezTo>
                  <a:pt x="62" y="79"/>
                  <a:pt x="62" y="79"/>
                  <a:pt x="62" y="79"/>
                </a:cubicBezTo>
                <a:cubicBezTo>
                  <a:pt x="62" y="132"/>
                  <a:pt x="62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7" y="132"/>
                  <a:pt x="67" y="132"/>
                  <a:pt x="67" y="132"/>
                </a:cubicBezTo>
                <a:cubicBezTo>
                  <a:pt x="67" y="132"/>
                  <a:pt x="67" y="132"/>
                  <a:pt x="67" y="132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9" y="132"/>
                  <a:pt x="71" y="132"/>
                  <a:pt x="73" y="132"/>
                </a:cubicBezTo>
                <a:lnTo>
                  <a:pt x="73" y="79"/>
                </a:lnTo>
                <a:close/>
                <a:moveTo>
                  <a:pt x="49" y="58"/>
                </a:moveTo>
                <a:cubicBezTo>
                  <a:pt x="44" y="58"/>
                  <a:pt x="41" y="62"/>
                  <a:pt x="41" y="66"/>
                </a:cubicBezTo>
                <a:cubicBezTo>
                  <a:pt x="41" y="71"/>
                  <a:pt x="44" y="74"/>
                  <a:pt x="49" y="74"/>
                </a:cubicBezTo>
                <a:cubicBezTo>
                  <a:pt x="57" y="74"/>
                  <a:pt x="57" y="74"/>
                  <a:pt x="57" y="74"/>
                </a:cubicBezTo>
                <a:cubicBezTo>
                  <a:pt x="57" y="66"/>
                  <a:pt x="57" y="66"/>
                  <a:pt x="57" y="66"/>
                </a:cubicBezTo>
                <a:cubicBezTo>
                  <a:pt x="57" y="62"/>
                  <a:pt x="53" y="58"/>
                  <a:pt x="49" y="58"/>
                </a:cubicBezTo>
                <a:close/>
                <a:moveTo>
                  <a:pt x="94" y="66"/>
                </a:moveTo>
                <a:cubicBezTo>
                  <a:pt x="94" y="62"/>
                  <a:pt x="91" y="58"/>
                  <a:pt x="86" y="58"/>
                </a:cubicBezTo>
                <a:cubicBezTo>
                  <a:pt x="82" y="58"/>
                  <a:pt x="78" y="62"/>
                  <a:pt x="78" y="66"/>
                </a:cubicBezTo>
                <a:cubicBezTo>
                  <a:pt x="78" y="74"/>
                  <a:pt x="78" y="74"/>
                  <a:pt x="78" y="74"/>
                </a:cubicBezTo>
                <a:cubicBezTo>
                  <a:pt x="86" y="74"/>
                  <a:pt x="86" y="74"/>
                  <a:pt x="86" y="74"/>
                </a:cubicBezTo>
                <a:cubicBezTo>
                  <a:pt x="91" y="74"/>
                  <a:pt x="94" y="71"/>
                  <a:pt x="94" y="66"/>
                </a:cubicBezTo>
                <a:close/>
                <a:moveTo>
                  <a:pt x="112" y="52"/>
                </a:moveTo>
                <a:cubicBezTo>
                  <a:pt x="108" y="37"/>
                  <a:pt x="91" y="22"/>
                  <a:pt x="67" y="22"/>
                </a:cubicBezTo>
                <a:cubicBezTo>
                  <a:pt x="44" y="22"/>
                  <a:pt x="27" y="37"/>
                  <a:pt x="23" y="52"/>
                </a:cubicBezTo>
                <a:cubicBezTo>
                  <a:pt x="20" y="62"/>
                  <a:pt x="23" y="73"/>
                  <a:pt x="28" y="83"/>
                </a:cubicBezTo>
                <a:cubicBezTo>
                  <a:pt x="33" y="92"/>
                  <a:pt x="37" y="99"/>
                  <a:pt x="42" y="109"/>
                </a:cubicBezTo>
                <a:cubicBezTo>
                  <a:pt x="44" y="114"/>
                  <a:pt x="45" y="121"/>
                  <a:pt x="46" y="126"/>
                </a:cubicBezTo>
                <a:cubicBezTo>
                  <a:pt x="47" y="131"/>
                  <a:pt x="48" y="132"/>
                  <a:pt x="54" y="132"/>
                </a:cubicBezTo>
                <a:cubicBezTo>
                  <a:pt x="55" y="132"/>
                  <a:pt x="56" y="132"/>
                  <a:pt x="57" y="132"/>
                </a:cubicBezTo>
                <a:cubicBezTo>
                  <a:pt x="57" y="79"/>
                  <a:pt x="57" y="79"/>
                  <a:pt x="57" y="79"/>
                </a:cubicBezTo>
                <a:cubicBezTo>
                  <a:pt x="49" y="79"/>
                  <a:pt x="49" y="79"/>
                  <a:pt x="49" y="79"/>
                </a:cubicBezTo>
                <a:cubicBezTo>
                  <a:pt x="45" y="79"/>
                  <a:pt x="42" y="78"/>
                  <a:pt x="39" y="76"/>
                </a:cubicBezTo>
                <a:cubicBezTo>
                  <a:pt x="37" y="73"/>
                  <a:pt x="35" y="70"/>
                  <a:pt x="35" y="66"/>
                </a:cubicBezTo>
                <a:cubicBezTo>
                  <a:pt x="35" y="63"/>
                  <a:pt x="37" y="59"/>
                  <a:pt x="39" y="57"/>
                </a:cubicBezTo>
                <a:cubicBezTo>
                  <a:pt x="42" y="54"/>
                  <a:pt x="45" y="53"/>
                  <a:pt x="49" y="53"/>
                </a:cubicBezTo>
                <a:cubicBezTo>
                  <a:pt x="56" y="53"/>
                  <a:pt x="62" y="59"/>
                  <a:pt x="62" y="66"/>
                </a:cubicBezTo>
                <a:cubicBezTo>
                  <a:pt x="62" y="66"/>
                  <a:pt x="62" y="66"/>
                  <a:pt x="62" y="66"/>
                </a:cubicBezTo>
                <a:cubicBezTo>
                  <a:pt x="62" y="74"/>
                  <a:pt x="62" y="74"/>
                  <a:pt x="62" y="74"/>
                </a:cubicBezTo>
                <a:cubicBezTo>
                  <a:pt x="66" y="74"/>
                  <a:pt x="66" y="74"/>
                  <a:pt x="66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2"/>
                  <a:pt x="74" y="59"/>
                  <a:pt x="77" y="57"/>
                </a:cubicBezTo>
                <a:cubicBezTo>
                  <a:pt x="79" y="54"/>
                  <a:pt x="83" y="53"/>
                  <a:pt x="86" y="53"/>
                </a:cubicBezTo>
                <a:cubicBezTo>
                  <a:pt x="90" y="53"/>
                  <a:pt x="93" y="54"/>
                  <a:pt x="96" y="57"/>
                </a:cubicBezTo>
                <a:cubicBezTo>
                  <a:pt x="98" y="59"/>
                  <a:pt x="99" y="63"/>
                  <a:pt x="99" y="66"/>
                </a:cubicBezTo>
                <a:cubicBezTo>
                  <a:pt x="99" y="70"/>
                  <a:pt x="98" y="73"/>
                  <a:pt x="96" y="76"/>
                </a:cubicBezTo>
                <a:cubicBezTo>
                  <a:pt x="93" y="78"/>
                  <a:pt x="90" y="79"/>
                  <a:pt x="86" y="79"/>
                </a:cubicBezTo>
                <a:cubicBezTo>
                  <a:pt x="78" y="79"/>
                  <a:pt x="78" y="79"/>
                  <a:pt x="78" y="79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32"/>
                  <a:pt x="80" y="132"/>
                  <a:pt x="81" y="132"/>
                </a:cubicBezTo>
                <a:cubicBezTo>
                  <a:pt x="86" y="132"/>
                  <a:pt x="88" y="131"/>
                  <a:pt x="89" y="126"/>
                </a:cubicBezTo>
                <a:cubicBezTo>
                  <a:pt x="90" y="121"/>
                  <a:pt x="91" y="114"/>
                  <a:pt x="93" y="109"/>
                </a:cubicBezTo>
                <a:cubicBezTo>
                  <a:pt x="97" y="99"/>
                  <a:pt x="102" y="92"/>
                  <a:pt x="107" y="83"/>
                </a:cubicBezTo>
                <a:cubicBezTo>
                  <a:pt x="112" y="73"/>
                  <a:pt x="115" y="62"/>
                  <a:pt x="112" y="52"/>
                </a:cubicBezTo>
                <a:close/>
                <a:moveTo>
                  <a:pt x="72" y="5"/>
                </a:moveTo>
                <a:cubicBezTo>
                  <a:pt x="72" y="2"/>
                  <a:pt x="70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5" y="0"/>
                  <a:pt x="63" y="2"/>
                  <a:pt x="63" y="5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7"/>
                  <a:pt x="65" y="19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0" y="19"/>
                  <a:pt x="72" y="17"/>
                  <a:pt x="72" y="14"/>
                </a:cubicBezTo>
                <a:lnTo>
                  <a:pt x="72" y="5"/>
                </a:lnTo>
                <a:close/>
                <a:moveTo>
                  <a:pt x="100" y="13"/>
                </a:moveTo>
                <a:cubicBezTo>
                  <a:pt x="101" y="11"/>
                  <a:pt x="100" y="8"/>
                  <a:pt x="98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95" y="5"/>
                  <a:pt x="92" y="6"/>
                  <a:pt x="91" y="8"/>
                </a:cubicBezTo>
                <a:cubicBezTo>
                  <a:pt x="87" y="16"/>
                  <a:pt x="87" y="16"/>
                  <a:pt x="87" y="16"/>
                </a:cubicBezTo>
                <a:cubicBezTo>
                  <a:pt x="85" y="19"/>
                  <a:pt x="86" y="22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91" y="24"/>
                  <a:pt x="94" y="23"/>
                  <a:pt x="95" y="21"/>
                </a:cubicBezTo>
                <a:lnTo>
                  <a:pt x="100" y="13"/>
                </a:lnTo>
                <a:close/>
                <a:moveTo>
                  <a:pt x="120" y="29"/>
                </a:moveTo>
                <a:cubicBezTo>
                  <a:pt x="122" y="27"/>
                  <a:pt x="122" y="24"/>
                  <a:pt x="120" y="22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18" y="20"/>
                  <a:pt x="115" y="20"/>
                  <a:pt x="113" y="22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4" y="29"/>
                  <a:pt x="104" y="32"/>
                  <a:pt x="106" y="34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8" y="37"/>
                  <a:pt x="111" y="37"/>
                  <a:pt x="113" y="35"/>
                </a:cubicBezTo>
                <a:lnTo>
                  <a:pt x="120" y="29"/>
                </a:lnTo>
                <a:close/>
                <a:moveTo>
                  <a:pt x="130" y="53"/>
                </a:moveTo>
                <a:cubicBezTo>
                  <a:pt x="133" y="52"/>
                  <a:pt x="135" y="50"/>
                  <a:pt x="134" y="47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5"/>
                  <a:pt x="131" y="43"/>
                  <a:pt x="128" y="43"/>
                </a:cubicBezTo>
                <a:cubicBezTo>
                  <a:pt x="119" y="45"/>
                  <a:pt x="119" y="45"/>
                  <a:pt x="119" y="45"/>
                </a:cubicBezTo>
                <a:cubicBezTo>
                  <a:pt x="117" y="45"/>
                  <a:pt x="115" y="48"/>
                  <a:pt x="116" y="51"/>
                </a:cubicBezTo>
                <a:cubicBezTo>
                  <a:pt x="116" y="51"/>
                  <a:pt x="116" y="51"/>
                  <a:pt x="116" y="51"/>
                </a:cubicBezTo>
                <a:cubicBezTo>
                  <a:pt x="116" y="53"/>
                  <a:pt x="119" y="55"/>
                  <a:pt x="121" y="55"/>
                </a:cubicBezTo>
                <a:lnTo>
                  <a:pt x="130" y="53"/>
                </a:lnTo>
                <a:close/>
                <a:moveTo>
                  <a:pt x="128" y="79"/>
                </a:moveTo>
                <a:cubicBezTo>
                  <a:pt x="131" y="80"/>
                  <a:pt x="133" y="78"/>
                  <a:pt x="134" y="75"/>
                </a:cubicBezTo>
                <a:cubicBezTo>
                  <a:pt x="134" y="75"/>
                  <a:pt x="134" y="75"/>
                  <a:pt x="134" y="75"/>
                </a:cubicBezTo>
                <a:cubicBezTo>
                  <a:pt x="134" y="73"/>
                  <a:pt x="133" y="70"/>
                  <a:pt x="130" y="70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18" y="67"/>
                  <a:pt x="116" y="69"/>
                  <a:pt x="115" y="72"/>
                </a:cubicBezTo>
                <a:cubicBezTo>
                  <a:pt x="115" y="72"/>
                  <a:pt x="115" y="72"/>
                  <a:pt x="115" y="72"/>
                </a:cubicBezTo>
                <a:cubicBezTo>
                  <a:pt x="115" y="74"/>
                  <a:pt x="116" y="77"/>
                  <a:pt x="119" y="77"/>
                </a:cubicBezTo>
                <a:lnTo>
                  <a:pt x="128" y="79"/>
                </a:lnTo>
                <a:close/>
                <a:moveTo>
                  <a:pt x="39" y="21"/>
                </a:moveTo>
                <a:cubicBezTo>
                  <a:pt x="40" y="23"/>
                  <a:pt x="43" y="24"/>
                  <a:pt x="46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8" y="22"/>
                  <a:pt x="49" y="19"/>
                  <a:pt x="48" y="16"/>
                </a:cubicBezTo>
                <a:cubicBezTo>
                  <a:pt x="43" y="8"/>
                  <a:pt x="43" y="8"/>
                  <a:pt x="43" y="8"/>
                </a:cubicBezTo>
                <a:cubicBezTo>
                  <a:pt x="42" y="6"/>
                  <a:pt x="39" y="5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4" y="8"/>
                  <a:pt x="33" y="11"/>
                  <a:pt x="35" y="13"/>
                </a:cubicBezTo>
                <a:lnTo>
                  <a:pt x="39" y="21"/>
                </a:lnTo>
                <a:close/>
                <a:moveTo>
                  <a:pt x="21" y="35"/>
                </a:moveTo>
                <a:cubicBezTo>
                  <a:pt x="23" y="37"/>
                  <a:pt x="27" y="37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30" y="32"/>
                  <a:pt x="30" y="29"/>
                  <a:pt x="28" y="28"/>
                </a:cubicBezTo>
                <a:cubicBezTo>
                  <a:pt x="21" y="22"/>
                  <a:pt x="21" y="22"/>
                  <a:pt x="21" y="22"/>
                </a:cubicBezTo>
                <a:cubicBezTo>
                  <a:pt x="19" y="20"/>
                  <a:pt x="16" y="20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2" y="24"/>
                  <a:pt x="13" y="27"/>
                  <a:pt x="15" y="29"/>
                </a:cubicBezTo>
                <a:lnTo>
                  <a:pt x="21" y="35"/>
                </a:lnTo>
                <a:close/>
                <a:moveTo>
                  <a:pt x="13" y="55"/>
                </a:moveTo>
                <a:cubicBezTo>
                  <a:pt x="16" y="55"/>
                  <a:pt x="18" y="53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48"/>
                  <a:pt x="17" y="45"/>
                  <a:pt x="15" y="45"/>
                </a:cubicBezTo>
                <a:cubicBezTo>
                  <a:pt x="6" y="43"/>
                  <a:pt x="6" y="43"/>
                  <a:pt x="6" y="43"/>
                </a:cubicBezTo>
                <a:cubicBezTo>
                  <a:pt x="3" y="43"/>
                  <a:pt x="1" y="45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0"/>
                  <a:pt x="1" y="52"/>
                  <a:pt x="4" y="53"/>
                </a:cubicBezTo>
                <a:lnTo>
                  <a:pt x="13" y="55"/>
                </a:lnTo>
                <a:close/>
                <a:moveTo>
                  <a:pt x="15" y="77"/>
                </a:moveTo>
                <a:cubicBezTo>
                  <a:pt x="18" y="77"/>
                  <a:pt x="20" y="74"/>
                  <a:pt x="19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18" y="69"/>
                  <a:pt x="16" y="67"/>
                  <a:pt x="13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2" y="70"/>
                  <a:pt x="0" y="73"/>
                  <a:pt x="1" y="75"/>
                </a:cubicBezTo>
                <a:cubicBezTo>
                  <a:pt x="1" y="75"/>
                  <a:pt x="1" y="75"/>
                  <a:pt x="1" y="75"/>
                </a:cubicBezTo>
                <a:cubicBezTo>
                  <a:pt x="1" y="78"/>
                  <a:pt x="4" y="80"/>
                  <a:pt x="6" y="79"/>
                </a:cubicBezTo>
                <a:lnTo>
                  <a:pt x="15" y="7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2681287" y="3198812"/>
            <a:ext cx="762000" cy="511175"/>
          </a:xfrm>
          <a:custGeom>
            <a:avLst/>
            <a:gdLst/>
            <a:ahLst/>
            <a:cxnLst/>
            <a:rect l="l" t="t" r="r" b="b"/>
            <a:pathLst>
              <a:path w="182" h="122" extrusionOk="0">
                <a:moveTo>
                  <a:pt x="145" y="12"/>
                </a:moveTo>
                <a:cubicBezTo>
                  <a:pt x="161" y="54"/>
                  <a:pt x="161" y="54"/>
                  <a:pt x="161" y="54"/>
                </a:cubicBezTo>
                <a:cubicBezTo>
                  <a:pt x="140" y="63"/>
                  <a:pt x="140" y="63"/>
                  <a:pt x="140" y="63"/>
                </a:cubicBezTo>
                <a:cubicBezTo>
                  <a:pt x="129" y="54"/>
                  <a:pt x="95" y="24"/>
                  <a:pt x="92" y="24"/>
                </a:cubicBezTo>
                <a:cubicBezTo>
                  <a:pt x="90" y="24"/>
                  <a:pt x="79" y="28"/>
                  <a:pt x="78" y="28"/>
                </a:cubicBezTo>
                <a:cubicBezTo>
                  <a:pt x="78" y="28"/>
                  <a:pt x="71" y="30"/>
                  <a:pt x="66" y="30"/>
                </a:cubicBezTo>
                <a:cubicBezTo>
                  <a:pt x="63" y="30"/>
                  <a:pt x="61" y="30"/>
                  <a:pt x="60" y="29"/>
                </a:cubicBezTo>
                <a:cubicBezTo>
                  <a:pt x="58" y="28"/>
                  <a:pt x="58" y="27"/>
                  <a:pt x="58" y="26"/>
                </a:cubicBezTo>
                <a:cubicBezTo>
                  <a:pt x="58" y="24"/>
                  <a:pt x="60" y="21"/>
                  <a:pt x="62" y="21"/>
                </a:cubicBezTo>
                <a:cubicBezTo>
                  <a:pt x="71" y="16"/>
                  <a:pt x="95" y="7"/>
                  <a:pt x="97" y="7"/>
                </a:cubicBezTo>
                <a:cubicBezTo>
                  <a:pt x="97" y="7"/>
                  <a:pt x="97" y="7"/>
                  <a:pt x="98" y="7"/>
                </a:cubicBezTo>
                <a:cubicBezTo>
                  <a:pt x="103" y="7"/>
                  <a:pt x="140" y="12"/>
                  <a:pt x="145" y="12"/>
                </a:cubicBezTo>
                <a:close/>
                <a:moveTo>
                  <a:pt x="160" y="0"/>
                </a:moveTo>
                <a:cubicBezTo>
                  <a:pt x="159" y="0"/>
                  <a:pt x="158" y="0"/>
                  <a:pt x="158" y="1"/>
                </a:cubicBezTo>
                <a:cubicBezTo>
                  <a:pt x="151" y="3"/>
                  <a:pt x="151" y="3"/>
                  <a:pt x="151" y="3"/>
                </a:cubicBezTo>
                <a:cubicBezTo>
                  <a:pt x="150" y="4"/>
                  <a:pt x="149" y="5"/>
                  <a:pt x="148" y="6"/>
                </a:cubicBezTo>
                <a:cubicBezTo>
                  <a:pt x="148" y="7"/>
                  <a:pt x="148" y="8"/>
                  <a:pt x="148" y="10"/>
                </a:cubicBezTo>
                <a:cubicBezTo>
                  <a:pt x="166" y="54"/>
                  <a:pt x="166" y="54"/>
                  <a:pt x="166" y="54"/>
                </a:cubicBezTo>
                <a:cubicBezTo>
                  <a:pt x="167" y="56"/>
                  <a:pt x="169" y="57"/>
                  <a:pt x="172" y="57"/>
                </a:cubicBezTo>
                <a:cubicBezTo>
                  <a:pt x="179" y="54"/>
                  <a:pt x="179" y="54"/>
                  <a:pt x="179" y="54"/>
                </a:cubicBezTo>
                <a:cubicBezTo>
                  <a:pt x="180" y="53"/>
                  <a:pt x="181" y="52"/>
                  <a:pt x="181" y="51"/>
                </a:cubicBezTo>
                <a:cubicBezTo>
                  <a:pt x="182" y="50"/>
                  <a:pt x="182" y="49"/>
                  <a:pt x="181" y="48"/>
                </a:cubicBezTo>
                <a:cubicBezTo>
                  <a:pt x="164" y="3"/>
                  <a:pt x="164" y="3"/>
                  <a:pt x="164" y="3"/>
                </a:cubicBezTo>
                <a:cubicBezTo>
                  <a:pt x="163" y="1"/>
                  <a:pt x="161" y="0"/>
                  <a:pt x="160" y="0"/>
                </a:cubicBezTo>
                <a:close/>
                <a:moveTo>
                  <a:pt x="0" y="61"/>
                </a:moveTo>
                <a:cubicBezTo>
                  <a:pt x="0" y="62"/>
                  <a:pt x="0" y="64"/>
                  <a:pt x="1" y="65"/>
                </a:cubicBezTo>
                <a:cubicBezTo>
                  <a:pt x="2" y="66"/>
                  <a:pt x="3" y="66"/>
                  <a:pt x="4" y="66"/>
                </a:cubicBezTo>
                <a:cubicBezTo>
                  <a:pt x="11" y="67"/>
                  <a:pt x="11" y="67"/>
                  <a:pt x="11" y="67"/>
                </a:cubicBezTo>
                <a:cubicBezTo>
                  <a:pt x="14" y="67"/>
                  <a:pt x="16" y="65"/>
                  <a:pt x="17" y="62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1"/>
                  <a:pt x="20" y="10"/>
                  <a:pt x="19" y="9"/>
                </a:cubicBezTo>
                <a:cubicBezTo>
                  <a:pt x="18" y="8"/>
                  <a:pt x="17" y="8"/>
                  <a:pt x="16" y="8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6" y="7"/>
                  <a:pt x="4" y="9"/>
                  <a:pt x="3" y="11"/>
                </a:cubicBezTo>
                <a:lnTo>
                  <a:pt x="0" y="61"/>
                </a:lnTo>
                <a:close/>
                <a:moveTo>
                  <a:pt x="74" y="105"/>
                </a:moveTo>
                <a:cubicBezTo>
                  <a:pt x="74" y="104"/>
                  <a:pt x="73" y="102"/>
                  <a:pt x="72" y="101"/>
                </a:cubicBezTo>
                <a:cubicBezTo>
                  <a:pt x="68" y="98"/>
                  <a:pt x="65" y="99"/>
                  <a:pt x="62" y="102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56" y="111"/>
                  <a:pt x="56" y="111"/>
                  <a:pt x="56" y="111"/>
                </a:cubicBezTo>
                <a:cubicBezTo>
                  <a:pt x="52" y="116"/>
                  <a:pt x="56" y="119"/>
                  <a:pt x="57" y="120"/>
                </a:cubicBezTo>
                <a:cubicBezTo>
                  <a:pt x="58" y="122"/>
                  <a:pt x="60" y="122"/>
                  <a:pt x="61" y="122"/>
                </a:cubicBezTo>
                <a:cubicBezTo>
                  <a:pt x="63" y="122"/>
                  <a:pt x="64" y="121"/>
                  <a:pt x="66" y="119"/>
                </a:cubicBezTo>
                <a:cubicBezTo>
                  <a:pt x="71" y="113"/>
                  <a:pt x="71" y="113"/>
                  <a:pt x="71" y="113"/>
                </a:cubicBezTo>
                <a:cubicBezTo>
                  <a:pt x="71" y="113"/>
                  <a:pt x="71" y="113"/>
                  <a:pt x="71" y="113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74" y="109"/>
                  <a:pt x="75" y="107"/>
                  <a:pt x="74" y="105"/>
                </a:cubicBezTo>
                <a:close/>
                <a:moveTo>
                  <a:pt x="39" y="103"/>
                </a:moveTo>
                <a:cubicBezTo>
                  <a:pt x="37" y="106"/>
                  <a:pt x="37" y="108"/>
                  <a:pt x="41" y="111"/>
                </a:cubicBezTo>
                <a:cubicBezTo>
                  <a:pt x="44" y="114"/>
                  <a:pt x="47" y="114"/>
                  <a:pt x="50" y="11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63" y="95"/>
                  <a:pt x="59" y="91"/>
                  <a:pt x="58" y="90"/>
                </a:cubicBezTo>
                <a:cubicBezTo>
                  <a:pt x="55" y="87"/>
                  <a:pt x="51" y="88"/>
                  <a:pt x="49" y="91"/>
                </a:cubicBezTo>
                <a:cubicBezTo>
                  <a:pt x="44" y="97"/>
                  <a:pt x="44" y="97"/>
                  <a:pt x="44" y="97"/>
                </a:cubicBezTo>
                <a:cubicBezTo>
                  <a:pt x="44" y="97"/>
                  <a:pt x="44" y="97"/>
                  <a:pt x="44" y="97"/>
                </a:cubicBezTo>
                <a:cubicBezTo>
                  <a:pt x="43" y="98"/>
                  <a:pt x="43" y="98"/>
                  <a:pt x="43" y="98"/>
                </a:cubicBezTo>
                <a:lnTo>
                  <a:pt x="39" y="103"/>
                </a:lnTo>
                <a:close/>
                <a:moveTo>
                  <a:pt x="26" y="90"/>
                </a:moveTo>
                <a:cubicBezTo>
                  <a:pt x="25" y="92"/>
                  <a:pt x="24" y="94"/>
                  <a:pt x="25" y="95"/>
                </a:cubicBezTo>
                <a:cubicBezTo>
                  <a:pt x="25" y="97"/>
                  <a:pt x="26" y="99"/>
                  <a:pt x="28" y="100"/>
                </a:cubicBezTo>
                <a:cubicBezTo>
                  <a:pt x="31" y="102"/>
                  <a:pt x="34" y="102"/>
                  <a:pt x="37" y="99"/>
                </a:cubicBezTo>
                <a:cubicBezTo>
                  <a:pt x="46" y="87"/>
                  <a:pt x="46" y="87"/>
                  <a:pt x="46" y="87"/>
                </a:cubicBezTo>
                <a:cubicBezTo>
                  <a:pt x="48" y="86"/>
                  <a:pt x="48" y="84"/>
                  <a:pt x="48" y="82"/>
                </a:cubicBezTo>
                <a:cubicBezTo>
                  <a:pt x="48" y="80"/>
                  <a:pt x="47" y="79"/>
                  <a:pt x="45" y="78"/>
                </a:cubicBezTo>
                <a:cubicBezTo>
                  <a:pt x="42" y="75"/>
                  <a:pt x="39" y="75"/>
                  <a:pt x="36" y="79"/>
                </a:cubicBezTo>
                <a:cubicBezTo>
                  <a:pt x="31" y="84"/>
                  <a:pt x="31" y="84"/>
                  <a:pt x="31" y="84"/>
                </a:cubicBezTo>
                <a:cubicBezTo>
                  <a:pt x="31" y="84"/>
                  <a:pt x="31" y="84"/>
                  <a:pt x="31" y="84"/>
                </a:cubicBezTo>
                <a:cubicBezTo>
                  <a:pt x="31" y="85"/>
                  <a:pt x="31" y="85"/>
                  <a:pt x="31" y="85"/>
                </a:cubicBezTo>
                <a:lnTo>
                  <a:pt x="26" y="90"/>
                </a:lnTo>
                <a:close/>
                <a:moveTo>
                  <a:pt x="24" y="86"/>
                </a:moveTo>
                <a:cubicBezTo>
                  <a:pt x="34" y="75"/>
                  <a:pt x="34" y="75"/>
                  <a:pt x="34" y="75"/>
                </a:cubicBezTo>
                <a:cubicBezTo>
                  <a:pt x="38" y="70"/>
                  <a:pt x="34" y="66"/>
                  <a:pt x="33" y="65"/>
                </a:cubicBezTo>
                <a:cubicBezTo>
                  <a:pt x="30" y="62"/>
                  <a:pt x="26" y="63"/>
                  <a:pt x="23" y="66"/>
                </a:cubicBezTo>
                <a:cubicBezTo>
                  <a:pt x="20" y="70"/>
                  <a:pt x="20" y="70"/>
                  <a:pt x="20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20" y="71"/>
                  <a:pt x="20" y="71"/>
                  <a:pt x="20" y="71"/>
                </a:cubicBezTo>
                <a:cubicBezTo>
                  <a:pt x="16" y="76"/>
                  <a:pt x="16" y="76"/>
                  <a:pt x="16" y="76"/>
                </a:cubicBezTo>
                <a:cubicBezTo>
                  <a:pt x="14" y="78"/>
                  <a:pt x="13" y="79"/>
                  <a:pt x="13" y="81"/>
                </a:cubicBezTo>
                <a:cubicBezTo>
                  <a:pt x="14" y="83"/>
                  <a:pt x="15" y="84"/>
                  <a:pt x="15" y="85"/>
                </a:cubicBezTo>
                <a:cubicBezTo>
                  <a:pt x="17" y="86"/>
                  <a:pt x="19" y="88"/>
                  <a:pt x="21" y="88"/>
                </a:cubicBezTo>
                <a:cubicBezTo>
                  <a:pt x="22" y="88"/>
                  <a:pt x="23" y="87"/>
                  <a:pt x="24" y="86"/>
                </a:cubicBezTo>
                <a:close/>
                <a:moveTo>
                  <a:pt x="138" y="76"/>
                </a:moveTo>
                <a:cubicBezTo>
                  <a:pt x="140" y="74"/>
                  <a:pt x="141" y="70"/>
                  <a:pt x="137" y="66"/>
                </a:cubicBezTo>
                <a:cubicBezTo>
                  <a:pt x="133" y="63"/>
                  <a:pt x="133" y="63"/>
                  <a:pt x="133" y="63"/>
                </a:cubicBezTo>
                <a:cubicBezTo>
                  <a:pt x="116" y="48"/>
                  <a:pt x="96" y="31"/>
                  <a:pt x="92" y="29"/>
                </a:cubicBezTo>
                <a:cubicBezTo>
                  <a:pt x="89" y="29"/>
                  <a:pt x="84" y="31"/>
                  <a:pt x="79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79" y="33"/>
                  <a:pt x="72" y="34"/>
                  <a:pt x="66" y="34"/>
                </a:cubicBezTo>
                <a:cubicBezTo>
                  <a:pt x="62" y="34"/>
                  <a:pt x="59" y="34"/>
                  <a:pt x="57" y="33"/>
                </a:cubicBezTo>
                <a:cubicBezTo>
                  <a:pt x="54" y="30"/>
                  <a:pt x="53" y="27"/>
                  <a:pt x="53" y="26"/>
                </a:cubicBezTo>
                <a:cubicBezTo>
                  <a:pt x="53" y="22"/>
                  <a:pt x="57" y="18"/>
                  <a:pt x="59" y="17"/>
                </a:cubicBezTo>
                <a:cubicBezTo>
                  <a:pt x="25" y="13"/>
                  <a:pt x="25" y="13"/>
                  <a:pt x="25" y="13"/>
                </a:cubicBezTo>
                <a:cubicBezTo>
                  <a:pt x="21" y="63"/>
                  <a:pt x="21" y="63"/>
                  <a:pt x="21" y="63"/>
                </a:cubicBezTo>
                <a:cubicBezTo>
                  <a:pt x="24" y="60"/>
                  <a:pt x="27" y="59"/>
                  <a:pt x="29" y="59"/>
                </a:cubicBezTo>
                <a:cubicBezTo>
                  <a:pt x="31" y="59"/>
                  <a:pt x="33" y="60"/>
                  <a:pt x="35" y="62"/>
                </a:cubicBezTo>
                <a:cubicBezTo>
                  <a:pt x="39" y="64"/>
                  <a:pt x="40" y="68"/>
                  <a:pt x="40" y="72"/>
                </a:cubicBezTo>
                <a:cubicBezTo>
                  <a:pt x="43" y="71"/>
                  <a:pt x="45" y="72"/>
                  <a:pt x="48" y="74"/>
                </a:cubicBezTo>
                <a:cubicBezTo>
                  <a:pt x="51" y="77"/>
                  <a:pt x="53" y="81"/>
                  <a:pt x="52" y="84"/>
                </a:cubicBezTo>
                <a:cubicBezTo>
                  <a:pt x="55" y="84"/>
                  <a:pt x="58" y="85"/>
                  <a:pt x="61" y="87"/>
                </a:cubicBezTo>
                <a:cubicBezTo>
                  <a:pt x="63" y="89"/>
                  <a:pt x="65" y="92"/>
                  <a:pt x="65" y="95"/>
                </a:cubicBezTo>
                <a:cubicBezTo>
                  <a:pt x="68" y="95"/>
                  <a:pt x="71" y="95"/>
                  <a:pt x="74" y="98"/>
                </a:cubicBezTo>
                <a:cubicBezTo>
                  <a:pt x="78" y="101"/>
                  <a:pt x="80" y="106"/>
                  <a:pt x="78" y="110"/>
                </a:cubicBezTo>
                <a:cubicBezTo>
                  <a:pt x="81" y="112"/>
                  <a:pt x="81" y="112"/>
                  <a:pt x="81" y="112"/>
                </a:cubicBezTo>
                <a:cubicBezTo>
                  <a:pt x="81" y="113"/>
                  <a:pt x="82" y="113"/>
                  <a:pt x="82" y="113"/>
                </a:cubicBezTo>
                <a:cubicBezTo>
                  <a:pt x="82" y="113"/>
                  <a:pt x="82" y="113"/>
                  <a:pt x="82" y="113"/>
                </a:cubicBezTo>
                <a:cubicBezTo>
                  <a:pt x="83" y="114"/>
                  <a:pt x="84" y="114"/>
                  <a:pt x="86" y="114"/>
                </a:cubicBezTo>
                <a:cubicBezTo>
                  <a:pt x="88" y="114"/>
                  <a:pt x="89" y="113"/>
                  <a:pt x="90" y="112"/>
                </a:cubicBezTo>
                <a:cubicBezTo>
                  <a:pt x="92" y="109"/>
                  <a:pt x="94" y="107"/>
                  <a:pt x="91" y="104"/>
                </a:cubicBezTo>
                <a:cubicBezTo>
                  <a:pt x="91" y="104"/>
                  <a:pt x="91" y="104"/>
                  <a:pt x="91" y="104"/>
                </a:cubicBezTo>
                <a:cubicBezTo>
                  <a:pt x="75" y="91"/>
                  <a:pt x="75" y="91"/>
                  <a:pt x="75" y="91"/>
                </a:cubicBezTo>
                <a:cubicBezTo>
                  <a:pt x="75" y="91"/>
                  <a:pt x="75" y="90"/>
                  <a:pt x="75" y="89"/>
                </a:cubicBezTo>
                <a:cubicBezTo>
                  <a:pt x="75" y="89"/>
                  <a:pt x="75" y="88"/>
                  <a:pt x="75" y="88"/>
                </a:cubicBezTo>
                <a:cubicBezTo>
                  <a:pt x="76" y="87"/>
                  <a:pt x="78" y="86"/>
                  <a:pt x="79" y="87"/>
                </a:cubicBezTo>
                <a:cubicBezTo>
                  <a:pt x="99" y="104"/>
                  <a:pt x="99" y="104"/>
                  <a:pt x="99" y="104"/>
                </a:cubicBezTo>
                <a:cubicBezTo>
                  <a:pt x="100" y="105"/>
                  <a:pt x="101" y="105"/>
                  <a:pt x="102" y="105"/>
                </a:cubicBezTo>
                <a:cubicBezTo>
                  <a:pt x="104" y="105"/>
                  <a:pt x="106" y="104"/>
                  <a:pt x="108" y="102"/>
                </a:cubicBezTo>
                <a:cubicBezTo>
                  <a:pt x="109" y="101"/>
                  <a:pt x="110" y="99"/>
                  <a:pt x="109" y="98"/>
                </a:cubicBezTo>
                <a:cubicBezTo>
                  <a:pt x="109" y="96"/>
                  <a:pt x="108" y="94"/>
                  <a:pt x="106" y="93"/>
                </a:cubicBezTo>
                <a:cubicBezTo>
                  <a:pt x="104" y="91"/>
                  <a:pt x="104" y="91"/>
                  <a:pt x="104" y="91"/>
                </a:cubicBezTo>
                <a:cubicBezTo>
                  <a:pt x="104" y="91"/>
                  <a:pt x="104" y="91"/>
                  <a:pt x="104" y="91"/>
                </a:cubicBezTo>
                <a:cubicBezTo>
                  <a:pt x="93" y="82"/>
                  <a:pt x="93" y="82"/>
                  <a:pt x="93" y="82"/>
                </a:cubicBezTo>
                <a:cubicBezTo>
                  <a:pt x="92" y="81"/>
                  <a:pt x="92" y="81"/>
                  <a:pt x="92" y="80"/>
                </a:cubicBezTo>
                <a:cubicBezTo>
                  <a:pt x="92" y="79"/>
                  <a:pt x="92" y="79"/>
                  <a:pt x="92" y="78"/>
                </a:cubicBezTo>
                <a:cubicBezTo>
                  <a:pt x="93" y="77"/>
                  <a:pt x="95" y="77"/>
                  <a:pt x="96" y="78"/>
                </a:cubicBezTo>
                <a:cubicBezTo>
                  <a:pt x="114" y="93"/>
                  <a:pt x="114" y="93"/>
                  <a:pt x="114" y="93"/>
                </a:cubicBezTo>
                <a:cubicBezTo>
                  <a:pt x="116" y="94"/>
                  <a:pt x="117" y="94"/>
                  <a:pt x="119" y="94"/>
                </a:cubicBezTo>
                <a:cubicBezTo>
                  <a:pt x="121" y="94"/>
                  <a:pt x="123" y="93"/>
                  <a:pt x="125" y="91"/>
                </a:cubicBezTo>
                <a:cubicBezTo>
                  <a:pt x="126" y="89"/>
                  <a:pt x="127" y="88"/>
                  <a:pt x="127" y="86"/>
                </a:cubicBezTo>
                <a:cubicBezTo>
                  <a:pt x="127" y="84"/>
                  <a:pt x="126" y="83"/>
                  <a:pt x="124" y="81"/>
                </a:cubicBezTo>
                <a:cubicBezTo>
                  <a:pt x="118" y="77"/>
                  <a:pt x="118" y="77"/>
                  <a:pt x="118" y="77"/>
                </a:cubicBezTo>
                <a:cubicBezTo>
                  <a:pt x="118" y="77"/>
                  <a:pt x="118" y="77"/>
                  <a:pt x="118" y="77"/>
                </a:cubicBezTo>
                <a:cubicBezTo>
                  <a:pt x="109" y="69"/>
                  <a:pt x="109" y="69"/>
                  <a:pt x="109" y="69"/>
                </a:cubicBezTo>
                <a:cubicBezTo>
                  <a:pt x="108" y="68"/>
                  <a:pt x="107" y="67"/>
                  <a:pt x="108" y="66"/>
                </a:cubicBezTo>
                <a:cubicBezTo>
                  <a:pt x="109" y="65"/>
                  <a:pt x="111" y="64"/>
                  <a:pt x="112" y="65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31" y="81"/>
                  <a:pt x="135" y="80"/>
                  <a:pt x="138" y="7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5749925" y="3148012"/>
            <a:ext cx="682625" cy="571500"/>
          </a:xfrm>
          <a:custGeom>
            <a:avLst/>
            <a:gdLst/>
            <a:ahLst/>
            <a:cxnLst/>
            <a:rect l="l" t="t" r="r" b="b"/>
            <a:pathLst>
              <a:path w="163" h="136" extrusionOk="0">
                <a:moveTo>
                  <a:pt x="22" y="111"/>
                </a:moveTo>
                <a:cubicBezTo>
                  <a:pt x="22" y="74"/>
                  <a:pt x="22" y="74"/>
                  <a:pt x="22" y="74"/>
                </a:cubicBezTo>
                <a:cubicBezTo>
                  <a:pt x="22" y="71"/>
                  <a:pt x="25" y="68"/>
                  <a:pt x="28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9" y="68"/>
                  <a:pt x="42" y="71"/>
                  <a:pt x="42" y="74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42" y="113"/>
                  <a:pt x="39" y="116"/>
                  <a:pt x="36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5" y="116"/>
                  <a:pt x="22" y="113"/>
                  <a:pt x="22" y="111"/>
                </a:cubicBezTo>
                <a:close/>
                <a:moveTo>
                  <a:pt x="60" y="55"/>
                </a:moveTo>
                <a:cubicBezTo>
                  <a:pt x="57" y="55"/>
                  <a:pt x="55" y="58"/>
                  <a:pt x="55" y="61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5" y="113"/>
                  <a:pt x="57" y="116"/>
                  <a:pt x="6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2" y="116"/>
                  <a:pt x="74" y="113"/>
                  <a:pt x="74" y="111"/>
                </a:cubicBezTo>
                <a:cubicBezTo>
                  <a:pt x="74" y="61"/>
                  <a:pt x="74" y="61"/>
                  <a:pt x="74" y="61"/>
                </a:cubicBezTo>
                <a:cubicBezTo>
                  <a:pt x="74" y="58"/>
                  <a:pt x="72" y="55"/>
                  <a:pt x="69" y="55"/>
                </a:cubicBezTo>
                <a:lnTo>
                  <a:pt x="60" y="55"/>
                </a:lnTo>
                <a:close/>
                <a:moveTo>
                  <a:pt x="93" y="44"/>
                </a:moveTo>
                <a:cubicBezTo>
                  <a:pt x="90" y="44"/>
                  <a:pt x="87" y="47"/>
                  <a:pt x="87" y="50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7" y="113"/>
                  <a:pt x="90" y="116"/>
                  <a:pt x="93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4" y="116"/>
                  <a:pt x="107" y="113"/>
                  <a:pt x="107" y="111"/>
                </a:cubicBezTo>
                <a:cubicBezTo>
                  <a:pt x="107" y="50"/>
                  <a:pt x="107" y="50"/>
                  <a:pt x="107" y="50"/>
                </a:cubicBezTo>
                <a:cubicBezTo>
                  <a:pt x="107" y="47"/>
                  <a:pt x="104" y="44"/>
                  <a:pt x="102" y="44"/>
                </a:cubicBezTo>
                <a:lnTo>
                  <a:pt x="93" y="44"/>
                </a:lnTo>
                <a:close/>
                <a:moveTo>
                  <a:pt x="125" y="33"/>
                </a:moveTo>
                <a:cubicBezTo>
                  <a:pt x="122" y="33"/>
                  <a:pt x="120" y="35"/>
                  <a:pt x="120" y="38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3"/>
                  <a:pt x="122" y="116"/>
                  <a:pt x="125" y="116"/>
                </a:cubicBezTo>
                <a:cubicBezTo>
                  <a:pt x="134" y="116"/>
                  <a:pt x="134" y="116"/>
                  <a:pt x="134" y="116"/>
                </a:cubicBezTo>
                <a:cubicBezTo>
                  <a:pt x="137" y="116"/>
                  <a:pt x="139" y="113"/>
                  <a:pt x="139" y="111"/>
                </a:cubicBezTo>
                <a:cubicBezTo>
                  <a:pt x="139" y="38"/>
                  <a:pt x="139" y="38"/>
                  <a:pt x="139" y="38"/>
                </a:cubicBezTo>
                <a:cubicBezTo>
                  <a:pt x="139" y="35"/>
                  <a:pt x="137" y="33"/>
                  <a:pt x="134" y="33"/>
                </a:cubicBezTo>
                <a:lnTo>
                  <a:pt x="125" y="33"/>
                </a:lnTo>
                <a:close/>
                <a:moveTo>
                  <a:pt x="25" y="54"/>
                </a:moveTo>
                <a:cubicBezTo>
                  <a:pt x="59" y="48"/>
                  <a:pt x="92" y="35"/>
                  <a:pt x="121" y="18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34" y="7"/>
                  <a:pt x="134" y="7"/>
                  <a:pt x="134" y="7"/>
                </a:cubicBezTo>
                <a:cubicBezTo>
                  <a:pt x="115" y="6"/>
                  <a:pt x="115" y="6"/>
                  <a:pt x="115" y="6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89" y="29"/>
                  <a:pt x="57" y="41"/>
                  <a:pt x="23" y="47"/>
                </a:cubicBezTo>
                <a:lnTo>
                  <a:pt x="25" y="54"/>
                </a:lnTo>
                <a:close/>
                <a:moveTo>
                  <a:pt x="163" y="126"/>
                </a:moveTo>
                <a:cubicBezTo>
                  <a:pt x="147" y="117"/>
                  <a:pt x="147" y="117"/>
                  <a:pt x="147" y="117"/>
                </a:cubicBezTo>
                <a:cubicBezTo>
                  <a:pt x="147" y="123"/>
                  <a:pt x="147" y="123"/>
                  <a:pt x="147" y="123"/>
                </a:cubicBezTo>
                <a:cubicBezTo>
                  <a:pt x="14" y="123"/>
                  <a:pt x="14" y="123"/>
                  <a:pt x="14" y="123"/>
                </a:cubicBezTo>
                <a:cubicBezTo>
                  <a:pt x="14" y="16"/>
                  <a:pt x="14" y="16"/>
                  <a:pt x="14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23"/>
                  <a:pt x="6" y="123"/>
                  <a:pt x="6" y="123"/>
                </a:cubicBezTo>
                <a:cubicBezTo>
                  <a:pt x="6" y="126"/>
                  <a:pt x="6" y="126"/>
                  <a:pt x="6" y="126"/>
                </a:cubicBezTo>
                <a:cubicBezTo>
                  <a:pt x="6" y="130"/>
                  <a:pt x="6" y="130"/>
                  <a:pt x="6" y="130"/>
                </a:cubicBezTo>
                <a:cubicBezTo>
                  <a:pt x="147" y="130"/>
                  <a:pt x="147" y="130"/>
                  <a:pt x="147" y="130"/>
                </a:cubicBezTo>
                <a:cubicBezTo>
                  <a:pt x="147" y="136"/>
                  <a:pt x="147" y="136"/>
                  <a:pt x="147" y="136"/>
                </a:cubicBezTo>
                <a:lnTo>
                  <a:pt x="163" y="1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8875712" y="3155950"/>
            <a:ext cx="612775" cy="550862"/>
          </a:xfrm>
          <a:custGeom>
            <a:avLst/>
            <a:gdLst/>
            <a:ahLst/>
            <a:cxnLst/>
            <a:rect l="l" t="t" r="r" b="b"/>
            <a:pathLst>
              <a:path w="146" h="131" extrusionOk="0">
                <a:moveTo>
                  <a:pt x="99" y="18"/>
                </a:moveTo>
                <a:cubicBezTo>
                  <a:pt x="90" y="18"/>
                  <a:pt x="90" y="18"/>
                  <a:pt x="90" y="18"/>
                </a:cubicBezTo>
                <a:cubicBezTo>
                  <a:pt x="90" y="13"/>
                  <a:pt x="86" y="9"/>
                  <a:pt x="81" y="9"/>
                </a:cubicBezTo>
                <a:cubicBezTo>
                  <a:pt x="65" y="9"/>
                  <a:pt x="65" y="9"/>
                  <a:pt x="65" y="9"/>
                </a:cubicBezTo>
                <a:cubicBezTo>
                  <a:pt x="60" y="9"/>
                  <a:pt x="56" y="13"/>
                  <a:pt x="55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8"/>
                  <a:pt x="54" y="0"/>
                  <a:pt x="6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92" y="0"/>
                  <a:pt x="99" y="8"/>
                  <a:pt x="99" y="18"/>
                </a:cubicBezTo>
                <a:close/>
                <a:moveTo>
                  <a:pt x="22" y="73"/>
                </a:moveTo>
                <a:cubicBezTo>
                  <a:pt x="59" y="73"/>
                  <a:pt x="59" y="73"/>
                  <a:pt x="59" y="73"/>
                </a:cubicBezTo>
                <a:cubicBezTo>
                  <a:pt x="59" y="68"/>
                  <a:pt x="59" y="68"/>
                  <a:pt x="59" y="68"/>
                </a:cubicBezTo>
                <a:cubicBezTo>
                  <a:pt x="59" y="64"/>
                  <a:pt x="62" y="61"/>
                  <a:pt x="66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84" y="61"/>
                  <a:pt x="87" y="64"/>
                  <a:pt x="87" y="68"/>
                </a:cubicBezTo>
                <a:cubicBezTo>
                  <a:pt x="87" y="73"/>
                  <a:pt x="87" y="73"/>
                  <a:pt x="87" y="73"/>
                </a:cubicBezTo>
                <a:cubicBezTo>
                  <a:pt x="124" y="73"/>
                  <a:pt x="124" y="73"/>
                  <a:pt x="124" y="73"/>
                </a:cubicBezTo>
                <a:cubicBezTo>
                  <a:pt x="135" y="73"/>
                  <a:pt x="144" y="64"/>
                  <a:pt x="146" y="52"/>
                </a:cubicBezTo>
                <a:cubicBezTo>
                  <a:pt x="146" y="41"/>
                  <a:pt x="146" y="41"/>
                  <a:pt x="146" y="41"/>
                </a:cubicBezTo>
                <a:cubicBezTo>
                  <a:pt x="146" y="30"/>
                  <a:pt x="138" y="22"/>
                  <a:pt x="129" y="22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17" y="22"/>
                  <a:pt x="117" y="22"/>
                  <a:pt x="117" y="22"/>
                </a:cubicBezTo>
                <a:cubicBezTo>
                  <a:pt x="111" y="22"/>
                  <a:pt x="111" y="22"/>
                  <a:pt x="111" y="22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90" y="22"/>
                  <a:pt x="90" y="22"/>
                  <a:pt x="90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46" y="22"/>
                  <a:pt x="46" y="22"/>
                  <a:pt x="46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8" y="22"/>
                  <a:pt x="0" y="30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2" y="64"/>
                  <a:pt x="11" y="73"/>
                  <a:pt x="22" y="73"/>
                </a:cubicBezTo>
                <a:close/>
                <a:moveTo>
                  <a:pt x="124" y="79"/>
                </a:moveTo>
                <a:cubicBezTo>
                  <a:pt x="87" y="79"/>
                  <a:pt x="87" y="79"/>
                  <a:pt x="87" y="79"/>
                </a:cubicBezTo>
                <a:cubicBezTo>
                  <a:pt x="87" y="84"/>
                  <a:pt x="87" y="84"/>
                  <a:pt x="87" y="84"/>
                </a:cubicBezTo>
                <a:cubicBezTo>
                  <a:pt x="87" y="88"/>
                  <a:pt x="84" y="91"/>
                  <a:pt x="80" y="91"/>
                </a:cubicBezTo>
                <a:cubicBezTo>
                  <a:pt x="66" y="91"/>
                  <a:pt x="66" y="91"/>
                  <a:pt x="66" y="91"/>
                </a:cubicBezTo>
                <a:cubicBezTo>
                  <a:pt x="62" y="91"/>
                  <a:pt x="59" y="88"/>
                  <a:pt x="59" y="84"/>
                </a:cubicBezTo>
                <a:cubicBezTo>
                  <a:pt x="59" y="79"/>
                  <a:pt x="59" y="79"/>
                  <a:pt x="59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13" y="79"/>
                  <a:pt x="5" y="74"/>
                  <a:pt x="0" y="6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2"/>
                  <a:pt x="8" y="131"/>
                  <a:pt x="17" y="131"/>
                </a:cubicBezTo>
                <a:cubicBezTo>
                  <a:pt x="23" y="131"/>
                  <a:pt x="23" y="131"/>
                  <a:pt x="23" y="131"/>
                </a:cubicBezTo>
                <a:cubicBezTo>
                  <a:pt x="28" y="131"/>
                  <a:pt x="28" y="131"/>
                  <a:pt x="28" y="131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7" y="131"/>
                  <a:pt x="117" y="131"/>
                  <a:pt x="117" y="131"/>
                </a:cubicBezTo>
                <a:cubicBezTo>
                  <a:pt x="120" y="131"/>
                  <a:pt x="120" y="131"/>
                  <a:pt x="120" y="131"/>
                </a:cubicBezTo>
                <a:cubicBezTo>
                  <a:pt x="129" y="131"/>
                  <a:pt x="129" y="131"/>
                  <a:pt x="129" y="131"/>
                </a:cubicBezTo>
                <a:cubicBezTo>
                  <a:pt x="138" y="131"/>
                  <a:pt x="146" y="122"/>
                  <a:pt x="146" y="112"/>
                </a:cubicBezTo>
                <a:cubicBezTo>
                  <a:pt x="146" y="66"/>
                  <a:pt x="146" y="66"/>
                  <a:pt x="146" y="66"/>
                </a:cubicBezTo>
                <a:cubicBezTo>
                  <a:pt x="141" y="74"/>
                  <a:pt x="133" y="79"/>
                  <a:pt x="124" y="79"/>
                </a:cubicBezTo>
                <a:close/>
                <a:moveTo>
                  <a:pt x="80" y="66"/>
                </a:moveTo>
                <a:cubicBezTo>
                  <a:pt x="66" y="66"/>
                  <a:pt x="66" y="66"/>
                  <a:pt x="66" y="66"/>
                </a:cubicBezTo>
                <a:cubicBezTo>
                  <a:pt x="65" y="66"/>
                  <a:pt x="64" y="67"/>
                  <a:pt x="64" y="69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4"/>
                  <a:pt x="64" y="74"/>
                  <a:pt x="64" y="74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84"/>
                  <a:pt x="64" y="84"/>
                  <a:pt x="64" y="84"/>
                </a:cubicBezTo>
                <a:cubicBezTo>
                  <a:pt x="64" y="85"/>
                  <a:pt x="65" y="86"/>
                  <a:pt x="66" y="86"/>
                </a:cubicBezTo>
                <a:cubicBezTo>
                  <a:pt x="80" y="86"/>
                  <a:pt x="80" y="86"/>
                  <a:pt x="80" y="86"/>
                </a:cubicBezTo>
                <a:cubicBezTo>
                  <a:pt x="81" y="86"/>
                  <a:pt x="82" y="85"/>
                  <a:pt x="82" y="84"/>
                </a:cubicBezTo>
                <a:cubicBezTo>
                  <a:pt x="82" y="80"/>
                  <a:pt x="82" y="80"/>
                  <a:pt x="82" y="80"/>
                </a:cubicBezTo>
                <a:cubicBezTo>
                  <a:pt x="82" y="78"/>
                  <a:pt x="82" y="78"/>
                  <a:pt x="82" y="78"/>
                </a:cubicBezTo>
                <a:cubicBezTo>
                  <a:pt x="82" y="74"/>
                  <a:pt x="82" y="74"/>
                  <a:pt x="82" y="74"/>
                </a:cubicBezTo>
                <a:cubicBezTo>
                  <a:pt x="82" y="72"/>
                  <a:pt x="82" y="72"/>
                  <a:pt x="82" y="72"/>
                </a:cubicBezTo>
                <a:cubicBezTo>
                  <a:pt x="82" y="69"/>
                  <a:pt x="82" y="69"/>
                  <a:pt x="82" y="69"/>
                </a:cubicBezTo>
                <a:cubicBezTo>
                  <a:pt x="82" y="67"/>
                  <a:pt x="81" y="66"/>
                  <a:pt x="80" y="6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4281487" y="3155950"/>
            <a:ext cx="549275" cy="554037"/>
          </a:xfrm>
          <a:custGeom>
            <a:avLst/>
            <a:gdLst/>
            <a:ahLst/>
            <a:cxnLst/>
            <a:rect l="l" t="t" r="r" b="b"/>
            <a:pathLst>
              <a:path w="131" h="132" extrusionOk="0">
                <a:moveTo>
                  <a:pt x="62" y="69"/>
                </a:moveTo>
                <a:cubicBezTo>
                  <a:pt x="124" y="69"/>
                  <a:pt x="124" y="69"/>
                  <a:pt x="124" y="69"/>
                </a:cubicBezTo>
                <a:cubicBezTo>
                  <a:pt x="124" y="104"/>
                  <a:pt x="96" y="132"/>
                  <a:pt x="62" y="132"/>
                </a:cubicBezTo>
                <a:cubicBezTo>
                  <a:pt x="27" y="132"/>
                  <a:pt x="0" y="104"/>
                  <a:pt x="0" y="69"/>
                </a:cubicBezTo>
                <a:cubicBezTo>
                  <a:pt x="0" y="35"/>
                  <a:pt x="27" y="7"/>
                  <a:pt x="62" y="7"/>
                </a:cubicBezTo>
                <a:lnTo>
                  <a:pt x="62" y="69"/>
                </a:lnTo>
                <a:close/>
                <a:moveTo>
                  <a:pt x="69" y="0"/>
                </a:moveTo>
                <a:cubicBezTo>
                  <a:pt x="69" y="62"/>
                  <a:pt x="69" y="62"/>
                  <a:pt x="69" y="62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31" y="28"/>
                  <a:pt x="104" y="0"/>
                  <a:pt x="6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281112" y="3101975"/>
            <a:ext cx="447675" cy="658812"/>
          </a:xfrm>
          <a:custGeom>
            <a:avLst/>
            <a:gdLst/>
            <a:ahLst/>
            <a:cxnLst/>
            <a:rect l="l" t="t" r="r" b="b"/>
            <a:pathLst>
              <a:path w="107" h="157" extrusionOk="0">
                <a:moveTo>
                  <a:pt x="107" y="104"/>
                </a:moveTo>
                <a:cubicBezTo>
                  <a:pt x="107" y="88"/>
                  <a:pt x="95" y="75"/>
                  <a:pt x="70" y="69"/>
                </a:cubicBezTo>
                <a:cubicBezTo>
                  <a:pt x="67" y="69"/>
                  <a:pt x="53" y="65"/>
                  <a:pt x="50" y="64"/>
                </a:cubicBezTo>
                <a:cubicBezTo>
                  <a:pt x="31" y="60"/>
                  <a:pt x="25" y="56"/>
                  <a:pt x="25" y="51"/>
                </a:cubicBezTo>
                <a:cubicBezTo>
                  <a:pt x="25" y="46"/>
                  <a:pt x="32" y="39"/>
                  <a:pt x="52" y="39"/>
                </a:cubicBezTo>
                <a:cubicBezTo>
                  <a:pt x="66" y="39"/>
                  <a:pt x="80" y="50"/>
                  <a:pt x="80" y="50"/>
                </a:cubicBezTo>
                <a:cubicBezTo>
                  <a:pt x="85" y="54"/>
                  <a:pt x="89" y="53"/>
                  <a:pt x="93" y="49"/>
                </a:cubicBezTo>
                <a:cubicBezTo>
                  <a:pt x="93" y="49"/>
                  <a:pt x="99" y="44"/>
                  <a:pt x="99" y="39"/>
                </a:cubicBezTo>
                <a:cubicBezTo>
                  <a:pt x="99" y="32"/>
                  <a:pt x="82" y="22"/>
                  <a:pt x="65" y="18"/>
                </a:cubicBezTo>
                <a:cubicBezTo>
                  <a:pt x="65" y="6"/>
                  <a:pt x="65" y="6"/>
                  <a:pt x="65" y="6"/>
                </a:cubicBezTo>
                <a:cubicBezTo>
                  <a:pt x="65" y="3"/>
                  <a:pt x="61" y="0"/>
                  <a:pt x="57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5" y="0"/>
                  <a:pt x="42" y="3"/>
                  <a:pt x="42" y="6"/>
                </a:cubicBezTo>
                <a:cubicBezTo>
                  <a:pt x="42" y="18"/>
                  <a:pt x="42" y="18"/>
                  <a:pt x="42" y="18"/>
                </a:cubicBezTo>
                <a:cubicBezTo>
                  <a:pt x="14" y="20"/>
                  <a:pt x="0" y="35"/>
                  <a:pt x="0" y="52"/>
                </a:cubicBezTo>
                <a:cubicBezTo>
                  <a:pt x="0" y="72"/>
                  <a:pt x="19" y="80"/>
                  <a:pt x="40" y="86"/>
                </a:cubicBezTo>
                <a:cubicBezTo>
                  <a:pt x="43" y="86"/>
                  <a:pt x="60" y="91"/>
                  <a:pt x="62" y="91"/>
                </a:cubicBezTo>
                <a:cubicBezTo>
                  <a:pt x="78" y="95"/>
                  <a:pt x="81" y="101"/>
                  <a:pt x="81" y="105"/>
                </a:cubicBezTo>
                <a:cubicBezTo>
                  <a:pt x="81" y="112"/>
                  <a:pt x="74" y="118"/>
                  <a:pt x="55" y="118"/>
                </a:cubicBezTo>
                <a:cubicBezTo>
                  <a:pt x="41" y="118"/>
                  <a:pt x="22" y="106"/>
                  <a:pt x="22" y="106"/>
                </a:cubicBezTo>
                <a:cubicBezTo>
                  <a:pt x="17" y="103"/>
                  <a:pt x="12" y="104"/>
                  <a:pt x="7" y="109"/>
                </a:cubicBezTo>
                <a:cubicBezTo>
                  <a:pt x="7" y="109"/>
                  <a:pt x="4" y="113"/>
                  <a:pt x="4" y="118"/>
                </a:cubicBezTo>
                <a:cubicBezTo>
                  <a:pt x="4" y="125"/>
                  <a:pt x="24" y="135"/>
                  <a:pt x="42" y="139"/>
                </a:cubicBezTo>
                <a:cubicBezTo>
                  <a:pt x="42" y="151"/>
                  <a:pt x="42" y="151"/>
                  <a:pt x="42" y="151"/>
                </a:cubicBezTo>
                <a:cubicBezTo>
                  <a:pt x="42" y="154"/>
                  <a:pt x="45" y="157"/>
                  <a:pt x="49" y="157"/>
                </a:cubicBezTo>
                <a:cubicBezTo>
                  <a:pt x="57" y="157"/>
                  <a:pt x="57" y="157"/>
                  <a:pt x="57" y="157"/>
                </a:cubicBezTo>
                <a:cubicBezTo>
                  <a:pt x="61" y="157"/>
                  <a:pt x="65" y="154"/>
                  <a:pt x="65" y="151"/>
                </a:cubicBezTo>
                <a:cubicBezTo>
                  <a:pt x="65" y="140"/>
                  <a:pt x="65" y="140"/>
                  <a:pt x="65" y="140"/>
                </a:cubicBezTo>
                <a:cubicBezTo>
                  <a:pt x="94" y="137"/>
                  <a:pt x="107" y="121"/>
                  <a:pt x="107" y="10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7304087" y="3106737"/>
            <a:ext cx="646112" cy="649287"/>
          </a:xfrm>
          <a:custGeom>
            <a:avLst/>
            <a:gdLst/>
            <a:ahLst/>
            <a:cxnLst/>
            <a:rect l="l" t="t" r="r" b="b"/>
            <a:pathLst>
              <a:path w="154" h="155" extrusionOk="0">
                <a:moveTo>
                  <a:pt x="88" y="152"/>
                </a:moveTo>
                <a:cubicBezTo>
                  <a:pt x="91" y="133"/>
                  <a:pt x="91" y="133"/>
                  <a:pt x="91" y="133"/>
                </a:cubicBezTo>
                <a:cubicBezTo>
                  <a:pt x="96" y="132"/>
                  <a:pt x="101" y="129"/>
                  <a:pt x="106" y="127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3" y="139"/>
                  <a:pt x="125" y="139"/>
                  <a:pt x="126" y="138"/>
                </a:cubicBezTo>
                <a:cubicBezTo>
                  <a:pt x="137" y="127"/>
                  <a:pt x="137" y="127"/>
                  <a:pt x="137" y="127"/>
                </a:cubicBezTo>
                <a:cubicBezTo>
                  <a:pt x="138" y="126"/>
                  <a:pt x="138" y="124"/>
                  <a:pt x="137" y="122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2"/>
                  <a:pt x="131" y="97"/>
                  <a:pt x="132" y="92"/>
                </a:cubicBezTo>
                <a:cubicBezTo>
                  <a:pt x="151" y="89"/>
                  <a:pt x="151" y="89"/>
                  <a:pt x="151" y="89"/>
                </a:cubicBezTo>
                <a:cubicBezTo>
                  <a:pt x="153" y="89"/>
                  <a:pt x="154" y="87"/>
                  <a:pt x="154" y="86"/>
                </a:cubicBezTo>
                <a:cubicBezTo>
                  <a:pt x="154" y="70"/>
                  <a:pt x="154" y="70"/>
                  <a:pt x="154" y="70"/>
                </a:cubicBezTo>
                <a:cubicBezTo>
                  <a:pt x="154" y="68"/>
                  <a:pt x="153" y="67"/>
                  <a:pt x="151" y="66"/>
                </a:cubicBezTo>
                <a:cubicBezTo>
                  <a:pt x="132" y="64"/>
                  <a:pt x="132" y="64"/>
                  <a:pt x="132" y="64"/>
                </a:cubicBezTo>
                <a:cubicBezTo>
                  <a:pt x="131" y="58"/>
                  <a:pt x="129" y="53"/>
                  <a:pt x="126" y="49"/>
                </a:cubicBezTo>
                <a:cubicBezTo>
                  <a:pt x="137" y="33"/>
                  <a:pt x="137" y="33"/>
                  <a:pt x="137" y="33"/>
                </a:cubicBezTo>
                <a:cubicBezTo>
                  <a:pt x="138" y="32"/>
                  <a:pt x="138" y="30"/>
                  <a:pt x="137" y="29"/>
                </a:cubicBezTo>
                <a:cubicBezTo>
                  <a:pt x="126" y="17"/>
                  <a:pt x="126" y="17"/>
                  <a:pt x="126" y="17"/>
                </a:cubicBezTo>
                <a:cubicBezTo>
                  <a:pt x="125" y="16"/>
                  <a:pt x="123" y="16"/>
                  <a:pt x="122" y="17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1" y="26"/>
                  <a:pt x="96" y="24"/>
                  <a:pt x="91" y="22"/>
                </a:cubicBezTo>
                <a:cubicBezTo>
                  <a:pt x="88" y="3"/>
                  <a:pt x="88" y="3"/>
                  <a:pt x="88" y="3"/>
                </a:cubicBezTo>
                <a:cubicBezTo>
                  <a:pt x="88" y="2"/>
                  <a:pt x="86" y="0"/>
                  <a:pt x="85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7" y="0"/>
                  <a:pt x="66" y="2"/>
                  <a:pt x="66" y="3"/>
                </a:cubicBezTo>
                <a:cubicBezTo>
                  <a:pt x="63" y="22"/>
                  <a:pt x="63" y="22"/>
                  <a:pt x="63" y="22"/>
                </a:cubicBezTo>
                <a:cubicBezTo>
                  <a:pt x="57" y="24"/>
                  <a:pt x="52" y="26"/>
                  <a:pt x="48" y="29"/>
                </a:cubicBezTo>
                <a:cubicBezTo>
                  <a:pt x="32" y="17"/>
                  <a:pt x="32" y="17"/>
                  <a:pt x="32" y="17"/>
                </a:cubicBezTo>
                <a:cubicBezTo>
                  <a:pt x="31" y="16"/>
                  <a:pt x="29" y="16"/>
                  <a:pt x="28" y="17"/>
                </a:cubicBezTo>
                <a:cubicBezTo>
                  <a:pt x="17" y="29"/>
                  <a:pt x="17" y="29"/>
                  <a:pt x="17" y="29"/>
                </a:cubicBezTo>
                <a:cubicBezTo>
                  <a:pt x="15" y="30"/>
                  <a:pt x="15" y="32"/>
                  <a:pt x="16" y="33"/>
                </a:cubicBezTo>
                <a:cubicBezTo>
                  <a:pt x="28" y="49"/>
                  <a:pt x="28" y="49"/>
                  <a:pt x="28" y="49"/>
                </a:cubicBezTo>
                <a:cubicBezTo>
                  <a:pt x="25" y="53"/>
                  <a:pt x="23" y="58"/>
                  <a:pt x="22" y="64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7"/>
                  <a:pt x="0" y="68"/>
                  <a:pt x="0" y="70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7"/>
                  <a:pt x="1" y="89"/>
                  <a:pt x="2" y="89"/>
                </a:cubicBezTo>
                <a:cubicBezTo>
                  <a:pt x="22" y="92"/>
                  <a:pt x="22" y="92"/>
                  <a:pt x="22" y="92"/>
                </a:cubicBezTo>
                <a:cubicBezTo>
                  <a:pt x="23" y="97"/>
                  <a:pt x="25" y="102"/>
                  <a:pt x="28" y="107"/>
                </a:cubicBezTo>
                <a:cubicBezTo>
                  <a:pt x="16" y="122"/>
                  <a:pt x="16" y="122"/>
                  <a:pt x="16" y="122"/>
                </a:cubicBezTo>
                <a:cubicBezTo>
                  <a:pt x="15" y="124"/>
                  <a:pt x="15" y="126"/>
                  <a:pt x="17" y="127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9" y="139"/>
                  <a:pt x="31" y="139"/>
                  <a:pt x="32" y="138"/>
                </a:cubicBezTo>
                <a:cubicBezTo>
                  <a:pt x="48" y="127"/>
                  <a:pt x="48" y="127"/>
                  <a:pt x="48" y="127"/>
                </a:cubicBezTo>
                <a:cubicBezTo>
                  <a:pt x="52" y="129"/>
                  <a:pt x="57" y="132"/>
                  <a:pt x="63" y="133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66" y="154"/>
                  <a:pt x="67" y="155"/>
                  <a:pt x="69" y="155"/>
                </a:cubicBezTo>
                <a:cubicBezTo>
                  <a:pt x="85" y="155"/>
                  <a:pt x="85" y="155"/>
                  <a:pt x="85" y="155"/>
                </a:cubicBezTo>
                <a:cubicBezTo>
                  <a:pt x="86" y="155"/>
                  <a:pt x="88" y="154"/>
                  <a:pt x="88" y="152"/>
                </a:cubicBezTo>
                <a:close/>
                <a:moveTo>
                  <a:pt x="48" y="78"/>
                </a:moveTo>
                <a:cubicBezTo>
                  <a:pt x="48" y="62"/>
                  <a:pt x="61" y="49"/>
                  <a:pt x="77" y="49"/>
                </a:cubicBezTo>
                <a:cubicBezTo>
                  <a:pt x="93" y="49"/>
                  <a:pt x="105" y="62"/>
                  <a:pt x="105" y="78"/>
                </a:cubicBezTo>
                <a:cubicBezTo>
                  <a:pt x="105" y="93"/>
                  <a:pt x="93" y="106"/>
                  <a:pt x="77" y="106"/>
                </a:cubicBezTo>
                <a:cubicBezTo>
                  <a:pt x="61" y="106"/>
                  <a:pt x="48" y="93"/>
                  <a:pt x="48" y="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C1A1BF3-75DA-BA44-861C-B1B00732832C}"/>
              </a:ext>
            </a:extLst>
          </p:cNvPr>
          <p:cNvGrpSpPr/>
          <p:nvPr/>
        </p:nvGrpSpPr>
        <p:grpSpPr>
          <a:xfrm>
            <a:off x="652462" y="2581275"/>
            <a:ext cx="10890250" cy="1703387"/>
            <a:chOff x="652462" y="2581275"/>
            <a:chExt cx="10890250" cy="1703387"/>
          </a:xfrm>
        </p:grpSpPr>
        <p:sp>
          <p:nvSpPr>
            <p:cNvPr id="92" name="Google Shape;92;p13"/>
            <p:cNvSpPr/>
            <p:nvPr/>
          </p:nvSpPr>
          <p:spPr>
            <a:xfrm>
              <a:off x="6775450" y="2581275"/>
              <a:ext cx="1703387" cy="852487"/>
            </a:xfrm>
            <a:custGeom>
              <a:avLst/>
              <a:gdLst/>
              <a:ahLst/>
              <a:cxnLst/>
              <a:rect l="l" t="t" r="r" b="b"/>
              <a:pathLst>
                <a:path w="406" h="203" extrusionOk="0">
                  <a:moveTo>
                    <a:pt x="203" y="41"/>
                  </a:moveTo>
                  <a:cubicBezTo>
                    <a:pt x="114" y="41"/>
                    <a:pt x="41" y="113"/>
                    <a:pt x="41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91"/>
                    <a:pt x="91" y="0"/>
                    <a:pt x="203" y="0"/>
                  </a:cubicBezTo>
                  <a:cubicBezTo>
                    <a:pt x="315" y="0"/>
                    <a:pt x="406" y="91"/>
                    <a:pt x="406" y="203"/>
                  </a:cubicBezTo>
                  <a:cubicBezTo>
                    <a:pt x="365" y="203"/>
                    <a:pt x="365" y="203"/>
                    <a:pt x="365" y="203"/>
                  </a:cubicBezTo>
                  <a:cubicBezTo>
                    <a:pt x="365" y="113"/>
                    <a:pt x="292" y="41"/>
                    <a:pt x="203" y="41"/>
                  </a:cubicBezTo>
                  <a:close/>
                </a:path>
              </a:pathLst>
            </a:custGeom>
            <a:solidFill>
              <a:srgbClr val="F7E9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5246687" y="3433762"/>
              <a:ext cx="1701800" cy="850900"/>
            </a:xfrm>
            <a:custGeom>
              <a:avLst/>
              <a:gdLst/>
              <a:ahLst/>
              <a:cxnLst/>
              <a:rect l="l" t="t" r="r" b="b"/>
              <a:pathLst>
                <a:path w="406" h="203" extrusionOk="0">
                  <a:moveTo>
                    <a:pt x="203" y="203"/>
                  </a:moveTo>
                  <a:cubicBezTo>
                    <a:pt x="91" y="203"/>
                    <a:pt x="0" y="112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89"/>
                    <a:pt x="114" y="162"/>
                    <a:pt x="203" y="162"/>
                  </a:cubicBezTo>
                  <a:cubicBezTo>
                    <a:pt x="292" y="162"/>
                    <a:pt x="365" y="89"/>
                    <a:pt x="365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06" y="112"/>
                    <a:pt x="315" y="203"/>
                    <a:pt x="203" y="203"/>
                  </a:cubicBezTo>
                  <a:close/>
                </a:path>
              </a:pathLst>
            </a:custGeom>
            <a:solidFill>
              <a:srgbClr val="F2E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9836150" y="2581275"/>
              <a:ext cx="1706562" cy="852487"/>
            </a:xfrm>
            <a:custGeom>
              <a:avLst/>
              <a:gdLst/>
              <a:ahLst/>
              <a:cxnLst/>
              <a:rect l="l" t="t" r="r" b="b"/>
              <a:pathLst>
                <a:path w="407" h="203" extrusionOk="0">
                  <a:moveTo>
                    <a:pt x="203" y="41"/>
                  </a:moveTo>
                  <a:cubicBezTo>
                    <a:pt x="114" y="41"/>
                    <a:pt x="41" y="113"/>
                    <a:pt x="41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91"/>
                    <a:pt x="91" y="0"/>
                    <a:pt x="203" y="0"/>
                  </a:cubicBezTo>
                  <a:cubicBezTo>
                    <a:pt x="315" y="0"/>
                    <a:pt x="407" y="91"/>
                    <a:pt x="407" y="203"/>
                  </a:cubicBezTo>
                  <a:cubicBezTo>
                    <a:pt x="366" y="203"/>
                    <a:pt x="366" y="203"/>
                    <a:pt x="366" y="203"/>
                  </a:cubicBezTo>
                  <a:cubicBezTo>
                    <a:pt x="366" y="113"/>
                    <a:pt x="293" y="41"/>
                    <a:pt x="203" y="41"/>
                  </a:cubicBezTo>
                  <a:close/>
                </a:path>
              </a:pathLst>
            </a:custGeom>
            <a:solidFill>
              <a:srgbClr val="FFF4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8305800" y="3433762"/>
              <a:ext cx="1701800" cy="850900"/>
            </a:xfrm>
            <a:custGeom>
              <a:avLst/>
              <a:gdLst/>
              <a:ahLst/>
              <a:cxnLst/>
              <a:rect l="l" t="t" r="r" b="b"/>
              <a:pathLst>
                <a:path w="406" h="203" extrusionOk="0">
                  <a:moveTo>
                    <a:pt x="203" y="203"/>
                  </a:moveTo>
                  <a:cubicBezTo>
                    <a:pt x="91" y="203"/>
                    <a:pt x="0" y="112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89"/>
                    <a:pt x="114" y="162"/>
                    <a:pt x="203" y="162"/>
                  </a:cubicBezTo>
                  <a:cubicBezTo>
                    <a:pt x="293" y="162"/>
                    <a:pt x="365" y="89"/>
                    <a:pt x="365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06" y="112"/>
                    <a:pt x="315" y="203"/>
                    <a:pt x="203" y="203"/>
                  </a:cubicBez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3716337" y="2581275"/>
              <a:ext cx="1701800" cy="852487"/>
            </a:xfrm>
            <a:custGeom>
              <a:avLst/>
              <a:gdLst/>
              <a:ahLst/>
              <a:cxnLst/>
              <a:rect l="l" t="t" r="r" b="b"/>
              <a:pathLst>
                <a:path w="406" h="203" extrusionOk="0">
                  <a:moveTo>
                    <a:pt x="203" y="41"/>
                  </a:moveTo>
                  <a:cubicBezTo>
                    <a:pt x="113" y="41"/>
                    <a:pt x="41" y="113"/>
                    <a:pt x="41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91"/>
                    <a:pt x="91" y="0"/>
                    <a:pt x="203" y="0"/>
                  </a:cubicBezTo>
                  <a:cubicBezTo>
                    <a:pt x="315" y="0"/>
                    <a:pt x="406" y="91"/>
                    <a:pt x="406" y="203"/>
                  </a:cubicBezTo>
                  <a:cubicBezTo>
                    <a:pt x="365" y="203"/>
                    <a:pt x="365" y="203"/>
                    <a:pt x="365" y="203"/>
                  </a:cubicBezTo>
                  <a:cubicBezTo>
                    <a:pt x="365" y="113"/>
                    <a:pt x="292" y="41"/>
                    <a:pt x="203" y="41"/>
                  </a:cubicBezTo>
                  <a:close/>
                </a:path>
              </a:pathLst>
            </a:custGeom>
            <a:solidFill>
              <a:srgbClr val="DFF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2182812" y="3433762"/>
              <a:ext cx="1704975" cy="850900"/>
            </a:xfrm>
            <a:custGeom>
              <a:avLst/>
              <a:gdLst/>
              <a:ahLst/>
              <a:cxnLst/>
              <a:rect l="l" t="t" r="r" b="b"/>
              <a:pathLst>
                <a:path w="407" h="203" extrusionOk="0">
                  <a:moveTo>
                    <a:pt x="204" y="203"/>
                  </a:moveTo>
                  <a:cubicBezTo>
                    <a:pt x="92" y="203"/>
                    <a:pt x="0" y="112"/>
                    <a:pt x="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89"/>
                    <a:pt x="114" y="162"/>
                    <a:pt x="204" y="162"/>
                  </a:cubicBezTo>
                  <a:cubicBezTo>
                    <a:pt x="293" y="162"/>
                    <a:pt x="366" y="89"/>
                    <a:pt x="366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407" y="112"/>
                    <a:pt x="316" y="203"/>
                    <a:pt x="204" y="203"/>
                  </a:cubicBezTo>
                  <a:close/>
                </a:path>
              </a:pathLst>
            </a:custGeom>
            <a:solidFill>
              <a:srgbClr val="DFED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652462" y="2581275"/>
              <a:ext cx="1704975" cy="852487"/>
            </a:xfrm>
            <a:custGeom>
              <a:avLst/>
              <a:gdLst/>
              <a:ahLst/>
              <a:cxnLst/>
              <a:rect l="l" t="t" r="r" b="b"/>
              <a:pathLst>
                <a:path w="407" h="203" extrusionOk="0">
                  <a:moveTo>
                    <a:pt x="203" y="41"/>
                  </a:moveTo>
                  <a:cubicBezTo>
                    <a:pt x="114" y="41"/>
                    <a:pt x="41" y="113"/>
                    <a:pt x="41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91"/>
                    <a:pt x="91" y="0"/>
                    <a:pt x="203" y="0"/>
                  </a:cubicBezTo>
                  <a:cubicBezTo>
                    <a:pt x="315" y="0"/>
                    <a:pt x="407" y="91"/>
                    <a:pt x="407" y="203"/>
                  </a:cubicBezTo>
                  <a:cubicBezTo>
                    <a:pt x="365" y="203"/>
                    <a:pt x="365" y="203"/>
                    <a:pt x="365" y="203"/>
                  </a:cubicBezTo>
                  <a:cubicBezTo>
                    <a:pt x="365" y="113"/>
                    <a:pt x="293" y="41"/>
                    <a:pt x="203" y="41"/>
                  </a:cubicBezTo>
                  <a:close/>
                </a:path>
              </a:pathLst>
            </a:custGeom>
            <a:solidFill>
              <a:srgbClr val="D3E4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A469248-364D-6A46-8CA8-63190D067C70}"/>
              </a:ext>
            </a:extLst>
          </p:cNvPr>
          <p:cNvGrpSpPr/>
          <p:nvPr/>
        </p:nvGrpSpPr>
        <p:grpSpPr>
          <a:xfrm>
            <a:off x="652462" y="2581275"/>
            <a:ext cx="10890250" cy="1703387"/>
            <a:chOff x="652462" y="2581275"/>
            <a:chExt cx="10890250" cy="1703387"/>
          </a:xfrm>
        </p:grpSpPr>
        <p:sp>
          <p:nvSpPr>
            <p:cNvPr id="99" name="Google Shape;99;p13"/>
            <p:cNvSpPr/>
            <p:nvPr/>
          </p:nvSpPr>
          <p:spPr>
            <a:xfrm>
              <a:off x="6775450" y="3433762"/>
              <a:ext cx="1703387" cy="850900"/>
            </a:xfrm>
            <a:custGeom>
              <a:avLst/>
              <a:gdLst/>
              <a:ahLst/>
              <a:cxnLst/>
              <a:rect l="l" t="t" r="r" b="b"/>
              <a:pathLst>
                <a:path w="406" h="203" extrusionOk="0">
                  <a:moveTo>
                    <a:pt x="203" y="203"/>
                  </a:moveTo>
                  <a:cubicBezTo>
                    <a:pt x="91" y="203"/>
                    <a:pt x="0" y="112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89"/>
                    <a:pt x="114" y="162"/>
                    <a:pt x="203" y="162"/>
                  </a:cubicBezTo>
                  <a:cubicBezTo>
                    <a:pt x="292" y="162"/>
                    <a:pt x="365" y="89"/>
                    <a:pt x="365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06" y="112"/>
                    <a:pt x="315" y="203"/>
                    <a:pt x="203" y="203"/>
                  </a:cubicBezTo>
                  <a:close/>
                </a:path>
              </a:pathLst>
            </a:custGeom>
            <a:solidFill>
              <a:srgbClr val="E24E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5246687" y="2581275"/>
              <a:ext cx="1701800" cy="852487"/>
            </a:xfrm>
            <a:custGeom>
              <a:avLst/>
              <a:gdLst/>
              <a:ahLst/>
              <a:cxnLst/>
              <a:rect l="l" t="t" r="r" b="b"/>
              <a:pathLst>
                <a:path w="406" h="203" extrusionOk="0">
                  <a:moveTo>
                    <a:pt x="203" y="41"/>
                  </a:moveTo>
                  <a:cubicBezTo>
                    <a:pt x="114" y="41"/>
                    <a:pt x="41" y="113"/>
                    <a:pt x="41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91"/>
                    <a:pt x="91" y="0"/>
                    <a:pt x="203" y="0"/>
                  </a:cubicBezTo>
                  <a:cubicBezTo>
                    <a:pt x="315" y="0"/>
                    <a:pt x="406" y="91"/>
                    <a:pt x="406" y="203"/>
                  </a:cubicBezTo>
                  <a:cubicBezTo>
                    <a:pt x="365" y="203"/>
                    <a:pt x="365" y="203"/>
                    <a:pt x="365" y="203"/>
                  </a:cubicBezTo>
                  <a:cubicBezTo>
                    <a:pt x="365" y="113"/>
                    <a:pt x="292" y="41"/>
                    <a:pt x="203" y="41"/>
                  </a:cubicBezTo>
                  <a:close/>
                </a:path>
              </a:pathLst>
            </a:custGeom>
            <a:solidFill>
              <a:srgbClr val="8C13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9836150" y="3433762"/>
              <a:ext cx="1706562" cy="850900"/>
            </a:xfrm>
            <a:custGeom>
              <a:avLst/>
              <a:gdLst/>
              <a:ahLst/>
              <a:cxnLst/>
              <a:rect l="l" t="t" r="r" b="b"/>
              <a:pathLst>
                <a:path w="407" h="203" extrusionOk="0">
                  <a:moveTo>
                    <a:pt x="203" y="203"/>
                  </a:moveTo>
                  <a:cubicBezTo>
                    <a:pt x="91" y="203"/>
                    <a:pt x="0" y="112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89"/>
                    <a:pt x="114" y="162"/>
                    <a:pt x="203" y="162"/>
                  </a:cubicBezTo>
                  <a:cubicBezTo>
                    <a:pt x="293" y="162"/>
                    <a:pt x="366" y="89"/>
                    <a:pt x="366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407" y="112"/>
                    <a:pt x="315" y="203"/>
                    <a:pt x="203" y="203"/>
                  </a:cubicBezTo>
                  <a:close/>
                </a:path>
              </a:pathLst>
            </a:custGeom>
            <a:solidFill>
              <a:srgbClr val="FFCC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8305800" y="2581275"/>
              <a:ext cx="1701800" cy="852487"/>
            </a:xfrm>
            <a:custGeom>
              <a:avLst/>
              <a:gdLst/>
              <a:ahLst/>
              <a:cxnLst/>
              <a:rect l="l" t="t" r="r" b="b"/>
              <a:pathLst>
                <a:path w="406" h="203" extrusionOk="0">
                  <a:moveTo>
                    <a:pt x="203" y="41"/>
                  </a:moveTo>
                  <a:cubicBezTo>
                    <a:pt x="114" y="41"/>
                    <a:pt x="41" y="113"/>
                    <a:pt x="41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91"/>
                    <a:pt x="91" y="0"/>
                    <a:pt x="203" y="0"/>
                  </a:cubicBezTo>
                  <a:cubicBezTo>
                    <a:pt x="315" y="0"/>
                    <a:pt x="406" y="91"/>
                    <a:pt x="406" y="203"/>
                  </a:cubicBezTo>
                  <a:cubicBezTo>
                    <a:pt x="365" y="203"/>
                    <a:pt x="365" y="203"/>
                    <a:pt x="365" y="203"/>
                  </a:cubicBezTo>
                  <a:cubicBezTo>
                    <a:pt x="365" y="113"/>
                    <a:pt x="293" y="41"/>
                    <a:pt x="203" y="41"/>
                  </a:cubicBezTo>
                  <a:close/>
                </a:path>
              </a:pathLst>
            </a:custGeom>
            <a:solidFill>
              <a:srgbClr val="FF9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3716337" y="3433762"/>
              <a:ext cx="1701800" cy="850900"/>
            </a:xfrm>
            <a:custGeom>
              <a:avLst/>
              <a:gdLst/>
              <a:ahLst/>
              <a:cxnLst/>
              <a:rect l="l" t="t" r="r" b="b"/>
              <a:pathLst>
                <a:path w="406" h="203" extrusionOk="0">
                  <a:moveTo>
                    <a:pt x="203" y="203"/>
                  </a:moveTo>
                  <a:cubicBezTo>
                    <a:pt x="91" y="203"/>
                    <a:pt x="0" y="112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89"/>
                    <a:pt x="113" y="162"/>
                    <a:pt x="203" y="162"/>
                  </a:cubicBezTo>
                  <a:cubicBezTo>
                    <a:pt x="292" y="162"/>
                    <a:pt x="365" y="89"/>
                    <a:pt x="365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06" y="112"/>
                    <a:pt x="315" y="203"/>
                    <a:pt x="203" y="203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2182812" y="2581275"/>
              <a:ext cx="1704975" cy="852487"/>
            </a:xfrm>
            <a:custGeom>
              <a:avLst/>
              <a:gdLst/>
              <a:ahLst/>
              <a:cxnLst/>
              <a:rect l="l" t="t" r="r" b="b"/>
              <a:pathLst>
                <a:path w="407" h="203" extrusionOk="0">
                  <a:moveTo>
                    <a:pt x="204" y="41"/>
                  </a:moveTo>
                  <a:cubicBezTo>
                    <a:pt x="114" y="41"/>
                    <a:pt x="42" y="113"/>
                    <a:pt x="42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91"/>
                    <a:pt x="92" y="0"/>
                    <a:pt x="204" y="0"/>
                  </a:cubicBezTo>
                  <a:cubicBezTo>
                    <a:pt x="316" y="0"/>
                    <a:pt x="407" y="91"/>
                    <a:pt x="407" y="203"/>
                  </a:cubicBezTo>
                  <a:cubicBezTo>
                    <a:pt x="366" y="203"/>
                    <a:pt x="366" y="203"/>
                    <a:pt x="366" y="203"/>
                  </a:cubicBezTo>
                  <a:cubicBezTo>
                    <a:pt x="366" y="113"/>
                    <a:pt x="293" y="41"/>
                    <a:pt x="204" y="41"/>
                  </a:cubicBezTo>
                  <a:close/>
                </a:path>
              </a:pathLst>
            </a:custGeom>
            <a:solidFill>
              <a:srgbClr val="39B3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652462" y="3433762"/>
              <a:ext cx="1704975" cy="850900"/>
            </a:xfrm>
            <a:custGeom>
              <a:avLst/>
              <a:gdLst/>
              <a:ahLst/>
              <a:cxnLst/>
              <a:rect l="l" t="t" r="r" b="b"/>
              <a:pathLst>
                <a:path w="407" h="203" extrusionOk="0">
                  <a:moveTo>
                    <a:pt x="203" y="203"/>
                  </a:moveTo>
                  <a:cubicBezTo>
                    <a:pt x="91" y="203"/>
                    <a:pt x="0" y="112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89"/>
                    <a:pt x="114" y="162"/>
                    <a:pt x="203" y="162"/>
                  </a:cubicBezTo>
                  <a:cubicBezTo>
                    <a:pt x="293" y="162"/>
                    <a:pt x="365" y="89"/>
                    <a:pt x="365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407" y="112"/>
                    <a:pt x="315" y="203"/>
                    <a:pt x="203" y="203"/>
                  </a:cubicBezTo>
                  <a:close/>
                </a:path>
              </a:pathLst>
            </a:custGeom>
            <a:solidFill>
              <a:srgbClr val="0953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3"/>
          <p:cNvSpPr txBox="1"/>
          <p:nvPr/>
        </p:nvSpPr>
        <p:spPr>
          <a:xfrm>
            <a:off x="1041400" y="1044575"/>
            <a:ext cx="1176337" cy="61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2566987" y="5253037"/>
            <a:ext cx="1189037" cy="61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4094162" y="1044575"/>
            <a:ext cx="1198562" cy="61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</a:pPr>
            <a:r>
              <a:rPr lang="en-US" sz="33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 dirty="0"/>
          </a:p>
        </p:txBody>
      </p:sp>
      <p:sp>
        <p:nvSpPr>
          <p:cNvPr id="109" name="Google Shape;109;p13"/>
          <p:cNvSpPr txBox="1"/>
          <p:nvPr/>
        </p:nvSpPr>
        <p:spPr>
          <a:xfrm>
            <a:off x="5627687" y="5253037"/>
            <a:ext cx="1193800" cy="61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7124700" y="1044575"/>
            <a:ext cx="1252537" cy="61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2001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8675687" y="5253037"/>
            <a:ext cx="1211262" cy="61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2013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10145712" y="1044575"/>
            <a:ext cx="1336675" cy="61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2020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5356225" y="965200"/>
            <a:ext cx="13684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EG" sz="1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14" name="Google Shape;114;p13"/>
          <p:cNvSpPr txBox="1"/>
          <p:nvPr/>
        </p:nvSpPr>
        <p:spPr>
          <a:xfrm>
            <a:off x="8472487" y="965200"/>
            <a:ext cx="13684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EG" sz="1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15" name="Google Shape;115;p13"/>
          <p:cNvSpPr txBox="1"/>
          <p:nvPr/>
        </p:nvSpPr>
        <p:spPr>
          <a:xfrm>
            <a:off x="862012" y="5178425"/>
            <a:ext cx="13684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EG" sz="1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16" name="Google Shape;116;p13"/>
          <p:cNvSpPr txBox="1"/>
          <p:nvPr/>
        </p:nvSpPr>
        <p:spPr>
          <a:xfrm>
            <a:off x="3892550" y="5173662"/>
            <a:ext cx="13684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EG" sz="1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17" name="Google Shape;117;p13"/>
          <p:cNvSpPr txBox="1"/>
          <p:nvPr/>
        </p:nvSpPr>
        <p:spPr>
          <a:xfrm>
            <a:off x="7008812" y="5173662"/>
            <a:ext cx="13684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EG" sz="1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18" name="Google Shape;118;p13"/>
          <p:cNvSpPr txBox="1"/>
          <p:nvPr/>
        </p:nvSpPr>
        <p:spPr>
          <a:xfrm>
            <a:off x="10017125" y="5173662"/>
            <a:ext cx="13684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EG" sz="1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7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7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7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7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7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1" dur="7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2" dur="7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8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1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2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5" dur="7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6" dur="7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5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6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9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0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0" grpId="0" animBg="1"/>
          <p:bldP spid="91" grpId="0" animBg="1"/>
          <p:bldP spid="106" grpId="0"/>
          <p:bldP spid="107" grpId="0"/>
          <p:bldP spid="108" grpId="0"/>
          <p:bldP spid="109" grpId="0"/>
          <p:bldP spid="110" grpId="0"/>
          <p:bldP spid="111" grpId="0"/>
          <p:bldP spid="112" grpId="0"/>
          <p:bldP spid="113" grpId="0"/>
          <p:bldP spid="114" grpId="0"/>
          <p:bldP spid="115" grpId="0"/>
          <p:bldP spid="116" grpId="0"/>
          <p:bldP spid="117" grpId="0"/>
          <p:bldP spid="1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7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7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7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8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7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0" grpId="0" animBg="1"/>
          <p:bldP spid="91" grpId="0" animBg="1"/>
          <p:bldP spid="106" grpId="0"/>
          <p:bldP spid="107" grpId="0"/>
          <p:bldP spid="108" grpId="0"/>
          <p:bldP spid="109" grpId="0"/>
          <p:bldP spid="110" grpId="0"/>
          <p:bldP spid="111" grpId="0"/>
          <p:bldP spid="112" grpId="0"/>
          <p:bldP spid="113" grpId="0"/>
          <p:bldP spid="114" grpId="0"/>
          <p:bldP spid="115" grpId="0"/>
          <p:bldP spid="116" grpId="0"/>
          <p:bldP spid="117" grpId="0"/>
          <p:bldP spid="11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"/>
          <p:cNvSpPr txBox="1"/>
          <p:nvPr/>
        </p:nvSpPr>
        <p:spPr>
          <a:xfrm>
            <a:off x="4826000" y="781050"/>
            <a:ext cx="217487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E7A59CF-FA38-A244-99F7-A1215F59C597}"/>
              </a:ext>
            </a:extLst>
          </p:cNvPr>
          <p:cNvGrpSpPr/>
          <p:nvPr/>
        </p:nvGrpSpPr>
        <p:grpSpPr>
          <a:xfrm>
            <a:off x="1522412" y="2400300"/>
            <a:ext cx="1822450" cy="2041524"/>
            <a:chOff x="1522412" y="2400300"/>
            <a:chExt cx="1822450" cy="2041524"/>
          </a:xfrm>
        </p:grpSpPr>
        <p:sp>
          <p:nvSpPr>
            <p:cNvPr id="399" name="Google Shape;399;p22"/>
            <p:cNvSpPr/>
            <p:nvPr/>
          </p:nvSpPr>
          <p:spPr>
            <a:xfrm>
              <a:off x="1527175" y="3389312"/>
              <a:ext cx="484187" cy="1052512"/>
            </a:xfrm>
            <a:custGeom>
              <a:avLst/>
              <a:gdLst/>
              <a:ahLst/>
              <a:cxnLst/>
              <a:rect l="l" t="t" r="r" b="b"/>
              <a:pathLst>
                <a:path w="118" h="256" extrusionOk="0">
                  <a:moveTo>
                    <a:pt x="111" y="18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61" y="9"/>
                    <a:pt x="61" y="18"/>
                    <a:pt x="58" y="26"/>
                  </a:cubicBezTo>
                  <a:cubicBezTo>
                    <a:pt x="13" y="177"/>
                    <a:pt x="13" y="177"/>
                    <a:pt x="13" y="177"/>
                  </a:cubicBezTo>
                  <a:cubicBezTo>
                    <a:pt x="0" y="219"/>
                    <a:pt x="42" y="256"/>
                    <a:pt x="81" y="243"/>
                  </a:cubicBezTo>
                  <a:cubicBezTo>
                    <a:pt x="104" y="232"/>
                    <a:pt x="118" y="207"/>
                    <a:pt x="111" y="180"/>
                  </a:cubicBez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1522412" y="2400300"/>
              <a:ext cx="1822450" cy="1987550"/>
            </a:xfrm>
            <a:custGeom>
              <a:avLst/>
              <a:gdLst/>
              <a:ahLst/>
              <a:cxnLst/>
              <a:rect l="l" t="t" r="r" b="b"/>
              <a:pathLst>
                <a:path w="444" h="484" extrusionOk="0">
                  <a:moveTo>
                    <a:pt x="82" y="484"/>
                  </a:moveTo>
                  <a:cubicBezTo>
                    <a:pt x="86" y="483"/>
                    <a:pt x="89" y="481"/>
                    <a:pt x="93" y="479"/>
                  </a:cubicBezTo>
                  <a:cubicBezTo>
                    <a:pt x="232" y="399"/>
                    <a:pt x="232" y="399"/>
                    <a:pt x="232" y="399"/>
                  </a:cubicBezTo>
                  <a:cubicBezTo>
                    <a:pt x="408" y="298"/>
                    <a:pt x="408" y="298"/>
                    <a:pt x="408" y="298"/>
                  </a:cubicBezTo>
                  <a:cubicBezTo>
                    <a:pt x="444" y="278"/>
                    <a:pt x="444" y="226"/>
                    <a:pt x="408" y="206"/>
                  </a:cubicBezTo>
                  <a:cubicBezTo>
                    <a:pt x="232" y="104"/>
                    <a:pt x="232" y="104"/>
                    <a:pt x="232" y="104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50" y="0"/>
                    <a:pt x="0" y="40"/>
                    <a:pt x="14" y="86"/>
                  </a:cubicBezTo>
                  <a:cubicBezTo>
                    <a:pt x="59" y="237"/>
                    <a:pt x="59" y="237"/>
                    <a:pt x="59" y="237"/>
                  </a:cubicBezTo>
                  <a:cubicBezTo>
                    <a:pt x="60" y="238"/>
                    <a:pt x="60" y="240"/>
                    <a:pt x="60" y="241"/>
                  </a:cubicBezTo>
                  <a:cubicBezTo>
                    <a:pt x="112" y="421"/>
                    <a:pt x="112" y="421"/>
                    <a:pt x="112" y="421"/>
                  </a:cubicBezTo>
                  <a:cubicBezTo>
                    <a:pt x="119" y="448"/>
                    <a:pt x="105" y="473"/>
                    <a:pt x="82" y="484"/>
                  </a:cubicBezTo>
                  <a:close/>
                </a:path>
              </a:pathLst>
            </a:custGeom>
            <a:solidFill>
              <a:srgbClr val="D5D9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C54DEE6-1DFA-9343-B2F7-010E5C491B32}"/>
              </a:ext>
            </a:extLst>
          </p:cNvPr>
          <p:cNvGrpSpPr/>
          <p:nvPr/>
        </p:nvGrpSpPr>
        <p:grpSpPr>
          <a:xfrm>
            <a:off x="5180012" y="2400300"/>
            <a:ext cx="1820862" cy="2041524"/>
            <a:chOff x="5180012" y="2400300"/>
            <a:chExt cx="1820862" cy="2041524"/>
          </a:xfrm>
        </p:grpSpPr>
        <p:sp>
          <p:nvSpPr>
            <p:cNvPr id="401" name="Google Shape;401;p22"/>
            <p:cNvSpPr/>
            <p:nvPr/>
          </p:nvSpPr>
          <p:spPr>
            <a:xfrm>
              <a:off x="5183187" y="3389312"/>
              <a:ext cx="484187" cy="1052512"/>
            </a:xfrm>
            <a:custGeom>
              <a:avLst/>
              <a:gdLst/>
              <a:ahLst/>
              <a:cxnLst/>
              <a:rect l="l" t="t" r="r" b="b"/>
              <a:pathLst>
                <a:path w="118" h="256" extrusionOk="0">
                  <a:moveTo>
                    <a:pt x="111" y="18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61" y="9"/>
                    <a:pt x="61" y="18"/>
                    <a:pt x="58" y="26"/>
                  </a:cubicBezTo>
                  <a:cubicBezTo>
                    <a:pt x="13" y="177"/>
                    <a:pt x="13" y="177"/>
                    <a:pt x="13" y="177"/>
                  </a:cubicBezTo>
                  <a:cubicBezTo>
                    <a:pt x="0" y="219"/>
                    <a:pt x="42" y="256"/>
                    <a:pt x="81" y="243"/>
                  </a:cubicBezTo>
                  <a:cubicBezTo>
                    <a:pt x="104" y="232"/>
                    <a:pt x="118" y="207"/>
                    <a:pt x="111" y="180"/>
                  </a:cubicBezTo>
                  <a:close/>
                </a:path>
              </a:pathLst>
            </a:custGeom>
            <a:solidFill>
              <a:srgbClr val="31A7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5180012" y="2400300"/>
              <a:ext cx="1820862" cy="1987550"/>
            </a:xfrm>
            <a:custGeom>
              <a:avLst/>
              <a:gdLst/>
              <a:ahLst/>
              <a:cxnLst/>
              <a:rect l="l" t="t" r="r" b="b"/>
              <a:pathLst>
                <a:path w="444" h="484" extrusionOk="0">
                  <a:moveTo>
                    <a:pt x="82" y="484"/>
                  </a:moveTo>
                  <a:cubicBezTo>
                    <a:pt x="86" y="483"/>
                    <a:pt x="89" y="481"/>
                    <a:pt x="93" y="479"/>
                  </a:cubicBezTo>
                  <a:cubicBezTo>
                    <a:pt x="232" y="399"/>
                    <a:pt x="232" y="399"/>
                    <a:pt x="232" y="399"/>
                  </a:cubicBezTo>
                  <a:cubicBezTo>
                    <a:pt x="408" y="298"/>
                    <a:pt x="408" y="298"/>
                    <a:pt x="408" y="298"/>
                  </a:cubicBezTo>
                  <a:cubicBezTo>
                    <a:pt x="444" y="278"/>
                    <a:pt x="444" y="226"/>
                    <a:pt x="408" y="206"/>
                  </a:cubicBezTo>
                  <a:cubicBezTo>
                    <a:pt x="232" y="104"/>
                    <a:pt x="232" y="104"/>
                    <a:pt x="232" y="104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50" y="0"/>
                    <a:pt x="0" y="40"/>
                    <a:pt x="14" y="86"/>
                  </a:cubicBezTo>
                  <a:cubicBezTo>
                    <a:pt x="59" y="237"/>
                    <a:pt x="59" y="237"/>
                    <a:pt x="59" y="237"/>
                  </a:cubicBezTo>
                  <a:cubicBezTo>
                    <a:pt x="60" y="238"/>
                    <a:pt x="60" y="240"/>
                    <a:pt x="60" y="241"/>
                  </a:cubicBezTo>
                  <a:cubicBezTo>
                    <a:pt x="112" y="421"/>
                    <a:pt x="112" y="421"/>
                    <a:pt x="112" y="421"/>
                  </a:cubicBezTo>
                  <a:cubicBezTo>
                    <a:pt x="119" y="448"/>
                    <a:pt x="105" y="473"/>
                    <a:pt x="82" y="484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075FCDC-B0B2-A147-85BE-0FF38A9B33F7}"/>
              </a:ext>
            </a:extLst>
          </p:cNvPr>
          <p:cNvGrpSpPr/>
          <p:nvPr/>
        </p:nvGrpSpPr>
        <p:grpSpPr>
          <a:xfrm>
            <a:off x="8826500" y="2408237"/>
            <a:ext cx="1835150" cy="2041525"/>
            <a:chOff x="8826500" y="2408237"/>
            <a:chExt cx="1835150" cy="2041525"/>
          </a:xfrm>
        </p:grpSpPr>
        <p:sp>
          <p:nvSpPr>
            <p:cNvPr id="403" name="Google Shape;403;p22"/>
            <p:cNvSpPr/>
            <p:nvPr/>
          </p:nvSpPr>
          <p:spPr>
            <a:xfrm>
              <a:off x="8847137" y="3398837"/>
              <a:ext cx="484187" cy="1050925"/>
            </a:xfrm>
            <a:custGeom>
              <a:avLst/>
              <a:gdLst/>
              <a:ahLst/>
              <a:cxnLst/>
              <a:rect l="l" t="t" r="r" b="b"/>
              <a:pathLst>
                <a:path w="118" h="256" extrusionOk="0">
                  <a:moveTo>
                    <a:pt x="110" y="179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9" y="9"/>
                    <a:pt x="59" y="18"/>
                    <a:pt x="56" y="26"/>
                  </a:cubicBezTo>
                  <a:cubicBezTo>
                    <a:pt x="13" y="177"/>
                    <a:pt x="13" y="177"/>
                    <a:pt x="13" y="177"/>
                  </a:cubicBezTo>
                  <a:cubicBezTo>
                    <a:pt x="0" y="220"/>
                    <a:pt x="42" y="256"/>
                    <a:pt x="82" y="243"/>
                  </a:cubicBezTo>
                  <a:cubicBezTo>
                    <a:pt x="104" y="232"/>
                    <a:pt x="118" y="206"/>
                    <a:pt x="110" y="179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8826500" y="2408237"/>
              <a:ext cx="1835150" cy="1987550"/>
            </a:xfrm>
            <a:custGeom>
              <a:avLst/>
              <a:gdLst/>
              <a:ahLst/>
              <a:cxnLst/>
              <a:rect l="l" t="t" r="r" b="b"/>
              <a:pathLst>
                <a:path w="447" h="484" extrusionOk="0">
                  <a:moveTo>
                    <a:pt x="87" y="484"/>
                  </a:moveTo>
                  <a:cubicBezTo>
                    <a:pt x="90" y="482"/>
                    <a:pt x="94" y="481"/>
                    <a:pt x="97" y="479"/>
                  </a:cubicBezTo>
                  <a:cubicBezTo>
                    <a:pt x="236" y="398"/>
                    <a:pt x="236" y="398"/>
                    <a:pt x="236" y="398"/>
                  </a:cubicBezTo>
                  <a:cubicBezTo>
                    <a:pt x="411" y="295"/>
                    <a:pt x="411" y="295"/>
                    <a:pt x="411" y="295"/>
                  </a:cubicBezTo>
                  <a:cubicBezTo>
                    <a:pt x="447" y="274"/>
                    <a:pt x="446" y="222"/>
                    <a:pt x="410" y="202"/>
                  </a:cubicBezTo>
                  <a:cubicBezTo>
                    <a:pt x="233" y="103"/>
                    <a:pt x="233" y="103"/>
                    <a:pt x="233" y="103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50" y="0"/>
                    <a:pt x="0" y="40"/>
                    <a:pt x="14" y="87"/>
                  </a:cubicBezTo>
                  <a:cubicBezTo>
                    <a:pt x="61" y="236"/>
                    <a:pt x="61" y="236"/>
                    <a:pt x="61" y="236"/>
                  </a:cubicBezTo>
                  <a:cubicBezTo>
                    <a:pt x="62" y="238"/>
                    <a:pt x="62" y="240"/>
                    <a:pt x="62" y="241"/>
                  </a:cubicBezTo>
                  <a:cubicBezTo>
                    <a:pt x="115" y="420"/>
                    <a:pt x="115" y="420"/>
                    <a:pt x="115" y="420"/>
                  </a:cubicBezTo>
                  <a:cubicBezTo>
                    <a:pt x="123" y="447"/>
                    <a:pt x="109" y="473"/>
                    <a:pt x="87" y="484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5" name="Google Shape;405;p22"/>
          <p:cNvSpPr txBox="1"/>
          <p:nvPr/>
        </p:nvSpPr>
        <p:spPr>
          <a:xfrm>
            <a:off x="2101850" y="3057525"/>
            <a:ext cx="981075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4500"/>
              <a:buFont typeface="Montserrat"/>
              <a:buNone/>
            </a:pPr>
            <a:r>
              <a:rPr lang="en-US" sz="4500" b="1" i="0" u="none" dirty="0">
                <a:solidFill>
                  <a:srgbClr val="4A4A4A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dirty="0"/>
          </a:p>
        </p:txBody>
      </p:sp>
      <p:sp>
        <p:nvSpPr>
          <p:cNvPr id="406" name="Google Shape;406;p22"/>
          <p:cNvSpPr txBox="1"/>
          <p:nvPr/>
        </p:nvSpPr>
        <p:spPr>
          <a:xfrm>
            <a:off x="5716587" y="3057525"/>
            <a:ext cx="1100137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407" name="Google Shape;407;p22"/>
          <p:cNvSpPr txBox="1"/>
          <p:nvPr/>
        </p:nvSpPr>
        <p:spPr>
          <a:xfrm>
            <a:off x="9328150" y="3057525"/>
            <a:ext cx="1090612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408" name="Google Shape;408;p22"/>
          <p:cNvSpPr txBox="1"/>
          <p:nvPr/>
        </p:nvSpPr>
        <p:spPr>
          <a:xfrm>
            <a:off x="1773237" y="850900"/>
            <a:ext cx="1685925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"/>
              <a:buNone/>
            </a:pPr>
            <a:r>
              <a:rPr lang="en-US" sz="45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1989</a:t>
            </a:r>
            <a:endParaRPr/>
          </a:p>
        </p:txBody>
      </p:sp>
      <p:sp>
        <p:nvSpPr>
          <p:cNvPr id="409" name="Google Shape;409;p22"/>
          <p:cNvSpPr txBox="1"/>
          <p:nvPr/>
        </p:nvSpPr>
        <p:spPr>
          <a:xfrm>
            <a:off x="5437187" y="5197475"/>
            <a:ext cx="167005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"/>
              <a:buNone/>
            </a:pPr>
            <a:r>
              <a:rPr lang="en-US" sz="45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2017</a:t>
            </a:r>
            <a:endParaRPr/>
          </a:p>
        </p:txBody>
      </p:sp>
      <p:sp>
        <p:nvSpPr>
          <p:cNvPr id="410" name="Google Shape;410;p22"/>
          <p:cNvSpPr txBox="1"/>
          <p:nvPr/>
        </p:nvSpPr>
        <p:spPr>
          <a:xfrm>
            <a:off x="9036050" y="850900"/>
            <a:ext cx="179705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"/>
              <a:buNone/>
            </a:pPr>
            <a:r>
              <a:rPr lang="en-US" sz="45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/>
          </a:p>
        </p:txBody>
      </p:sp>
      <p:sp>
        <p:nvSpPr>
          <p:cNvPr id="411" name="Google Shape;411;p22"/>
          <p:cNvSpPr txBox="1"/>
          <p:nvPr/>
        </p:nvSpPr>
        <p:spPr>
          <a:xfrm>
            <a:off x="1220787" y="5149850"/>
            <a:ext cx="2174875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12" name="Google Shape;412;p22"/>
          <p:cNvSpPr txBox="1"/>
          <p:nvPr/>
        </p:nvSpPr>
        <p:spPr>
          <a:xfrm>
            <a:off x="8658225" y="5146675"/>
            <a:ext cx="217487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8" grpId="0"/>
          <p:bldP spid="405" grpId="0"/>
          <p:bldP spid="406" grpId="0"/>
          <p:bldP spid="407" grpId="0"/>
          <p:bldP spid="408" grpId="0"/>
          <p:bldP spid="409" grpId="0"/>
          <p:bldP spid="410" grpId="0"/>
          <p:bldP spid="411" grpId="0"/>
          <p:bldP spid="4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8" grpId="0"/>
          <p:bldP spid="405" grpId="0"/>
          <p:bldP spid="406" grpId="0"/>
          <p:bldP spid="407" grpId="0"/>
          <p:bldP spid="408" grpId="0"/>
          <p:bldP spid="409" grpId="0"/>
          <p:bldP spid="410" grpId="0"/>
          <p:bldP spid="411" grpId="0"/>
          <p:bldP spid="41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3"/>
          <p:cNvSpPr txBox="1"/>
          <p:nvPr/>
        </p:nvSpPr>
        <p:spPr>
          <a:xfrm>
            <a:off x="3568700" y="804862"/>
            <a:ext cx="1844675" cy="96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</a:pPr>
            <a:r>
              <a:rPr lang="ar-EG" sz="19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A8697FF-F76A-6D41-BB38-D3E071F05C05}"/>
              </a:ext>
            </a:extLst>
          </p:cNvPr>
          <p:cNvGrpSpPr/>
          <p:nvPr/>
        </p:nvGrpSpPr>
        <p:grpSpPr>
          <a:xfrm>
            <a:off x="1150937" y="2479675"/>
            <a:ext cx="1844675" cy="2057400"/>
            <a:chOff x="1150937" y="2479675"/>
            <a:chExt cx="1844675" cy="2057400"/>
          </a:xfrm>
        </p:grpSpPr>
        <p:sp>
          <p:nvSpPr>
            <p:cNvPr id="418" name="Google Shape;418;p23"/>
            <p:cNvSpPr/>
            <p:nvPr/>
          </p:nvSpPr>
          <p:spPr>
            <a:xfrm>
              <a:off x="1171575" y="3476625"/>
              <a:ext cx="490537" cy="1060450"/>
            </a:xfrm>
            <a:custGeom>
              <a:avLst/>
              <a:gdLst/>
              <a:ahLst/>
              <a:cxnLst/>
              <a:rect l="l" t="t" r="r" b="b"/>
              <a:pathLst>
                <a:path w="135" h="292" extrusionOk="0">
                  <a:moveTo>
                    <a:pt x="126" y="204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7" y="10"/>
                    <a:pt x="67" y="20"/>
                    <a:pt x="64" y="30"/>
                  </a:cubicBezTo>
                  <a:cubicBezTo>
                    <a:pt x="14" y="201"/>
                    <a:pt x="14" y="201"/>
                    <a:pt x="14" y="201"/>
                  </a:cubicBezTo>
                  <a:cubicBezTo>
                    <a:pt x="0" y="250"/>
                    <a:pt x="48" y="292"/>
                    <a:pt x="93" y="276"/>
                  </a:cubicBezTo>
                  <a:cubicBezTo>
                    <a:pt x="119" y="264"/>
                    <a:pt x="135" y="234"/>
                    <a:pt x="126" y="204"/>
                  </a:cubicBezTo>
                  <a:close/>
                </a:path>
              </a:pathLst>
            </a:custGeom>
            <a:solidFill>
              <a:srgbClr val="4D3F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1150937" y="2479675"/>
              <a:ext cx="1844675" cy="1998662"/>
            </a:xfrm>
            <a:custGeom>
              <a:avLst/>
              <a:gdLst/>
              <a:ahLst/>
              <a:cxnLst/>
              <a:rect l="l" t="t" r="r" b="b"/>
              <a:pathLst>
                <a:path w="509" h="551" extrusionOk="0">
                  <a:moveTo>
                    <a:pt x="99" y="551"/>
                  </a:moveTo>
                  <a:cubicBezTo>
                    <a:pt x="103" y="550"/>
                    <a:pt x="107" y="548"/>
                    <a:pt x="111" y="546"/>
                  </a:cubicBezTo>
                  <a:cubicBezTo>
                    <a:pt x="269" y="453"/>
                    <a:pt x="269" y="453"/>
                    <a:pt x="269" y="453"/>
                  </a:cubicBezTo>
                  <a:cubicBezTo>
                    <a:pt x="468" y="336"/>
                    <a:pt x="468" y="336"/>
                    <a:pt x="468" y="336"/>
                  </a:cubicBezTo>
                  <a:cubicBezTo>
                    <a:pt x="509" y="312"/>
                    <a:pt x="509" y="253"/>
                    <a:pt x="467" y="230"/>
                  </a:cubicBezTo>
                  <a:cubicBezTo>
                    <a:pt x="265" y="117"/>
                    <a:pt x="265" y="117"/>
                    <a:pt x="265" y="11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57" y="0"/>
                    <a:pt x="0" y="46"/>
                    <a:pt x="17" y="99"/>
                  </a:cubicBezTo>
                  <a:cubicBezTo>
                    <a:pt x="70" y="270"/>
                    <a:pt x="70" y="270"/>
                    <a:pt x="70" y="270"/>
                  </a:cubicBezTo>
                  <a:cubicBezTo>
                    <a:pt x="70" y="271"/>
                    <a:pt x="71" y="273"/>
                    <a:pt x="71" y="275"/>
                  </a:cubicBezTo>
                  <a:cubicBezTo>
                    <a:pt x="132" y="479"/>
                    <a:pt x="132" y="479"/>
                    <a:pt x="132" y="479"/>
                  </a:cubicBezTo>
                  <a:cubicBezTo>
                    <a:pt x="141" y="509"/>
                    <a:pt x="125" y="539"/>
                    <a:pt x="99" y="551"/>
                  </a:cubicBezTo>
                  <a:close/>
                </a:path>
              </a:pathLst>
            </a:custGeom>
            <a:solidFill>
              <a:srgbClr val="7E67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2023B69-E066-4F41-AFCE-7A80428EF3B5}"/>
              </a:ext>
            </a:extLst>
          </p:cNvPr>
          <p:cNvGrpSpPr/>
          <p:nvPr/>
        </p:nvGrpSpPr>
        <p:grpSpPr>
          <a:xfrm>
            <a:off x="3840162" y="2479675"/>
            <a:ext cx="1844675" cy="2057400"/>
            <a:chOff x="3840162" y="2479675"/>
            <a:chExt cx="1844675" cy="2057400"/>
          </a:xfrm>
        </p:grpSpPr>
        <p:sp>
          <p:nvSpPr>
            <p:cNvPr id="420" name="Google Shape;420;p23"/>
            <p:cNvSpPr/>
            <p:nvPr/>
          </p:nvSpPr>
          <p:spPr>
            <a:xfrm>
              <a:off x="3862387" y="3476625"/>
              <a:ext cx="488950" cy="1060450"/>
            </a:xfrm>
            <a:custGeom>
              <a:avLst/>
              <a:gdLst/>
              <a:ahLst/>
              <a:cxnLst/>
              <a:rect l="l" t="t" r="r" b="b"/>
              <a:pathLst>
                <a:path w="135" h="292" extrusionOk="0">
                  <a:moveTo>
                    <a:pt x="126" y="204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7" y="10"/>
                    <a:pt x="67" y="20"/>
                    <a:pt x="64" y="30"/>
                  </a:cubicBezTo>
                  <a:cubicBezTo>
                    <a:pt x="14" y="201"/>
                    <a:pt x="14" y="201"/>
                    <a:pt x="14" y="201"/>
                  </a:cubicBezTo>
                  <a:cubicBezTo>
                    <a:pt x="0" y="250"/>
                    <a:pt x="48" y="292"/>
                    <a:pt x="93" y="276"/>
                  </a:cubicBezTo>
                  <a:cubicBezTo>
                    <a:pt x="119" y="264"/>
                    <a:pt x="135" y="234"/>
                    <a:pt x="126" y="204"/>
                  </a:cubicBezTo>
                  <a:close/>
                </a:path>
              </a:pathLst>
            </a:custGeom>
            <a:solidFill>
              <a:srgbClr val="2A9F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3840162" y="2479675"/>
              <a:ext cx="1844675" cy="1998662"/>
            </a:xfrm>
            <a:custGeom>
              <a:avLst/>
              <a:gdLst/>
              <a:ahLst/>
              <a:cxnLst/>
              <a:rect l="l" t="t" r="r" b="b"/>
              <a:pathLst>
                <a:path w="509" h="551" extrusionOk="0">
                  <a:moveTo>
                    <a:pt x="99" y="551"/>
                  </a:moveTo>
                  <a:cubicBezTo>
                    <a:pt x="103" y="550"/>
                    <a:pt x="107" y="548"/>
                    <a:pt x="111" y="546"/>
                  </a:cubicBezTo>
                  <a:cubicBezTo>
                    <a:pt x="269" y="453"/>
                    <a:pt x="269" y="453"/>
                    <a:pt x="269" y="453"/>
                  </a:cubicBezTo>
                  <a:cubicBezTo>
                    <a:pt x="468" y="336"/>
                    <a:pt x="468" y="336"/>
                    <a:pt x="468" y="336"/>
                  </a:cubicBezTo>
                  <a:cubicBezTo>
                    <a:pt x="509" y="312"/>
                    <a:pt x="508" y="253"/>
                    <a:pt x="467" y="230"/>
                  </a:cubicBezTo>
                  <a:cubicBezTo>
                    <a:pt x="265" y="117"/>
                    <a:pt x="265" y="117"/>
                    <a:pt x="265" y="11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57" y="0"/>
                    <a:pt x="0" y="46"/>
                    <a:pt x="16" y="99"/>
                  </a:cubicBezTo>
                  <a:cubicBezTo>
                    <a:pt x="70" y="270"/>
                    <a:pt x="70" y="270"/>
                    <a:pt x="70" y="270"/>
                  </a:cubicBezTo>
                  <a:cubicBezTo>
                    <a:pt x="70" y="271"/>
                    <a:pt x="71" y="273"/>
                    <a:pt x="71" y="275"/>
                  </a:cubicBezTo>
                  <a:cubicBezTo>
                    <a:pt x="132" y="479"/>
                    <a:pt x="132" y="479"/>
                    <a:pt x="132" y="479"/>
                  </a:cubicBezTo>
                  <a:cubicBezTo>
                    <a:pt x="141" y="509"/>
                    <a:pt x="125" y="539"/>
                    <a:pt x="99" y="551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EC40C92-51A4-6540-8C04-7A3F6540975A}"/>
              </a:ext>
            </a:extLst>
          </p:cNvPr>
          <p:cNvGrpSpPr/>
          <p:nvPr/>
        </p:nvGrpSpPr>
        <p:grpSpPr>
          <a:xfrm>
            <a:off x="6529387" y="2479675"/>
            <a:ext cx="1844675" cy="2057400"/>
            <a:chOff x="6529387" y="2479675"/>
            <a:chExt cx="1844675" cy="2057400"/>
          </a:xfrm>
        </p:grpSpPr>
        <p:sp>
          <p:nvSpPr>
            <p:cNvPr id="422" name="Google Shape;422;p23"/>
            <p:cNvSpPr/>
            <p:nvPr/>
          </p:nvSpPr>
          <p:spPr>
            <a:xfrm>
              <a:off x="6551612" y="3476625"/>
              <a:ext cx="488950" cy="1060450"/>
            </a:xfrm>
            <a:custGeom>
              <a:avLst/>
              <a:gdLst/>
              <a:ahLst/>
              <a:cxnLst/>
              <a:rect l="l" t="t" r="r" b="b"/>
              <a:pathLst>
                <a:path w="135" h="292" extrusionOk="0">
                  <a:moveTo>
                    <a:pt x="125" y="204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7" y="10"/>
                    <a:pt x="67" y="20"/>
                    <a:pt x="64" y="30"/>
                  </a:cubicBezTo>
                  <a:cubicBezTo>
                    <a:pt x="14" y="201"/>
                    <a:pt x="14" y="201"/>
                    <a:pt x="14" y="201"/>
                  </a:cubicBezTo>
                  <a:cubicBezTo>
                    <a:pt x="0" y="250"/>
                    <a:pt x="48" y="292"/>
                    <a:pt x="93" y="276"/>
                  </a:cubicBezTo>
                  <a:cubicBezTo>
                    <a:pt x="119" y="264"/>
                    <a:pt x="135" y="234"/>
                    <a:pt x="125" y="204"/>
                  </a:cubicBezTo>
                  <a:close/>
                </a:path>
              </a:pathLst>
            </a:custGeom>
            <a:solidFill>
              <a:srgbClr val="9F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6529387" y="2479675"/>
              <a:ext cx="1844675" cy="1998662"/>
            </a:xfrm>
            <a:custGeom>
              <a:avLst/>
              <a:gdLst/>
              <a:ahLst/>
              <a:cxnLst/>
              <a:rect l="l" t="t" r="r" b="b"/>
              <a:pathLst>
                <a:path w="509" h="551" extrusionOk="0">
                  <a:moveTo>
                    <a:pt x="99" y="551"/>
                  </a:moveTo>
                  <a:cubicBezTo>
                    <a:pt x="103" y="550"/>
                    <a:pt x="107" y="548"/>
                    <a:pt x="111" y="546"/>
                  </a:cubicBezTo>
                  <a:cubicBezTo>
                    <a:pt x="269" y="453"/>
                    <a:pt x="269" y="453"/>
                    <a:pt x="269" y="453"/>
                  </a:cubicBezTo>
                  <a:cubicBezTo>
                    <a:pt x="468" y="336"/>
                    <a:pt x="468" y="336"/>
                    <a:pt x="468" y="336"/>
                  </a:cubicBezTo>
                  <a:cubicBezTo>
                    <a:pt x="509" y="312"/>
                    <a:pt x="508" y="253"/>
                    <a:pt x="467" y="230"/>
                  </a:cubicBezTo>
                  <a:cubicBezTo>
                    <a:pt x="265" y="117"/>
                    <a:pt x="265" y="117"/>
                    <a:pt x="265" y="11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57" y="0"/>
                    <a:pt x="0" y="46"/>
                    <a:pt x="16" y="99"/>
                  </a:cubicBezTo>
                  <a:cubicBezTo>
                    <a:pt x="70" y="270"/>
                    <a:pt x="70" y="270"/>
                    <a:pt x="70" y="270"/>
                  </a:cubicBezTo>
                  <a:cubicBezTo>
                    <a:pt x="70" y="271"/>
                    <a:pt x="71" y="273"/>
                    <a:pt x="71" y="275"/>
                  </a:cubicBezTo>
                  <a:cubicBezTo>
                    <a:pt x="131" y="479"/>
                    <a:pt x="131" y="479"/>
                    <a:pt x="131" y="479"/>
                  </a:cubicBezTo>
                  <a:cubicBezTo>
                    <a:pt x="141" y="509"/>
                    <a:pt x="125" y="539"/>
                    <a:pt x="99" y="551"/>
                  </a:cubicBezTo>
                  <a:close/>
                </a:path>
              </a:pathLst>
            </a:custGeom>
            <a:solidFill>
              <a:srgbClr val="D0D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A64BD21-5B91-704F-8F34-E533D5CBB384}"/>
              </a:ext>
            </a:extLst>
          </p:cNvPr>
          <p:cNvGrpSpPr/>
          <p:nvPr/>
        </p:nvGrpSpPr>
        <p:grpSpPr>
          <a:xfrm>
            <a:off x="9218612" y="2479675"/>
            <a:ext cx="1846262" cy="2057400"/>
            <a:chOff x="9218612" y="2479675"/>
            <a:chExt cx="1846262" cy="2057400"/>
          </a:xfrm>
        </p:grpSpPr>
        <p:sp>
          <p:nvSpPr>
            <p:cNvPr id="424" name="Google Shape;424;p23"/>
            <p:cNvSpPr/>
            <p:nvPr/>
          </p:nvSpPr>
          <p:spPr>
            <a:xfrm>
              <a:off x="9240837" y="3476625"/>
              <a:ext cx="485775" cy="1060450"/>
            </a:xfrm>
            <a:custGeom>
              <a:avLst/>
              <a:gdLst/>
              <a:ahLst/>
              <a:cxnLst/>
              <a:rect l="l" t="t" r="r" b="b"/>
              <a:pathLst>
                <a:path w="134" h="292" extrusionOk="0">
                  <a:moveTo>
                    <a:pt x="125" y="204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7" y="10"/>
                    <a:pt x="67" y="20"/>
                    <a:pt x="64" y="30"/>
                  </a:cubicBezTo>
                  <a:cubicBezTo>
                    <a:pt x="14" y="201"/>
                    <a:pt x="14" y="201"/>
                    <a:pt x="14" y="201"/>
                  </a:cubicBezTo>
                  <a:cubicBezTo>
                    <a:pt x="0" y="250"/>
                    <a:pt x="48" y="292"/>
                    <a:pt x="93" y="276"/>
                  </a:cubicBezTo>
                  <a:cubicBezTo>
                    <a:pt x="118" y="264"/>
                    <a:pt x="134" y="234"/>
                    <a:pt x="125" y="204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9218612" y="2479675"/>
              <a:ext cx="1846262" cy="1998662"/>
            </a:xfrm>
            <a:custGeom>
              <a:avLst/>
              <a:gdLst/>
              <a:ahLst/>
              <a:cxnLst/>
              <a:rect l="l" t="t" r="r" b="b"/>
              <a:pathLst>
                <a:path w="509" h="551" extrusionOk="0">
                  <a:moveTo>
                    <a:pt x="99" y="551"/>
                  </a:moveTo>
                  <a:cubicBezTo>
                    <a:pt x="103" y="550"/>
                    <a:pt x="107" y="548"/>
                    <a:pt x="110" y="546"/>
                  </a:cubicBezTo>
                  <a:cubicBezTo>
                    <a:pt x="268" y="453"/>
                    <a:pt x="268" y="453"/>
                    <a:pt x="268" y="453"/>
                  </a:cubicBezTo>
                  <a:cubicBezTo>
                    <a:pt x="468" y="336"/>
                    <a:pt x="468" y="336"/>
                    <a:pt x="468" y="336"/>
                  </a:cubicBezTo>
                  <a:cubicBezTo>
                    <a:pt x="509" y="312"/>
                    <a:pt x="508" y="253"/>
                    <a:pt x="467" y="230"/>
                  </a:cubicBezTo>
                  <a:cubicBezTo>
                    <a:pt x="265" y="117"/>
                    <a:pt x="265" y="117"/>
                    <a:pt x="265" y="11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57" y="0"/>
                    <a:pt x="0" y="46"/>
                    <a:pt x="16" y="99"/>
                  </a:cubicBezTo>
                  <a:cubicBezTo>
                    <a:pt x="69" y="270"/>
                    <a:pt x="69" y="270"/>
                    <a:pt x="69" y="270"/>
                  </a:cubicBezTo>
                  <a:cubicBezTo>
                    <a:pt x="70" y="271"/>
                    <a:pt x="70" y="273"/>
                    <a:pt x="71" y="275"/>
                  </a:cubicBezTo>
                  <a:cubicBezTo>
                    <a:pt x="131" y="479"/>
                    <a:pt x="131" y="479"/>
                    <a:pt x="131" y="479"/>
                  </a:cubicBezTo>
                  <a:cubicBezTo>
                    <a:pt x="140" y="509"/>
                    <a:pt x="124" y="539"/>
                    <a:pt x="99" y="551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6" name="Google Shape;426;p23"/>
          <p:cNvSpPr txBox="1"/>
          <p:nvPr/>
        </p:nvSpPr>
        <p:spPr>
          <a:xfrm>
            <a:off x="1719262" y="3178175"/>
            <a:ext cx="9461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Montserrat"/>
              <a:buNone/>
            </a:pPr>
            <a:r>
              <a:rPr lang="en-US" sz="4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427" name="Google Shape;427;p23"/>
          <p:cNvSpPr txBox="1"/>
          <p:nvPr/>
        </p:nvSpPr>
        <p:spPr>
          <a:xfrm>
            <a:off x="4354512" y="3178175"/>
            <a:ext cx="1058862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Montserrat"/>
              <a:buNone/>
            </a:pPr>
            <a:r>
              <a:rPr lang="en-US" sz="4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428" name="Google Shape;428;p23"/>
          <p:cNvSpPr txBox="1"/>
          <p:nvPr/>
        </p:nvSpPr>
        <p:spPr>
          <a:xfrm>
            <a:off x="7051675" y="3178175"/>
            <a:ext cx="1050925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Montserrat"/>
              <a:buNone/>
            </a:pPr>
            <a:r>
              <a:rPr lang="en-US" sz="4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429" name="Google Shape;429;p23"/>
          <p:cNvSpPr txBox="1"/>
          <p:nvPr/>
        </p:nvSpPr>
        <p:spPr>
          <a:xfrm>
            <a:off x="9740900" y="3178175"/>
            <a:ext cx="10477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Montserrat"/>
              <a:buNone/>
            </a:pPr>
            <a:r>
              <a:rPr lang="en-US" sz="4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430" name="Google Shape;430;p23"/>
          <p:cNvSpPr txBox="1"/>
          <p:nvPr/>
        </p:nvSpPr>
        <p:spPr>
          <a:xfrm>
            <a:off x="1397000" y="942975"/>
            <a:ext cx="1539875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"/>
              <a:buNone/>
            </a:pPr>
            <a:r>
              <a:rPr lang="en-US" sz="42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/>
          </a:p>
        </p:txBody>
      </p:sp>
      <p:sp>
        <p:nvSpPr>
          <p:cNvPr id="431" name="Google Shape;431;p23"/>
          <p:cNvSpPr txBox="1"/>
          <p:nvPr/>
        </p:nvSpPr>
        <p:spPr>
          <a:xfrm>
            <a:off x="4038600" y="5241925"/>
            <a:ext cx="155575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"/>
              <a:buNone/>
            </a:pPr>
            <a:r>
              <a:rPr lang="en-US" sz="42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432" name="Google Shape;432;p23"/>
          <p:cNvSpPr txBox="1"/>
          <p:nvPr/>
        </p:nvSpPr>
        <p:spPr>
          <a:xfrm>
            <a:off x="6808787" y="942975"/>
            <a:ext cx="1558925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"/>
              <a:buNone/>
            </a:pPr>
            <a:r>
              <a:rPr lang="en-US" sz="42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1993</a:t>
            </a:r>
            <a:endParaRPr/>
          </a:p>
        </p:txBody>
      </p:sp>
      <p:sp>
        <p:nvSpPr>
          <p:cNvPr id="433" name="Google Shape;433;p23"/>
          <p:cNvSpPr txBox="1"/>
          <p:nvPr/>
        </p:nvSpPr>
        <p:spPr>
          <a:xfrm>
            <a:off x="9469437" y="5241925"/>
            <a:ext cx="147955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"/>
              <a:buNone/>
            </a:pPr>
            <a:r>
              <a:rPr lang="en-US" sz="42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2011</a:t>
            </a:r>
            <a:endParaRPr/>
          </a:p>
        </p:txBody>
      </p:sp>
      <p:sp>
        <p:nvSpPr>
          <p:cNvPr id="434" name="Google Shape;434;p23"/>
          <p:cNvSpPr txBox="1"/>
          <p:nvPr/>
        </p:nvSpPr>
        <p:spPr>
          <a:xfrm>
            <a:off x="9104312" y="804862"/>
            <a:ext cx="1844675" cy="96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</a:pPr>
            <a:r>
              <a:rPr lang="ar-EG" sz="19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35" name="Google Shape;435;p23"/>
          <p:cNvSpPr txBox="1"/>
          <p:nvPr/>
        </p:nvSpPr>
        <p:spPr>
          <a:xfrm>
            <a:off x="993775" y="5165725"/>
            <a:ext cx="1844675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</a:pPr>
            <a:r>
              <a:rPr lang="ar-EG" sz="19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36" name="Google Shape;436;p23"/>
          <p:cNvSpPr txBox="1"/>
          <p:nvPr/>
        </p:nvSpPr>
        <p:spPr>
          <a:xfrm>
            <a:off x="6529387" y="5165725"/>
            <a:ext cx="1844675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</a:pPr>
            <a:r>
              <a:rPr lang="ar-EG" sz="19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4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500" fill="hold"/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6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500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500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7" grpId="0"/>
          <p:bldP spid="426" grpId="0"/>
          <p:bldP spid="427" grpId="0"/>
          <p:bldP spid="428" grpId="0"/>
          <p:bldP spid="429" grpId="0"/>
          <p:bldP spid="430" grpId="0"/>
          <p:bldP spid="431" grpId="0"/>
          <p:bldP spid="432" grpId="0"/>
          <p:bldP spid="433" grpId="0"/>
          <p:bldP spid="434" grpId="0"/>
          <p:bldP spid="435" grpId="0"/>
          <p:bldP spid="4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4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6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7" grpId="0"/>
          <p:bldP spid="426" grpId="0"/>
          <p:bldP spid="427" grpId="0"/>
          <p:bldP spid="428" grpId="0"/>
          <p:bldP spid="429" grpId="0"/>
          <p:bldP spid="430" grpId="0"/>
          <p:bldP spid="431" grpId="0"/>
          <p:bldP spid="432" grpId="0"/>
          <p:bldP spid="433" grpId="0"/>
          <p:bldP spid="434" grpId="0"/>
          <p:bldP spid="435" grpId="0"/>
          <p:bldP spid="43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B0D31F2-7A51-834A-9883-368175D585B0}"/>
              </a:ext>
            </a:extLst>
          </p:cNvPr>
          <p:cNvGrpSpPr/>
          <p:nvPr/>
        </p:nvGrpSpPr>
        <p:grpSpPr>
          <a:xfrm>
            <a:off x="869156" y="2570163"/>
            <a:ext cx="1663700" cy="1857375"/>
            <a:chOff x="900113" y="2570163"/>
            <a:chExt cx="1663700" cy="1857375"/>
          </a:xfrm>
        </p:grpSpPr>
        <p:sp>
          <p:nvSpPr>
            <p:cNvPr id="404483" name="Google Shape;8866;p186"/>
            <p:cNvSpPr>
              <a:spLocks/>
            </p:cNvSpPr>
            <p:nvPr/>
          </p:nvSpPr>
          <p:spPr bwMode="auto">
            <a:xfrm>
              <a:off x="934818" y="3470275"/>
              <a:ext cx="436563" cy="957263"/>
            </a:xfrm>
            <a:custGeom>
              <a:avLst/>
              <a:gdLst>
                <a:gd name="T0" fmla="*/ 2147483646 w 107"/>
                <a:gd name="T1" fmla="*/ 2147483646 h 234"/>
                <a:gd name="T2" fmla="*/ 2147483646 w 107"/>
                <a:gd name="T3" fmla="*/ 0 h 234"/>
                <a:gd name="T4" fmla="*/ 2147483646 w 107"/>
                <a:gd name="T5" fmla="*/ 2147483646 h 234"/>
                <a:gd name="T6" fmla="*/ 2147483646 w 107"/>
                <a:gd name="T7" fmla="*/ 2147483646 h 234"/>
                <a:gd name="T8" fmla="*/ 2147483646 w 107"/>
                <a:gd name="T9" fmla="*/ 2147483646 h 234"/>
                <a:gd name="T10" fmla="*/ 2147483646 w 107"/>
                <a:gd name="T11" fmla="*/ 2147483646 h 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7" h="234" extrusionOk="0">
                  <a:moveTo>
                    <a:pt x="100" y="163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3" y="8"/>
                    <a:pt x="53" y="16"/>
                    <a:pt x="51" y="24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0" y="200"/>
                    <a:pt x="38" y="234"/>
                    <a:pt x="74" y="221"/>
                  </a:cubicBezTo>
                  <a:cubicBezTo>
                    <a:pt x="95" y="211"/>
                    <a:pt x="107" y="188"/>
                    <a:pt x="100" y="163"/>
                  </a:cubicBezTo>
                  <a:close/>
                </a:path>
              </a:pathLst>
            </a:custGeom>
            <a:solidFill>
              <a:srgbClr val="4D3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04484" name="Google Shape;8867;p186"/>
            <p:cNvSpPr>
              <a:spLocks/>
            </p:cNvSpPr>
            <p:nvPr/>
          </p:nvSpPr>
          <p:spPr bwMode="auto">
            <a:xfrm>
              <a:off x="900113" y="2570163"/>
              <a:ext cx="1663700" cy="1803400"/>
            </a:xfrm>
            <a:custGeom>
              <a:avLst/>
              <a:gdLst>
                <a:gd name="T0" fmla="*/ 2147483646 w 407"/>
                <a:gd name="T1" fmla="*/ 2147483646 h 441"/>
                <a:gd name="T2" fmla="*/ 2147483646 w 407"/>
                <a:gd name="T3" fmla="*/ 2147483646 h 441"/>
                <a:gd name="T4" fmla="*/ 2147483646 w 407"/>
                <a:gd name="T5" fmla="*/ 2147483646 h 441"/>
                <a:gd name="T6" fmla="*/ 2147483646 w 407"/>
                <a:gd name="T7" fmla="*/ 2147483646 h 441"/>
                <a:gd name="T8" fmla="*/ 2147483646 w 407"/>
                <a:gd name="T9" fmla="*/ 2147483646 h 441"/>
                <a:gd name="T10" fmla="*/ 2147483646 w 407"/>
                <a:gd name="T11" fmla="*/ 2147483646 h 441"/>
                <a:gd name="T12" fmla="*/ 2147483646 w 407"/>
                <a:gd name="T13" fmla="*/ 2147483646 h 441"/>
                <a:gd name="T14" fmla="*/ 2147483646 w 407"/>
                <a:gd name="T15" fmla="*/ 2147483646 h 441"/>
                <a:gd name="T16" fmla="*/ 2147483646 w 407"/>
                <a:gd name="T17" fmla="*/ 2147483646 h 441"/>
                <a:gd name="T18" fmla="*/ 2147483646 w 407"/>
                <a:gd name="T19" fmla="*/ 2147483646 h 441"/>
                <a:gd name="T20" fmla="*/ 2147483646 w 407"/>
                <a:gd name="T21" fmla="*/ 2147483646 h 441"/>
                <a:gd name="T22" fmla="*/ 2147483646 w 407"/>
                <a:gd name="T23" fmla="*/ 2147483646 h 4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7" h="441" extrusionOk="0">
                  <a:moveTo>
                    <a:pt x="79" y="441"/>
                  </a:moveTo>
                  <a:cubicBezTo>
                    <a:pt x="82" y="440"/>
                    <a:pt x="85" y="439"/>
                    <a:pt x="88" y="437"/>
                  </a:cubicBezTo>
                  <a:cubicBezTo>
                    <a:pt x="215" y="362"/>
                    <a:pt x="215" y="362"/>
                    <a:pt x="215" y="362"/>
                  </a:cubicBezTo>
                  <a:cubicBezTo>
                    <a:pt x="375" y="269"/>
                    <a:pt x="375" y="269"/>
                    <a:pt x="375" y="269"/>
                  </a:cubicBezTo>
                  <a:cubicBezTo>
                    <a:pt x="407" y="249"/>
                    <a:pt x="407" y="202"/>
                    <a:pt x="374" y="184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45" y="0"/>
                    <a:pt x="0" y="36"/>
                    <a:pt x="13" y="79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7"/>
                    <a:pt x="56" y="218"/>
                    <a:pt x="57" y="220"/>
                  </a:cubicBezTo>
                  <a:cubicBezTo>
                    <a:pt x="105" y="383"/>
                    <a:pt x="105" y="383"/>
                    <a:pt x="105" y="383"/>
                  </a:cubicBezTo>
                  <a:cubicBezTo>
                    <a:pt x="112" y="408"/>
                    <a:pt x="100" y="431"/>
                    <a:pt x="79" y="441"/>
                  </a:cubicBezTo>
                  <a:close/>
                </a:path>
              </a:pathLst>
            </a:custGeom>
            <a:solidFill>
              <a:srgbClr val="7E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CC0C72E-08AA-D840-8A7D-8C522191C634}"/>
              </a:ext>
            </a:extLst>
          </p:cNvPr>
          <p:cNvGrpSpPr/>
          <p:nvPr/>
        </p:nvGrpSpPr>
        <p:grpSpPr>
          <a:xfrm>
            <a:off x="3082925" y="2570163"/>
            <a:ext cx="1666875" cy="1857375"/>
            <a:chOff x="3082925" y="2570163"/>
            <a:chExt cx="1666875" cy="1857375"/>
          </a:xfrm>
        </p:grpSpPr>
        <p:sp>
          <p:nvSpPr>
            <p:cNvPr id="404485" name="Google Shape;8868;p186"/>
            <p:cNvSpPr>
              <a:spLocks/>
            </p:cNvSpPr>
            <p:nvPr/>
          </p:nvSpPr>
          <p:spPr bwMode="auto">
            <a:xfrm>
              <a:off x="3109724" y="3470275"/>
              <a:ext cx="442913" cy="957263"/>
            </a:xfrm>
            <a:custGeom>
              <a:avLst/>
              <a:gdLst>
                <a:gd name="T0" fmla="*/ 2147483646 w 108"/>
                <a:gd name="T1" fmla="*/ 2147483646 h 234"/>
                <a:gd name="T2" fmla="*/ 2147483646 w 108"/>
                <a:gd name="T3" fmla="*/ 0 h 234"/>
                <a:gd name="T4" fmla="*/ 2147483646 w 108"/>
                <a:gd name="T5" fmla="*/ 2147483646 h 234"/>
                <a:gd name="T6" fmla="*/ 2147483646 w 108"/>
                <a:gd name="T7" fmla="*/ 2147483646 h 234"/>
                <a:gd name="T8" fmla="*/ 2147483646 w 108"/>
                <a:gd name="T9" fmla="*/ 2147483646 h 234"/>
                <a:gd name="T10" fmla="*/ 2147483646 w 108"/>
                <a:gd name="T11" fmla="*/ 2147483646 h 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234" extrusionOk="0">
                  <a:moveTo>
                    <a:pt x="101" y="163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4" y="8"/>
                    <a:pt x="54" y="16"/>
                    <a:pt x="52" y="24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0" y="200"/>
                    <a:pt x="39" y="234"/>
                    <a:pt x="75" y="221"/>
                  </a:cubicBezTo>
                  <a:cubicBezTo>
                    <a:pt x="95" y="211"/>
                    <a:pt x="108" y="188"/>
                    <a:pt x="101" y="163"/>
                  </a:cubicBezTo>
                  <a:close/>
                </a:path>
              </a:pathLst>
            </a:custGeom>
            <a:solidFill>
              <a:srgbClr val="2A9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04486" name="Google Shape;8869;p186"/>
            <p:cNvSpPr>
              <a:spLocks/>
            </p:cNvSpPr>
            <p:nvPr/>
          </p:nvSpPr>
          <p:spPr bwMode="auto">
            <a:xfrm>
              <a:off x="3082925" y="2570163"/>
              <a:ext cx="1666875" cy="1803400"/>
            </a:xfrm>
            <a:custGeom>
              <a:avLst/>
              <a:gdLst>
                <a:gd name="T0" fmla="*/ 2147483646 w 408"/>
                <a:gd name="T1" fmla="*/ 2147483646 h 441"/>
                <a:gd name="T2" fmla="*/ 2147483646 w 408"/>
                <a:gd name="T3" fmla="*/ 2147483646 h 441"/>
                <a:gd name="T4" fmla="*/ 2147483646 w 408"/>
                <a:gd name="T5" fmla="*/ 2147483646 h 441"/>
                <a:gd name="T6" fmla="*/ 2147483646 w 408"/>
                <a:gd name="T7" fmla="*/ 2147483646 h 441"/>
                <a:gd name="T8" fmla="*/ 2147483646 w 408"/>
                <a:gd name="T9" fmla="*/ 2147483646 h 441"/>
                <a:gd name="T10" fmla="*/ 2147483646 w 408"/>
                <a:gd name="T11" fmla="*/ 2147483646 h 441"/>
                <a:gd name="T12" fmla="*/ 2147483646 w 408"/>
                <a:gd name="T13" fmla="*/ 2147483646 h 441"/>
                <a:gd name="T14" fmla="*/ 2147483646 w 408"/>
                <a:gd name="T15" fmla="*/ 2147483646 h 441"/>
                <a:gd name="T16" fmla="*/ 2147483646 w 408"/>
                <a:gd name="T17" fmla="*/ 2147483646 h 441"/>
                <a:gd name="T18" fmla="*/ 2147483646 w 408"/>
                <a:gd name="T19" fmla="*/ 2147483646 h 441"/>
                <a:gd name="T20" fmla="*/ 2147483646 w 408"/>
                <a:gd name="T21" fmla="*/ 2147483646 h 441"/>
                <a:gd name="T22" fmla="*/ 2147483646 w 408"/>
                <a:gd name="T23" fmla="*/ 2147483646 h 4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8" h="441" extrusionOk="0">
                  <a:moveTo>
                    <a:pt x="80" y="441"/>
                  </a:moveTo>
                  <a:cubicBezTo>
                    <a:pt x="83" y="440"/>
                    <a:pt x="86" y="439"/>
                    <a:pt x="89" y="437"/>
                  </a:cubicBezTo>
                  <a:cubicBezTo>
                    <a:pt x="216" y="362"/>
                    <a:pt x="216" y="362"/>
                    <a:pt x="216" y="362"/>
                  </a:cubicBezTo>
                  <a:cubicBezTo>
                    <a:pt x="375" y="269"/>
                    <a:pt x="375" y="269"/>
                    <a:pt x="375" y="269"/>
                  </a:cubicBezTo>
                  <a:cubicBezTo>
                    <a:pt x="408" y="249"/>
                    <a:pt x="408" y="202"/>
                    <a:pt x="375" y="184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46" y="0"/>
                    <a:pt x="0" y="36"/>
                    <a:pt x="14" y="79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7" y="217"/>
                    <a:pt x="57" y="218"/>
                    <a:pt x="57" y="220"/>
                  </a:cubicBezTo>
                  <a:cubicBezTo>
                    <a:pt x="106" y="383"/>
                    <a:pt x="106" y="383"/>
                    <a:pt x="106" y="383"/>
                  </a:cubicBezTo>
                  <a:cubicBezTo>
                    <a:pt x="113" y="408"/>
                    <a:pt x="100" y="431"/>
                    <a:pt x="80" y="441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A5D28C2-E016-FF48-B85B-CBE841B50988}"/>
              </a:ext>
            </a:extLst>
          </p:cNvPr>
          <p:cNvGrpSpPr/>
          <p:nvPr/>
        </p:nvGrpSpPr>
        <p:grpSpPr>
          <a:xfrm>
            <a:off x="5234782" y="2570163"/>
            <a:ext cx="1666875" cy="1857375"/>
            <a:chOff x="5268913" y="2570163"/>
            <a:chExt cx="1666875" cy="1857375"/>
          </a:xfrm>
        </p:grpSpPr>
        <p:sp>
          <p:nvSpPr>
            <p:cNvPr id="404487" name="Google Shape;8870;p186"/>
            <p:cNvSpPr>
              <a:spLocks/>
            </p:cNvSpPr>
            <p:nvPr/>
          </p:nvSpPr>
          <p:spPr bwMode="auto">
            <a:xfrm>
              <a:off x="5303618" y="3470275"/>
              <a:ext cx="441325" cy="957263"/>
            </a:xfrm>
            <a:custGeom>
              <a:avLst/>
              <a:gdLst>
                <a:gd name="T0" fmla="*/ 2147483646 w 108"/>
                <a:gd name="T1" fmla="*/ 2147483646 h 234"/>
                <a:gd name="T2" fmla="*/ 2147483646 w 108"/>
                <a:gd name="T3" fmla="*/ 0 h 234"/>
                <a:gd name="T4" fmla="*/ 2147483646 w 108"/>
                <a:gd name="T5" fmla="*/ 2147483646 h 234"/>
                <a:gd name="T6" fmla="*/ 2147483646 w 108"/>
                <a:gd name="T7" fmla="*/ 2147483646 h 234"/>
                <a:gd name="T8" fmla="*/ 2147483646 w 108"/>
                <a:gd name="T9" fmla="*/ 2147483646 h 234"/>
                <a:gd name="T10" fmla="*/ 2147483646 w 108"/>
                <a:gd name="T11" fmla="*/ 2147483646 h 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234" extrusionOk="0">
                  <a:moveTo>
                    <a:pt x="101" y="163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4" y="8"/>
                    <a:pt x="54" y="16"/>
                    <a:pt x="51" y="24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0" y="200"/>
                    <a:pt x="38" y="234"/>
                    <a:pt x="75" y="221"/>
                  </a:cubicBezTo>
                  <a:cubicBezTo>
                    <a:pt x="95" y="211"/>
                    <a:pt x="108" y="188"/>
                    <a:pt x="101" y="163"/>
                  </a:cubicBezTo>
                  <a:close/>
                </a:path>
              </a:pathLst>
            </a:custGeom>
            <a:solidFill>
              <a:srgbClr val="9FA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04488" name="Google Shape;8871;p186"/>
            <p:cNvSpPr>
              <a:spLocks/>
            </p:cNvSpPr>
            <p:nvPr/>
          </p:nvSpPr>
          <p:spPr bwMode="auto">
            <a:xfrm>
              <a:off x="5268913" y="2570163"/>
              <a:ext cx="1666875" cy="1803400"/>
            </a:xfrm>
            <a:custGeom>
              <a:avLst/>
              <a:gdLst>
                <a:gd name="T0" fmla="*/ 2147483646 w 408"/>
                <a:gd name="T1" fmla="*/ 2147483646 h 441"/>
                <a:gd name="T2" fmla="*/ 2147483646 w 408"/>
                <a:gd name="T3" fmla="*/ 2147483646 h 441"/>
                <a:gd name="T4" fmla="*/ 2147483646 w 408"/>
                <a:gd name="T5" fmla="*/ 2147483646 h 441"/>
                <a:gd name="T6" fmla="*/ 2147483646 w 408"/>
                <a:gd name="T7" fmla="*/ 2147483646 h 441"/>
                <a:gd name="T8" fmla="*/ 2147483646 w 408"/>
                <a:gd name="T9" fmla="*/ 2147483646 h 441"/>
                <a:gd name="T10" fmla="*/ 2147483646 w 408"/>
                <a:gd name="T11" fmla="*/ 2147483646 h 441"/>
                <a:gd name="T12" fmla="*/ 2147483646 w 408"/>
                <a:gd name="T13" fmla="*/ 2147483646 h 441"/>
                <a:gd name="T14" fmla="*/ 2147483646 w 408"/>
                <a:gd name="T15" fmla="*/ 2147483646 h 441"/>
                <a:gd name="T16" fmla="*/ 2147483646 w 408"/>
                <a:gd name="T17" fmla="*/ 2147483646 h 441"/>
                <a:gd name="T18" fmla="*/ 2147483646 w 408"/>
                <a:gd name="T19" fmla="*/ 2147483646 h 441"/>
                <a:gd name="T20" fmla="*/ 2147483646 w 408"/>
                <a:gd name="T21" fmla="*/ 2147483646 h 441"/>
                <a:gd name="T22" fmla="*/ 2147483646 w 408"/>
                <a:gd name="T23" fmla="*/ 2147483646 h 4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8" h="441" extrusionOk="0">
                  <a:moveTo>
                    <a:pt x="80" y="441"/>
                  </a:moveTo>
                  <a:cubicBezTo>
                    <a:pt x="83" y="440"/>
                    <a:pt x="86" y="439"/>
                    <a:pt x="89" y="437"/>
                  </a:cubicBezTo>
                  <a:cubicBezTo>
                    <a:pt x="215" y="362"/>
                    <a:pt x="215" y="362"/>
                    <a:pt x="215" y="362"/>
                  </a:cubicBezTo>
                  <a:cubicBezTo>
                    <a:pt x="375" y="269"/>
                    <a:pt x="375" y="269"/>
                    <a:pt x="375" y="269"/>
                  </a:cubicBezTo>
                  <a:cubicBezTo>
                    <a:pt x="408" y="249"/>
                    <a:pt x="407" y="202"/>
                    <a:pt x="374" y="184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46" y="0"/>
                    <a:pt x="0" y="36"/>
                    <a:pt x="13" y="79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7"/>
                    <a:pt x="57" y="218"/>
                    <a:pt x="57" y="220"/>
                  </a:cubicBezTo>
                  <a:cubicBezTo>
                    <a:pt x="106" y="383"/>
                    <a:pt x="106" y="383"/>
                    <a:pt x="106" y="383"/>
                  </a:cubicBezTo>
                  <a:cubicBezTo>
                    <a:pt x="113" y="408"/>
                    <a:pt x="100" y="431"/>
                    <a:pt x="80" y="441"/>
                  </a:cubicBezTo>
                  <a:close/>
                </a:path>
              </a:pathLst>
            </a:custGeom>
            <a:solidFill>
              <a:srgbClr val="D0D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50375D8-A683-2448-A442-E3C8D101AF25}"/>
              </a:ext>
            </a:extLst>
          </p:cNvPr>
          <p:cNvGrpSpPr/>
          <p:nvPr/>
        </p:nvGrpSpPr>
        <p:grpSpPr>
          <a:xfrm>
            <a:off x="7450138" y="2570163"/>
            <a:ext cx="1668463" cy="1857375"/>
            <a:chOff x="7454900" y="2570163"/>
            <a:chExt cx="1668463" cy="1857375"/>
          </a:xfrm>
        </p:grpSpPr>
        <p:sp>
          <p:nvSpPr>
            <p:cNvPr id="404489" name="Google Shape;8872;p186"/>
            <p:cNvSpPr>
              <a:spLocks/>
            </p:cNvSpPr>
            <p:nvPr/>
          </p:nvSpPr>
          <p:spPr bwMode="auto">
            <a:xfrm>
              <a:off x="7489606" y="3470275"/>
              <a:ext cx="441325" cy="957263"/>
            </a:xfrm>
            <a:custGeom>
              <a:avLst/>
              <a:gdLst>
                <a:gd name="T0" fmla="*/ 2147483646 w 108"/>
                <a:gd name="T1" fmla="*/ 2147483646 h 234"/>
                <a:gd name="T2" fmla="*/ 2147483646 w 108"/>
                <a:gd name="T3" fmla="*/ 0 h 234"/>
                <a:gd name="T4" fmla="*/ 2147483646 w 108"/>
                <a:gd name="T5" fmla="*/ 2147483646 h 234"/>
                <a:gd name="T6" fmla="*/ 2147483646 w 108"/>
                <a:gd name="T7" fmla="*/ 2147483646 h 234"/>
                <a:gd name="T8" fmla="*/ 2147483646 w 108"/>
                <a:gd name="T9" fmla="*/ 2147483646 h 234"/>
                <a:gd name="T10" fmla="*/ 2147483646 w 108"/>
                <a:gd name="T11" fmla="*/ 2147483646 h 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234" extrusionOk="0">
                  <a:moveTo>
                    <a:pt x="100" y="163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4" y="8"/>
                    <a:pt x="53" y="16"/>
                    <a:pt x="51" y="24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0" y="200"/>
                    <a:pt x="38" y="234"/>
                    <a:pt x="74" y="221"/>
                  </a:cubicBezTo>
                  <a:cubicBezTo>
                    <a:pt x="95" y="211"/>
                    <a:pt x="108" y="188"/>
                    <a:pt x="100" y="163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04490" name="Google Shape;8873;p186"/>
            <p:cNvSpPr>
              <a:spLocks/>
            </p:cNvSpPr>
            <p:nvPr/>
          </p:nvSpPr>
          <p:spPr bwMode="auto">
            <a:xfrm>
              <a:off x="7454900" y="2570163"/>
              <a:ext cx="1668463" cy="1803400"/>
            </a:xfrm>
            <a:custGeom>
              <a:avLst/>
              <a:gdLst>
                <a:gd name="T0" fmla="*/ 2147483646 w 408"/>
                <a:gd name="T1" fmla="*/ 2147483646 h 441"/>
                <a:gd name="T2" fmla="*/ 2147483646 w 408"/>
                <a:gd name="T3" fmla="*/ 2147483646 h 441"/>
                <a:gd name="T4" fmla="*/ 2147483646 w 408"/>
                <a:gd name="T5" fmla="*/ 2147483646 h 441"/>
                <a:gd name="T6" fmla="*/ 2147483646 w 408"/>
                <a:gd name="T7" fmla="*/ 2147483646 h 441"/>
                <a:gd name="T8" fmla="*/ 2147483646 w 408"/>
                <a:gd name="T9" fmla="*/ 2147483646 h 441"/>
                <a:gd name="T10" fmla="*/ 2147483646 w 408"/>
                <a:gd name="T11" fmla="*/ 2147483646 h 441"/>
                <a:gd name="T12" fmla="*/ 2147483646 w 408"/>
                <a:gd name="T13" fmla="*/ 2147483646 h 441"/>
                <a:gd name="T14" fmla="*/ 2147483646 w 408"/>
                <a:gd name="T15" fmla="*/ 2147483646 h 441"/>
                <a:gd name="T16" fmla="*/ 2147483646 w 408"/>
                <a:gd name="T17" fmla="*/ 2147483646 h 441"/>
                <a:gd name="T18" fmla="*/ 2147483646 w 408"/>
                <a:gd name="T19" fmla="*/ 2147483646 h 441"/>
                <a:gd name="T20" fmla="*/ 2147483646 w 408"/>
                <a:gd name="T21" fmla="*/ 2147483646 h 441"/>
                <a:gd name="T22" fmla="*/ 2147483646 w 408"/>
                <a:gd name="T23" fmla="*/ 2147483646 h 4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8" h="441" extrusionOk="0">
                  <a:moveTo>
                    <a:pt x="79" y="441"/>
                  </a:moveTo>
                  <a:cubicBezTo>
                    <a:pt x="82" y="440"/>
                    <a:pt x="86" y="439"/>
                    <a:pt x="89" y="437"/>
                  </a:cubicBezTo>
                  <a:cubicBezTo>
                    <a:pt x="215" y="362"/>
                    <a:pt x="215" y="362"/>
                    <a:pt x="215" y="362"/>
                  </a:cubicBezTo>
                  <a:cubicBezTo>
                    <a:pt x="375" y="269"/>
                    <a:pt x="375" y="269"/>
                    <a:pt x="375" y="269"/>
                  </a:cubicBezTo>
                  <a:cubicBezTo>
                    <a:pt x="408" y="249"/>
                    <a:pt x="407" y="202"/>
                    <a:pt x="374" y="184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45" y="0"/>
                    <a:pt x="0" y="36"/>
                    <a:pt x="13" y="79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7"/>
                    <a:pt x="57" y="218"/>
                    <a:pt x="57" y="220"/>
                  </a:cubicBezTo>
                  <a:cubicBezTo>
                    <a:pt x="105" y="383"/>
                    <a:pt x="105" y="383"/>
                    <a:pt x="105" y="383"/>
                  </a:cubicBezTo>
                  <a:cubicBezTo>
                    <a:pt x="113" y="408"/>
                    <a:pt x="100" y="431"/>
                    <a:pt x="79" y="441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9B3DAF3-877A-0042-A593-BC9F80B0E2DB}"/>
              </a:ext>
            </a:extLst>
          </p:cNvPr>
          <p:cNvGrpSpPr/>
          <p:nvPr/>
        </p:nvGrpSpPr>
        <p:grpSpPr>
          <a:xfrm>
            <a:off x="9694069" y="2570163"/>
            <a:ext cx="1662113" cy="1857375"/>
            <a:chOff x="9642475" y="2570163"/>
            <a:chExt cx="1662113" cy="1857375"/>
          </a:xfrm>
        </p:grpSpPr>
        <p:sp>
          <p:nvSpPr>
            <p:cNvPr id="404491" name="Google Shape;8874;p186"/>
            <p:cNvSpPr>
              <a:spLocks/>
            </p:cNvSpPr>
            <p:nvPr/>
          </p:nvSpPr>
          <p:spPr bwMode="auto">
            <a:xfrm>
              <a:off x="9669274" y="3470275"/>
              <a:ext cx="438150" cy="957263"/>
            </a:xfrm>
            <a:custGeom>
              <a:avLst/>
              <a:gdLst>
                <a:gd name="T0" fmla="*/ 2147483646 w 107"/>
                <a:gd name="T1" fmla="*/ 2147483646 h 234"/>
                <a:gd name="T2" fmla="*/ 2147483646 w 107"/>
                <a:gd name="T3" fmla="*/ 0 h 234"/>
                <a:gd name="T4" fmla="*/ 2147483646 w 107"/>
                <a:gd name="T5" fmla="*/ 2147483646 h 234"/>
                <a:gd name="T6" fmla="*/ 2147483646 w 107"/>
                <a:gd name="T7" fmla="*/ 2147483646 h 234"/>
                <a:gd name="T8" fmla="*/ 2147483646 w 107"/>
                <a:gd name="T9" fmla="*/ 2147483646 h 234"/>
                <a:gd name="T10" fmla="*/ 2147483646 w 107"/>
                <a:gd name="T11" fmla="*/ 2147483646 h 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7" h="234" extrusionOk="0">
                  <a:moveTo>
                    <a:pt x="100" y="163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3" y="8"/>
                    <a:pt x="53" y="16"/>
                    <a:pt x="51" y="24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0" y="200"/>
                    <a:pt x="38" y="234"/>
                    <a:pt x="74" y="221"/>
                  </a:cubicBezTo>
                  <a:cubicBezTo>
                    <a:pt x="95" y="211"/>
                    <a:pt x="107" y="188"/>
                    <a:pt x="100" y="163"/>
                  </a:cubicBezTo>
                  <a:close/>
                </a:path>
              </a:pathLst>
            </a:custGeom>
            <a:solidFill>
              <a:srgbClr val="C14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04492" name="Google Shape;8875;p186"/>
            <p:cNvSpPr>
              <a:spLocks/>
            </p:cNvSpPr>
            <p:nvPr/>
          </p:nvSpPr>
          <p:spPr bwMode="auto">
            <a:xfrm>
              <a:off x="9642475" y="2570163"/>
              <a:ext cx="1662113" cy="1803400"/>
            </a:xfrm>
            <a:custGeom>
              <a:avLst/>
              <a:gdLst>
                <a:gd name="T0" fmla="*/ 2147483646 w 407"/>
                <a:gd name="T1" fmla="*/ 2147483646 h 441"/>
                <a:gd name="T2" fmla="*/ 2147483646 w 407"/>
                <a:gd name="T3" fmla="*/ 2147483646 h 441"/>
                <a:gd name="T4" fmla="*/ 2147483646 w 407"/>
                <a:gd name="T5" fmla="*/ 2147483646 h 441"/>
                <a:gd name="T6" fmla="*/ 2147483646 w 407"/>
                <a:gd name="T7" fmla="*/ 2147483646 h 441"/>
                <a:gd name="T8" fmla="*/ 2147483646 w 407"/>
                <a:gd name="T9" fmla="*/ 2147483646 h 441"/>
                <a:gd name="T10" fmla="*/ 2147483646 w 407"/>
                <a:gd name="T11" fmla="*/ 2147483646 h 441"/>
                <a:gd name="T12" fmla="*/ 2147483646 w 407"/>
                <a:gd name="T13" fmla="*/ 2147483646 h 441"/>
                <a:gd name="T14" fmla="*/ 2147483646 w 407"/>
                <a:gd name="T15" fmla="*/ 2147483646 h 441"/>
                <a:gd name="T16" fmla="*/ 2147483646 w 407"/>
                <a:gd name="T17" fmla="*/ 2147483646 h 441"/>
                <a:gd name="T18" fmla="*/ 2147483646 w 407"/>
                <a:gd name="T19" fmla="*/ 2147483646 h 441"/>
                <a:gd name="T20" fmla="*/ 2147483646 w 407"/>
                <a:gd name="T21" fmla="*/ 2147483646 h 441"/>
                <a:gd name="T22" fmla="*/ 2147483646 w 407"/>
                <a:gd name="T23" fmla="*/ 2147483646 h 4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7" h="441" extrusionOk="0">
                  <a:moveTo>
                    <a:pt x="79" y="441"/>
                  </a:moveTo>
                  <a:cubicBezTo>
                    <a:pt x="82" y="440"/>
                    <a:pt x="85" y="439"/>
                    <a:pt x="88" y="437"/>
                  </a:cubicBezTo>
                  <a:cubicBezTo>
                    <a:pt x="215" y="362"/>
                    <a:pt x="215" y="362"/>
                    <a:pt x="215" y="362"/>
                  </a:cubicBezTo>
                  <a:cubicBezTo>
                    <a:pt x="375" y="269"/>
                    <a:pt x="375" y="269"/>
                    <a:pt x="375" y="269"/>
                  </a:cubicBezTo>
                  <a:cubicBezTo>
                    <a:pt x="407" y="249"/>
                    <a:pt x="407" y="202"/>
                    <a:pt x="374" y="184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45" y="0"/>
                    <a:pt x="0" y="36"/>
                    <a:pt x="13" y="79"/>
                  </a:cubicBezTo>
                  <a:cubicBezTo>
                    <a:pt x="55" y="215"/>
                    <a:pt x="55" y="215"/>
                    <a:pt x="55" y="215"/>
                  </a:cubicBezTo>
                  <a:cubicBezTo>
                    <a:pt x="56" y="217"/>
                    <a:pt x="56" y="218"/>
                    <a:pt x="57" y="220"/>
                  </a:cubicBezTo>
                  <a:cubicBezTo>
                    <a:pt x="105" y="383"/>
                    <a:pt x="105" y="383"/>
                    <a:pt x="105" y="383"/>
                  </a:cubicBezTo>
                  <a:cubicBezTo>
                    <a:pt x="112" y="408"/>
                    <a:pt x="100" y="431"/>
                    <a:pt x="79" y="441"/>
                  </a:cubicBezTo>
                  <a:close/>
                </a:path>
              </a:pathLst>
            </a:custGeom>
            <a:solidFill>
              <a:srgbClr val="F25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sp>
        <p:nvSpPr>
          <p:cNvPr id="404493" name="Google Shape;8876;p186"/>
          <p:cNvSpPr txBox="1">
            <a:spLocks noChangeArrowheads="1"/>
          </p:cNvSpPr>
          <p:nvPr/>
        </p:nvSpPr>
        <p:spPr bwMode="auto">
          <a:xfrm>
            <a:off x="1394059" y="3200400"/>
            <a:ext cx="613894" cy="60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3900"/>
              <a:buFont typeface="Montserrat" panose="02000505000000020004" pitchFamily="2" charset="0"/>
              <a:buNone/>
            </a:pPr>
            <a:r>
              <a:rPr lang="en-US" altLang="en-US" sz="3900" b="1" dirty="0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01</a:t>
            </a:r>
            <a:endParaRPr lang="en-US" altLang="en-US" dirty="0"/>
          </a:p>
        </p:txBody>
      </p:sp>
      <p:sp>
        <p:nvSpPr>
          <p:cNvPr id="404494" name="Google Shape;8877;p186"/>
          <p:cNvSpPr txBox="1">
            <a:spLocks noChangeArrowheads="1"/>
          </p:cNvSpPr>
          <p:nvPr/>
        </p:nvSpPr>
        <p:spPr bwMode="auto">
          <a:xfrm>
            <a:off x="3571412" y="3200400"/>
            <a:ext cx="689900" cy="60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3900"/>
              <a:buFont typeface="Montserrat" panose="02000505000000020004" pitchFamily="2" charset="0"/>
              <a:buNone/>
            </a:pPr>
            <a:r>
              <a:rPr lang="en-US" altLang="en-US" sz="3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02</a:t>
            </a:r>
            <a:endParaRPr lang="en-US" altLang="en-US"/>
          </a:p>
        </p:txBody>
      </p:sp>
      <p:sp>
        <p:nvSpPr>
          <p:cNvPr id="404495" name="Google Shape;8878;p186"/>
          <p:cNvSpPr txBox="1">
            <a:spLocks noChangeArrowheads="1"/>
          </p:cNvSpPr>
          <p:nvPr/>
        </p:nvSpPr>
        <p:spPr bwMode="auto">
          <a:xfrm>
            <a:off x="5726193" y="3200400"/>
            <a:ext cx="684053" cy="60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3900"/>
              <a:buFont typeface="Montserrat" panose="02000505000000020004" pitchFamily="2" charset="0"/>
              <a:buNone/>
            </a:pPr>
            <a:r>
              <a:rPr lang="en-US" altLang="en-US" sz="3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03</a:t>
            </a:r>
            <a:endParaRPr lang="en-US" altLang="en-US"/>
          </a:p>
        </p:txBody>
      </p:sp>
      <p:sp>
        <p:nvSpPr>
          <p:cNvPr id="404496" name="Google Shape;8879;p186"/>
          <p:cNvSpPr txBox="1">
            <a:spLocks noChangeArrowheads="1"/>
          </p:cNvSpPr>
          <p:nvPr/>
        </p:nvSpPr>
        <p:spPr bwMode="auto">
          <a:xfrm>
            <a:off x="7942343" y="3200400"/>
            <a:ext cx="684053" cy="60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3900"/>
              <a:buFont typeface="Montserrat" panose="02000505000000020004" pitchFamily="2" charset="0"/>
              <a:buNone/>
            </a:pPr>
            <a:r>
              <a:rPr lang="en-US" altLang="en-US" sz="3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04</a:t>
            </a:r>
            <a:endParaRPr lang="en-US" altLang="en-US"/>
          </a:p>
        </p:txBody>
      </p:sp>
      <p:sp>
        <p:nvSpPr>
          <p:cNvPr id="404497" name="Google Shape;8880;p186"/>
          <p:cNvSpPr txBox="1">
            <a:spLocks noChangeArrowheads="1"/>
          </p:cNvSpPr>
          <p:nvPr/>
        </p:nvSpPr>
        <p:spPr bwMode="auto">
          <a:xfrm>
            <a:off x="10181929" y="3200400"/>
            <a:ext cx="686392" cy="60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3900"/>
              <a:buFont typeface="Montserrat" panose="02000505000000020004" pitchFamily="2" charset="0"/>
              <a:buNone/>
            </a:pPr>
            <a:r>
              <a:rPr lang="en-US" altLang="en-US" sz="3900" b="1" dirty="0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05</a:t>
            </a:r>
            <a:endParaRPr lang="en-US" altLang="en-US" dirty="0"/>
          </a:p>
        </p:txBody>
      </p:sp>
      <p:sp>
        <p:nvSpPr>
          <p:cNvPr id="404482" name="Google Shape;8865;p186"/>
          <p:cNvSpPr txBox="1">
            <a:spLocks noChangeArrowheads="1"/>
          </p:cNvSpPr>
          <p:nvPr/>
        </p:nvSpPr>
        <p:spPr bwMode="auto">
          <a:xfrm>
            <a:off x="3135312" y="748331"/>
            <a:ext cx="1562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800"/>
              <a:buFont typeface="Open Sans" panose="020B0606030504020204" pitchFamily="34" charset="0"/>
              <a:buNone/>
            </a:pPr>
            <a:r>
              <a:rPr lang="ar-EG" altLang="en-US" sz="1800" dirty="0">
                <a:latin typeface="Cairo" panose="00000500000000000000" pitchFamily="2" charset="-78"/>
                <a:cs typeface="Cairo" panose="000005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cs typeface="Cairo" panose="00000500000000000000" pitchFamily="2" charset="-78"/>
            </a:endParaRPr>
          </a:p>
        </p:txBody>
      </p:sp>
      <p:sp>
        <p:nvSpPr>
          <p:cNvPr id="404498" name="Google Shape;8881;p186"/>
          <p:cNvSpPr txBox="1">
            <a:spLocks noChangeArrowheads="1"/>
          </p:cNvSpPr>
          <p:nvPr/>
        </p:nvSpPr>
        <p:spPr bwMode="auto">
          <a:xfrm>
            <a:off x="1006475" y="986456"/>
            <a:ext cx="13890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3900"/>
              <a:buFont typeface="Montserrat" panose="02000505000000020004" pitchFamily="2" charset="0"/>
              <a:buNone/>
            </a:pPr>
            <a:r>
              <a:rPr lang="en-US" altLang="en-US" sz="3900" b="1" dirty="0">
                <a:latin typeface="Montserrat" panose="02000505000000020004" pitchFamily="2" charset="0"/>
                <a:sym typeface="Montserrat" panose="02000505000000020004" pitchFamily="2" charset="0"/>
              </a:rPr>
              <a:t>1954</a:t>
            </a:r>
            <a:endParaRPr lang="en-US" altLang="en-US" dirty="0"/>
          </a:p>
        </p:txBody>
      </p:sp>
      <p:sp>
        <p:nvSpPr>
          <p:cNvPr id="404499" name="Google Shape;8882;p186"/>
          <p:cNvSpPr txBox="1">
            <a:spLocks noChangeArrowheads="1"/>
          </p:cNvSpPr>
          <p:nvPr/>
        </p:nvSpPr>
        <p:spPr bwMode="auto">
          <a:xfrm>
            <a:off x="3215481" y="5193682"/>
            <a:ext cx="14017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3900"/>
              <a:buFont typeface="Montserrat" panose="02000505000000020004" pitchFamily="2" charset="0"/>
              <a:buNone/>
            </a:pPr>
            <a:r>
              <a:rPr lang="en-US" altLang="en-US" sz="3900" b="1">
                <a:latin typeface="Montserrat" panose="02000505000000020004" pitchFamily="2" charset="0"/>
                <a:sym typeface="Montserrat" panose="02000505000000020004" pitchFamily="2" charset="0"/>
              </a:rPr>
              <a:t>1976</a:t>
            </a:r>
            <a:endParaRPr lang="en-US" altLang="en-US"/>
          </a:p>
        </p:txBody>
      </p:sp>
      <p:sp>
        <p:nvSpPr>
          <p:cNvPr id="404500" name="Google Shape;8883;p186"/>
          <p:cNvSpPr txBox="1">
            <a:spLocks noChangeArrowheads="1"/>
          </p:cNvSpPr>
          <p:nvPr/>
        </p:nvSpPr>
        <p:spPr bwMode="auto">
          <a:xfrm>
            <a:off x="5363369" y="986456"/>
            <a:ext cx="1409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3900"/>
              <a:buFont typeface="Montserrat" panose="02000505000000020004" pitchFamily="2" charset="0"/>
              <a:buNone/>
            </a:pPr>
            <a:r>
              <a:rPr lang="en-US" altLang="en-US" sz="3900" b="1">
                <a:latin typeface="Montserrat" panose="02000505000000020004" pitchFamily="2" charset="0"/>
                <a:sym typeface="Montserrat" panose="02000505000000020004" pitchFamily="2" charset="0"/>
              </a:rPr>
              <a:t>1993</a:t>
            </a:r>
            <a:endParaRPr lang="en-US" altLang="en-US"/>
          </a:p>
        </p:txBody>
      </p:sp>
      <p:sp>
        <p:nvSpPr>
          <p:cNvPr id="404501" name="Google Shape;8884;p186"/>
          <p:cNvSpPr txBox="1">
            <a:spLocks noChangeArrowheads="1"/>
          </p:cNvSpPr>
          <p:nvPr/>
        </p:nvSpPr>
        <p:spPr bwMode="auto">
          <a:xfrm>
            <a:off x="7618413" y="5193682"/>
            <a:ext cx="13319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3900"/>
              <a:buFont typeface="Montserrat" panose="02000505000000020004" pitchFamily="2" charset="0"/>
              <a:buNone/>
            </a:pPr>
            <a:r>
              <a:rPr lang="en-US" altLang="en-US" sz="3900" b="1">
                <a:latin typeface="Montserrat" panose="02000505000000020004" pitchFamily="2" charset="0"/>
                <a:sym typeface="Montserrat" panose="02000505000000020004" pitchFamily="2" charset="0"/>
              </a:rPr>
              <a:t>2011</a:t>
            </a:r>
            <a:endParaRPr lang="en-US" altLang="en-US"/>
          </a:p>
        </p:txBody>
      </p:sp>
      <p:sp>
        <p:nvSpPr>
          <p:cNvPr id="404502" name="Google Shape;8885;p186"/>
          <p:cNvSpPr txBox="1">
            <a:spLocks noChangeArrowheads="1"/>
          </p:cNvSpPr>
          <p:nvPr/>
        </p:nvSpPr>
        <p:spPr bwMode="auto">
          <a:xfrm>
            <a:off x="9758363" y="986456"/>
            <a:ext cx="15335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3900"/>
              <a:buFont typeface="Montserrat" panose="02000505000000020004" pitchFamily="2" charset="0"/>
              <a:buNone/>
            </a:pPr>
            <a:r>
              <a:rPr lang="en-US" altLang="en-US" sz="3900" b="1">
                <a:latin typeface="Montserrat" panose="02000505000000020004" pitchFamily="2" charset="0"/>
                <a:sym typeface="Montserrat" panose="02000505000000020004" pitchFamily="2" charset="0"/>
              </a:rPr>
              <a:t>2022</a:t>
            </a:r>
            <a:endParaRPr lang="en-US" altLang="en-US"/>
          </a:p>
        </p:txBody>
      </p:sp>
      <p:sp>
        <p:nvSpPr>
          <p:cNvPr id="404503" name="Google Shape;8886;p186"/>
          <p:cNvSpPr txBox="1">
            <a:spLocks noChangeArrowheads="1"/>
          </p:cNvSpPr>
          <p:nvPr/>
        </p:nvSpPr>
        <p:spPr bwMode="auto">
          <a:xfrm>
            <a:off x="7503319" y="748331"/>
            <a:ext cx="1562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800"/>
              <a:buFont typeface="Open Sans" panose="020B0606030504020204" pitchFamily="34" charset="0"/>
              <a:buNone/>
            </a:pPr>
            <a:r>
              <a:rPr lang="ar-EG" altLang="en-US" sz="1800" dirty="0">
                <a:latin typeface="Cairo" panose="00000500000000000000" pitchFamily="2" charset="-78"/>
                <a:cs typeface="Cairo" panose="000005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cs typeface="Cairo" panose="00000500000000000000" pitchFamily="2" charset="-78"/>
            </a:endParaRPr>
          </a:p>
        </p:txBody>
      </p:sp>
      <p:sp>
        <p:nvSpPr>
          <p:cNvPr id="404504" name="Google Shape;8887;p186"/>
          <p:cNvSpPr txBox="1">
            <a:spLocks noChangeArrowheads="1"/>
          </p:cNvSpPr>
          <p:nvPr/>
        </p:nvSpPr>
        <p:spPr bwMode="auto">
          <a:xfrm>
            <a:off x="919956" y="4909519"/>
            <a:ext cx="1562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800"/>
              <a:buFont typeface="Open Sans" panose="020B0606030504020204" pitchFamily="34" charset="0"/>
              <a:buNone/>
            </a:pPr>
            <a:r>
              <a:rPr lang="ar-EG" altLang="en-US" sz="1800" dirty="0">
                <a:latin typeface="Cairo" panose="00000500000000000000" pitchFamily="2" charset="-78"/>
                <a:cs typeface="Cairo" panose="000005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cs typeface="Cairo" panose="00000500000000000000" pitchFamily="2" charset="-78"/>
            </a:endParaRPr>
          </a:p>
        </p:txBody>
      </p:sp>
      <p:sp>
        <p:nvSpPr>
          <p:cNvPr id="404505" name="Google Shape;8888;p186"/>
          <p:cNvSpPr txBox="1">
            <a:spLocks noChangeArrowheads="1"/>
          </p:cNvSpPr>
          <p:nvPr/>
        </p:nvSpPr>
        <p:spPr bwMode="auto">
          <a:xfrm>
            <a:off x="5287169" y="4909519"/>
            <a:ext cx="1562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800"/>
              <a:buFont typeface="Open Sans" panose="020B0606030504020204" pitchFamily="34" charset="0"/>
              <a:buNone/>
            </a:pPr>
            <a:r>
              <a:rPr lang="ar-EG" altLang="en-US" sz="1800" dirty="0">
                <a:latin typeface="Cairo" panose="00000500000000000000" pitchFamily="2" charset="-78"/>
                <a:cs typeface="Cairo" panose="000005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cs typeface="Cairo" panose="00000500000000000000" pitchFamily="2" charset="-78"/>
            </a:endParaRPr>
          </a:p>
        </p:txBody>
      </p:sp>
      <p:sp>
        <p:nvSpPr>
          <p:cNvPr id="404506" name="Google Shape;8889;p186"/>
          <p:cNvSpPr txBox="1">
            <a:spLocks noChangeArrowheads="1"/>
          </p:cNvSpPr>
          <p:nvPr/>
        </p:nvSpPr>
        <p:spPr bwMode="auto">
          <a:xfrm>
            <a:off x="9744075" y="4909519"/>
            <a:ext cx="1562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800"/>
              <a:buFont typeface="Open Sans" panose="020B0606030504020204" pitchFamily="34" charset="0"/>
              <a:buNone/>
            </a:pPr>
            <a:r>
              <a:rPr lang="ar-EG" altLang="en-US" sz="1800" dirty="0">
                <a:latin typeface="Cairo" panose="00000500000000000000" pitchFamily="2" charset="-78"/>
                <a:cs typeface="Cairo" panose="000005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  <a:endParaRPr lang="en-US" altLang="en-US" dirty="0"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639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"/>
                            </p:stCondLst>
                            <p:childTnLst>
                              <p:par>
                                <p:cTn id="26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4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4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4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4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4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4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4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4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50"/>
                            </p:stCondLst>
                            <p:childTnLst>
                              <p:par>
                                <p:cTn id="54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4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4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4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4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50"/>
                            </p:stCondLst>
                            <p:childTnLst>
                              <p:par>
                                <p:cTn id="68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4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4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4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4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"/>
                            </p:stCondLst>
                            <p:childTnLst>
                              <p:par>
                                <p:cTn id="82" presetID="53" presetClass="entr" presetSubtype="1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4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4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4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4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3" grpId="0"/>
      <p:bldP spid="404494" grpId="0"/>
      <p:bldP spid="404495" grpId="0"/>
      <p:bldP spid="404496" grpId="0"/>
      <p:bldP spid="404497" grpId="0"/>
      <p:bldP spid="404482" grpId="0"/>
      <p:bldP spid="404498" grpId="0"/>
      <p:bldP spid="404499" grpId="0"/>
      <p:bldP spid="404500" grpId="0"/>
      <p:bldP spid="404501" grpId="0"/>
      <p:bldP spid="404502" grpId="0"/>
      <p:bldP spid="404503" grpId="0"/>
      <p:bldP spid="404504" grpId="0"/>
      <p:bldP spid="404505" grpId="0"/>
      <p:bldP spid="404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5"/>
          <p:cNvSpPr txBox="1"/>
          <p:nvPr/>
        </p:nvSpPr>
        <p:spPr>
          <a:xfrm>
            <a:off x="2527300" y="808037"/>
            <a:ext cx="1436687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4B40A0A-5539-244B-B1B5-E66903DAEA0D}"/>
              </a:ext>
            </a:extLst>
          </p:cNvPr>
          <p:cNvGrpSpPr/>
          <p:nvPr/>
        </p:nvGrpSpPr>
        <p:grpSpPr>
          <a:xfrm>
            <a:off x="760412" y="2662237"/>
            <a:ext cx="1479550" cy="1646237"/>
            <a:chOff x="760412" y="2662237"/>
            <a:chExt cx="1479550" cy="1646237"/>
          </a:xfrm>
        </p:grpSpPr>
        <p:sp>
          <p:nvSpPr>
            <p:cNvPr id="471" name="Google Shape;471;p25"/>
            <p:cNvSpPr/>
            <p:nvPr/>
          </p:nvSpPr>
          <p:spPr>
            <a:xfrm>
              <a:off x="779462" y="3459162"/>
              <a:ext cx="390525" cy="849312"/>
            </a:xfrm>
            <a:custGeom>
              <a:avLst/>
              <a:gdLst/>
              <a:ahLst/>
              <a:cxnLst/>
              <a:rect l="l" t="t" r="r" b="b"/>
              <a:pathLst>
                <a:path w="102" h="222" extrusionOk="0">
                  <a:moveTo>
                    <a:pt x="95" y="155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51" y="7"/>
                    <a:pt x="51" y="15"/>
                    <a:pt x="48" y="2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0" y="190"/>
                    <a:pt x="36" y="222"/>
                    <a:pt x="70" y="210"/>
                  </a:cubicBezTo>
                  <a:cubicBezTo>
                    <a:pt x="90" y="200"/>
                    <a:pt x="102" y="178"/>
                    <a:pt x="95" y="155"/>
                  </a:cubicBezTo>
                  <a:close/>
                </a:path>
              </a:pathLst>
            </a:custGeom>
            <a:solidFill>
              <a:srgbClr val="E6A5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760412" y="2662237"/>
              <a:ext cx="1479550" cy="1600200"/>
            </a:xfrm>
            <a:custGeom>
              <a:avLst/>
              <a:gdLst/>
              <a:ahLst/>
              <a:cxnLst/>
              <a:rect l="l" t="t" r="r" b="b"/>
              <a:pathLst>
                <a:path w="387" h="418" extrusionOk="0">
                  <a:moveTo>
                    <a:pt x="75" y="418"/>
                  </a:moveTo>
                  <a:cubicBezTo>
                    <a:pt x="78" y="417"/>
                    <a:pt x="81" y="415"/>
                    <a:pt x="84" y="414"/>
                  </a:cubicBezTo>
                  <a:cubicBezTo>
                    <a:pt x="204" y="343"/>
                    <a:pt x="204" y="343"/>
                    <a:pt x="204" y="343"/>
                  </a:cubicBezTo>
                  <a:cubicBezTo>
                    <a:pt x="356" y="254"/>
                    <a:pt x="356" y="254"/>
                    <a:pt x="356" y="254"/>
                  </a:cubicBezTo>
                  <a:cubicBezTo>
                    <a:pt x="387" y="236"/>
                    <a:pt x="386" y="191"/>
                    <a:pt x="355" y="174"/>
                  </a:cubicBezTo>
                  <a:cubicBezTo>
                    <a:pt x="202" y="88"/>
                    <a:pt x="202" y="88"/>
                    <a:pt x="202" y="8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43" y="0"/>
                    <a:pt x="0" y="34"/>
                    <a:pt x="13" y="7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4" y="205"/>
                    <a:pt x="54" y="207"/>
                    <a:pt x="54" y="208"/>
                  </a:cubicBezTo>
                  <a:cubicBezTo>
                    <a:pt x="100" y="363"/>
                    <a:pt x="100" y="363"/>
                    <a:pt x="100" y="363"/>
                  </a:cubicBezTo>
                  <a:cubicBezTo>
                    <a:pt x="107" y="386"/>
                    <a:pt x="95" y="408"/>
                    <a:pt x="75" y="418"/>
                  </a:cubicBezTo>
                  <a:close/>
                </a:path>
              </a:pathLst>
            </a:custGeom>
            <a:solidFill>
              <a:srgbClr val="FFCC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388F0E1-758D-2841-B91A-074867409A81}"/>
              </a:ext>
            </a:extLst>
          </p:cNvPr>
          <p:cNvGrpSpPr/>
          <p:nvPr/>
        </p:nvGrpSpPr>
        <p:grpSpPr>
          <a:xfrm>
            <a:off x="2603500" y="2662237"/>
            <a:ext cx="1476375" cy="1646237"/>
            <a:chOff x="2603500" y="2662237"/>
            <a:chExt cx="1476375" cy="1646237"/>
          </a:xfrm>
        </p:grpSpPr>
        <p:sp>
          <p:nvSpPr>
            <p:cNvPr id="473" name="Google Shape;473;p25"/>
            <p:cNvSpPr/>
            <p:nvPr/>
          </p:nvSpPr>
          <p:spPr>
            <a:xfrm>
              <a:off x="2619375" y="3459162"/>
              <a:ext cx="390525" cy="849312"/>
            </a:xfrm>
            <a:custGeom>
              <a:avLst/>
              <a:gdLst/>
              <a:ahLst/>
              <a:cxnLst/>
              <a:rect l="l" t="t" r="r" b="b"/>
              <a:pathLst>
                <a:path w="102" h="222" extrusionOk="0">
                  <a:moveTo>
                    <a:pt x="96" y="155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1" y="7"/>
                    <a:pt x="51" y="15"/>
                    <a:pt x="49" y="2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0" y="190"/>
                    <a:pt x="37" y="222"/>
                    <a:pt x="71" y="210"/>
                  </a:cubicBezTo>
                  <a:cubicBezTo>
                    <a:pt x="90" y="200"/>
                    <a:pt x="102" y="178"/>
                    <a:pt x="96" y="155"/>
                  </a:cubicBezTo>
                  <a:close/>
                </a:path>
              </a:pathLst>
            </a:custGeom>
            <a:solidFill>
              <a:srgbClr val="E077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2603500" y="2662237"/>
              <a:ext cx="1476375" cy="1600200"/>
            </a:xfrm>
            <a:custGeom>
              <a:avLst/>
              <a:gdLst/>
              <a:ahLst/>
              <a:cxnLst/>
              <a:rect l="l" t="t" r="r" b="b"/>
              <a:pathLst>
                <a:path w="386" h="418" extrusionOk="0">
                  <a:moveTo>
                    <a:pt x="75" y="418"/>
                  </a:moveTo>
                  <a:cubicBezTo>
                    <a:pt x="78" y="417"/>
                    <a:pt x="81" y="415"/>
                    <a:pt x="84" y="414"/>
                  </a:cubicBezTo>
                  <a:cubicBezTo>
                    <a:pt x="204" y="343"/>
                    <a:pt x="204" y="343"/>
                    <a:pt x="204" y="343"/>
                  </a:cubicBezTo>
                  <a:cubicBezTo>
                    <a:pt x="355" y="254"/>
                    <a:pt x="355" y="254"/>
                    <a:pt x="355" y="254"/>
                  </a:cubicBezTo>
                  <a:cubicBezTo>
                    <a:pt x="386" y="236"/>
                    <a:pt x="386" y="191"/>
                    <a:pt x="354" y="174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43" y="0"/>
                    <a:pt x="0" y="34"/>
                    <a:pt x="12" y="7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3" y="205"/>
                    <a:pt x="53" y="207"/>
                    <a:pt x="54" y="208"/>
                  </a:cubicBezTo>
                  <a:cubicBezTo>
                    <a:pt x="100" y="363"/>
                    <a:pt x="100" y="363"/>
                    <a:pt x="100" y="363"/>
                  </a:cubicBezTo>
                  <a:cubicBezTo>
                    <a:pt x="106" y="386"/>
                    <a:pt x="94" y="408"/>
                    <a:pt x="75" y="418"/>
                  </a:cubicBezTo>
                  <a:close/>
                </a:path>
              </a:pathLst>
            </a:custGeom>
            <a:solidFill>
              <a:srgbClr val="FF9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4A4A926-83D4-9549-AA8D-E9BD77E20F8D}"/>
              </a:ext>
            </a:extLst>
          </p:cNvPr>
          <p:cNvGrpSpPr/>
          <p:nvPr/>
        </p:nvGrpSpPr>
        <p:grpSpPr>
          <a:xfrm>
            <a:off x="4443412" y="2662237"/>
            <a:ext cx="1476375" cy="1646237"/>
            <a:chOff x="4443412" y="2662237"/>
            <a:chExt cx="1476375" cy="1646237"/>
          </a:xfrm>
        </p:grpSpPr>
        <p:sp>
          <p:nvSpPr>
            <p:cNvPr id="475" name="Google Shape;475;p25"/>
            <p:cNvSpPr/>
            <p:nvPr/>
          </p:nvSpPr>
          <p:spPr>
            <a:xfrm>
              <a:off x="4462462" y="3459162"/>
              <a:ext cx="390525" cy="849312"/>
            </a:xfrm>
            <a:custGeom>
              <a:avLst/>
              <a:gdLst/>
              <a:ahLst/>
              <a:cxnLst/>
              <a:rect l="l" t="t" r="r" b="b"/>
              <a:pathLst>
                <a:path w="102" h="222" extrusionOk="0">
                  <a:moveTo>
                    <a:pt x="95" y="155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51" y="7"/>
                    <a:pt x="50" y="15"/>
                    <a:pt x="48" y="2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0" y="190"/>
                    <a:pt x="36" y="222"/>
                    <a:pt x="70" y="210"/>
                  </a:cubicBezTo>
                  <a:cubicBezTo>
                    <a:pt x="90" y="200"/>
                    <a:pt x="102" y="178"/>
                    <a:pt x="95" y="155"/>
                  </a:cubicBezTo>
                  <a:close/>
                </a:path>
              </a:pathLst>
            </a:custGeom>
            <a:solidFill>
              <a:srgbClr val="C232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4443412" y="2662237"/>
              <a:ext cx="1476375" cy="1600200"/>
            </a:xfrm>
            <a:custGeom>
              <a:avLst/>
              <a:gdLst/>
              <a:ahLst/>
              <a:cxnLst/>
              <a:rect l="l" t="t" r="r" b="b"/>
              <a:pathLst>
                <a:path w="386" h="418" extrusionOk="0">
                  <a:moveTo>
                    <a:pt x="75" y="418"/>
                  </a:moveTo>
                  <a:cubicBezTo>
                    <a:pt x="78" y="417"/>
                    <a:pt x="81" y="415"/>
                    <a:pt x="84" y="414"/>
                  </a:cubicBezTo>
                  <a:cubicBezTo>
                    <a:pt x="204" y="343"/>
                    <a:pt x="204" y="343"/>
                    <a:pt x="204" y="343"/>
                  </a:cubicBezTo>
                  <a:cubicBezTo>
                    <a:pt x="356" y="254"/>
                    <a:pt x="356" y="254"/>
                    <a:pt x="356" y="254"/>
                  </a:cubicBezTo>
                  <a:cubicBezTo>
                    <a:pt x="386" y="236"/>
                    <a:pt x="386" y="191"/>
                    <a:pt x="355" y="174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43" y="0"/>
                    <a:pt x="0" y="34"/>
                    <a:pt x="13" y="7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3" y="205"/>
                    <a:pt x="54" y="207"/>
                    <a:pt x="54" y="208"/>
                  </a:cubicBezTo>
                  <a:cubicBezTo>
                    <a:pt x="100" y="363"/>
                    <a:pt x="100" y="363"/>
                    <a:pt x="100" y="363"/>
                  </a:cubicBezTo>
                  <a:cubicBezTo>
                    <a:pt x="107" y="386"/>
                    <a:pt x="95" y="408"/>
                    <a:pt x="75" y="418"/>
                  </a:cubicBezTo>
                  <a:close/>
                </a:path>
              </a:pathLst>
            </a:custGeom>
            <a:solidFill>
              <a:srgbClr val="E24E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2FAF345-5ECF-BF40-8B7C-486C72312D9C}"/>
              </a:ext>
            </a:extLst>
          </p:cNvPr>
          <p:cNvGrpSpPr/>
          <p:nvPr/>
        </p:nvGrpSpPr>
        <p:grpSpPr>
          <a:xfrm>
            <a:off x="6288087" y="2662237"/>
            <a:ext cx="1476375" cy="1646237"/>
            <a:chOff x="6288087" y="2662237"/>
            <a:chExt cx="1476375" cy="1646237"/>
          </a:xfrm>
        </p:grpSpPr>
        <p:sp>
          <p:nvSpPr>
            <p:cNvPr id="477" name="Google Shape;477;p25"/>
            <p:cNvSpPr/>
            <p:nvPr/>
          </p:nvSpPr>
          <p:spPr>
            <a:xfrm>
              <a:off x="6302375" y="3459162"/>
              <a:ext cx="390525" cy="849312"/>
            </a:xfrm>
            <a:custGeom>
              <a:avLst/>
              <a:gdLst/>
              <a:ahLst/>
              <a:cxnLst/>
              <a:rect l="l" t="t" r="r" b="b"/>
              <a:pathLst>
                <a:path w="102" h="222" extrusionOk="0">
                  <a:moveTo>
                    <a:pt x="95" y="155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1" y="7"/>
                    <a:pt x="51" y="15"/>
                    <a:pt x="49" y="2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0" y="190"/>
                    <a:pt x="37" y="222"/>
                    <a:pt x="71" y="210"/>
                  </a:cubicBezTo>
                  <a:cubicBezTo>
                    <a:pt x="90" y="200"/>
                    <a:pt x="102" y="178"/>
                    <a:pt x="95" y="155"/>
                  </a:cubicBezTo>
                  <a:close/>
                </a:path>
              </a:pathLst>
            </a:custGeom>
            <a:solidFill>
              <a:srgbClr val="55AC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6288087" y="2662237"/>
              <a:ext cx="1476375" cy="1600200"/>
            </a:xfrm>
            <a:custGeom>
              <a:avLst/>
              <a:gdLst/>
              <a:ahLst/>
              <a:cxnLst/>
              <a:rect l="l" t="t" r="r" b="b"/>
              <a:pathLst>
                <a:path w="386" h="418" extrusionOk="0">
                  <a:moveTo>
                    <a:pt x="75" y="418"/>
                  </a:moveTo>
                  <a:cubicBezTo>
                    <a:pt x="78" y="417"/>
                    <a:pt x="81" y="415"/>
                    <a:pt x="84" y="414"/>
                  </a:cubicBezTo>
                  <a:cubicBezTo>
                    <a:pt x="204" y="343"/>
                    <a:pt x="204" y="343"/>
                    <a:pt x="204" y="343"/>
                  </a:cubicBezTo>
                  <a:cubicBezTo>
                    <a:pt x="355" y="254"/>
                    <a:pt x="355" y="254"/>
                    <a:pt x="355" y="254"/>
                  </a:cubicBezTo>
                  <a:cubicBezTo>
                    <a:pt x="386" y="236"/>
                    <a:pt x="385" y="191"/>
                    <a:pt x="354" y="174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43" y="0"/>
                    <a:pt x="0" y="34"/>
                    <a:pt x="12" y="74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5"/>
                    <a:pt x="53" y="207"/>
                    <a:pt x="54" y="208"/>
                  </a:cubicBezTo>
                  <a:cubicBezTo>
                    <a:pt x="99" y="363"/>
                    <a:pt x="99" y="363"/>
                    <a:pt x="99" y="363"/>
                  </a:cubicBezTo>
                  <a:cubicBezTo>
                    <a:pt x="106" y="386"/>
                    <a:pt x="94" y="408"/>
                    <a:pt x="75" y="418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A70A742-8A10-B648-9472-B7E8F5AE4A69}"/>
              </a:ext>
            </a:extLst>
          </p:cNvPr>
          <p:cNvGrpSpPr/>
          <p:nvPr/>
        </p:nvGrpSpPr>
        <p:grpSpPr>
          <a:xfrm>
            <a:off x="8128000" y="2662237"/>
            <a:ext cx="1476375" cy="1646237"/>
            <a:chOff x="8128000" y="2662237"/>
            <a:chExt cx="1476375" cy="1646237"/>
          </a:xfrm>
        </p:grpSpPr>
        <p:sp>
          <p:nvSpPr>
            <p:cNvPr id="479" name="Google Shape;479;p25"/>
            <p:cNvSpPr/>
            <p:nvPr/>
          </p:nvSpPr>
          <p:spPr>
            <a:xfrm>
              <a:off x="8147050" y="3459162"/>
              <a:ext cx="388937" cy="849312"/>
            </a:xfrm>
            <a:custGeom>
              <a:avLst/>
              <a:gdLst/>
              <a:ahLst/>
              <a:cxnLst/>
              <a:rect l="l" t="t" r="r" b="b"/>
              <a:pathLst>
                <a:path w="102" h="222" extrusionOk="0">
                  <a:moveTo>
                    <a:pt x="95" y="155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51" y="7"/>
                    <a:pt x="50" y="15"/>
                    <a:pt x="48" y="23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0" y="190"/>
                    <a:pt x="36" y="222"/>
                    <a:pt x="70" y="210"/>
                  </a:cubicBezTo>
                  <a:cubicBezTo>
                    <a:pt x="90" y="200"/>
                    <a:pt x="102" y="178"/>
                    <a:pt x="95" y="155"/>
                  </a:cubicBezTo>
                  <a:close/>
                </a:path>
              </a:pathLst>
            </a:custGeom>
            <a:solidFill>
              <a:srgbClr val="2A94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5"/>
            <p:cNvSpPr/>
            <p:nvPr/>
          </p:nvSpPr>
          <p:spPr>
            <a:xfrm>
              <a:off x="8128000" y="2662237"/>
              <a:ext cx="1476375" cy="1600200"/>
            </a:xfrm>
            <a:custGeom>
              <a:avLst/>
              <a:gdLst/>
              <a:ahLst/>
              <a:cxnLst/>
              <a:rect l="l" t="t" r="r" b="b"/>
              <a:pathLst>
                <a:path w="386" h="418" extrusionOk="0">
                  <a:moveTo>
                    <a:pt x="75" y="418"/>
                  </a:moveTo>
                  <a:cubicBezTo>
                    <a:pt x="78" y="417"/>
                    <a:pt x="81" y="415"/>
                    <a:pt x="84" y="414"/>
                  </a:cubicBezTo>
                  <a:cubicBezTo>
                    <a:pt x="204" y="343"/>
                    <a:pt x="204" y="343"/>
                    <a:pt x="204" y="343"/>
                  </a:cubicBezTo>
                  <a:cubicBezTo>
                    <a:pt x="355" y="254"/>
                    <a:pt x="355" y="254"/>
                    <a:pt x="355" y="254"/>
                  </a:cubicBezTo>
                  <a:cubicBezTo>
                    <a:pt x="386" y="236"/>
                    <a:pt x="386" y="191"/>
                    <a:pt x="355" y="174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43" y="0"/>
                    <a:pt x="0" y="34"/>
                    <a:pt x="12" y="7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3" y="205"/>
                    <a:pt x="54" y="207"/>
                    <a:pt x="54" y="208"/>
                  </a:cubicBezTo>
                  <a:cubicBezTo>
                    <a:pt x="100" y="363"/>
                    <a:pt x="100" y="363"/>
                    <a:pt x="100" y="363"/>
                  </a:cubicBezTo>
                  <a:cubicBezTo>
                    <a:pt x="107" y="386"/>
                    <a:pt x="95" y="408"/>
                    <a:pt x="75" y="418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FE38262-E762-B141-91E1-6E6ACFABFC90}"/>
              </a:ext>
            </a:extLst>
          </p:cNvPr>
          <p:cNvGrpSpPr/>
          <p:nvPr/>
        </p:nvGrpSpPr>
        <p:grpSpPr>
          <a:xfrm>
            <a:off x="9967912" y="2662237"/>
            <a:ext cx="1479550" cy="1646237"/>
            <a:chOff x="9967912" y="2662237"/>
            <a:chExt cx="1479550" cy="1646237"/>
          </a:xfrm>
        </p:grpSpPr>
        <p:sp>
          <p:nvSpPr>
            <p:cNvPr id="481" name="Google Shape;481;p25"/>
            <p:cNvSpPr/>
            <p:nvPr/>
          </p:nvSpPr>
          <p:spPr>
            <a:xfrm>
              <a:off x="9986962" y="3459162"/>
              <a:ext cx="388937" cy="849312"/>
            </a:xfrm>
            <a:custGeom>
              <a:avLst/>
              <a:gdLst/>
              <a:ahLst/>
              <a:cxnLst/>
              <a:rect l="l" t="t" r="r" b="b"/>
              <a:pathLst>
                <a:path w="102" h="222" extrusionOk="0">
                  <a:moveTo>
                    <a:pt x="95" y="155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51" y="7"/>
                    <a:pt x="51" y="15"/>
                    <a:pt x="49" y="2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0" y="190"/>
                    <a:pt x="36" y="222"/>
                    <a:pt x="71" y="210"/>
                  </a:cubicBezTo>
                  <a:cubicBezTo>
                    <a:pt x="90" y="200"/>
                    <a:pt x="102" y="178"/>
                    <a:pt x="95" y="155"/>
                  </a:cubicBezTo>
                  <a:close/>
                </a:path>
              </a:pathLst>
            </a:custGeom>
            <a:solidFill>
              <a:srgbClr val="0339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9967912" y="2662237"/>
              <a:ext cx="1479550" cy="1600200"/>
            </a:xfrm>
            <a:custGeom>
              <a:avLst/>
              <a:gdLst/>
              <a:ahLst/>
              <a:cxnLst/>
              <a:rect l="l" t="t" r="r" b="b"/>
              <a:pathLst>
                <a:path w="387" h="418" extrusionOk="0">
                  <a:moveTo>
                    <a:pt x="76" y="418"/>
                  </a:moveTo>
                  <a:cubicBezTo>
                    <a:pt x="79" y="417"/>
                    <a:pt x="82" y="415"/>
                    <a:pt x="84" y="414"/>
                  </a:cubicBezTo>
                  <a:cubicBezTo>
                    <a:pt x="204" y="343"/>
                    <a:pt x="204" y="343"/>
                    <a:pt x="204" y="343"/>
                  </a:cubicBezTo>
                  <a:cubicBezTo>
                    <a:pt x="356" y="254"/>
                    <a:pt x="356" y="254"/>
                    <a:pt x="356" y="254"/>
                  </a:cubicBezTo>
                  <a:cubicBezTo>
                    <a:pt x="387" y="236"/>
                    <a:pt x="386" y="191"/>
                    <a:pt x="355" y="174"/>
                  </a:cubicBezTo>
                  <a:cubicBezTo>
                    <a:pt x="202" y="88"/>
                    <a:pt x="202" y="88"/>
                    <a:pt x="202" y="8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44" y="0"/>
                    <a:pt x="0" y="34"/>
                    <a:pt x="13" y="7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4" y="205"/>
                    <a:pt x="54" y="207"/>
                    <a:pt x="54" y="208"/>
                  </a:cubicBezTo>
                  <a:cubicBezTo>
                    <a:pt x="100" y="363"/>
                    <a:pt x="100" y="363"/>
                    <a:pt x="100" y="363"/>
                  </a:cubicBezTo>
                  <a:cubicBezTo>
                    <a:pt x="107" y="386"/>
                    <a:pt x="95" y="408"/>
                    <a:pt x="76" y="418"/>
                  </a:cubicBez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3" name="Google Shape;483;p25"/>
          <p:cNvSpPr txBox="1"/>
          <p:nvPr/>
        </p:nvSpPr>
        <p:spPr>
          <a:xfrm>
            <a:off x="1165225" y="3190875"/>
            <a:ext cx="792162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484" name="Google Shape;484;p25"/>
          <p:cNvSpPr txBox="1"/>
          <p:nvPr/>
        </p:nvSpPr>
        <p:spPr>
          <a:xfrm>
            <a:off x="3009900" y="3190875"/>
            <a:ext cx="887412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485" name="Google Shape;485;p25"/>
          <p:cNvSpPr txBox="1"/>
          <p:nvPr/>
        </p:nvSpPr>
        <p:spPr>
          <a:xfrm>
            <a:off x="4849812" y="3190875"/>
            <a:ext cx="881062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486" name="Google Shape;486;p25"/>
          <p:cNvSpPr txBox="1"/>
          <p:nvPr/>
        </p:nvSpPr>
        <p:spPr>
          <a:xfrm>
            <a:off x="6692900" y="3190875"/>
            <a:ext cx="881062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487" name="Google Shape;487;p25"/>
          <p:cNvSpPr txBox="1"/>
          <p:nvPr/>
        </p:nvSpPr>
        <p:spPr>
          <a:xfrm>
            <a:off x="8529637" y="3190875"/>
            <a:ext cx="884237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/>
          </a:p>
        </p:txBody>
      </p:sp>
      <p:sp>
        <p:nvSpPr>
          <p:cNvPr id="488" name="Google Shape;488;p25"/>
          <p:cNvSpPr txBox="1"/>
          <p:nvPr/>
        </p:nvSpPr>
        <p:spPr>
          <a:xfrm>
            <a:off x="10372725" y="3190875"/>
            <a:ext cx="900112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/>
          </a:p>
        </p:txBody>
      </p:sp>
      <p:sp>
        <p:nvSpPr>
          <p:cNvPr id="489" name="Google Shape;489;p25"/>
          <p:cNvSpPr txBox="1"/>
          <p:nvPr/>
        </p:nvSpPr>
        <p:spPr>
          <a:xfrm>
            <a:off x="928687" y="1141412"/>
            <a:ext cx="1320800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/>
          </a:p>
        </p:txBody>
      </p:sp>
      <p:sp>
        <p:nvSpPr>
          <p:cNvPr id="490" name="Google Shape;490;p25"/>
          <p:cNvSpPr txBox="1"/>
          <p:nvPr/>
        </p:nvSpPr>
        <p:spPr>
          <a:xfrm>
            <a:off x="2738437" y="5100637"/>
            <a:ext cx="1335087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491" name="Google Shape;491;p25"/>
          <p:cNvSpPr txBox="1"/>
          <p:nvPr/>
        </p:nvSpPr>
        <p:spPr>
          <a:xfrm>
            <a:off x="4630737" y="1141412"/>
            <a:ext cx="1343025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/>
          </a:p>
        </p:txBody>
      </p:sp>
      <p:sp>
        <p:nvSpPr>
          <p:cNvPr id="492" name="Google Shape;492;p25"/>
          <p:cNvSpPr txBox="1"/>
          <p:nvPr/>
        </p:nvSpPr>
        <p:spPr>
          <a:xfrm>
            <a:off x="6429375" y="5100637"/>
            <a:ext cx="1339850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493" name="Google Shape;493;p25"/>
          <p:cNvSpPr txBox="1"/>
          <p:nvPr/>
        </p:nvSpPr>
        <p:spPr>
          <a:xfrm>
            <a:off x="8291512" y="1141412"/>
            <a:ext cx="1484312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2007</a:t>
            </a:r>
            <a:endParaRPr/>
          </a:p>
        </p:txBody>
      </p:sp>
      <p:sp>
        <p:nvSpPr>
          <p:cNvPr id="494" name="Google Shape;494;p25"/>
          <p:cNvSpPr txBox="1"/>
          <p:nvPr/>
        </p:nvSpPr>
        <p:spPr>
          <a:xfrm>
            <a:off x="10109200" y="5100637"/>
            <a:ext cx="1495425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</a:pPr>
            <a:r>
              <a:rPr lang="en-US" sz="36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2020</a:t>
            </a:r>
            <a:endParaRPr/>
          </a:p>
        </p:txBody>
      </p:sp>
      <p:sp>
        <p:nvSpPr>
          <p:cNvPr id="495" name="Google Shape;495;p25"/>
          <p:cNvSpPr txBox="1"/>
          <p:nvPr/>
        </p:nvSpPr>
        <p:spPr>
          <a:xfrm>
            <a:off x="6207125" y="877887"/>
            <a:ext cx="1438275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96" name="Google Shape;496;p25"/>
          <p:cNvSpPr txBox="1"/>
          <p:nvPr/>
        </p:nvSpPr>
        <p:spPr>
          <a:xfrm>
            <a:off x="9888537" y="877887"/>
            <a:ext cx="1436687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97" name="Google Shape;497;p25"/>
          <p:cNvSpPr txBox="1"/>
          <p:nvPr/>
        </p:nvSpPr>
        <p:spPr>
          <a:xfrm>
            <a:off x="674687" y="4767262"/>
            <a:ext cx="1438275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98" name="Google Shape;498;p25"/>
          <p:cNvSpPr txBox="1"/>
          <p:nvPr/>
        </p:nvSpPr>
        <p:spPr>
          <a:xfrm>
            <a:off x="4356100" y="4837112"/>
            <a:ext cx="1436687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499" name="Google Shape;499;p25"/>
          <p:cNvSpPr txBox="1"/>
          <p:nvPr/>
        </p:nvSpPr>
        <p:spPr>
          <a:xfrm>
            <a:off x="8035925" y="4837112"/>
            <a:ext cx="1438275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7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4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50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4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3" dur="50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4" dur="50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7" dur="500" fill="hold"/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8" dur="500" fill="hold"/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10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4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7" dur="500" fill="hold"/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8" dur="500" fill="hold"/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1" dur="5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2" dur="5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0" grpId="0"/>
          <p:bldP spid="483" grpId="0"/>
          <p:bldP spid="484" grpId="0"/>
          <p:bldP spid="485" grpId="0"/>
          <p:bldP spid="486" grpId="0"/>
          <p:bldP spid="487" grpId="0"/>
          <p:bldP spid="488" grpId="0"/>
          <p:bldP spid="489" grpId="0"/>
          <p:bldP spid="490" grpId="0"/>
          <p:bldP spid="491" grpId="0"/>
          <p:bldP spid="492" grpId="0"/>
          <p:bldP spid="493" grpId="0"/>
          <p:bldP spid="494" grpId="0"/>
          <p:bldP spid="495" grpId="0"/>
          <p:bldP spid="496" grpId="0"/>
          <p:bldP spid="497" grpId="0"/>
          <p:bldP spid="498" grpId="0"/>
          <p:bldP spid="49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7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4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4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10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4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0" grpId="0"/>
          <p:bldP spid="483" grpId="0"/>
          <p:bldP spid="484" grpId="0"/>
          <p:bldP spid="485" grpId="0"/>
          <p:bldP spid="486" grpId="0"/>
          <p:bldP spid="487" grpId="0"/>
          <p:bldP spid="488" grpId="0"/>
          <p:bldP spid="489" grpId="0"/>
          <p:bldP spid="490" grpId="0"/>
          <p:bldP spid="491" grpId="0"/>
          <p:bldP spid="492" grpId="0"/>
          <p:bldP spid="493" grpId="0"/>
          <p:bldP spid="494" grpId="0"/>
          <p:bldP spid="495" grpId="0"/>
          <p:bldP spid="496" grpId="0"/>
          <p:bldP spid="497" grpId="0"/>
          <p:bldP spid="498" grpId="0"/>
          <p:bldP spid="49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6"/>
          <p:cNvSpPr txBox="1"/>
          <p:nvPr/>
        </p:nvSpPr>
        <p:spPr>
          <a:xfrm>
            <a:off x="2154237" y="803275"/>
            <a:ext cx="12493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F95B5C8-3C26-574A-9741-5BBEBF75ABD6}"/>
              </a:ext>
            </a:extLst>
          </p:cNvPr>
          <p:cNvGrpSpPr/>
          <p:nvPr/>
        </p:nvGrpSpPr>
        <p:grpSpPr>
          <a:xfrm>
            <a:off x="585787" y="2751137"/>
            <a:ext cx="1298575" cy="1449387"/>
            <a:chOff x="585787" y="2751137"/>
            <a:chExt cx="1298575" cy="1449387"/>
          </a:xfrm>
        </p:grpSpPr>
        <p:sp>
          <p:nvSpPr>
            <p:cNvPr id="505" name="Google Shape;505;p26"/>
            <p:cNvSpPr/>
            <p:nvPr/>
          </p:nvSpPr>
          <p:spPr>
            <a:xfrm>
              <a:off x="601662" y="3455987"/>
              <a:ext cx="342900" cy="744537"/>
            </a:xfrm>
            <a:custGeom>
              <a:avLst/>
              <a:gdLst/>
              <a:ahLst/>
              <a:cxnLst/>
              <a:rect l="l" t="t" r="r" b="b"/>
              <a:pathLst>
                <a:path w="94" h="204" extrusionOk="0">
                  <a:moveTo>
                    <a:pt x="88" y="143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7" y="7"/>
                    <a:pt x="47" y="14"/>
                    <a:pt x="45" y="2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0" y="175"/>
                    <a:pt x="34" y="204"/>
                    <a:pt x="65" y="193"/>
                  </a:cubicBezTo>
                  <a:cubicBezTo>
                    <a:pt x="83" y="185"/>
                    <a:pt x="94" y="164"/>
                    <a:pt x="88" y="143"/>
                  </a:cubicBezTo>
                  <a:close/>
                </a:path>
              </a:pathLst>
            </a:custGeom>
            <a:solidFill>
              <a:srgbClr val="E6A5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585787" y="2751137"/>
              <a:ext cx="1298575" cy="1409700"/>
            </a:xfrm>
            <a:custGeom>
              <a:avLst/>
              <a:gdLst/>
              <a:ahLst/>
              <a:cxnLst/>
              <a:rect l="l" t="t" r="r" b="b"/>
              <a:pathLst>
                <a:path w="356" h="386" extrusionOk="0">
                  <a:moveTo>
                    <a:pt x="69" y="386"/>
                  </a:moveTo>
                  <a:cubicBezTo>
                    <a:pt x="72" y="385"/>
                    <a:pt x="75" y="384"/>
                    <a:pt x="78" y="383"/>
                  </a:cubicBezTo>
                  <a:cubicBezTo>
                    <a:pt x="188" y="318"/>
                    <a:pt x="188" y="318"/>
                    <a:pt x="188" y="318"/>
                  </a:cubicBezTo>
                  <a:cubicBezTo>
                    <a:pt x="328" y="235"/>
                    <a:pt x="328" y="235"/>
                    <a:pt x="328" y="235"/>
                  </a:cubicBezTo>
                  <a:cubicBezTo>
                    <a:pt x="356" y="219"/>
                    <a:pt x="356" y="178"/>
                    <a:pt x="327" y="161"/>
                  </a:cubicBezTo>
                  <a:cubicBezTo>
                    <a:pt x="186" y="82"/>
                    <a:pt x="186" y="82"/>
                    <a:pt x="186" y="82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40" y="0"/>
                    <a:pt x="0" y="32"/>
                    <a:pt x="11" y="6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90"/>
                    <a:pt x="50" y="192"/>
                    <a:pt x="50" y="193"/>
                  </a:cubicBezTo>
                  <a:cubicBezTo>
                    <a:pt x="92" y="336"/>
                    <a:pt x="92" y="336"/>
                    <a:pt x="92" y="336"/>
                  </a:cubicBezTo>
                  <a:cubicBezTo>
                    <a:pt x="98" y="357"/>
                    <a:pt x="87" y="378"/>
                    <a:pt x="69" y="386"/>
                  </a:cubicBezTo>
                  <a:close/>
                </a:path>
              </a:pathLst>
            </a:custGeom>
            <a:solidFill>
              <a:srgbClr val="FFCC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6017F03-F956-AC4C-BB4C-5C58C21C06E1}"/>
              </a:ext>
            </a:extLst>
          </p:cNvPr>
          <p:cNvGrpSpPr/>
          <p:nvPr/>
        </p:nvGrpSpPr>
        <p:grpSpPr>
          <a:xfrm>
            <a:off x="2206625" y="2751137"/>
            <a:ext cx="1301750" cy="1449387"/>
            <a:chOff x="2206625" y="2751137"/>
            <a:chExt cx="1301750" cy="1449387"/>
          </a:xfrm>
        </p:grpSpPr>
        <p:sp>
          <p:nvSpPr>
            <p:cNvPr id="507" name="Google Shape;507;p26"/>
            <p:cNvSpPr/>
            <p:nvPr/>
          </p:nvSpPr>
          <p:spPr>
            <a:xfrm>
              <a:off x="2224087" y="3455987"/>
              <a:ext cx="342900" cy="744537"/>
            </a:xfrm>
            <a:custGeom>
              <a:avLst/>
              <a:gdLst/>
              <a:ahLst/>
              <a:cxnLst/>
              <a:rect l="l" t="t" r="r" b="b"/>
              <a:pathLst>
                <a:path w="94" h="204" extrusionOk="0">
                  <a:moveTo>
                    <a:pt x="87" y="143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7" y="7"/>
                    <a:pt x="46" y="14"/>
                    <a:pt x="44" y="21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0" y="175"/>
                    <a:pt x="33" y="204"/>
                    <a:pt x="65" y="193"/>
                  </a:cubicBezTo>
                  <a:cubicBezTo>
                    <a:pt x="83" y="185"/>
                    <a:pt x="94" y="164"/>
                    <a:pt x="87" y="143"/>
                  </a:cubicBezTo>
                  <a:close/>
                </a:path>
              </a:pathLst>
            </a:custGeom>
            <a:solidFill>
              <a:srgbClr val="E077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2206625" y="2751137"/>
              <a:ext cx="1301750" cy="1409700"/>
            </a:xfrm>
            <a:custGeom>
              <a:avLst/>
              <a:gdLst/>
              <a:ahLst/>
              <a:cxnLst/>
              <a:rect l="l" t="t" r="r" b="b"/>
              <a:pathLst>
                <a:path w="357" h="386" extrusionOk="0">
                  <a:moveTo>
                    <a:pt x="70" y="386"/>
                  </a:moveTo>
                  <a:cubicBezTo>
                    <a:pt x="72" y="385"/>
                    <a:pt x="75" y="384"/>
                    <a:pt x="78" y="383"/>
                  </a:cubicBezTo>
                  <a:cubicBezTo>
                    <a:pt x="188" y="318"/>
                    <a:pt x="188" y="318"/>
                    <a:pt x="188" y="318"/>
                  </a:cubicBezTo>
                  <a:cubicBezTo>
                    <a:pt x="328" y="235"/>
                    <a:pt x="328" y="235"/>
                    <a:pt x="328" y="235"/>
                  </a:cubicBezTo>
                  <a:cubicBezTo>
                    <a:pt x="357" y="219"/>
                    <a:pt x="356" y="178"/>
                    <a:pt x="327" y="161"/>
                  </a:cubicBezTo>
                  <a:cubicBezTo>
                    <a:pt x="186" y="82"/>
                    <a:pt x="186" y="82"/>
                    <a:pt x="186" y="82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40" y="0"/>
                    <a:pt x="0" y="32"/>
                    <a:pt x="12" y="6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90"/>
                    <a:pt x="50" y="192"/>
                    <a:pt x="50" y="193"/>
                  </a:cubicBezTo>
                  <a:cubicBezTo>
                    <a:pt x="92" y="336"/>
                    <a:pt x="92" y="336"/>
                    <a:pt x="92" y="336"/>
                  </a:cubicBezTo>
                  <a:cubicBezTo>
                    <a:pt x="99" y="357"/>
                    <a:pt x="88" y="378"/>
                    <a:pt x="70" y="386"/>
                  </a:cubicBezTo>
                  <a:close/>
                </a:path>
              </a:pathLst>
            </a:custGeom>
            <a:solidFill>
              <a:srgbClr val="FF9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E37DFD0-50B8-E24D-B7B4-E6B0CAFDAB3D}"/>
              </a:ext>
            </a:extLst>
          </p:cNvPr>
          <p:cNvGrpSpPr/>
          <p:nvPr/>
        </p:nvGrpSpPr>
        <p:grpSpPr>
          <a:xfrm>
            <a:off x="3825875" y="2751137"/>
            <a:ext cx="1301750" cy="1449387"/>
            <a:chOff x="3825875" y="2751137"/>
            <a:chExt cx="1301750" cy="1449387"/>
          </a:xfrm>
        </p:grpSpPr>
        <p:sp>
          <p:nvSpPr>
            <p:cNvPr id="509" name="Google Shape;509;p26"/>
            <p:cNvSpPr/>
            <p:nvPr/>
          </p:nvSpPr>
          <p:spPr>
            <a:xfrm>
              <a:off x="3843337" y="3455987"/>
              <a:ext cx="342900" cy="744537"/>
            </a:xfrm>
            <a:custGeom>
              <a:avLst/>
              <a:gdLst/>
              <a:ahLst/>
              <a:cxnLst/>
              <a:rect l="l" t="t" r="r" b="b"/>
              <a:pathLst>
                <a:path w="94" h="204" extrusionOk="0">
                  <a:moveTo>
                    <a:pt x="88" y="143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7" y="7"/>
                    <a:pt x="47" y="14"/>
                    <a:pt x="45" y="2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0" y="175"/>
                    <a:pt x="33" y="204"/>
                    <a:pt x="65" y="193"/>
                  </a:cubicBezTo>
                  <a:cubicBezTo>
                    <a:pt x="83" y="185"/>
                    <a:pt x="94" y="164"/>
                    <a:pt x="88" y="143"/>
                  </a:cubicBezTo>
                  <a:close/>
                </a:path>
              </a:pathLst>
            </a:custGeom>
            <a:solidFill>
              <a:srgbClr val="C232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6"/>
            <p:cNvSpPr/>
            <p:nvPr/>
          </p:nvSpPr>
          <p:spPr>
            <a:xfrm>
              <a:off x="3825875" y="2751137"/>
              <a:ext cx="1301750" cy="1409700"/>
            </a:xfrm>
            <a:custGeom>
              <a:avLst/>
              <a:gdLst/>
              <a:ahLst/>
              <a:cxnLst/>
              <a:rect l="l" t="t" r="r" b="b"/>
              <a:pathLst>
                <a:path w="357" h="386" extrusionOk="0">
                  <a:moveTo>
                    <a:pt x="70" y="386"/>
                  </a:moveTo>
                  <a:cubicBezTo>
                    <a:pt x="73" y="385"/>
                    <a:pt x="75" y="384"/>
                    <a:pt x="78" y="383"/>
                  </a:cubicBezTo>
                  <a:cubicBezTo>
                    <a:pt x="189" y="318"/>
                    <a:pt x="189" y="318"/>
                    <a:pt x="189" y="318"/>
                  </a:cubicBezTo>
                  <a:cubicBezTo>
                    <a:pt x="328" y="235"/>
                    <a:pt x="328" y="235"/>
                    <a:pt x="328" y="235"/>
                  </a:cubicBezTo>
                  <a:cubicBezTo>
                    <a:pt x="357" y="219"/>
                    <a:pt x="357" y="178"/>
                    <a:pt x="328" y="161"/>
                  </a:cubicBezTo>
                  <a:cubicBezTo>
                    <a:pt x="186" y="82"/>
                    <a:pt x="186" y="82"/>
                    <a:pt x="186" y="82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40" y="0"/>
                    <a:pt x="0" y="32"/>
                    <a:pt x="12" y="6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0" y="190"/>
                    <a:pt x="50" y="192"/>
                    <a:pt x="50" y="193"/>
                  </a:cubicBezTo>
                  <a:cubicBezTo>
                    <a:pt x="93" y="336"/>
                    <a:pt x="93" y="336"/>
                    <a:pt x="93" y="336"/>
                  </a:cubicBezTo>
                  <a:cubicBezTo>
                    <a:pt x="99" y="357"/>
                    <a:pt x="88" y="378"/>
                    <a:pt x="70" y="386"/>
                  </a:cubicBezTo>
                  <a:close/>
                </a:path>
              </a:pathLst>
            </a:custGeom>
            <a:solidFill>
              <a:srgbClr val="E24E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008B24A-466F-B44F-BD74-24D2861E3901}"/>
              </a:ext>
            </a:extLst>
          </p:cNvPr>
          <p:cNvGrpSpPr/>
          <p:nvPr/>
        </p:nvGrpSpPr>
        <p:grpSpPr>
          <a:xfrm>
            <a:off x="5448300" y="2751137"/>
            <a:ext cx="1298575" cy="1449387"/>
            <a:chOff x="5448300" y="2751137"/>
            <a:chExt cx="1298575" cy="1449387"/>
          </a:xfrm>
        </p:grpSpPr>
        <p:sp>
          <p:nvSpPr>
            <p:cNvPr id="511" name="Google Shape;511;p26"/>
            <p:cNvSpPr/>
            <p:nvPr/>
          </p:nvSpPr>
          <p:spPr>
            <a:xfrm>
              <a:off x="5462587" y="3455987"/>
              <a:ext cx="342900" cy="744537"/>
            </a:xfrm>
            <a:custGeom>
              <a:avLst/>
              <a:gdLst/>
              <a:ahLst/>
              <a:cxnLst/>
              <a:rect l="l" t="t" r="r" b="b"/>
              <a:pathLst>
                <a:path w="94" h="204" extrusionOk="0">
                  <a:moveTo>
                    <a:pt x="88" y="143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7" y="7"/>
                    <a:pt x="47" y="14"/>
                    <a:pt x="45" y="2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0" y="175"/>
                    <a:pt x="34" y="204"/>
                    <a:pt x="65" y="193"/>
                  </a:cubicBezTo>
                  <a:cubicBezTo>
                    <a:pt x="83" y="185"/>
                    <a:pt x="94" y="164"/>
                    <a:pt x="88" y="143"/>
                  </a:cubicBezTo>
                  <a:close/>
                </a:path>
              </a:pathLst>
            </a:custGeom>
            <a:solidFill>
              <a:srgbClr val="660D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5448300" y="2751137"/>
              <a:ext cx="1298575" cy="1409700"/>
            </a:xfrm>
            <a:custGeom>
              <a:avLst/>
              <a:gdLst/>
              <a:ahLst/>
              <a:cxnLst/>
              <a:rect l="l" t="t" r="r" b="b"/>
              <a:pathLst>
                <a:path w="356" h="386" extrusionOk="0">
                  <a:moveTo>
                    <a:pt x="69" y="386"/>
                  </a:moveTo>
                  <a:cubicBezTo>
                    <a:pt x="72" y="385"/>
                    <a:pt x="75" y="384"/>
                    <a:pt x="77" y="383"/>
                  </a:cubicBezTo>
                  <a:cubicBezTo>
                    <a:pt x="188" y="318"/>
                    <a:pt x="188" y="318"/>
                    <a:pt x="188" y="318"/>
                  </a:cubicBezTo>
                  <a:cubicBezTo>
                    <a:pt x="328" y="235"/>
                    <a:pt x="328" y="235"/>
                    <a:pt x="328" y="235"/>
                  </a:cubicBezTo>
                  <a:cubicBezTo>
                    <a:pt x="356" y="219"/>
                    <a:pt x="356" y="178"/>
                    <a:pt x="327" y="161"/>
                  </a:cubicBezTo>
                  <a:cubicBezTo>
                    <a:pt x="186" y="82"/>
                    <a:pt x="186" y="82"/>
                    <a:pt x="186" y="82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40" y="0"/>
                    <a:pt x="0" y="32"/>
                    <a:pt x="11" y="6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90"/>
                    <a:pt x="49" y="192"/>
                    <a:pt x="50" y="193"/>
                  </a:cubicBezTo>
                  <a:cubicBezTo>
                    <a:pt x="92" y="336"/>
                    <a:pt x="92" y="336"/>
                    <a:pt x="92" y="336"/>
                  </a:cubicBezTo>
                  <a:cubicBezTo>
                    <a:pt x="98" y="357"/>
                    <a:pt x="87" y="378"/>
                    <a:pt x="69" y="386"/>
                  </a:cubicBezTo>
                  <a:close/>
                </a:path>
              </a:pathLst>
            </a:custGeom>
            <a:solidFill>
              <a:srgbClr val="8C13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4299CC0-E8BC-E741-8179-D01B33180F86}"/>
              </a:ext>
            </a:extLst>
          </p:cNvPr>
          <p:cNvGrpSpPr/>
          <p:nvPr/>
        </p:nvGrpSpPr>
        <p:grpSpPr>
          <a:xfrm>
            <a:off x="7067550" y="2751137"/>
            <a:ext cx="1303337" cy="1449387"/>
            <a:chOff x="7067550" y="2751137"/>
            <a:chExt cx="1303337" cy="1449387"/>
          </a:xfrm>
        </p:grpSpPr>
        <p:sp>
          <p:nvSpPr>
            <p:cNvPr id="513" name="Google Shape;513;p26"/>
            <p:cNvSpPr/>
            <p:nvPr/>
          </p:nvSpPr>
          <p:spPr>
            <a:xfrm>
              <a:off x="7083425" y="3455987"/>
              <a:ext cx="346075" cy="744537"/>
            </a:xfrm>
            <a:custGeom>
              <a:avLst/>
              <a:gdLst/>
              <a:ahLst/>
              <a:cxnLst/>
              <a:rect l="l" t="t" r="r" b="b"/>
              <a:pathLst>
                <a:path w="95" h="204" extrusionOk="0">
                  <a:moveTo>
                    <a:pt x="88" y="143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7" y="7"/>
                    <a:pt x="47" y="14"/>
                    <a:pt x="45" y="2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0" y="175"/>
                    <a:pt x="34" y="204"/>
                    <a:pt x="65" y="193"/>
                  </a:cubicBezTo>
                  <a:cubicBezTo>
                    <a:pt x="83" y="185"/>
                    <a:pt x="95" y="164"/>
                    <a:pt x="88" y="143"/>
                  </a:cubicBezTo>
                  <a:close/>
                </a:path>
              </a:pathLst>
            </a:custGeom>
            <a:solidFill>
              <a:srgbClr val="55AC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7067550" y="2751137"/>
              <a:ext cx="1303337" cy="1409700"/>
            </a:xfrm>
            <a:custGeom>
              <a:avLst/>
              <a:gdLst/>
              <a:ahLst/>
              <a:cxnLst/>
              <a:rect l="l" t="t" r="r" b="b"/>
              <a:pathLst>
                <a:path w="357" h="386" extrusionOk="0">
                  <a:moveTo>
                    <a:pt x="69" y="386"/>
                  </a:moveTo>
                  <a:cubicBezTo>
                    <a:pt x="72" y="385"/>
                    <a:pt x="75" y="384"/>
                    <a:pt x="78" y="383"/>
                  </a:cubicBezTo>
                  <a:cubicBezTo>
                    <a:pt x="188" y="318"/>
                    <a:pt x="188" y="318"/>
                    <a:pt x="188" y="318"/>
                  </a:cubicBezTo>
                  <a:cubicBezTo>
                    <a:pt x="328" y="235"/>
                    <a:pt x="328" y="235"/>
                    <a:pt x="328" y="235"/>
                  </a:cubicBezTo>
                  <a:cubicBezTo>
                    <a:pt x="357" y="219"/>
                    <a:pt x="356" y="178"/>
                    <a:pt x="327" y="161"/>
                  </a:cubicBezTo>
                  <a:cubicBezTo>
                    <a:pt x="186" y="82"/>
                    <a:pt x="186" y="82"/>
                    <a:pt x="186" y="82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40" y="0"/>
                    <a:pt x="0" y="32"/>
                    <a:pt x="12" y="6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90"/>
                    <a:pt x="50" y="192"/>
                    <a:pt x="50" y="193"/>
                  </a:cubicBezTo>
                  <a:cubicBezTo>
                    <a:pt x="92" y="336"/>
                    <a:pt x="92" y="336"/>
                    <a:pt x="92" y="336"/>
                  </a:cubicBezTo>
                  <a:cubicBezTo>
                    <a:pt x="99" y="357"/>
                    <a:pt x="87" y="378"/>
                    <a:pt x="69" y="386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FF278DB-DD2F-7045-B0FD-7612505FAC99}"/>
              </a:ext>
            </a:extLst>
          </p:cNvPr>
          <p:cNvGrpSpPr/>
          <p:nvPr/>
        </p:nvGrpSpPr>
        <p:grpSpPr>
          <a:xfrm>
            <a:off x="8688387" y="2751137"/>
            <a:ext cx="1301750" cy="1449387"/>
            <a:chOff x="8688387" y="2751137"/>
            <a:chExt cx="1301750" cy="1449387"/>
          </a:xfrm>
        </p:grpSpPr>
        <p:sp>
          <p:nvSpPr>
            <p:cNvPr id="515" name="Google Shape;515;p26"/>
            <p:cNvSpPr/>
            <p:nvPr/>
          </p:nvSpPr>
          <p:spPr>
            <a:xfrm>
              <a:off x="8705850" y="3455987"/>
              <a:ext cx="342900" cy="744537"/>
            </a:xfrm>
            <a:custGeom>
              <a:avLst/>
              <a:gdLst/>
              <a:ahLst/>
              <a:cxnLst/>
              <a:rect l="l" t="t" r="r" b="b"/>
              <a:pathLst>
                <a:path w="94" h="204" extrusionOk="0">
                  <a:moveTo>
                    <a:pt x="87" y="143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7" y="7"/>
                    <a:pt x="46" y="14"/>
                    <a:pt x="44" y="2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0" y="175"/>
                    <a:pt x="33" y="204"/>
                    <a:pt x="65" y="193"/>
                  </a:cubicBezTo>
                  <a:cubicBezTo>
                    <a:pt x="83" y="185"/>
                    <a:pt x="94" y="164"/>
                    <a:pt x="87" y="143"/>
                  </a:cubicBezTo>
                  <a:close/>
                </a:path>
              </a:pathLst>
            </a:custGeom>
            <a:solidFill>
              <a:srgbClr val="2A94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8688387" y="2751137"/>
              <a:ext cx="1301750" cy="1409700"/>
            </a:xfrm>
            <a:custGeom>
              <a:avLst/>
              <a:gdLst/>
              <a:ahLst/>
              <a:cxnLst/>
              <a:rect l="l" t="t" r="r" b="b"/>
              <a:pathLst>
                <a:path w="357" h="386" extrusionOk="0">
                  <a:moveTo>
                    <a:pt x="70" y="386"/>
                  </a:moveTo>
                  <a:cubicBezTo>
                    <a:pt x="72" y="385"/>
                    <a:pt x="75" y="384"/>
                    <a:pt x="78" y="383"/>
                  </a:cubicBezTo>
                  <a:cubicBezTo>
                    <a:pt x="189" y="318"/>
                    <a:pt x="189" y="318"/>
                    <a:pt x="189" y="318"/>
                  </a:cubicBezTo>
                  <a:cubicBezTo>
                    <a:pt x="328" y="235"/>
                    <a:pt x="328" y="235"/>
                    <a:pt x="328" y="235"/>
                  </a:cubicBezTo>
                  <a:cubicBezTo>
                    <a:pt x="357" y="219"/>
                    <a:pt x="356" y="178"/>
                    <a:pt x="328" y="161"/>
                  </a:cubicBezTo>
                  <a:cubicBezTo>
                    <a:pt x="186" y="82"/>
                    <a:pt x="186" y="82"/>
                    <a:pt x="186" y="82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40" y="0"/>
                    <a:pt x="0" y="32"/>
                    <a:pt x="12" y="6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0" y="190"/>
                    <a:pt x="50" y="192"/>
                    <a:pt x="50" y="193"/>
                  </a:cubicBezTo>
                  <a:cubicBezTo>
                    <a:pt x="92" y="336"/>
                    <a:pt x="92" y="336"/>
                    <a:pt x="92" y="336"/>
                  </a:cubicBezTo>
                  <a:cubicBezTo>
                    <a:pt x="99" y="357"/>
                    <a:pt x="88" y="378"/>
                    <a:pt x="70" y="386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5515D8A-2534-4547-BBFF-DD4C862B121E}"/>
              </a:ext>
            </a:extLst>
          </p:cNvPr>
          <p:cNvGrpSpPr/>
          <p:nvPr/>
        </p:nvGrpSpPr>
        <p:grpSpPr>
          <a:xfrm>
            <a:off x="10310812" y="2751137"/>
            <a:ext cx="1298575" cy="1449387"/>
            <a:chOff x="10310812" y="2751137"/>
            <a:chExt cx="1298575" cy="1449387"/>
          </a:xfrm>
        </p:grpSpPr>
        <p:sp>
          <p:nvSpPr>
            <p:cNvPr id="517" name="Google Shape;517;p26"/>
            <p:cNvSpPr/>
            <p:nvPr/>
          </p:nvSpPr>
          <p:spPr>
            <a:xfrm>
              <a:off x="10325100" y="3455987"/>
              <a:ext cx="342900" cy="744537"/>
            </a:xfrm>
            <a:custGeom>
              <a:avLst/>
              <a:gdLst/>
              <a:ahLst/>
              <a:cxnLst/>
              <a:rect l="l" t="t" r="r" b="b"/>
              <a:pathLst>
                <a:path w="94" h="204" extrusionOk="0">
                  <a:moveTo>
                    <a:pt x="88" y="143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7" y="7"/>
                    <a:pt x="47" y="14"/>
                    <a:pt x="45" y="2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0" y="175"/>
                    <a:pt x="33" y="204"/>
                    <a:pt x="65" y="193"/>
                  </a:cubicBezTo>
                  <a:cubicBezTo>
                    <a:pt x="83" y="185"/>
                    <a:pt x="94" y="164"/>
                    <a:pt x="88" y="143"/>
                  </a:cubicBezTo>
                  <a:close/>
                </a:path>
              </a:pathLst>
            </a:custGeom>
            <a:solidFill>
              <a:srgbClr val="0339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10310812" y="2751137"/>
              <a:ext cx="1298575" cy="1409700"/>
            </a:xfrm>
            <a:custGeom>
              <a:avLst/>
              <a:gdLst/>
              <a:ahLst/>
              <a:cxnLst/>
              <a:rect l="l" t="t" r="r" b="b"/>
              <a:pathLst>
                <a:path w="356" h="386" extrusionOk="0">
                  <a:moveTo>
                    <a:pt x="69" y="386"/>
                  </a:moveTo>
                  <a:cubicBezTo>
                    <a:pt x="72" y="385"/>
                    <a:pt x="74" y="384"/>
                    <a:pt x="77" y="383"/>
                  </a:cubicBezTo>
                  <a:cubicBezTo>
                    <a:pt x="188" y="318"/>
                    <a:pt x="188" y="318"/>
                    <a:pt x="188" y="318"/>
                  </a:cubicBezTo>
                  <a:cubicBezTo>
                    <a:pt x="328" y="235"/>
                    <a:pt x="328" y="235"/>
                    <a:pt x="328" y="235"/>
                  </a:cubicBezTo>
                  <a:cubicBezTo>
                    <a:pt x="356" y="219"/>
                    <a:pt x="356" y="178"/>
                    <a:pt x="327" y="161"/>
                  </a:cubicBezTo>
                  <a:cubicBezTo>
                    <a:pt x="185" y="82"/>
                    <a:pt x="185" y="82"/>
                    <a:pt x="185" y="82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39" y="0"/>
                    <a:pt x="0" y="32"/>
                    <a:pt x="11" y="6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9" y="190"/>
                    <a:pt x="49" y="192"/>
                    <a:pt x="49" y="193"/>
                  </a:cubicBezTo>
                  <a:cubicBezTo>
                    <a:pt x="92" y="336"/>
                    <a:pt x="92" y="336"/>
                    <a:pt x="92" y="336"/>
                  </a:cubicBezTo>
                  <a:cubicBezTo>
                    <a:pt x="98" y="357"/>
                    <a:pt x="87" y="378"/>
                    <a:pt x="69" y="386"/>
                  </a:cubicBez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9" name="Google Shape;519;p26"/>
          <p:cNvSpPr txBox="1"/>
          <p:nvPr/>
        </p:nvSpPr>
        <p:spPr>
          <a:xfrm>
            <a:off x="944562" y="3214687"/>
            <a:ext cx="703262" cy="61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520" name="Google Shape;520;p26"/>
          <p:cNvSpPr txBox="1"/>
          <p:nvPr/>
        </p:nvSpPr>
        <p:spPr>
          <a:xfrm>
            <a:off x="2563812" y="3214687"/>
            <a:ext cx="790575" cy="61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521" name="Google Shape;521;p26"/>
          <p:cNvSpPr txBox="1"/>
          <p:nvPr/>
        </p:nvSpPr>
        <p:spPr>
          <a:xfrm>
            <a:off x="4186237" y="3214687"/>
            <a:ext cx="784225" cy="61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522" name="Google Shape;522;p26"/>
          <p:cNvSpPr txBox="1"/>
          <p:nvPr/>
        </p:nvSpPr>
        <p:spPr>
          <a:xfrm>
            <a:off x="5805487" y="3214687"/>
            <a:ext cx="784225" cy="61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523" name="Google Shape;523;p26"/>
          <p:cNvSpPr txBox="1"/>
          <p:nvPr/>
        </p:nvSpPr>
        <p:spPr>
          <a:xfrm>
            <a:off x="7426325" y="3214687"/>
            <a:ext cx="787400" cy="61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/>
          </a:p>
        </p:txBody>
      </p:sp>
      <p:sp>
        <p:nvSpPr>
          <p:cNvPr id="524" name="Google Shape;524;p26"/>
          <p:cNvSpPr txBox="1"/>
          <p:nvPr/>
        </p:nvSpPr>
        <p:spPr>
          <a:xfrm>
            <a:off x="9040812" y="3214687"/>
            <a:ext cx="798512" cy="61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/>
          </a:p>
        </p:txBody>
      </p:sp>
      <p:sp>
        <p:nvSpPr>
          <p:cNvPr id="525" name="Google Shape;525;p26"/>
          <p:cNvSpPr txBox="1"/>
          <p:nvPr/>
        </p:nvSpPr>
        <p:spPr>
          <a:xfrm>
            <a:off x="10664825" y="3214687"/>
            <a:ext cx="779462" cy="61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07</a:t>
            </a:r>
            <a:endParaRPr/>
          </a:p>
        </p:txBody>
      </p:sp>
      <p:sp>
        <p:nvSpPr>
          <p:cNvPr id="526" name="Google Shape;526;p26"/>
          <p:cNvSpPr txBox="1"/>
          <p:nvPr/>
        </p:nvSpPr>
        <p:spPr>
          <a:xfrm>
            <a:off x="736600" y="1076325"/>
            <a:ext cx="1174750" cy="61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None/>
            </a:pPr>
            <a:r>
              <a:rPr lang="en-US" sz="32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/>
          </a:p>
        </p:txBody>
      </p:sp>
      <p:sp>
        <p:nvSpPr>
          <p:cNvPr id="527" name="Google Shape;527;p26"/>
          <p:cNvSpPr txBox="1"/>
          <p:nvPr/>
        </p:nvSpPr>
        <p:spPr>
          <a:xfrm>
            <a:off x="2325687" y="5233987"/>
            <a:ext cx="1184275" cy="61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None/>
            </a:pPr>
            <a:r>
              <a:rPr lang="en-US" sz="32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528" name="Google Shape;528;p26"/>
          <p:cNvSpPr txBox="1"/>
          <p:nvPr/>
        </p:nvSpPr>
        <p:spPr>
          <a:xfrm>
            <a:off x="3989387" y="1076325"/>
            <a:ext cx="1195387" cy="61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None/>
            </a:pPr>
            <a:r>
              <a:rPr lang="en-US" sz="32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/>
          </a:p>
        </p:txBody>
      </p:sp>
      <p:sp>
        <p:nvSpPr>
          <p:cNvPr id="529" name="Google Shape;529;p26"/>
          <p:cNvSpPr txBox="1"/>
          <p:nvPr/>
        </p:nvSpPr>
        <p:spPr>
          <a:xfrm>
            <a:off x="5572125" y="5233987"/>
            <a:ext cx="1192212" cy="61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None/>
            </a:pPr>
            <a:r>
              <a:rPr lang="en-US" sz="32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530" name="Google Shape;530;p26"/>
          <p:cNvSpPr txBox="1"/>
          <p:nvPr/>
        </p:nvSpPr>
        <p:spPr>
          <a:xfrm>
            <a:off x="7250112" y="1076325"/>
            <a:ext cx="1246187" cy="61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None/>
            </a:pPr>
            <a:r>
              <a:rPr lang="en-US" sz="32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2001</a:t>
            </a:r>
            <a:endParaRPr/>
          </a:p>
        </p:txBody>
      </p:sp>
      <p:sp>
        <p:nvSpPr>
          <p:cNvPr id="531" name="Google Shape;531;p26"/>
          <p:cNvSpPr txBox="1"/>
          <p:nvPr/>
        </p:nvSpPr>
        <p:spPr>
          <a:xfrm>
            <a:off x="8843962" y="5233987"/>
            <a:ext cx="1206500" cy="61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None/>
            </a:pPr>
            <a:r>
              <a:rPr lang="en-US" sz="32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2013</a:t>
            </a:r>
            <a:endParaRPr/>
          </a:p>
        </p:txBody>
      </p:sp>
      <p:sp>
        <p:nvSpPr>
          <p:cNvPr id="532" name="Google Shape;532;p26"/>
          <p:cNvSpPr txBox="1"/>
          <p:nvPr/>
        </p:nvSpPr>
        <p:spPr>
          <a:xfrm>
            <a:off x="10537825" y="1076325"/>
            <a:ext cx="1228725" cy="61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None/>
            </a:pPr>
            <a:r>
              <a:rPr lang="en-US" sz="32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533" name="Google Shape;533;p26"/>
          <p:cNvSpPr txBox="1"/>
          <p:nvPr/>
        </p:nvSpPr>
        <p:spPr>
          <a:xfrm>
            <a:off x="5389562" y="803275"/>
            <a:ext cx="12477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534" name="Google Shape;534;p26"/>
          <p:cNvSpPr txBox="1"/>
          <p:nvPr/>
        </p:nvSpPr>
        <p:spPr>
          <a:xfrm>
            <a:off x="8591550" y="812800"/>
            <a:ext cx="12477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535" name="Google Shape;535;p26"/>
          <p:cNvSpPr txBox="1"/>
          <p:nvPr/>
        </p:nvSpPr>
        <p:spPr>
          <a:xfrm>
            <a:off x="482600" y="5010150"/>
            <a:ext cx="12477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536" name="Google Shape;536;p26"/>
          <p:cNvSpPr txBox="1"/>
          <p:nvPr/>
        </p:nvSpPr>
        <p:spPr>
          <a:xfrm>
            <a:off x="3716337" y="5010150"/>
            <a:ext cx="12493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537" name="Google Shape;537;p26"/>
          <p:cNvSpPr txBox="1"/>
          <p:nvPr/>
        </p:nvSpPr>
        <p:spPr>
          <a:xfrm>
            <a:off x="6992937" y="5019675"/>
            <a:ext cx="12493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538" name="Google Shape;538;p26"/>
          <p:cNvSpPr txBox="1"/>
          <p:nvPr/>
        </p:nvSpPr>
        <p:spPr>
          <a:xfrm>
            <a:off x="10361612" y="5010150"/>
            <a:ext cx="12477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5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5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6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5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5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5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5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500" fill="hold"/>
                                            <p:tgtEl>
                                              <p:spTgt spid="5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5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500" fill="hold"/>
                                            <p:tgtEl>
                                              <p:spTgt spid="5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500" fill="hold"/>
                                            <p:tgtEl>
                                              <p:spTgt spid="5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7" dur="5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8" dur="5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9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5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7" dur="500" fill="hold"/>
                                            <p:tgtEl>
                                              <p:spTgt spid="5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8" dur="500" fill="hold"/>
                                            <p:tgtEl>
                                              <p:spTgt spid="5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1" dur="500" fill="hold"/>
                                            <p:tgtEl>
                                              <p:spTgt spid="5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2" dur="500" fill="hold"/>
                                            <p:tgtEl>
                                              <p:spTgt spid="5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10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5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1" dur="500" fill="hold"/>
                                            <p:tgtEl>
                                              <p:spTgt spid="5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2" dur="500" fill="hold"/>
                                            <p:tgtEl>
                                              <p:spTgt spid="5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5" dur="500" fill="hold"/>
                                            <p:tgtEl>
                                              <p:spTgt spid="5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6" dur="500" fill="hold"/>
                                            <p:tgtEl>
                                              <p:spTgt spid="5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1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5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5" dur="5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6" dur="5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9" dur="500" fill="hold"/>
                                            <p:tgtEl>
                                              <p:spTgt spid="5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0" dur="500" fill="hold"/>
                                            <p:tgtEl>
                                              <p:spTgt spid="5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4" grpId="0"/>
          <p:bldP spid="519" grpId="0"/>
          <p:bldP spid="520" grpId="0"/>
          <p:bldP spid="521" grpId="0"/>
          <p:bldP spid="522" grpId="0"/>
          <p:bldP spid="523" grpId="0"/>
          <p:bldP spid="524" grpId="0"/>
          <p:bldP spid="525" grpId="0"/>
          <p:bldP spid="526" grpId="0"/>
          <p:bldP spid="527" grpId="0"/>
          <p:bldP spid="528" grpId="0"/>
          <p:bldP spid="529" grpId="0"/>
          <p:bldP spid="530" grpId="0"/>
          <p:bldP spid="531" grpId="0"/>
          <p:bldP spid="532" grpId="0"/>
          <p:bldP spid="533" grpId="0"/>
          <p:bldP spid="534" grpId="0"/>
          <p:bldP spid="535" grpId="0"/>
          <p:bldP spid="536" grpId="0"/>
          <p:bldP spid="537" grpId="0"/>
          <p:bldP spid="5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5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6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5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5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5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5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5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5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9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5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5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5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5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5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10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5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5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5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5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5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1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5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5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5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4" grpId="0"/>
          <p:bldP spid="519" grpId="0"/>
          <p:bldP spid="520" grpId="0"/>
          <p:bldP spid="521" grpId="0"/>
          <p:bldP spid="522" grpId="0"/>
          <p:bldP spid="523" grpId="0"/>
          <p:bldP spid="524" grpId="0"/>
          <p:bldP spid="525" grpId="0"/>
          <p:bldP spid="526" grpId="0"/>
          <p:bldP spid="527" grpId="0"/>
          <p:bldP spid="528" grpId="0"/>
          <p:bldP spid="529" grpId="0"/>
          <p:bldP spid="530" grpId="0"/>
          <p:bldP spid="531" grpId="0"/>
          <p:bldP spid="532" grpId="0"/>
          <p:bldP spid="533" grpId="0"/>
          <p:bldP spid="534" grpId="0"/>
          <p:bldP spid="535" grpId="0"/>
          <p:bldP spid="536" grpId="0"/>
          <p:bldP spid="537" grpId="0"/>
          <p:bldP spid="538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7"/>
          <p:cNvSpPr txBox="1"/>
          <p:nvPr/>
        </p:nvSpPr>
        <p:spPr>
          <a:xfrm>
            <a:off x="1762125" y="912812"/>
            <a:ext cx="12223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8C225B1-9060-7C44-B721-8F5964F52F84}"/>
              </a:ext>
            </a:extLst>
          </p:cNvPr>
          <p:cNvGrpSpPr/>
          <p:nvPr/>
        </p:nvGrpSpPr>
        <p:grpSpPr>
          <a:xfrm>
            <a:off x="431800" y="2825750"/>
            <a:ext cx="1165225" cy="1293812"/>
            <a:chOff x="431800" y="2825750"/>
            <a:chExt cx="1165225" cy="1293812"/>
          </a:xfrm>
        </p:grpSpPr>
        <p:sp>
          <p:nvSpPr>
            <p:cNvPr id="544" name="Google Shape;544;p27"/>
            <p:cNvSpPr/>
            <p:nvPr/>
          </p:nvSpPr>
          <p:spPr>
            <a:xfrm>
              <a:off x="447675" y="3454400"/>
              <a:ext cx="307975" cy="665162"/>
            </a:xfrm>
            <a:custGeom>
              <a:avLst/>
              <a:gdLst/>
              <a:ahLst/>
              <a:cxnLst/>
              <a:rect l="l" t="t" r="r" b="b"/>
              <a:pathLst>
                <a:path w="78" h="168" extrusionOk="0">
                  <a:moveTo>
                    <a:pt x="72" y="118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5"/>
                    <a:pt x="38" y="11"/>
                    <a:pt x="37" y="17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0" y="144"/>
                    <a:pt x="27" y="168"/>
                    <a:pt x="53" y="159"/>
                  </a:cubicBezTo>
                  <a:cubicBezTo>
                    <a:pt x="68" y="152"/>
                    <a:pt x="78" y="135"/>
                    <a:pt x="72" y="118"/>
                  </a:cubicBezTo>
                  <a:close/>
                </a:path>
              </a:pathLst>
            </a:custGeom>
            <a:solidFill>
              <a:srgbClr val="E6A5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431800" y="2825750"/>
              <a:ext cx="1165225" cy="1257300"/>
            </a:xfrm>
            <a:custGeom>
              <a:avLst/>
              <a:gdLst/>
              <a:ahLst/>
              <a:cxnLst/>
              <a:rect l="l" t="t" r="r" b="b"/>
              <a:pathLst>
                <a:path w="295" h="318" extrusionOk="0">
                  <a:moveTo>
                    <a:pt x="57" y="318"/>
                  </a:moveTo>
                  <a:cubicBezTo>
                    <a:pt x="60" y="318"/>
                    <a:pt x="62" y="317"/>
                    <a:pt x="64" y="315"/>
                  </a:cubicBezTo>
                  <a:cubicBezTo>
                    <a:pt x="156" y="262"/>
                    <a:pt x="156" y="262"/>
                    <a:pt x="156" y="262"/>
                  </a:cubicBezTo>
                  <a:cubicBezTo>
                    <a:pt x="271" y="194"/>
                    <a:pt x="271" y="194"/>
                    <a:pt x="271" y="194"/>
                  </a:cubicBezTo>
                  <a:cubicBezTo>
                    <a:pt x="295" y="180"/>
                    <a:pt x="294" y="146"/>
                    <a:pt x="270" y="133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33" y="0"/>
                    <a:pt x="0" y="26"/>
                    <a:pt x="10" y="57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1" y="156"/>
                    <a:pt x="41" y="158"/>
                    <a:pt x="41" y="159"/>
                  </a:cubicBezTo>
                  <a:cubicBezTo>
                    <a:pt x="76" y="277"/>
                    <a:pt x="76" y="277"/>
                    <a:pt x="76" y="277"/>
                  </a:cubicBezTo>
                  <a:cubicBezTo>
                    <a:pt x="82" y="294"/>
                    <a:pt x="72" y="311"/>
                    <a:pt x="57" y="318"/>
                  </a:cubicBezTo>
                  <a:close/>
                </a:path>
              </a:pathLst>
            </a:custGeom>
            <a:solidFill>
              <a:srgbClr val="FFCC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D37B67A-E49F-DC48-9889-7AEC1BBD066B}"/>
              </a:ext>
            </a:extLst>
          </p:cNvPr>
          <p:cNvGrpSpPr/>
          <p:nvPr/>
        </p:nvGrpSpPr>
        <p:grpSpPr>
          <a:xfrm>
            <a:off x="1881187" y="2825750"/>
            <a:ext cx="1166812" cy="1293812"/>
            <a:chOff x="1881187" y="2825750"/>
            <a:chExt cx="1166812" cy="1293812"/>
          </a:xfrm>
        </p:grpSpPr>
        <p:sp>
          <p:nvSpPr>
            <p:cNvPr id="546" name="Google Shape;546;p27"/>
            <p:cNvSpPr/>
            <p:nvPr/>
          </p:nvSpPr>
          <p:spPr>
            <a:xfrm>
              <a:off x="1897062" y="3454400"/>
              <a:ext cx="307975" cy="665162"/>
            </a:xfrm>
            <a:custGeom>
              <a:avLst/>
              <a:gdLst/>
              <a:ahLst/>
              <a:cxnLst/>
              <a:rect l="l" t="t" r="r" b="b"/>
              <a:pathLst>
                <a:path w="78" h="168" extrusionOk="0">
                  <a:moveTo>
                    <a:pt x="72" y="118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9" y="5"/>
                    <a:pt x="38" y="11"/>
                    <a:pt x="37" y="17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0" y="144"/>
                    <a:pt x="27" y="168"/>
                    <a:pt x="54" y="159"/>
                  </a:cubicBezTo>
                  <a:cubicBezTo>
                    <a:pt x="68" y="152"/>
                    <a:pt x="78" y="135"/>
                    <a:pt x="72" y="118"/>
                  </a:cubicBezTo>
                  <a:close/>
                </a:path>
              </a:pathLst>
            </a:custGeom>
            <a:solidFill>
              <a:srgbClr val="E077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1881187" y="2825750"/>
              <a:ext cx="1166812" cy="1257300"/>
            </a:xfrm>
            <a:custGeom>
              <a:avLst/>
              <a:gdLst/>
              <a:ahLst/>
              <a:cxnLst/>
              <a:rect l="l" t="t" r="r" b="b"/>
              <a:pathLst>
                <a:path w="295" h="318" extrusionOk="0">
                  <a:moveTo>
                    <a:pt x="58" y="318"/>
                  </a:moveTo>
                  <a:cubicBezTo>
                    <a:pt x="60" y="318"/>
                    <a:pt x="62" y="317"/>
                    <a:pt x="64" y="315"/>
                  </a:cubicBezTo>
                  <a:cubicBezTo>
                    <a:pt x="156" y="262"/>
                    <a:pt x="156" y="262"/>
                    <a:pt x="156" y="262"/>
                  </a:cubicBezTo>
                  <a:cubicBezTo>
                    <a:pt x="271" y="194"/>
                    <a:pt x="271" y="194"/>
                    <a:pt x="271" y="194"/>
                  </a:cubicBezTo>
                  <a:cubicBezTo>
                    <a:pt x="295" y="180"/>
                    <a:pt x="294" y="146"/>
                    <a:pt x="271" y="133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33" y="0"/>
                    <a:pt x="0" y="26"/>
                    <a:pt x="10" y="57"/>
                  </a:cubicBezTo>
                  <a:cubicBezTo>
                    <a:pt x="41" y="155"/>
                    <a:pt x="41" y="155"/>
                    <a:pt x="41" y="155"/>
                  </a:cubicBezTo>
                  <a:cubicBezTo>
                    <a:pt x="41" y="156"/>
                    <a:pt x="41" y="158"/>
                    <a:pt x="41" y="159"/>
                  </a:cubicBezTo>
                  <a:cubicBezTo>
                    <a:pt x="76" y="277"/>
                    <a:pt x="76" y="277"/>
                    <a:pt x="76" y="277"/>
                  </a:cubicBezTo>
                  <a:cubicBezTo>
                    <a:pt x="82" y="294"/>
                    <a:pt x="72" y="311"/>
                    <a:pt x="58" y="318"/>
                  </a:cubicBezTo>
                  <a:close/>
                </a:path>
              </a:pathLst>
            </a:custGeom>
            <a:solidFill>
              <a:srgbClr val="FF9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F81BE58-59DE-0D4D-A133-6C281FBF4CF3}"/>
              </a:ext>
            </a:extLst>
          </p:cNvPr>
          <p:cNvGrpSpPr/>
          <p:nvPr/>
        </p:nvGrpSpPr>
        <p:grpSpPr>
          <a:xfrm>
            <a:off x="3332162" y="2825750"/>
            <a:ext cx="1165225" cy="1293812"/>
            <a:chOff x="3332162" y="2825750"/>
            <a:chExt cx="1165225" cy="1293812"/>
          </a:xfrm>
        </p:grpSpPr>
        <p:sp>
          <p:nvSpPr>
            <p:cNvPr id="548" name="Google Shape;548;p27"/>
            <p:cNvSpPr/>
            <p:nvPr/>
          </p:nvSpPr>
          <p:spPr>
            <a:xfrm>
              <a:off x="3348037" y="3454400"/>
              <a:ext cx="307975" cy="665162"/>
            </a:xfrm>
            <a:custGeom>
              <a:avLst/>
              <a:gdLst/>
              <a:ahLst/>
              <a:cxnLst/>
              <a:rect l="l" t="t" r="r" b="b"/>
              <a:pathLst>
                <a:path w="78" h="168" extrusionOk="0">
                  <a:moveTo>
                    <a:pt x="72" y="118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9" y="5"/>
                    <a:pt x="38" y="11"/>
                    <a:pt x="37" y="17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0" y="144"/>
                    <a:pt x="28" y="168"/>
                    <a:pt x="54" y="159"/>
                  </a:cubicBezTo>
                  <a:cubicBezTo>
                    <a:pt x="68" y="152"/>
                    <a:pt x="78" y="135"/>
                    <a:pt x="72" y="118"/>
                  </a:cubicBezTo>
                  <a:close/>
                </a:path>
              </a:pathLst>
            </a:custGeom>
            <a:solidFill>
              <a:srgbClr val="C232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3332162" y="2825750"/>
              <a:ext cx="1165225" cy="1257300"/>
            </a:xfrm>
            <a:custGeom>
              <a:avLst/>
              <a:gdLst/>
              <a:ahLst/>
              <a:cxnLst/>
              <a:rect l="l" t="t" r="r" b="b"/>
              <a:pathLst>
                <a:path w="295" h="318" extrusionOk="0">
                  <a:moveTo>
                    <a:pt x="58" y="318"/>
                  </a:moveTo>
                  <a:cubicBezTo>
                    <a:pt x="60" y="318"/>
                    <a:pt x="62" y="317"/>
                    <a:pt x="64" y="315"/>
                  </a:cubicBezTo>
                  <a:cubicBezTo>
                    <a:pt x="156" y="262"/>
                    <a:pt x="156" y="262"/>
                    <a:pt x="156" y="262"/>
                  </a:cubicBezTo>
                  <a:cubicBezTo>
                    <a:pt x="271" y="194"/>
                    <a:pt x="271" y="194"/>
                    <a:pt x="271" y="194"/>
                  </a:cubicBezTo>
                  <a:cubicBezTo>
                    <a:pt x="295" y="180"/>
                    <a:pt x="294" y="146"/>
                    <a:pt x="271" y="133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33" y="0"/>
                    <a:pt x="0" y="26"/>
                    <a:pt x="10" y="57"/>
                  </a:cubicBezTo>
                  <a:cubicBezTo>
                    <a:pt x="41" y="155"/>
                    <a:pt x="41" y="155"/>
                    <a:pt x="41" y="155"/>
                  </a:cubicBezTo>
                  <a:cubicBezTo>
                    <a:pt x="41" y="156"/>
                    <a:pt x="41" y="158"/>
                    <a:pt x="41" y="159"/>
                  </a:cubicBezTo>
                  <a:cubicBezTo>
                    <a:pt x="76" y="277"/>
                    <a:pt x="76" y="277"/>
                    <a:pt x="76" y="277"/>
                  </a:cubicBezTo>
                  <a:cubicBezTo>
                    <a:pt x="82" y="294"/>
                    <a:pt x="72" y="311"/>
                    <a:pt x="58" y="318"/>
                  </a:cubicBezTo>
                  <a:close/>
                </a:path>
              </a:pathLst>
            </a:custGeom>
            <a:solidFill>
              <a:srgbClr val="E24E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49FC19-4516-4146-8051-BD91519CA73C}"/>
              </a:ext>
            </a:extLst>
          </p:cNvPr>
          <p:cNvGrpSpPr/>
          <p:nvPr/>
        </p:nvGrpSpPr>
        <p:grpSpPr>
          <a:xfrm>
            <a:off x="4783137" y="2825750"/>
            <a:ext cx="1165225" cy="1293812"/>
            <a:chOff x="4783137" y="2825750"/>
            <a:chExt cx="1165225" cy="1293812"/>
          </a:xfrm>
        </p:grpSpPr>
        <p:sp>
          <p:nvSpPr>
            <p:cNvPr id="550" name="Google Shape;550;p27"/>
            <p:cNvSpPr/>
            <p:nvPr/>
          </p:nvSpPr>
          <p:spPr>
            <a:xfrm>
              <a:off x="4797425" y="3454400"/>
              <a:ext cx="309562" cy="665162"/>
            </a:xfrm>
            <a:custGeom>
              <a:avLst/>
              <a:gdLst/>
              <a:ahLst/>
              <a:cxnLst/>
              <a:rect l="l" t="t" r="r" b="b"/>
              <a:pathLst>
                <a:path w="78" h="168" extrusionOk="0">
                  <a:moveTo>
                    <a:pt x="72" y="118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9" y="5"/>
                    <a:pt x="39" y="11"/>
                    <a:pt x="37" y="17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0" y="144"/>
                    <a:pt x="28" y="168"/>
                    <a:pt x="54" y="159"/>
                  </a:cubicBezTo>
                  <a:cubicBezTo>
                    <a:pt x="68" y="152"/>
                    <a:pt x="78" y="135"/>
                    <a:pt x="72" y="118"/>
                  </a:cubicBezTo>
                  <a:close/>
                </a:path>
              </a:pathLst>
            </a:custGeom>
            <a:solidFill>
              <a:srgbClr val="660D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4783137" y="2825750"/>
              <a:ext cx="1165225" cy="1257300"/>
            </a:xfrm>
            <a:custGeom>
              <a:avLst/>
              <a:gdLst/>
              <a:ahLst/>
              <a:cxnLst/>
              <a:rect l="l" t="t" r="r" b="b"/>
              <a:pathLst>
                <a:path w="295" h="318" extrusionOk="0">
                  <a:moveTo>
                    <a:pt x="58" y="318"/>
                  </a:moveTo>
                  <a:cubicBezTo>
                    <a:pt x="60" y="318"/>
                    <a:pt x="62" y="317"/>
                    <a:pt x="64" y="315"/>
                  </a:cubicBezTo>
                  <a:cubicBezTo>
                    <a:pt x="156" y="262"/>
                    <a:pt x="156" y="262"/>
                    <a:pt x="156" y="262"/>
                  </a:cubicBezTo>
                  <a:cubicBezTo>
                    <a:pt x="271" y="194"/>
                    <a:pt x="271" y="194"/>
                    <a:pt x="271" y="194"/>
                  </a:cubicBezTo>
                  <a:cubicBezTo>
                    <a:pt x="295" y="180"/>
                    <a:pt x="295" y="146"/>
                    <a:pt x="271" y="133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33" y="0"/>
                    <a:pt x="0" y="26"/>
                    <a:pt x="10" y="57"/>
                  </a:cubicBezTo>
                  <a:cubicBezTo>
                    <a:pt x="41" y="155"/>
                    <a:pt x="41" y="155"/>
                    <a:pt x="41" y="155"/>
                  </a:cubicBezTo>
                  <a:cubicBezTo>
                    <a:pt x="41" y="156"/>
                    <a:pt x="41" y="158"/>
                    <a:pt x="41" y="159"/>
                  </a:cubicBezTo>
                  <a:cubicBezTo>
                    <a:pt x="76" y="277"/>
                    <a:pt x="76" y="277"/>
                    <a:pt x="76" y="277"/>
                  </a:cubicBezTo>
                  <a:cubicBezTo>
                    <a:pt x="82" y="294"/>
                    <a:pt x="72" y="311"/>
                    <a:pt x="58" y="318"/>
                  </a:cubicBezTo>
                  <a:close/>
                </a:path>
              </a:pathLst>
            </a:custGeom>
            <a:solidFill>
              <a:srgbClr val="8C13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2BB984F-D9B2-0B40-93DB-870F965600BB}"/>
              </a:ext>
            </a:extLst>
          </p:cNvPr>
          <p:cNvGrpSpPr/>
          <p:nvPr/>
        </p:nvGrpSpPr>
        <p:grpSpPr>
          <a:xfrm>
            <a:off x="6232525" y="2825750"/>
            <a:ext cx="1165225" cy="1293812"/>
            <a:chOff x="6232525" y="2825750"/>
            <a:chExt cx="1165225" cy="1293812"/>
          </a:xfrm>
        </p:grpSpPr>
        <p:sp>
          <p:nvSpPr>
            <p:cNvPr id="552" name="Google Shape;552;p27"/>
            <p:cNvSpPr/>
            <p:nvPr/>
          </p:nvSpPr>
          <p:spPr>
            <a:xfrm>
              <a:off x="6248400" y="3454400"/>
              <a:ext cx="307975" cy="665162"/>
            </a:xfrm>
            <a:custGeom>
              <a:avLst/>
              <a:gdLst/>
              <a:ahLst/>
              <a:cxnLst/>
              <a:rect l="l" t="t" r="r" b="b"/>
              <a:pathLst>
                <a:path w="78" h="168" extrusionOk="0">
                  <a:moveTo>
                    <a:pt x="73" y="11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9" y="5"/>
                    <a:pt x="39" y="11"/>
                    <a:pt x="37" y="17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0" y="144"/>
                    <a:pt x="28" y="168"/>
                    <a:pt x="54" y="159"/>
                  </a:cubicBezTo>
                  <a:cubicBezTo>
                    <a:pt x="69" y="152"/>
                    <a:pt x="78" y="135"/>
                    <a:pt x="73" y="118"/>
                  </a:cubicBezTo>
                  <a:close/>
                </a:path>
              </a:pathLst>
            </a:custGeom>
            <a:solidFill>
              <a:srgbClr val="55B4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6232525" y="2825750"/>
              <a:ext cx="1165225" cy="1257300"/>
            </a:xfrm>
            <a:custGeom>
              <a:avLst/>
              <a:gdLst/>
              <a:ahLst/>
              <a:cxnLst/>
              <a:rect l="l" t="t" r="r" b="b"/>
              <a:pathLst>
                <a:path w="295" h="318" extrusionOk="0">
                  <a:moveTo>
                    <a:pt x="58" y="318"/>
                  </a:moveTo>
                  <a:cubicBezTo>
                    <a:pt x="60" y="318"/>
                    <a:pt x="62" y="317"/>
                    <a:pt x="64" y="315"/>
                  </a:cubicBezTo>
                  <a:cubicBezTo>
                    <a:pt x="156" y="262"/>
                    <a:pt x="156" y="262"/>
                    <a:pt x="156" y="262"/>
                  </a:cubicBezTo>
                  <a:cubicBezTo>
                    <a:pt x="271" y="194"/>
                    <a:pt x="271" y="194"/>
                    <a:pt x="271" y="194"/>
                  </a:cubicBezTo>
                  <a:cubicBezTo>
                    <a:pt x="295" y="180"/>
                    <a:pt x="295" y="146"/>
                    <a:pt x="271" y="133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33" y="0"/>
                    <a:pt x="0" y="26"/>
                    <a:pt x="10" y="57"/>
                  </a:cubicBezTo>
                  <a:cubicBezTo>
                    <a:pt x="41" y="155"/>
                    <a:pt x="41" y="155"/>
                    <a:pt x="41" y="155"/>
                  </a:cubicBezTo>
                  <a:cubicBezTo>
                    <a:pt x="41" y="156"/>
                    <a:pt x="41" y="158"/>
                    <a:pt x="42" y="159"/>
                  </a:cubicBezTo>
                  <a:cubicBezTo>
                    <a:pt x="77" y="277"/>
                    <a:pt x="77" y="277"/>
                    <a:pt x="77" y="277"/>
                  </a:cubicBezTo>
                  <a:cubicBezTo>
                    <a:pt x="82" y="294"/>
                    <a:pt x="73" y="311"/>
                    <a:pt x="58" y="318"/>
                  </a:cubicBezTo>
                  <a:close/>
                </a:path>
              </a:pathLst>
            </a:custGeom>
            <a:solidFill>
              <a:srgbClr val="69DA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405CFFA-C9A3-E144-BFEE-5C1CA18F390F}"/>
              </a:ext>
            </a:extLst>
          </p:cNvPr>
          <p:cNvGrpSpPr/>
          <p:nvPr/>
        </p:nvGrpSpPr>
        <p:grpSpPr>
          <a:xfrm>
            <a:off x="7683500" y="2825750"/>
            <a:ext cx="1165225" cy="1293812"/>
            <a:chOff x="7683500" y="2825750"/>
            <a:chExt cx="1165225" cy="1293812"/>
          </a:xfrm>
        </p:grpSpPr>
        <p:sp>
          <p:nvSpPr>
            <p:cNvPr id="554" name="Google Shape;554;p27"/>
            <p:cNvSpPr/>
            <p:nvPr/>
          </p:nvSpPr>
          <p:spPr>
            <a:xfrm>
              <a:off x="7699375" y="3454400"/>
              <a:ext cx="307975" cy="665162"/>
            </a:xfrm>
            <a:custGeom>
              <a:avLst/>
              <a:gdLst/>
              <a:ahLst/>
              <a:cxnLst/>
              <a:rect l="l" t="t" r="r" b="b"/>
              <a:pathLst>
                <a:path w="78" h="168" extrusionOk="0">
                  <a:moveTo>
                    <a:pt x="73" y="11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9" y="5"/>
                    <a:pt x="39" y="11"/>
                    <a:pt x="37" y="17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0" y="144"/>
                    <a:pt x="28" y="168"/>
                    <a:pt x="54" y="159"/>
                  </a:cubicBezTo>
                  <a:cubicBezTo>
                    <a:pt x="69" y="152"/>
                    <a:pt x="78" y="135"/>
                    <a:pt x="73" y="118"/>
                  </a:cubicBezTo>
                  <a:close/>
                </a:path>
              </a:pathLst>
            </a:custGeom>
            <a:solidFill>
              <a:srgbClr val="55AC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7683500" y="2825750"/>
              <a:ext cx="1165225" cy="1257300"/>
            </a:xfrm>
            <a:custGeom>
              <a:avLst/>
              <a:gdLst/>
              <a:ahLst/>
              <a:cxnLst/>
              <a:rect l="l" t="t" r="r" b="b"/>
              <a:pathLst>
                <a:path w="295" h="318" extrusionOk="0">
                  <a:moveTo>
                    <a:pt x="58" y="318"/>
                  </a:moveTo>
                  <a:cubicBezTo>
                    <a:pt x="60" y="318"/>
                    <a:pt x="62" y="317"/>
                    <a:pt x="65" y="315"/>
                  </a:cubicBezTo>
                  <a:cubicBezTo>
                    <a:pt x="156" y="262"/>
                    <a:pt x="156" y="262"/>
                    <a:pt x="156" y="262"/>
                  </a:cubicBezTo>
                  <a:cubicBezTo>
                    <a:pt x="271" y="194"/>
                    <a:pt x="271" y="194"/>
                    <a:pt x="271" y="194"/>
                  </a:cubicBezTo>
                  <a:cubicBezTo>
                    <a:pt x="295" y="180"/>
                    <a:pt x="295" y="146"/>
                    <a:pt x="271" y="133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33" y="0"/>
                    <a:pt x="0" y="26"/>
                    <a:pt x="10" y="57"/>
                  </a:cubicBezTo>
                  <a:cubicBezTo>
                    <a:pt x="41" y="155"/>
                    <a:pt x="41" y="155"/>
                    <a:pt x="41" y="155"/>
                  </a:cubicBezTo>
                  <a:cubicBezTo>
                    <a:pt x="41" y="156"/>
                    <a:pt x="41" y="158"/>
                    <a:pt x="42" y="159"/>
                  </a:cubicBezTo>
                  <a:cubicBezTo>
                    <a:pt x="77" y="277"/>
                    <a:pt x="77" y="277"/>
                    <a:pt x="77" y="277"/>
                  </a:cubicBezTo>
                  <a:cubicBezTo>
                    <a:pt x="82" y="294"/>
                    <a:pt x="73" y="311"/>
                    <a:pt x="58" y="318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7CE0F53-0635-1940-A1AD-D72867474987}"/>
              </a:ext>
            </a:extLst>
          </p:cNvPr>
          <p:cNvGrpSpPr/>
          <p:nvPr/>
        </p:nvGrpSpPr>
        <p:grpSpPr>
          <a:xfrm>
            <a:off x="9137650" y="2825750"/>
            <a:ext cx="1162050" cy="1293812"/>
            <a:chOff x="9137650" y="2825750"/>
            <a:chExt cx="1162050" cy="1293812"/>
          </a:xfrm>
        </p:grpSpPr>
        <p:sp>
          <p:nvSpPr>
            <p:cNvPr id="556" name="Google Shape;556;p27"/>
            <p:cNvSpPr/>
            <p:nvPr/>
          </p:nvSpPr>
          <p:spPr>
            <a:xfrm>
              <a:off x="9148762" y="3454400"/>
              <a:ext cx="307975" cy="665162"/>
            </a:xfrm>
            <a:custGeom>
              <a:avLst/>
              <a:gdLst/>
              <a:ahLst/>
              <a:cxnLst/>
              <a:rect l="l" t="t" r="r" b="b"/>
              <a:pathLst>
                <a:path w="78" h="168" extrusionOk="0">
                  <a:moveTo>
                    <a:pt x="73" y="11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9" y="5"/>
                    <a:pt x="39" y="11"/>
                    <a:pt x="37" y="17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0" y="144"/>
                    <a:pt x="28" y="168"/>
                    <a:pt x="54" y="159"/>
                  </a:cubicBezTo>
                  <a:cubicBezTo>
                    <a:pt x="69" y="152"/>
                    <a:pt x="78" y="135"/>
                    <a:pt x="73" y="118"/>
                  </a:cubicBezTo>
                  <a:close/>
                </a:path>
              </a:pathLst>
            </a:custGeom>
            <a:solidFill>
              <a:srgbClr val="2A94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9137650" y="2825750"/>
              <a:ext cx="1162050" cy="1257300"/>
            </a:xfrm>
            <a:custGeom>
              <a:avLst/>
              <a:gdLst/>
              <a:ahLst/>
              <a:cxnLst/>
              <a:rect l="l" t="t" r="r" b="b"/>
              <a:pathLst>
                <a:path w="294" h="318" extrusionOk="0">
                  <a:moveTo>
                    <a:pt x="57" y="318"/>
                  </a:moveTo>
                  <a:cubicBezTo>
                    <a:pt x="59" y="318"/>
                    <a:pt x="61" y="317"/>
                    <a:pt x="64" y="315"/>
                  </a:cubicBezTo>
                  <a:cubicBezTo>
                    <a:pt x="155" y="262"/>
                    <a:pt x="155" y="262"/>
                    <a:pt x="155" y="262"/>
                  </a:cubicBezTo>
                  <a:cubicBezTo>
                    <a:pt x="271" y="194"/>
                    <a:pt x="271" y="194"/>
                    <a:pt x="271" y="194"/>
                  </a:cubicBezTo>
                  <a:cubicBezTo>
                    <a:pt x="294" y="180"/>
                    <a:pt x="294" y="146"/>
                    <a:pt x="270" y="133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32" y="0"/>
                    <a:pt x="0" y="26"/>
                    <a:pt x="9" y="57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6"/>
                    <a:pt x="40" y="158"/>
                    <a:pt x="41" y="159"/>
                  </a:cubicBezTo>
                  <a:cubicBezTo>
                    <a:pt x="76" y="277"/>
                    <a:pt x="76" y="277"/>
                    <a:pt x="76" y="277"/>
                  </a:cubicBezTo>
                  <a:cubicBezTo>
                    <a:pt x="81" y="294"/>
                    <a:pt x="72" y="311"/>
                    <a:pt x="57" y="318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95F4A98-C91B-034C-8602-64B51A592073}"/>
              </a:ext>
            </a:extLst>
          </p:cNvPr>
          <p:cNvGrpSpPr/>
          <p:nvPr/>
        </p:nvGrpSpPr>
        <p:grpSpPr>
          <a:xfrm>
            <a:off x="10587037" y="2825750"/>
            <a:ext cx="1162050" cy="1293812"/>
            <a:chOff x="10587037" y="2825750"/>
            <a:chExt cx="1162050" cy="1293812"/>
          </a:xfrm>
        </p:grpSpPr>
        <p:sp>
          <p:nvSpPr>
            <p:cNvPr id="558" name="Google Shape;558;p27"/>
            <p:cNvSpPr/>
            <p:nvPr/>
          </p:nvSpPr>
          <p:spPr>
            <a:xfrm>
              <a:off x="10599737" y="3454400"/>
              <a:ext cx="307975" cy="665162"/>
            </a:xfrm>
            <a:custGeom>
              <a:avLst/>
              <a:gdLst/>
              <a:ahLst/>
              <a:cxnLst/>
              <a:rect l="l" t="t" r="r" b="b"/>
              <a:pathLst>
                <a:path w="78" h="168" extrusionOk="0">
                  <a:moveTo>
                    <a:pt x="73" y="118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9" y="5"/>
                    <a:pt x="39" y="11"/>
                    <a:pt x="37" y="17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0" y="144"/>
                    <a:pt x="28" y="168"/>
                    <a:pt x="54" y="159"/>
                  </a:cubicBezTo>
                  <a:cubicBezTo>
                    <a:pt x="69" y="152"/>
                    <a:pt x="78" y="135"/>
                    <a:pt x="73" y="118"/>
                  </a:cubicBezTo>
                  <a:close/>
                </a:path>
              </a:pathLst>
            </a:custGeom>
            <a:solidFill>
              <a:srgbClr val="0339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27"/>
            <p:cNvSpPr/>
            <p:nvPr/>
          </p:nvSpPr>
          <p:spPr>
            <a:xfrm>
              <a:off x="10587037" y="2825750"/>
              <a:ext cx="1162050" cy="1257300"/>
            </a:xfrm>
            <a:custGeom>
              <a:avLst/>
              <a:gdLst/>
              <a:ahLst/>
              <a:cxnLst/>
              <a:rect l="l" t="t" r="r" b="b"/>
              <a:pathLst>
                <a:path w="294" h="318" extrusionOk="0">
                  <a:moveTo>
                    <a:pt x="57" y="318"/>
                  </a:moveTo>
                  <a:cubicBezTo>
                    <a:pt x="59" y="318"/>
                    <a:pt x="61" y="317"/>
                    <a:pt x="64" y="315"/>
                  </a:cubicBezTo>
                  <a:cubicBezTo>
                    <a:pt x="155" y="262"/>
                    <a:pt x="155" y="262"/>
                    <a:pt x="155" y="262"/>
                  </a:cubicBezTo>
                  <a:cubicBezTo>
                    <a:pt x="271" y="194"/>
                    <a:pt x="271" y="194"/>
                    <a:pt x="271" y="194"/>
                  </a:cubicBezTo>
                  <a:cubicBezTo>
                    <a:pt x="294" y="180"/>
                    <a:pt x="294" y="146"/>
                    <a:pt x="270" y="133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33" y="0"/>
                    <a:pt x="0" y="26"/>
                    <a:pt x="9" y="57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6"/>
                    <a:pt x="41" y="158"/>
                    <a:pt x="41" y="159"/>
                  </a:cubicBezTo>
                  <a:cubicBezTo>
                    <a:pt x="76" y="277"/>
                    <a:pt x="76" y="277"/>
                    <a:pt x="76" y="277"/>
                  </a:cubicBezTo>
                  <a:cubicBezTo>
                    <a:pt x="81" y="294"/>
                    <a:pt x="72" y="311"/>
                    <a:pt x="57" y="318"/>
                  </a:cubicBez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0" name="Google Shape;560;p27"/>
          <p:cNvSpPr txBox="1"/>
          <p:nvPr/>
        </p:nvSpPr>
        <p:spPr>
          <a:xfrm>
            <a:off x="750887" y="3240087"/>
            <a:ext cx="620712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Montserrat"/>
              <a:buNone/>
            </a:pPr>
            <a:r>
              <a:rPr lang="en-US" sz="2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561" name="Google Shape;561;p27"/>
          <p:cNvSpPr txBox="1"/>
          <p:nvPr/>
        </p:nvSpPr>
        <p:spPr>
          <a:xfrm>
            <a:off x="2201862" y="3240087"/>
            <a:ext cx="695325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Montserrat"/>
              <a:buNone/>
            </a:pPr>
            <a:r>
              <a:rPr lang="en-US" sz="2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562" name="Google Shape;562;p27"/>
          <p:cNvSpPr txBox="1"/>
          <p:nvPr/>
        </p:nvSpPr>
        <p:spPr>
          <a:xfrm>
            <a:off x="3652837" y="3240087"/>
            <a:ext cx="687387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Montserrat"/>
              <a:buNone/>
            </a:pPr>
            <a:r>
              <a:rPr lang="en-US" sz="2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563" name="Google Shape;563;p27"/>
          <p:cNvSpPr txBox="1"/>
          <p:nvPr/>
        </p:nvSpPr>
        <p:spPr>
          <a:xfrm>
            <a:off x="5102225" y="3240087"/>
            <a:ext cx="687387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Montserrat"/>
              <a:buNone/>
            </a:pPr>
            <a:r>
              <a:rPr lang="en-US" sz="2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564" name="Google Shape;564;p27"/>
          <p:cNvSpPr txBox="1"/>
          <p:nvPr/>
        </p:nvSpPr>
        <p:spPr>
          <a:xfrm>
            <a:off x="6556375" y="3240087"/>
            <a:ext cx="692150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Montserrat"/>
              <a:buNone/>
            </a:pPr>
            <a:r>
              <a:rPr lang="en-US" sz="2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/>
          </a:p>
        </p:txBody>
      </p:sp>
      <p:sp>
        <p:nvSpPr>
          <p:cNvPr id="565" name="Google Shape;565;p27"/>
          <p:cNvSpPr txBox="1"/>
          <p:nvPr/>
        </p:nvSpPr>
        <p:spPr>
          <a:xfrm>
            <a:off x="8002587" y="3240087"/>
            <a:ext cx="703262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Montserrat"/>
              <a:buNone/>
            </a:pPr>
            <a:r>
              <a:rPr lang="en-US" sz="2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/>
          </a:p>
        </p:txBody>
      </p:sp>
      <p:sp>
        <p:nvSpPr>
          <p:cNvPr id="566" name="Google Shape;566;p27"/>
          <p:cNvSpPr txBox="1"/>
          <p:nvPr/>
        </p:nvSpPr>
        <p:spPr>
          <a:xfrm>
            <a:off x="9453562" y="3240087"/>
            <a:ext cx="684212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Montserrat"/>
              <a:buNone/>
            </a:pPr>
            <a:r>
              <a:rPr lang="en-US" sz="2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07</a:t>
            </a:r>
            <a:endParaRPr/>
          </a:p>
        </p:txBody>
      </p:sp>
      <p:sp>
        <p:nvSpPr>
          <p:cNvPr id="567" name="Google Shape;567;p27"/>
          <p:cNvSpPr txBox="1"/>
          <p:nvPr/>
        </p:nvSpPr>
        <p:spPr>
          <a:xfrm>
            <a:off x="10902950" y="3240087"/>
            <a:ext cx="708025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Montserrat"/>
              <a:buNone/>
            </a:pPr>
            <a:r>
              <a:rPr lang="en-US" sz="2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08</a:t>
            </a:r>
            <a:endParaRPr/>
          </a:p>
        </p:txBody>
      </p:sp>
      <p:sp>
        <p:nvSpPr>
          <p:cNvPr id="568" name="Google Shape;568;p27"/>
          <p:cNvSpPr txBox="1"/>
          <p:nvPr/>
        </p:nvSpPr>
        <p:spPr>
          <a:xfrm>
            <a:off x="565150" y="1120775"/>
            <a:ext cx="1031875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Montserrat"/>
              <a:buNone/>
            </a:pPr>
            <a:r>
              <a:rPr lang="en-US" sz="29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/>
          </a:p>
        </p:txBody>
      </p:sp>
      <p:sp>
        <p:nvSpPr>
          <p:cNvPr id="569" name="Google Shape;569;p27"/>
          <p:cNvSpPr txBox="1"/>
          <p:nvPr/>
        </p:nvSpPr>
        <p:spPr>
          <a:xfrm>
            <a:off x="1989137" y="5249862"/>
            <a:ext cx="1039812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Montserrat"/>
              <a:buNone/>
            </a:pPr>
            <a:r>
              <a:rPr lang="en-US" sz="29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570" name="Google Shape;570;p27"/>
          <p:cNvSpPr txBox="1"/>
          <p:nvPr/>
        </p:nvSpPr>
        <p:spPr>
          <a:xfrm>
            <a:off x="3478212" y="1120775"/>
            <a:ext cx="1050925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Montserrat"/>
              <a:buNone/>
            </a:pPr>
            <a:r>
              <a:rPr lang="en-US" sz="29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/>
          </a:p>
        </p:txBody>
      </p:sp>
      <p:sp>
        <p:nvSpPr>
          <p:cNvPr id="571" name="Google Shape;571;p27"/>
          <p:cNvSpPr txBox="1"/>
          <p:nvPr/>
        </p:nvSpPr>
        <p:spPr>
          <a:xfrm>
            <a:off x="4897437" y="5249862"/>
            <a:ext cx="1047750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Montserrat"/>
              <a:buNone/>
            </a:pPr>
            <a:r>
              <a:rPr lang="en-US" sz="29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572" name="Google Shape;572;p27"/>
          <p:cNvSpPr txBox="1"/>
          <p:nvPr/>
        </p:nvSpPr>
        <p:spPr>
          <a:xfrm>
            <a:off x="6399212" y="1120775"/>
            <a:ext cx="1095375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Montserrat"/>
              <a:buNone/>
            </a:pPr>
            <a:r>
              <a:rPr lang="en-US" sz="29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2001</a:t>
            </a:r>
            <a:endParaRPr/>
          </a:p>
        </p:txBody>
      </p:sp>
      <p:sp>
        <p:nvSpPr>
          <p:cNvPr id="573" name="Google Shape;573;p27"/>
          <p:cNvSpPr txBox="1"/>
          <p:nvPr/>
        </p:nvSpPr>
        <p:spPr>
          <a:xfrm>
            <a:off x="7824787" y="5249862"/>
            <a:ext cx="1058862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Montserrat"/>
              <a:buNone/>
            </a:pPr>
            <a:r>
              <a:rPr lang="en-US" sz="29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2013</a:t>
            </a:r>
            <a:endParaRPr/>
          </a:p>
        </p:txBody>
      </p:sp>
      <p:sp>
        <p:nvSpPr>
          <p:cNvPr id="574" name="Google Shape;574;p27"/>
          <p:cNvSpPr txBox="1"/>
          <p:nvPr/>
        </p:nvSpPr>
        <p:spPr>
          <a:xfrm>
            <a:off x="10698162" y="5249862"/>
            <a:ext cx="1135062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Montserrat"/>
              <a:buNone/>
            </a:pPr>
            <a:r>
              <a:rPr lang="en-US" sz="29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/>
          </a:p>
        </p:txBody>
      </p:sp>
      <p:sp>
        <p:nvSpPr>
          <p:cNvPr id="575" name="Google Shape;575;p27"/>
          <p:cNvSpPr txBox="1"/>
          <p:nvPr/>
        </p:nvSpPr>
        <p:spPr>
          <a:xfrm>
            <a:off x="9339262" y="1120775"/>
            <a:ext cx="1079500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Montserrat"/>
              <a:buNone/>
            </a:pPr>
            <a:r>
              <a:rPr lang="en-US" sz="29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576" name="Google Shape;576;p27"/>
          <p:cNvSpPr txBox="1"/>
          <p:nvPr/>
        </p:nvSpPr>
        <p:spPr>
          <a:xfrm>
            <a:off x="4678362" y="912812"/>
            <a:ext cx="12223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577" name="Google Shape;577;p27"/>
          <p:cNvSpPr txBox="1"/>
          <p:nvPr/>
        </p:nvSpPr>
        <p:spPr>
          <a:xfrm>
            <a:off x="7699375" y="912812"/>
            <a:ext cx="12223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578" name="Google Shape;578;p27"/>
          <p:cNvSpPr txBox="1"/>
          <p:nvPr/>
        </p:nvSpPr>
        <p:spPr>
          <a:xfrm>
            <a:off x="10580687" y="912812"/>
            <a:ext cx="12239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579" name="Google Shape;579;p27"/>
          <p:cNvSpPr txBox="1"/>
          <p:nvPr/>
        </p:nvSpPr>
        <p:spPr>
          <a:xfrm>
            <a:off x="263525" y="5016500"/>
            <a:ext cx="12223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580" name="Google Shape;580;p27"/>
          <p:cNvSpPr txBox="1"/>
          <p:nvPr/>
        </p:nvSpPr>
        <p:spPr>
          <a:xfrm>
            <a:off x="3140075" y="5016500"/>
            <a:ext cx="12223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581" name="Google Shape;581;p27"/>
          <p:cNvSpPr txBox="1"/>
          <p:nvPr/>
        </p:nvSpPr>
        <p:spPr>
          <a:xfrm>
            <a:off x="6159500" y="5016500"/>
            <a:ext cx="12239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582" name="Google Shape;582;p27"/>
          <p:cNvSpPr txBox="1"/>
          <p:nvPr/>
        </p:nvSpPr>
        <p:spPr>
          <a:xfrm>
            <a:off x="9077325" y="5016500"/>
            <a:ext cx="12223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decel="50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5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5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5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5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5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5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5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5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5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6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5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500" fill="hold"/>
                                            <p:tgtEl>
                                              <p:spTgt spid="5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500" fill="hold"/>
                                            <p:tgtEl>
                                              <p:spTgt spid="5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500" fill="hold"/>
                                            <p:tgtEl>
                                              <p:spTgt spid="5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5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5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7" dur="500" fill="hold"/>
                                            <p:tgtEl>
                                              <p:spTgt spid="5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8" dur="500" fill="hold"/>
                                            <p:tgtEl>
                                              <p:spTgt spid="5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1" dur="500" fill="hold"/>
                                            <p:tgtEl>
                                              <p:spTgt spid="5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2" dur="500" fill="hold"/>
                                            <p:tgtEl>
                                              <p:spTgt spid="5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9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5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5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1" dur="500" fill="hold"/>
                                            <p:tgtEl>
                                              <p:spTgt spid="5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2" dur="500" fill="hold"/>
                                            <p:tgtEl>
                                              <p:spTgt spid="5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5" dur="500" fill="hold"/>
                                            <p:tgtEl>
                                              <p:spTgt spid="5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6" dur="500" fill="hold"/>
                                            <p:tgtEl>
                                              <p:spTgt spid="5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10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5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5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5" dur="500" fill="hold"/>
                                            <p:tgtEl>
                                              <p:spTgt spid="5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6" dur="500" fill="hold"/>
                                            <p:tgtEl>
                                              <p:spTgt spid="5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9" dur="500" fill="hold"/>
                                            <p:tgtEl>
                                              <p:spTgt spid="5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0" dur="500" fill="hold"/>
                                            <p:tgtEl>
                                              <p:spTgt spid="5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1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5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5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5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9" dur="500" fill="hold"/>
                                            <p:tgtEl>
                                              <p:spTgt spid="5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0" dur="500" fill="hold"/>
                                            <p:tgtEl>
                                              <p:spTgt spid="5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3" dur="500" fill="hold"/>
                                            <p:tgtEl>
                                              <p:spTgt spid="5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4" dur="500" fill="hold"/>
                                            <p:tgtEl>
                                              <p:spTgt spid="5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1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5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5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5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3" dur="500" fill="hold"/>
                                            <p:tgtEl>
                                              <p:spTgt spid="5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4" dur="500" fill="hold"/>
                                            <p:tgtEl>
                                              <p:spTgt spid="5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7" dur="50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8" dur="50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3" grpId="0"/>
          <p:bldP spid="560" grpId="0"/>
          <p:bldP spid="561" grpId="0"/>
          <p:bldP spid="562" grpId="0"/>
          <p:bldP spid="563" grpId="0"/>
          <p:bldP spid="564" grpId="0"/>
          <p:bldP spid="565" grpId="0"/>
          <p:bldP spid="566" grpId="0"/>
          <p:bldP spid="567" grpId="0"/>
          <p:bldP spid="568" grpId="0"/>
          <p:bldP spid="569" grpId="0"/>
          <p:bldP spid="570" grpId="0"/>
          <p:bldP spid="571" grpId="0"/>
          <p:bldP spid="572" grpId="0"/>
          <p:bldP spid="573" grpId="0"/>
          <p:bldP spid="574" grpId="0"/>
          <p:bldP spid="575" grpId="0"/>
          <p:bldP spid="576" grpId="0"/>
          <p:bldP spid="577" grpId="0"/>
          <p:bldP spid="578" grpId="0"/>
          <p:bldP spid="579" grpId="0"/>
          <p:bldP spid="580" grpId="0"/>
          <p:bldP spid="581" grpId="0"/>
          <p:bldP spid="58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decel="50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5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5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5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5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5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5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5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5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6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5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5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5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5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5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5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5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5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5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9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5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5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5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5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5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5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10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5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5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5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5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5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5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1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5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5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5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5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5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3" dur="500" fill="hold"/>
                                            <p:tgtEl>
                                              <p:spTgt spid="5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5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1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5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5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5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5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5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3" grpId="0"/>
          <p:bldP spid="560" grpId="0"/>
          <p:bldP spid="561" grpId="0"/>
          <p:bldP spid="562" grpId="0"/>
          <p:bldP spid="563" grpId="0"/>
          <p:bldP spid="564" grpId="0"/>
          <p:bldP spid="565" grpId="0"/>
          <p:bldP spid="566" grpId="0"/>
          <p:bldP spid="567" grpId="0"/>
          <p:bldP spid="568" grpId="0"/>
          <p:bldP spid="569" grpId="0"/>
          <p:bldP spid="570" grpId="0"/>
          <p:bldP spid="571" grpId="0"/>
          <p:bldP spid="572" grpId="0"/>
          <p:bldP spid="573" grpId="0"/>
          <p:bldP spid="574" grpId="0"/>
          <p:bldP spid="575" grpId="0"/>
          <p:bldP spid="576" grpId="0"/>
          <p:bldP spid="577" grpId="0"/>
          <p:bldP spid="578" grpId="0"/>
          <p:bldP spid="579" grpId="0"/>
          <p:bldP spid="580" grpId="0"/>
          <p:bldP spid="581" grpId="0"/>
          <p:bldP spid="582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8"/>
          <p:cNvSpPr txBox="1"/>
          <p:nvPr/>
        </p:nvSpPr>
        <p:spPr>
          <a:xfrm>
            <a:off x="4945062" y="693737"/>
            <a:ext cx="2308225" cy="1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None/>
            </a:pPr>
            <a:r>
              <a:rPr lang="ar-EG" sz="2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588" name="Google Shape;588;p28"/>
          <p:cNvSpPr txBox="1"/>
          <p:nvPr/>
        </p:nvSpPr>
        <p:spPr>
          <a:xfrm>
            <a:off x="1774825" y="846137"/>
            <a:ext cx="1690687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"/>
              <a:buNone/>
            </a:pPr>
            <a:r>
              <a:rPr lang="en-US" sz="45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1989</a:t>
            </a:r>
            <a:endParaRPr/>
          </a:p>
        </p:txBody>
      </p:sp>
      <p:sp>
        <p:nvSpPr>
          <p:cNvPr id="589" name="Google Shape;589;p28"/>
          <p:cNvSpPr txBox="1"/>
          <p:nvPr/>
        </p:nvSpPr>
        <p:spPr>
          <a:xfrm>
            <a:off x="5451475" y="5191125"/>
            <a:ext cx="1673225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"/>
              <a:buNone/>
            </a:pPr>
            <a:r>
              <a:rPr lang="en-US" sz="45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2017</a:t>
            </a:r>
            <a:endParaRPr/>
          </a:p>
        </p:txBody>
      </p:sp>
      <p:sp>
        <p:nvSpPr>
          <p:cNvPr id="590" name="Google Shape;590;p28"/>
          <p:cNvSpPr txBox="1"/>
          <p:nvPr/>
        </p:nvSpPr>
        <p:spPr>
          <a:xfrm>
            <a:off x="9040812" y="846137"/>
            <a:ext cx="1801812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"/>
              <a:buNone/>
            </a:pPr>
            <a:r>
              <a:rPr lang="en-US" sz="45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/>
          </a:p>
        </p:txBody>
      </p:sp>
      <p:sp>
        <p:nvSpPr>
          <p:cNvPr id="591" name="Google Shape;591;p28"/>
          <p:cNvSpPr/>
          <p:nvPr/>
        </p:nvSpPr>
        <p:spPr>
          <a:xfrm>
            <a:off x="6692900" y="2833687"/>
            <a:ext cx="2468562" cy="1187450"/>
          </a:xfrm>
          <a:custGeom>
            <a:avLst/>
            <a:gdLst/>
            <a:ahLst/>
            <a:cxnLst/>
            <a:rect l="l" t="t" r="r" b="b"/>
            <a:pathLst>
              <a:path w="691" h="332" extrusionOk="0">
                <a:moveTo>
                  <a:pt x="691" y="332"/>
                </a:moveTo>
                <a:cubicBezTo>
                  <a:pt x="525" y="166"/>
                  <a:pt x="166" y="166"/>
                  <a:pt x="0" y="332"/>
                </a:cubicBezTo>
                <a:cubicBezTo>
                  <a:pt x="0" y="0"/>
                  <a:pt x="0" y="0"/>
                  <a:pt x="0" y="0"/>
                </a:cubicBezTo>
                <a:cubicBezTo>
                  <a:pt x="166" y="166"/>
                  <a:pt x="525" y="166"/>
                  <a:pt x="691" y="0"/>
                </a:cubicBezTo>
                <a:lnTo>
                  <a:pt x="691" y="332"/>
                </a:lnTo>
                <a:close/>
              </a:path>
            </a:pathLst>
          </a:custGeom>
          <a:solidFill>
            <a:srgbClr val="D8EC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28"/>
          <p:cNvSpPr/>
          <p:nvPr/>
        </p:nvSpPr>
        <p:spPr>
          <a:xfrm>
            <a:off x="3025775" y="2833687"/>
            <a:ext cx="2479675" cy="1187450"/>
          </a:xfrm>
          <a:custGeom>
            <a:avLst/>
            <a:gdLst/>
            <a:ahLst/>
            <a:cxnLst/>
            <a:rect l="l" t="t" r="r" b="b"/>
            <a:pathLst>
              <a:path w="694" h="332" extrusionOk="0">
                <a:moveTo>
                  <a:pt x="694" y="332"/>
                </a:moveTo>
                <a:cubicBezTo>
                  <a:pt x="528" y="166"/>
                  <a:pt x="165" y="166"/>
                  <a:pt x="0" y="332"/>
                </a:cubicBezTo>
                <a:cubicBezTo>
                  <a:pt x="0" y="0"/>
                  <a:pt x="0" y="0"/>
                  <a:pt x="0" y="0"/>
                </a:cubicBezTo>
                <a:cubicBezTo>
                  <a:pt x="165" y="166"/>
                  <a:pt x="528" y="166"/>
                  <a:pt x="694" y="0"/>
                </a:cubicBezTo>
                <a:lnTo>
                  <a:pt x="694" y="332"/>
                </a:lnTo>
                <a:close/>
              </a:path>
            </a:pathLst>
          </a:custGeom>
          <a:solidFill>
            <a:srgbClr val="C5DC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28"/>
          <p:cNvSpPr/>
          <p:nvPr/>
        </p:nvSpPr>
        <p:spPr>
          <a:xfrm>
            <a:off x="8915400" y="2587625"/>
            <a:ext cx="1676400" cy="1677987"/>
          </a:xfrm>
          <a:prstGeom prst="ellipse">
            <a:avLst/>
          </a:pr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28"/>
          <p:cNvSpPr/>
          <p:nvPr/>
        </p:nvSpPr>
        <p:spPr>
          <a:xfrm>
            <a:off x="5262562" y="2587625"/>
            <a:ext cx="1673225" cy="1677987"/>
          </a:xfrm>
          <a:prstGeom prst="ellipse">
            <a:avLst/>
          </a:pr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28"/>
          <p:cNvSpPr/>
          <p:nvPr/>
        </p:nvSpPr>
        <p:spPr>
          <a:xfrm>
            <a:off x="1592262" y="2587625"/>
            <a:ext cx="1676400" cy="1677987"/>
          </a:xfrm>
          <a:prstGeom prst="ellipse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28"/>
          <p:cNvSpPr/>
          <p:nvPr/>
        </p:nvSpPr>
        <p:spPr>
          <a:xfrm>
            <a:off x="2063750" y="3009900"/>
            <a:ext cx="696912" cy="833437"/>
          </a:xfrm>
          <a:custGeom>
            <a:avLst/>
            <a:gdLst/>
            <a:ahLst/>
            <a:cxnLst/>
            <a:rect l="l" t="t" r="r" b="b"/>
            <a:pathLst>
              <a:path w="195" h="233" extrusionOk="0">
                <a:moveTo>
                  <a:pt x="131" y="225"/>
                </a:moveTo>
                <a:cubicBezTo>
                  <a:pt x="131" y="230"/>
                  <a:pt x="127" y="233"/>
                  <a:pt x="123" y="233"/>
                </a:cubicBezTo>
                <a:cubicBezTo>
                  <a:pt x="74" y="233"/>
                  <a:pt x="74" y="233"/>
                  <a:pt x="74" y="233"/>
                </a:cubicBezTo>
                <a:cubicBezTo>
                  <a:pt x="69" y="233"/>
                  <a:pt x="66" y="230"/>
                  <a:pt x="66" y="225"/>
                </a:cubicBezTo>
                <a:cubicBezTo>
                  <a:pt x="66" y="225"/>
                  <a:pt x="66" y="225"/>
                  <a:pt x="66" y="225"/>
                </a:cubicBezTo>
                <a:cubicBezTo>
                  <a:pt x="66" y="221"/>
                  <a:pt x="69" y="217"/>
                  <a:pt x="74" y="217"/>
                </a:cubicBezTo>
                <a:cubicBezTo>
                  <a:pt x="123" y="217"/>
                  <a:pt x="123" y="217"/>
                  <a:pt x="123" y="217"/>
                </a:cubicBezTo>
                <a:cubicBezTo>
                  <a:pt x="127" y="217"/>
                  <a:pt x="131" y="221"/>
                  <a:pt x="131" y="225"/>
                </a:cubicBezTo>
                <a:close/>
                <a:moveTo>
                  <a:pt x="131" y="204"/>
                </a:moveTo>
                <a:cubicBezTo>
                  <a:pt x="131" y="200"/>
                  <a:pt x="127" y="196"/>
                  <a:pt x="123" y="196"/>
                </a:cubicBezTo>
                <a:cubicBezTo>
                  <a:pt x="74" y="196"/>
                  <a:pt x="74" y="196"/>
                  <a:pt x="74" y="196"/>
                </a:cubicBezTo>
                <a:cubicBezTo>
                  <a:pt x="69" y="196"/>
                  <a:pt x="66" y="200"/>
                  <a:pt x="66" y="204"/>
                </a:cubicBezTo>
                <a:cubicBezTo>
                  <a:pt x="66" y="204"/>
                  <a:pt x="66" y="204"/>
                  <a:pt x="66" y="204"/>
                </a:cubicBezTo>
                <a:cubicBezTo>
                  <a:pt x="66" y="209"/>
                  <a:pt x="69" y="212"/>
                  <a:pt x="74" y="212"/>
                </a:cubicBezTo>
                <a:cubicBezTo>
                  <a:pt x="123" y="212"/>
                  <a:pt x="123" y="212"/>
                  <a:pt x="123" y="212"/>
                </a:cubicBezTo>
                <a:cubicBezTo>
                  <a:pt x="127" y="212"/>
                  <a:pt x="131" y="209"/>
                  <a:pt x="131" y="204"/>
                </a:cubicBezTo>
                <a:close/>
                <a:moveTo>
                  <a:pt x="106" y="115"/>
                </a:moveTo>
                <a:cubicBezTo>
                  <a:pt x="96" y="115"/>
                  <a:pt x="96" y="115"/>
                  <a:pt x="96" y="115"/>
                </a:cubicBezTo>
                <a:cubicBezTo>
                  <a:pt x="91" y="115"/>
                  <a:pt x="91" y="115"/>
                  <a:pt x="91" y="115"/>
                </a:cubicBezTo>
                <a:cubicBezTo>
                  <a:pt x="91" y="191"/>
                  <a:pt x="91" y="191"/>
                  <a:pt x="91" y="191"/>
                </a:cubicBezTo>
                <a:cubicBezTo>
                  <a:pt x="93" y="191"/>
                  <a:pt x="95" y="191"/>
                  <a:pt x="98" y="191"/>
                </a:cubicBezTo>
                <a:cubicBezTo>
                  <a:pt x="98" y="191"/>
                  <a:pt x="98" y="191"/>
                  <a:pt x="98" y="191"/>
                </a:cubicBezTo>
                <a:cubicBezTo>
                  <a:pt x="98" y="191"/>
                  <a:pt x="98" y="191"/>
                  <a:pt x="98" y="191"/>
                </a:cubicBezTo>
                <a:cubicBezTo>
                  <a:pt x="98" y="191"/>
                  <a:pt x="98" y="191"/>
                  <a:pt x="99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101" y="191"/>
                  <a:pt x="104" y="191"/>
                  <a:pt x="106" y="191"/>
                </a:cubicBezTo>
                <a:lnTo>
                  <a:pt x="106" y="115"/>
                </a:lnTo>
                <a:close/>
                <a:moveTo>
                  <a:pt x="71" y="84"/>
                </a:moveTo>
                <a:cubicBezTo>
                  <a:pt x="65" y="84"/>
                  <a:pt x="60" y="90"/>
                  <a:pt x="60" y="96"/>
                </a:cubicBezTo>
                <a:cubicBezTo>
                  <a:pt x="60" y="102"/>
                  <a:pt x="65" y="108"/>
                  <a:pt x="71" y="108"/>
                </a:cubicBezTo>
                <a:cubicBezTo>
                  <a:pt x="83" y="108"/>
                  <a:pt x="83" y="108"/>
                  <a:pt x="83" y="108"/>
                </a:cubicBezTo>
                <a:cubicBezTo>
                  <a:pt x="83" y="96"/>
                  <a:pt x="83" y="96"/>
                  <a:pt x="83" y="96"/>
                </a:cubicBezTo>
                <a:cubicBezTo>
                  <a:pt x="83" y="90"/>
                  <a:pt x="78" y="84"/>
                  <a:pt x="71" y="84"/>
                </a:cubicBezTo>
                <a:close/>
                <a:moveTo>
                  <a:pt x="137" y="96"/>
                </a:moveTo>
                <a:cubicBezTo>
                  <a:pt x="137" y="90"/>
                  <a:pt x="132" y="84"/>
                  <a:pt x="125" y="84"/>
                </a:cubicBezTo>
                <a:cubicBezTo>
                  <a:pt x="119" y="84"/>
                  <a:pt x="114" y="90"/>
                  <a:pt x="114" y="96"/>
                </a:cubicBezTo>
                <a:cubicBezTo>
                  <a:pt x="114" y="108"/>
                  <a:pt x="114" y="108"/>
                  <a:pt x="114" y="108"/>
                </a:cubicBezTo>
                <a:cubicBezTo>
                  <a:pt x="125" y="108"/>
                  <a:pt x="125" y="108"/>
                  <a:pt x="125" y="108"/>
                </a:cubicBezTo>
                <a:cubicBezTo>
                  <a:pt x="132" y="108"/>
                  <a:pt x="137" y="102"/>
                  <a:pt x="137" y="96"/>
                </a:cubicBezTo>
                <a:close/>
                <a:moveTo>
                  <a:pt x="163" y="75"/>
                </a:moveTo>
                <a:cubicBezTo>
                  <a:pt x="157" y="54"/>
                  <a:pt x="133" y="32"/>
                  <a:pt x="98" y="32"/>
                </a:cubicBezTo>
                <a:cubicBezTo>
                  <a:pt x="64" y="32"/>
                  <a:pt x="39" y="54"/>
                  <a:pt x="34" y="75"/>
                </a:cubicBezTo>
                <a:cubicBezTo>
                  <a:pt x="30" y="91"/>
                  <a:pt x="33" y="106"/>
                  <a:pt x="41" y="120"/>
                </a:cubicBezTo>
                <a:cubicBezTo>
                  <a:pt x="48" y="133"/>
                  <a:pt x="55" y="144"/>
                  <a:pt x="61" y="157"/>
                </a:cubicBezTo>
                <a:cubicBezTo>
                  <a:pt x="64" y="165"/>
                  <a:pt x="65" y="175"/>
                  <a:pt x="67" y="183"/>
                </a:cubicBezTo>
                <a:cubicBezTo>
                  <a:pt x="68" y="189"/>
                  <a:pt x="71" y="191"/>
                  <a:pt x="78" y="191"/>
                </a:cubicBezTo>
                <a:cubicBezTo>
                  <a:pt x="80" y="191"/>
                  <a:pt x="81" y="191"/>
                  <a:pt x="83" y="191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66" y="115"/>
                  <a:pt x="61" y="113"/>
                  <a:pt x="58" y="110"/>
                </a:cubicBezTo>
                <a:cubicBezTo>
                  <a:pt x="54" y="106"/>
                  <a:pt x="52" y="101"/>
                  <a:pt x="52" y="96"/>
                </a:cubicBezTo>
                <a:cubicBezTo>
                  <a:pt x="52" y="91"/>
                  <a:pt x="54" y="86"/>
                  <a:pt x="58" y="82"/>
                </a:cubicBezTo>
                <a:cubicBezTo>
                  <a:pt x="61" y="79"/>
                  <a:pt x="66" y="77"/>
                  <a:pt x="71" y="77"/>
                </a:cubicBezTo>
                <a:cubicBezTo>
                  <a:pt x="82" y="77"/>
                  <a:pt x="90" y="85"/>
                  <a:pt x="91" y="96"/>
                </a:cubicBezTo>
                <a:cubicBezTo>
                  <a:pt x="91" y="96"/>
                  <a:pt x="91" y="96"/>
                  <a:pt x="91" y="96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06" y="108"/>
                  <a:pt x="106" y="108"/>
                  <a:pt x="106" y="108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1"/>
                  <a:pt x="108" y="86"/>
                  <a:pt x="112" y="82"/>
                </a:cubicBezTo>
                <a:cubicBezTo>
                  <a:pt x="115" y="79"/>
                  <a:pt x="120" y="77"/>
                  <a:pt x="125" y="77"/>
                </a:cubicBezTo>
                <a:cubicBezTo>
                  <a:pt x="130" y="77"/>
                  <a:pt x="135" y="79"/>
                  <a:pt x="139" y="82"/>
                </a:cubicBezTo>
                <a:cubicBezTo>
                  <a:pt x="143" y="86"/>
                  <a:pt x="145" y="91"/>
                  <a:pt x="145" y="96"/>
                </a:cubicBezTo>
                <a:cubicBezTo>
                  <a:pt x="145" y="101"/>
                  <a:pt x="143" y="106"/>
                  <a:pt x="139" y="110"/>
                </a:cubicBezTo>
                <a:cubicBezTo>
                  <a:pt x="135" y="113"/>
                  <a:pt x="130" y="115"/>
                  <a:pt x="125" y="115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14" y="191"/>
                  <a:pt x="114" y="191"/>
                  <a:pt x="114" y="191"/>
                </a:cubicBezTo>
                <a:cubicBezTo>
                  <a:pt x="115" y="191"/>
                  <a:pt x="117" y="191"/>
                  <a:pt x="118" y="191"/>
                </a:cubicBezTo>
                <a:cubicBezTo>
                  <a:pt x="126" y="191"/>
                  <a:pt x="128" y="189"/>
                  <a:pt x="130" y="183"/>
                </a:cubicBezTo>
                <a:cubicBezTo>
                  <a:pt x="131" y="175"/>
                  <a:pt x="133" y="165"/>
                  <a:pt x="136" y="157"/>
                </a:cubicBezTo>
                <a:cubicBezTo>
                  <a:pt x="142" y="144"/>
                  <a:pt x="149" y="133"/>
                  <a:pt x="156" y="120"/>
                </a:cubicBezTo>
                <a:cubicBezTo>
                  <a:pt x="163" y="106"/>
                  <a:pt x="167" y="91"/>
                  <a:pt x="163" y="75"/>
                </a:cubicBezTo>
                <a:close/>
                <a:moveTo>
                  <a:pt x="105" y="8"/>
                </a:moveTo>
                <a:cubicBezTo>
                  <a:pt x="105" y="4"/>
                  <a:pt x="102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0"/>
                  <a:pt x="91" y="4"/>
                  <a:pt x="91" y="8"/>
                </a:cubicBezTo>
                <a:cubicBezTo>
                  <a:pt x="91" y="21"/>
                  <a:pt x="91" y="21"/>
                  <a:pt x="91" y="21"/>
                </a:cubicBezTo>
                <a:cubicBezTo>
                  <a:pt x="91" y="25"/>
                  <a:pt x="94" y="28"/>
                  <a:pt x="98" y="28"/>
                </a:cubicBezTo>
                <a:cubicBezTo>
                  <a:pt x="98" y="28"/>
                  <a:pt x="98" y="28"/>
                  <a:pt x="98" y="28"/>
                </a:cubicBezTo>
                <a:cubicBezTo>
                  <a:pt x="102" y="28"/>
                  <a:pt x="105" y="25"/>
                  <a:pt x="105" y="21"/>
                </a:cubicBezTo>
                <a:lnTo>
                  <a:pt x="105" y="8"/>
                </a:lnTo>
                <a:close/>
                <a:moveTo>
                  <a:pt x="145" y="19"/>
                </a:moveTo>
                <a:cubicBezTo>
                  <a:pt x="147" y="16"/>
                  <a:pt x="145" y="11"/>
                  <a:pt x="142" y="10"/>
                </a:cubicBezTo>
                <a:cubicBezTo>
                  <a:pt x="142" y="10"/>
                  <a:pt x="142" y="10"/>
                  <a:pt x="142" y="10"/>
                </a:cubicBezTo>
                <a:cubicBezTo>
                  <a:pt x="138" y="8"/>
                  <a:pt x="134" y="9"/>
                  <a:pt x="132" y="12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4" y="27"/>
                  <a:pt x="125" y="32"/>
                  <a:pt x="129" y="34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32" y="35"/>
                  <a:pt x="137" y="34"/>
                  <a:pt x="138" y="31"/>
                </a:cubicBezTo>
                <a:lnTo>
                  <a:pt x="145" y="19"/>
                </a:lnTo>
                <a:close/>
                <a:moveTo>
                  <a:pt x="174" y="42"/>
                </a:moveTo>
                <a:cubicBezTo>
                  <a:pt x="177" y="39"/>
                  <a:pt x="177" y="35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2" y="29"/>
                  <a:pt x="167" y="29"/>
                  <a:pt x="164" y="31"/>
                </a:cubicBezTo>
                <a:cubicBezTo>
                  <a:pt x="154" y="40"/>
                  <a:pt x="154" y="40"/>
                  <a:pt x="154" y="40"/>
                </a:cubicBezTo>
                <a:cubicBezTo>
                  <a:pt x="152" y="43"/>
                  <a:pt x="151" y="47"/>
                  <a:pt x="154" y="50"/>
                </a:cubicBezTo>
                <a:cubicBezTo>
                  <a:pt x="154" y="50"/>
                  <a:pt x="154" y="50"/>
                  <a:pt x="154" y="50"/>
                </a:cubicBezTo>
                <a:cubicBezTo>
                  <a:pt x="156" y="53"/>
                  <a:pt x="161" y="53"/>
                  <a:pt x="164" y="51"/>
                </a:cubicBezTo>
                <a:lnTo>
                  <a:pt x="174" y="42"/>
                </a:lnTo>
                <a:close/>
                <a:moveTo>
                  <a:pt x="189" y="77"/>
                </a:moveTo>
                <a:cubicBezTo>
                  <a:pt x="193" y="76"/>
                  <a:pt x="195" y="72"/>
                  <a:pt x="195" y="69"/>
                </a:cubicBezTo>
                <a:cubicBezTo>
                  <a:pt x="195" y="69"/>
                  <a:pt x="195" y="69"/>
                  <a:pt x="195" y="69"/>
                </a:cubicBezTo>
                <a:cubicBezTo>
                  <a:pt x="194" y="65"/>
                  <a:pt x="190" y="62"/>
                  <a:pt x="186" y="63"/>
                </a:cubicBezTo>
                <a:cubicBezTo>
                  <a:pt x="174" y="65"/>
                  <a:pt x="174" y="65"/>
                  <a:pt x="174" y="65"/>
                </a:cubicBezTo>
                <a:cubicBezTo>
                  <a:pt x="170" y="66"/>
                  <a:pt x="167" y="70"/>
                  <a:pt x="168" y="73"/>
                </a:cubicBezTo>
                <a:cubicBezTo>
                  <a:pt x="168" y="73"/>
                  <a:pt x="168" y="73"/>
                  <a:pt x="168" y="73"/>
                </a:cubicBezTo>
                <a:cubicBezTo>
                  <a:pt x="169" y="77"/>
                  <a:pt x="172" y="80"/>
                  <a:pt x="176" y="79"/>
                </a:cubicBezTo>
                <a:lnTo>
                  <a:pt x="189" y="77"/>
                </a:lnTo>
                <a:close/>
                <a:moveTo>
                  <a:pt x="186" y="115"/>
                </a:moveTo>
                <a:cubicBezTo>
                  <a:pt x="190" y="116"/>
                  <a:pt x="193" y="113"/>
                  <a:pt x="194" y="109"/>
                </a:cubicBezTo>
                <a:cubicBezTo>
                  <a:pt x="194" y="109"/>
                  <a:pt x="194" y="109"/>
                  <a:pt x="194" y="109"/>
                </a:cubicBezTo>
                <a:cubicBezTo>
                  <a:pt x="195" y="105"/>
                  <a:pt x="192" y="102"/>
                  <a:pt x="189" y="101"/>
                </a:cubicBezTo>
                <a:cubicBezTo>
                  <a:pt x="176" y="98"/>
                  <a:pt x="176" y="98"/>
                  <a:pt x="176" y="98"/>
                </a:cubicBezTo>
                <a:cubicBezTo>
                  <a:pt x="172" y="98"/>
                  <a:pt x="168" y="100"/>
                  <a:pt x="167" y="104"/>
                </a:cubicBezTo>
                <a:cubicBezTo>
                  <a:pt x="167" y="104"/>
                  <a:pt x="167" y="104"/>
                  <a:pt x="167" y="104"/>
                </a:cubicBezTo>
                <a:cubicBezTo>
                  <a:pt x="167" y="108"/>
                  <a:pt x="169" y="111"/>
                  <a:pt x="173" y="112"/>
                </a:cubicBezTo>
                <a:lnTo>
                  <a:pt x="186" y="115"/>
                </a:lnTo>
                <a:close/>
                <a:moveTo>
                  <a:pt x="57" y="31"/>
                </a:moveTo>
                <a:cubicBezTo>
                  <a:pt x="59" y="34"/>
                  <a:pt x="63" y="35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70" y="32"/>
                  <a:pt x="71" y="27"/>
                  <a:pt x="70" y="24"/>
                </a:cubicBezTo>
                <a:cubicBezTo>
                  <a:pt x="63" y="12"/>
                  <a:pt x="63" y="12"/>
                  <a:pt x="63" y="12"/>
                </a:cubicBezTo>
                <a:cubicBezTo>
                  <a:pt x="61" y="9"/>
                  <a:pt x="57" y="8"/>
                  <a:pt x="54" y="10"/>
                </a:cubicBezTo>
                <a:cubicBezTo>
                  <a:pt x="54" y="10"/>
                  <a:pt x="54" y="10"/>
                  <a:pt x="54" y="10"/>
                </a:cubicBezTo>
                <a:cubicBezTo>
                  <a:pt x="50" y="11"/>
                  <a:pt x="49" y="16"/>
                  <a:pt x="51" y="19"/>
                </a:cubicBezTo>
                <a:lnTo>
                  <a:pt x="57" y="31"/>
                </a:lnTo>
                <a:close/>
                <a:moveTo>
                  <a:pt x="32" y="51"/>
                </a:moveTo>
                <a:cubicBezTo>
                  <a:pt x="35" y="53"/>
                  <a:pt x="39" y="53"/>
                  <a:pt x="42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44" y="47"/>
                  <a:pt x="44" y="43"/>
                  <a:pt x="41" y="40"/>
                </a:cubicBezTo>
                <a:cubicBezTo>
                  <a:pt x="31" y="31"/>
                  <a:pt x="31" y="31"/>
                  <a:pt x="31" y="31"/>
                </a:cubicBezTo>
                <a:cubicBezTo>
                  <a:pt x="28" y="29"/>
                  <a:pt x="24" y="29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19" y="35"/>
                  <a:pt x="19" y="39"/>
                  <a:pt x="22" y="42"/>
                </a:cubicBezTo>
                <a:lnTo>
                  <a:pt x="32" y="51"/>
                </a:lnTo>
                <a:close/>
                <a:moveTo>
                  <a:pt x="20" y="79"/>
                </a:moveTo>
                <a:cubicBezTo>
                  <a:pt x="23" y="80"/>
                  <a:pt x="27" y="77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0"/>
                  <a:pt x="26" y="66"/>
                  <a:pt x="22" y="65"/>
                </a:cubicBezTo>
                <a:cubicBezTo>
                  <a:pt x="9" y="63"/>
                  <a:pt x="9" y="63"/>
                  <a:pt x="9" y="63"/>
                </a:cubicBezTo>
                <a:cubicBezTo>
                  <a:pt x="5" y="62"/>
                  <a:pt x="2" y="65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0" y="72"/>
                  <a:pt x="3" y="76"/>
                  <a:pt x="7" y="77"/>
                </a:cubicBezTo>
                <a:lnTo>
                  <a:pt x="20" y="79"/>
                </a:lnTo>
                <a:close/>
                <a:moveTo>
                  <a:pt x="23" y="112"/>
                </a:moveTo>
                <a:cubicBezTo>
                  <a:pt x="26" y="111"/>
                  <a:pt x="29" y="108"/>
                  <a:pt x="28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7" y="100"/>
                  <a:pt x="24" y="98"/>
                  <a:pt x="20" y="98"/>
                </a:cubicBezTo>
                <a:cubicBezTo>
                  <a:pt x="7" y="101"/>
                  <a:pt x="7" y="101"/>
                  <a:pt x="7" y="101"/>
                </a:cubicBezTo>
                <a:cubicBezTo>
                  <a:pt x="3" y="102"/>
                  <a:pt x="1" y="105"/>
                  <a:pt x="1" y="109"/>
                </a:cubicBezTo>
                <a:cubicBezTo>
                  <a:pt x="1" y="109"/>
                  <a:pt x="1" y="109"/>
                  <a:pt x="1" y="109"/>
                </a:cubicBezTo>
                <a:cubicBezTo>
                  <a:pt x="2" y="113"/>
                  <a:pt x="6" y="116"/>
                  <a:pt x="10" y="115"/>
                </a:cubicBezTo>
                <a:lnTo>
                  <a:pt x="23" y="1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28"/>
          <p:cNvSpPr/>
          <p:nvPr/>
        </p:nvSpPr>
        <p:spPr>
          <a:xfrm>
            <a:off x="5662612" y="3163887"/>
            <a:ext cx="976312" cy="650875"/>
          </a:xfrm>
          <a:custGeom>
            <a:avLst/>
            <a:gdLst/>
            <a:ahLst/>
            <a:cxnLst/>
            <a:rect l="l" t="t" r="r" b="b"/>
            <a:pathLst>
              <a:path w="273" h="182" extrusionOk="0">
                <a:moveTo>
                  <a:pt x="217" y="18"/>
                </a:moveTo>
                <a:cubicBezTo>
                  <a:pt x="243" y="81"/>
                  <a:pt x="243" y="81"/>
                  <a:pt x="243" y="81"/>
                </a:cubicBezTo>
                <a:cubicBezTo>
                  <a:pt x="211" y="94"/>
                  <a:pt x="211" y="94"/>
                  <a:pt x="211" y="94"/>
                </a:cubicBezTo>
                <a:cubicBezTo>
                  <a:pt x="194" y="80"/>
                  <a:pt x="143" y="36"/>
                  <a:pt x="139" y="35"/>
                </a:cubicBezTo>
                <a:cubicBezTo>
                  <a:pt x="135" y="35"/>
                  <a:pt x="119" y="41"/>
                  <a:pt x="118" y="41"/>
                </a:cubicBezTo>
                <a:cubicBezTo>
                  <a:pt x="117" y="42"/>
                  <a:pt x="108" y="44"/>
                  <a:pt x="99" y="44"/>
                </a:cubicBezTo>
                <a:cubicBezTo>
                  <a:pt x="95" y="44"/>
                  <a:pt x="92" y="44"/>
                  <a:pt x="90" y="42"/>
                </a:cubicBezTo>
                <a:cubicBezTo>
                  <a:pt x="88" y="41"/>
                  <a:pt x="87" y="40"/>
                  <a:pt x="87" y="38"/>
                </a:cubicBezTo>
                <a:cubicBezTo>
                  <a:pt x="88" y="35"/>
                  <a:pt x="91" y="31"/>
                  <a:pt x="93" y="30"/>
                </a:cubicBezTo>
                <a:cubicBezTo>
                  <a:pt x="107" y="23"/>
                  <a:pt x="143" y="10"/>
                  <a:pt x="146" y="9"/>
                </a:cubicBezTo>
                <a:cubicBezTo>
                  <a:pt x="146" y="9"/>
                  <a:pt x="147" y="9"/>
                  <a:pt x="147" y="9"/>
                </a:cubicBezTo>
                <a:cubicBezTo>
                  <a:pt x="156" y="9"/>
                  <a:pt x="211" y="17"/>
                  <a:pt x="217" y="18"/>
                </a:cubicBezTo>
                <a:close/>
                <a:moveTo>
                  <a:pt x="240" y="0"/>
                </a:moveTo>
                <a:cubicBezTo>
                  <a:pt x="239" y="0"/>
                  <a:pt x="238" y="0"/>
                  <a:pt x="237" y="0"/>
                </a:cubicBezTo>
                <a:cubicBezTo>
                  <a:pt x="227" y="4"/>
                  <a:pt x="227" y="4"/>
                  <a:pt x="227" y="4"/>
                </a:cubicBezTo>
                <a:cubicBezTo>
                  <a:pt x="225" y="5"/>
                  <a:pt x="223" y="6"/>
                  <a:pt x="223" y="8"/>
                </a:cubicBezTo>
                <a:cubicBezTo>
                  <a:pt x="222" y="10"/>
                  <a:pt x="222" y="12"/>
                  <a:pt x="223" y="14"/>
                </a:cubicBezTo>
                <a:cubicBezTo>
                  <a:pt x="249" y="80"/>
                  <a:pt x="249" y="80"/>
                  <a:pt x="249" y="80"/>
                </a:cubicBezTo>
                <a:cubicBezTo>
                  <a:pt x="250" y="83"/>
                  <a:pt x="254" y="85"/>
                  <a:pt x="258" y="84"/>
                </a:cubicBezTo>
                <a:cubicBezTo>
                  <a:pt x="268" y="80"/>
                  <a:pt x="268" y="80"/>
                  <a:pt x="268" y="80"/>
                </a:cubicBezTo>
                <a:cubicBezTo>
                  <a:pt x="270" y="79"/>
                  <a:pt x="272" y="78"/>
                  <a:pt x="272" y="76"/>
                </a:cubicBezTo>
                <a:cubicBezTo>
                  <a:pt x="273" y="74"/>
                  <a:pt x="273" y="72"/>
                  <a:pt x="272" y="71"/>
                </a:cubicBezTo>
                <a:cubicBezTo>
                  <a:pt x="246" y="4"/>
                  <a:pt x="246" y="4"/>
                  <a:pt x="246" y="4"/>
                </a:cubicBezTo>
                <a:cubicBezTo>
                  <a:pt x="245" y="2"/>
                  <a:pt x="243" y="0"/>
                  <a:pt x="240" y="0"/>
                </a:cubicBezTo>
                <a:close/>
                <a:moveTo>
                  <a:pt x="1" y="91"/>
                </a:moveTo>
                <a:cubicBezTo>
                  <a:pt x="0" y="93"/>
                  <a:pt x="1" y="94"/>
                  <a:pt x="2" y="96"/>
                </a:cubicBezTo>
                <a:cubicBezTo>
                  <a:pt x="3" y="97"/>
                  <a:pt x="5" y="98"/>
                  <a:pt x="7" y="98"/>
                </a:cubicBezTo>
                <a:cubicBezTo>
                  <a:pt x="18" y="99"/>
                  <a:pt x="18" y="99"/>
                  <a:pt x="18" y="99"/>
                </a:cubicBezTo>
                <a:cubicBezTo>
                  <a:pt x="22" y="99"/>
                  <a:pt x="26" y="96"/>
                  <a:pt x="26" y="93"/>
                </a:cubicBezTo>
                <a:cubicBezTo>
                  <a:pt x="31" y="18"/>
                  <a:pt x="31" y="18"/>
                  <a:pt x="31" y="18"/>
                </a:cubicBezTo>
                <a:cubicBezTo>
                  <a:pt x="32" y="16"/>
                  <a:pt x="31" y="14"/>
                  <a:pt x="30" y="13"/>
                </a:cubicBezTo>
                <a:cubicBezTo>
                  <a:pt x="29" y="12"/>
                  <a:pt x="27" y="11"/>
                  <a:pt x="25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3" y="10"/>
                  <a:pt x="13" y="10"/>
                </a:cubicBezTo>
                <a:cubicBezTo>
                  <a:pt x="10" y="10"/>
                  <a:pt x="6" y="13"/>
                  <a:pt x="6" y="16"/>
                </a:cubicBezTo>
                <a:lnTo>
                  <a:pt x="1" y="91"/>
                </a:lnTo>
                <a:close/>
                <a:moveTo>
                  <a:pt x="112" y="157"/>
                </a:moveTo>
                <a:cubicBezTo>
                  <a:pt x="112" y="155"/>
                  <a:pt x="111" y="152"/>
                  <a:pt x="108" y="150"/>
                </a:cubicBezTo>
                <a:cubicBezTo>
                  <a:pt x="103" y="147"/>
                  <a:pt x="99" y="147"/>
                  <a:pt x="94" y="152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4" y="165"/>
                  <a:pt x="84" y="165"/>
                  <a:pt x="84" y="165"/>
                </a:cubicBezTo>
                <a:cubicBezTo>
                  <a:pt x="78" y="172"/>
                  <a:pt x="84" y="178"/>
                  <a:pt x="86" y="179"/>
                </a:cubicBezTo>
                <a:cubicBezTo>
                  <a:pt x="88" y="181"/>
                  <a:pt x="90" y="182"/>
                  <a:pt x="92" y="182"/>
                </a:cubicBezTo>
                <a:cubicBezTo>
                  <a:pt x="95" y="182"/>
                  <a:pt x="97" y="180"/>
                  <a:pt x="100" y="177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12" y="162"/>
                  <a:pt x="113" y="160"/>
                  <a:pt x="112" y="157"/>
                </a:cubicBezTo>
                <a:close/>
                <a:moveTo>
                  <a:pt x="59" y="153"/>
                </a:moveTo>
                <a:cubicBezTo>
                  <a:pt x="56" y="157"/>
                  <a:pt x="57" y="161"/>
                  <a:pt x="63" y="166"/>
                </a:cubicBezTo>
                <a:cubicBezTo>
                  <a:pt x="67" y="170"/>
                  <a:pt x="72" y="169"/>
                  <a:pt x="76" y="164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95" y="141"/>
                  <a:pt x="89" y="136"/>
                  <a:pt x="88" y="134"/>
                </a:cubicBezTo>
                <a:cubicBezTo>
                  <a:pt x="83" y="130"/>
                  <a:pt x="78" y="131"/>
                  <a:pt x="74" y="136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66" y="145"/>
                  <a:pt x="66" y="145"/>
                  <a:pt x="66" y="145"/>
                </a:cubicBezTo>
                <a:lnTo>
                  <a:pt x="59" y="153"/>
                </a:lnTo>
                <a:close/>
                <a:moveTo>
                  <a:pt x="41" y="134"/>
                </a:moveTo>
                <a:cubicBezTo>
                  <a:pt x="39" y="137"/>
                  <a:pt x="38" y="139"/>
                  <a:pt x="38" y="142"/>
                </a:cubicBezTo>
                <a:cubicBezTo>
                  <a:pt x="39" y="144"/>
                  <a:pt x="40" y="147"/>
                  <a:pt x="42" y="149"/>
                </a:cubicBezTo>
                <a:cubicBezTo>
                  <a:pt x="47" y="152"/>
                  <a:pt x="52" y="152"/>
                  <a:pt x="56" y="147"/>
                </a:cubicBezTo>
                <a:cubicBezTo>
                  <a:pt x="71" y="130"/>
                  <a:pt x="71" y="130"/>
                  <a:pt x="71" y="130"/>
                </a:cubicBezTo>
                <a:cubicBezTo>
                  <a:pt x="73" y="127"/>
                  <a:pt x="74" y="125"/>
                  <a:pt x="73" y="122"/>
                </a:cubicBezTo>
                <a:cubicBezTo>
                  <a:pt x="73" y="119"/>
                  <a:pt x="71" y="117"/>
                  <a:pt x="69" y="115"/>
                </a:cubicBezTo>
                <a:cubicBezTo>
                  <a:pt x="64" y="111"/>
                  <a:pt x="59" y="112"/>
                  <a:pt x="55" y="117"/>
                </a:cubicBezTo>
                <a:cubicBezTo>
                  <a:pt x="48" y="126"/>
                  <a:pt x="48" y="126"/>
                  <a:pt x="48" y="126"/>
                </a:cubicBezTo>
                <a:cubicBezTo>
                  <a:pt x="48" y="126"/>
                  <a:pt x="48" y="126"/>
                  <a:pt x="48" y="126"/>
                </a:cubicBezTo>
                <a:cubicBezTo>
                  <a:pt x="47" y="127"/>
                  <a:pt x="47" y="127"/>
                  <a:pt x="47" y="127"/>
                </a:cubicBezTo>
                <a:lnTo>
                  <a:pt x="41" y="134"/>
                </a:lnTo>
                <a:close/>
                <a:moveTo>
                  <a:pt x="38" y="128"/>
                </a:moveTo>
                <a:cubicBezTo>
                  <a:pt x="52" y="111"/>
                  <a:pt x="52" y="111"/>
                  <a:pt x="52" y="111"/>
                </a:cubicBezTo>
                <a:cubicBezTo>
                  <a:pt x="58" y="104"/>
                  <a:pt x="52" y="98"/>
                  <a:pt x="50" y="96"/>
                </a:cubicBezTo>
                <a:cubicBezTo>
                  <a:pt x="45" y="93"/>
                  <a:pt x="40" y="93"/>
                  <a:pt x="36" y="98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2" y="115"/>
                  <a:pt x="21" y="118"/>
                  <a:pt x="21" y="121"/>
                </a:cubicBezTo>
                <a:cubicBezTo>
                  <a:pt x="21" y="123"/>
                  <a:pt x="23" y="125"/>
                  <a:pt x="24" y="126"/>
                </a:cubicBezTo>
                <a:cubicBezTo>
                  <a:pt x="27" y="128"/>
                  <a:pt x="29" y="130"/>
                  <a:pt x="32" y="130"/>
                </a:cubicBezTo>
                <a:cubicBezTo>
                  <a:pt x="34" y="130"/>
                  <a:pt x="36" y="129"/>
                  <a:pt x="38" y="128"/>
                </a:cubicBezTo>
                <a:close/>
                <a:moveTo>
                  <a:pt x="207" y="113"/>
                </a:moveTo>
                <a:cubicBezTo>
                  <a:pt x="210" y="110"/>
                  <a:pt x="212" y="104"/>
                  <a:pt x="206" y="99"/>
                </a:cubicBezTo>
                <a:cubicBezTo>
                  <a:pt x="201" y="94"/>
                  <a:pt x="201" y="94"/>
                  <a:pt x="201" y="94"/>
                </a:cubicBezTo>
                <a:cubicBezTo>
                  <a:pt x="175" y="72"/>
                  <a:pt x="145" y="46"/>
                  <a:pt x="138" y="42"/>
                </a:cubicBezTo>
                <a:cubicBezTo>
                  <a:pt x="135" y="43"/>
                  <a:pt x="126" y="45"/>
                  <a:pt x="120" y="48"/>
                </a:cubicBezTo>
                <a:cubicBezTo>
                  <a:pt x="119" y="48"/>
                  <a:pt x="119" y="48"/>
                  <a:pt x="119" y="48"/>
                </a:cubicBezTo>
                <a:cubicBezTo>
                  <a:pt x="119" y="48"/>
                  <a:pt x="109" y="51"/>
                  <a:pt x="99" y="51"/>
                </a:cubicBezTo>
                <a:cubicBezTo>
                  <a:pt x="94" y="51"/>
                  <a:pt x="90" y="50"/>
                  <a:pt x="87" y="48"/>
                </a:cubicBezTo>
                <a:cubicBezTo>
                  <a:pt x="81" y="45"/>
                  <a:pt x="81" y="40"/>
                  <a:pt x="81" y="38"/>
                </a:cubicBezTo>
                <a:cubicBezTo>
                  <a:pt x="81" y="32"/>
                  <a:pt x="86" y="27"/>
                  <a:pt x="90" y="25"/>
                </a:cubicBezTo>
                <a:cubicBezTo>
                  <a:pt x="38" y="18"/>
                  <a:pt x="38" y="18"/>
                  <a:pt x="38" y="18"/>
                </a:cubicBezTo>
                <a:cubicBezTo>
                  <a:pt x="32" y="93"/>
                  <a:pt x="32" y="93"/>
                  <a:pt x="32" y="93"/>
                </a:cubicBezTo>
                <a:cubicBezTo>
                  <a:pt x="37" y="89"/>
                  <a:pt x="41" y="88"/>
                  <a:pt x="44" y="88"/>
                </a:cubicBezTo>
                <a:cubicBezTo>
                  <a:pt x="47" y="88"/>
                  <a:pt x="51" y="89"/>
                  <a:pt x="54" y="92"/>
                </a:cubicBezTo>
                <a:cubicBezTo>
                  <a:pt x="59" y="96"/>
                  <a:pt x="61" y="101"/>
                  <a:pt x="61" y="107"/>
                </a:cubicBezTo>
                <a:cubicBezTo>
                  <a:pt x="65" y="106"/>
                  <a:pt x="69" y="107"/>
                  <a:pt x="73" y="110"/>
                </a:cubicBezTo>
                <a:cubicBezTo>
                  <a:pt x="78" y="114"/>
                  <a:pt x="80" y="120"/>
                  <a:pt x="79" y="125"/>
                </a:cubicBezTo>
                <a:cubicBezTo>
                  <a:pt x="84" y="125"/>
                  <a:pt x="88" y="126"/>
                  <a:pt x="92" y="129"/>
                </a:cubicBezTo>
                <a:cubicBezTo>
                  <a:pt x="96" y="133"/>
                  <a:pt x="98" y="137"/>
                  <a:pt x="98" y="142"/>
                </a:cubicBezTo>
                <a:cubicBezTo>
                  <a:pt x="103" y="141"/>
                  <a:pt x="108" y="142"/>
                  <a:pt x="112" y="145"/>
                </a:cubicBezTo>
                <a:cubicBezTo>
                  <a:pt x="118" y="150"/>
                  <a:pt x="120" y="157"/>
                  <a:pt x="118" y="164"/>
                </a:cubicBezTo>
                <a:cubicBezTo>
                  <a:pt x="122" y="167"/>
                  <a:pt x="122" y="167"/>
                  <a:pt x="122" y="167"/>
                </a:cubicBezTo>
                <a:cubicBezTo>
                  <a:pt x="123" y="168"/>
                  <a:pt x="123" y="168"/>
                  <a:pt x="124" y="168"/>
                </a:cubicBezTo>
                <a:cubicBezTo>
                  <a:pt x="124" y="168"/>
                  <a:pt x="124" y="168"/>
                  <a:pt x="124" y="168"/>
                </a:cubicBezTo>
                <a:cubicBezTo>
                  <a:pt x="126" y="169"/>
                  <a:pt x="127" y="170"/>
                  <a:pt x="129" y="170"/>
                </a:cubicBezTo>
                <a:cubicBezTo>
                  <a:pt x="132" y="170"/>
                  <a:pt x="135" y="168"/>
                  <a:pt x="136" y="166"/>
                </a:cubicBezTo>
                <a:cubicBezTo>
                  <a:pt x="139" y="162"/>
                  <a:pt x="141" y="159"/>
                  <a:pt x="137" y="155"/>
                </a:cubicBezTo>
                <a:cubicBezTo>
                  <a:pt x="137" y="155"/>
                  <a:pt x="137" y="155"/>
                  <a:pt x="137" y="155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3" y="135"/>
                  <a:pt x="113" y="134"/>
                  <a:pt x="113" y="133"/>
                </a:cubicBezTo>
                <a:cubicBezTo>
                  <a:pt x="113" y="132"/>
                  <a:pt x="113" y="131"/>
                  <a:pt x="114" y="130"/>
                </a:cubicBezTo>
                <a:cubicBezTo>
                  <a:pt x="115" y="129"/>
                  <a:pt x="117" y="129"/>
                  <a:pt x="119" y="130"/>
                </a:cubicBezTo>
                <a:cubicBezTo>
                  <a:pt x="149" y="155"/>
                  <a:pt x="149" y="155"/>
                  <a:pt x="149" y="155"/>
                </a:cubicBezTo>
                <a:cubicBezTo>
                  <a:pt x="150" y="156"/>
                  <a:pt x="152" y="157"/>
                  <a:pt x="154" y="157"/>
                </a:cubicBezTo>
                <a:cubicBezTo>
                  <a:pt x="157" y="157"/>
                  <a:pt x="160" y="155"/>
                  <a:pt x="162" y="152"/>
                </a:cubicBezTo>
                <a:cubicBezTo>
                  <a:pt x="164" y="150"/>
                  <a:pt x="165" y="148"/>
                  <a:pt x="165" y="145"/>
                </a:cubicBezTo>
                <a:cubicBezTo>
                  <a:pt x="164" y="143"/>
                  <a:pt x="163" y="140"/>
                  <a:pt x="160" y="138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40" y="121"/>
                  <a:pt x="140" y="121"/>
                  <a:pt x="140" y="121"/>
                </a:cubicBezTo>
                <a:cubicBezTo>
                  <a:pt x="139" y="121"/>
                  <a:pt x="139" y="120"/>
                  <a:pt x="139" y="119"/>
                </a:cubicBezTo>
                <a:cubicBezTo>
                  <a:pt x="138" y="118"/>
                  <a:pt x="139" y="117"/>
                  <a:pt x="139" y="116"/>
                </a:cubicBezTo>
                <a:cubicBezTo>
                  <a:pt x="141" y="115"/>
                  <a:pt x="143" y="114"/>
                  <a:pt x="145" y="116"/>
                </a:cubicBezTo>
                <a:cubicBezTo>
                  <a:pt x="172" y="138"/>
                  <a:pt x="172" y="138"/>
                  <a:pt x="172" y="138"/>
                </a:cubicBezTo>
                <a:cubicBezTo>
                  <a:pt x="174" y="140"/>
                  <a:pt x="176" y="140"/>
                  <a:pt x="179" y="140"/>
                </a:cubicBezTo>
                <a:cubicBezTo>
                  <a:pt x="182" y="140"/>
                  <a:pt x="185" y="139"/>
                  <a:pt x="188" y="135"/>
                </a:cubicBezTo>
                <a:cubicBezTo>
                  <a:pt x="190" y="133"/>
                  <a:pt x="191" y="131"/>
                  <a:pt x="190" y="128"/>
                </a:cubicBezTo>
                <a:cubicBezTo>
                  <a:pt x="190" y="126"/>
                  <a:pt x="189" y="123"/>
                  <a:pt x="186" y="121"/>
                </a:cubicBezTo>
                <a:cubicBezTo>
                  <a:pt x="178" y="114"/>
                  <a:pt x="178" y="114"/>
                  <a:pt x="178" y="114"/>
                </a:cubicBezTo>
                <a:cubicBezTo>
                  <a:pt x="178" y="114"/>
                  <a:pt x="178" y="114"/>
                  <a:pt x="178" y="114"/>
                </a:cubicBezTo>
                <a:cubicBezTo>
                  <a:pt x="164" y="103"/>
                  <a:pt x="164" y="103"/>
                  <a:pt x="164" y="103"/>
                </a:cubicBezTo>
                <a:cubicBezTo>
                  <a:pt x="162" y="101"/>
                  <a:pt x="162" y="99"/>
                  <a:pt x="163" y="97"/>
                </a:cubicBezTo>
                <a:cubicBezTo>
                  <a:pt x="164" y="96"/>
                  <a:pt x="167" y="96"/>
                  <a:pt x="168" y="97"/>
                </a:cubicBezTo>
                <a:cubicBezTo>
                  <a:pt x="192" y="116"/>
                  <a:pt x="192" y="116"/>
                  <a:pt x="192" y="116"/>
                </a:cubicBezTo>
                <a:cubicBezTo>
                  <a:pt x="197" y="120"/>
                  <a:pt x="203" y="119"/>
                  <a:pt x="207" y="1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28"/>
          <p:cNvSpPr/>
          <p:nvPr/>
        </p:nvSpPr>
        <p:spPr>
          <a:xfrm>
            <a:off x="9383712" y="3095625"/>
            <a:ext cx="842962" cy="704850"/>
          </a:xfrm>
          <a:custGeom>
            <a:avLst/>
            <a:gdLst/>
            <a:ahLst/>
            <a:cxnLst/>
            <a:rect l="l" t="t" r="r" b="b"/>
            <a:pathLst>
              <a:path w="236" h="197" extrusionOk="0">
                <a:moveTo>
                  <a:pt x="32" y="161"/>
                </a:moveTo>
                <a:cubicBezTo>
                  <a:pt x="32" y="107"/>
                  <a:pt x="32" y="107"/>
                  <a:pt x="32" y="107"/>
                </a:cubicBezTo>
                <a:cubicBezTo>
                  <a:pt x="32" y="103"/>
                  <a:pt x="35" y="100"/>
                  <a:pt x="40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7" y="100"/>
                  <a:pt x="60" y="103"/>
                  <a:pt x="60" y="107"/>
                </a:cubicBezTo>
                <a:cubicBezTo>
                  <a:pt x="60" y="161"/>
                  <a:pt x="60" y="161"/>
                  <a:pt x="60" y="161"/>
                </a:cubicBezTo>
                <a:cubicBezTo>
                  <a:pt x="60" y="165"/>
                  <a:pt x="57" y="168"/>
                  <a:pt x="53" y="168"/>
                </a:cubicBezTo>
                <a:cubicBezTo>
                  <a:pt x="40" y="168"/>
                  <a:pt x="40" y="168"/>
                  <a:pt x="40" y="168"/>
                </a:cubicBezTo>
                <a:cubicBezTo>
                  <a:pt x="35" y="168"/>
                  <a:pt x="32" y="165"/>
                  <a:pt x="32" y="161"/>
                </a:cubicBezTo>
                <a:close/>
                <a:moveTo>
                  <a:pt x="87" y="81"/>
                </a:moveTo>
                <a:cubicBezTo>
                  <a:pt x="82" y="81"/>
                  <a:pt x="79" y="84"/>
                  <a:pt x="79" y="89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5"/>
                  <a:pt x="82" y="168"/>
                  <a:pt x="87" y="168"/>
                </a:cubicBezTo>
                <a:cubicBezTo>
                  <a:pt x="100" y="168"/>
                  <a:pt x="100" y="168"/>
                  <a:pt x="100" y="168"/>
                </a:cubicBezTo>
                <a:cubicBezTo>
                  <a:pt x="104" y="168"/>
                  <a:pt x="107" y="165"/>
                  <a:pt x="107" y="161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4"/>
                  <a:pt x="104" y="81"/>
                  <a:pt x="100" y="81"/>
                </a:cubicBezTo>
                <a:lnTo>
                  <a:pt x="87" y="81"/>
                </a:lnTo>
                <a:close/>
                <a:moveTo>
                  <a:pt x="134" y="65"/>
                </a:moveTo>
                <a:cubicBezTo>
                  <a:pt x="130" y="65"/>
                  <a:pt x="126" y="68"/>
                  <a:pt x="126" y="72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6" y="165"/>
                  <a:pt x="130" y="168"/>
                  <a:pt x="134" y="168"/>
                </a:cubicBezTo>
                <a:cubicBezTo>
                  <a:pt x="147" y="168"/>
                  <a:pt x="147" y="168"/>
                  <a:pt x="147" y="168"/>
                </a:cubicBezTo>
                <a:cubicBezTo>
                  <a:pt x="151" y="168"/>
                  <a:pt x="154" y="165"/>
                  <a:pt x="154" y="16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4" y="68"/>
                  <a:pt x="151" y="65"/>
                  <a:pt x="147" y="65"/>
                </a:cubicBezTo>
                <a:lnTo>
                  <a:pt x="134" y="65"/>
                </a:lnTo>
                <a:close/>
                <a:moveTo>
                  <a:pt x="181" y="48"/>
                </a:moveTo>
                <a:cubicBezTo>
                  <a:pt x="177" y="48"/>
                  <a:pt x="173" y="51"/>
                  <a:pt x="173" y="56"/>
                </a:cubicBezTo>
                <a:cubicBezTo>
                  <a:pt x="173" y="161"/>
                  <a:pt x="173" y="161"/>
                  <a:pt x="173" y="161"/>
                </a:cubicBezTo>
                <a:cubicBezTo>
                  <a:pt x="173" y="165"/>
                  <a:pt x="177" y="168"/>
                  <a:pt x="181" y="168"/>
                </a:cubicBezTo>
                <a:cubicBezTo>
                  <a:pt x="194" y="168"/>
                  <a:pt x="194" y="168"/>
                  <a:pt x="194" y="168"/>
                </a:cubicBezTo>
                <a:cubicBezTo>
                  <a:pt x="198" y="168"/>
                  <a:pt x="202" y="165"/>
                  <a:pt x="202" y="161"/>
                </a:cubicBezTo>
                <a:cubicBezTo>
                  <a:pt x="202" y="56"/>
                  <a:pt x="202" y="56"/>
                  <a:pt x="202" y="56"/>
                </a:cubicBezTo>
                <a:cubicBezTo>
                  <a:pt x="202" y="51"/>
                  <a:pt x="198" y="48"/>
                  <a:pt x="194" y="48"/>
                </a:cubicBezTo>
                <a:lnTo>
                  <a:pt x="181" y="48"/>
                </a:lnTo>
                <a:close/>
                <a:moveTo>
                  <a:pt x="36" y="79"/>
                </a:moveTo>
                <a:cubicBezTo>
                  <a:pt x="86" y="70"/>
                  <a:pt x="133" y="52"/>
                  <a:pt x="175" y="26"/>
                </a:cubicBezTo>
                <a:cubicBezTo>
                  <a:pt x="179" y="34"/>
                  <a:pt x="179" y="34"/>
                  <a:pt x="179" y="34"/>
                </a:cubicBezTo>
                <a:cubicBezTo>
                  <a:pt x="194" y="10"/>
                  <a:pt x="194" y="10"/>
                  <a:pt x="194" y="10"/>
                </a:cubicBezTo>
                <a:cubicBezTo>
                  <a:pt x="166" y="9"/>
                  <a:pt x="166" y="9"/>
                  <a:pt x="166" y="9"/>
                </a:cubicBezTo>
                <a:cubicBezTo>
                  <a:pt x="170" y="17"/>
                  <a:pt x="170" y="17"/>
                  <a:pt x="170" y="17"/>
                </a:cubicBezTo>
                <a:cubicBezTo>
                  <a:pt x="129" y="42"/>
                  <a:pt x="83" y="60"/>
                  <a:pt x="34" y="69"/>
                </a:cubicBezTo>
                <a:lnTo>
                  <a:pt x="36" y="79"/>
                </a:lnTo>
                <a:close/>
                <a:moveTo>
                  <a:pt x="236" y="183"/>
                </a:moveTo>
                <a:cubicBezTo>
                  <a:pt x="212" y="170"/>
                  <a:pt x="212" y="170"/>
                  <a:pt x="212" y="170"/>
                </a:cubicBezTo>
                <a:cubicBezTo>
                  <a:pt x="212" y="178"/>
                  <a:pt x="212" y="178"/>
                  <a:pt x="212" y="178"/>
                </a:cubicBezTo>
                <a:cubicBezTo>
                  <a:pt x="19" y="178"/>
                  <a:pt x="19" y="178"/>
                  <a:pt x="19" y="178"/>
                </a:cubicBezTo>
                <a:cubicBezTo>
                  <a:pt x="19" y="24"/>
                  <a:pt x="19" y="24"/>
                  <a:pt x="19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178"/>
                  <a:pt x="9" y="178"/>
                  <a:pt x="9" y="178"/>
                </a:cubicBezTo>
                <a:cubicBezTo>
                  <a:pt x="9" y="183"/>
                  <a:pt x="9" y="183"/>
                  <a:pt x="9" y="183"/>
                </a:cubicBezTo>
                <a:cubicBezTo>
                  <a:pt x="9" y="189"/>
                  <a:pt x="9" y="189"/>
                  <a:pt x="9" y="189"/>
                </a:cubicBezTo>
                <a:cubicBezTo>
                  <a:pt x="212" y="189"/>
                  <a:pt x="212" y="189"/>
                  <a:pt x="212" y="189"/>
                </a:cubicBezTo>
                <a:cubicBezTo>
                  <a:pt x="212" y="197"/>
                  <a:pt x="212" y="197"/>
                  <a:pt x="212" y="197"/>
                </a:cubicBezTo>
                <a:lnTo>
                  <a:pt x="236" y="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28"/>
          <p:cNvSpPr txBox="1"/>
          <p:nvPr/>
        </p:nvSpPr>
        <p:spPr>
          <a:xfrm>
            <a:off x="1276350" y="5005387"/>
            <a:ext cx="2308225" cy="1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None/>
            </a:pPr>
            <a:r>
              <a:rPr lang="ar-EG" sz="2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600" name="Google Shape;600;p28"/>
          <p:cNvSpPr txBox="1"/>
          <p:nvPr/>
        </p:nvSpPr>
        <p:spPr>
          <a:xfrm>
            <a:off x="8599487" y="5005387"/>
            <a:ext cx="2308225" cy="1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None/>
            </a:pPr>
            <a:r>
              <a:rPr lang="ar-EG" sz="2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5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5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5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5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5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5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5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750" fill="hold"/>
                                            <p:tgtEl>
                                              <p:spTgt spid="5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750" fill="hold"/>
                                            <p:tgtEl>
                                              <p:spTgt spid="5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5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750" fill="hold"/>
                                            <p:tgtEl>
                                              <p:spTgt spid="5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750" fill="hold"/>
                                            <p:tgtEl>
                                              <p:spTgt spid="5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5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750" fill="hold"/>
                                            <p:tgtEl>
                                              <p:spTgt spid="5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750"/>
                                            <p:tgtEl>
                                              <p:spTgt spid="5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750" fill="hold"/>
                                            <p:tgtEl>
                                              <p:spTgt spid="5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750" fill="hold"/>
                                            <p:tgtEl>
                                              <p:spTgt spid="5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750" fill="hold"/>
                                            <p:tgtEl>
                                              <p:spTgt spid="6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750" fill="hold"/>
                                            <p:tgtEl>
                                              <p:spTgt spid="6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7" grpId="0"/>
          <p:bldP spid="588" grpId="0"/>
          <p:bldP spid="589" grpId="0"/>
          <p:bldP spid="590" grpId="0"/>
          <p:bldP spid="591" grpId="0" animBg="1"/>
          <p:bldP spid="592" grpId="0" animBg="1"/>
          <p:bldP spid="593" grpId="0" animBg="1"/>
          <p:bldP spid="594" grpId="0" animBg="1"/>
          <p:bldP spid="595" grpId="0" animBg="1"/>
          <p:bldP spid="596" grpId="0" animBg="1"/>
          <p:bldP spid="597" grpId="0" animBg="1"/>
          <p:bldP spid="598" grpId="0" animBg="1"/>
          <p:bldP spid="599" grpId="0"/>
          <p:bldP spid="60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5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5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5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5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5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5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5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5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5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5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750"/>
                                            <p:tgtEl>
                                              <p:spTgt spid="5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5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5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6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6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7" grpId="0"/>
          <p:bldP spid="588" grpId="0"/>
          <p:bldP spid="589" grpId="0"/>
          <p:bldP spid="590" grpId="0"/>
          <p:bldP spid="591" grpId="0" animBg="1"/>
          <p:bldP spid="592" grpId="0" animBg="1"/>
          <p:bldP spid="593" grpId="0" animBg="1"/>
          <p:bldP spid="594" grpId="0" animBg="1"/>
          <p:bldP spid="595" grpId="0" animBg="1"/>
          <p:bldP spid="596" grpId="0" animBg="1"/>
          <p:bldP spid="597" grpId="0" animBg="1"/>
          <p:bldP spid="598" grpId="0" animBg="1"/>
          <p:bldP spid="599" grpId="0"/>
          <p:bldP spid="600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9"/>
          <p:cNvSpPr txBox="1"/>
          <p:nvPr/>
        </p:nvSpPr>
        <p:spPr>
          <a:xfrm>
            <a:off x="3673475" y="796925"/>
            <a:ext cx="2058987" cy="96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</a:pPr>
            <a:r>
              <a:rPr lang="ar-EG" sz="19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606" name="Google Shape;606;p29"/>
          <p:cNvSpPr/>
          <p:nvPr/>
        </p:nvSpPr>
        <p:spPr>
          <a:xfrm>
            <a:off x="2436812" y="2914650"/>
            <a:ext cx="1754187" cy="1028700"/>
          </a:xfrm>
          <a:custGeom>
            <a:avLst/>
            <a:gdLst/>
            <a:ahLst/>
            <a:cxnLst/>
            <a:rect l="l" t="t" r="r" b="b"/>
            <a:pathLst>
              <a:path w="465" h="272" extrusionOk="0">
                <a:moveTo>
                  <a:pt x="0" y="0"/>
                </a:moveTo>
                <a:cubicBezTo>
                  <a:pt x="136" y="136"/>
                  <a:pt x="329" y="136"/>
                  <a:pt x="465" y="0"/>
                </a:cubicBezTo>
                <a:cubicBezTo>
                  <a:pt x="465" y="272"/>
                  <a:pt x="465" y="272"/>
                  <a:pt x="465" y="272"/>
                </a:cubicBezTo>
                <a:cubicBezTo>
                  <a:pt x="329" y="136"/>
                  <a:pt x="136" y="136"/>
                  <a:pt x="0" y="272"/>
                </a:cubicBez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29"/>
          <p:cNvSpPr/>
          <p:nvPr/>
        </p:nvSpPr>
        <p:spPr>
          <a:xfrm>
            <a:off x="5218112" y="2914650"/>
            <a:ext cx="1752600" cy="1028700"/>
          </a:xfrm>
          <a:custGeom>
            <a:avLst/>
            <a:gdLst/>
            <a:ahLst/>
            <a:cxnLst/>
            <a:rect l="l" t="t" r="r" b="b"/>
            <a:pathLst>
              <a:path w="464" h="272" extrusionOk="0">
                <a:moveTo>
                  <a:pt x="0" y="0"/>
                </a:moveTo>
                <a:cubicBezTo>
                  <a:pt x="136" y="136"/>
                  <a:pt x="328" y="136"/>
                  <a:pt x="464" y="0"/>
                </a:cubicBezTo>
                <a:cubicBezTo>
                  <a:pt x="464" y="272"/>
                  <a:pt x="464" y="272"/>
                  <a:pt x="464" y="272"/>
                </a:cubicBezTo>
                <a:cubicBezTo>
                  <a:pt x="328" y="136"/>
                  <a:pt x="136" y="136"/>
                  <a:pt x="0" y="272"/>
                </a:cubicBez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29"/>
          <p:cNvSpPr/>
          <p:nvPr/>
        </p:nvSpPr>
        <p:spPr>
          <a:xfrm>
            <a:off x="7997825" y="2914650"/>
            <a:ext cx="1755775" cy="1028700"/>
          </a:xfrm>
          <a:custGeom>
            <a:avLst/>
            <a:gdLst/>
            <a:ahLst/>
            <a:cxnLst/>
            <a:rect l="l" t="t" r="r" b="b"/>
            <a:pathLst>
              <a:path w="465" h="272" extrusionOk="0">
                <a:moveTo>
                  <a:pt x="0" y="0"/>
                </a:moveTo>
                <a:cubicBezTo>
                  <a:pt x="136" y="136"/>
                  <a:pt x="329" y="136"/>
                  <a:pt x="465" y="0"/>
                </a:cubicBezTo>
                <a:cubicBezTo>
                  <a:pt x="465" y="272"/>
                  <a:pt x="465" y="272"/>
                  <a:pt x="465" y="272"/>
                </a:cubicBezTo>
                <a:cubicBezTo>
                  <a:pt x="329" y="136"/>
                  <a:pt x="136" y="136"/>
                  <a:pt x="0" y="272"/>
                </a:cubicBez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29"/>
          <p:cNvSpPr/>
          <p:nvPr/>
        </p:nvSpPr>
        <p:spPr>
          <a:xfrm>
            <a:off x="1196975" y="2703512"/>
            <a:ext cx="1454150" cy="1450975"/>
          </a:xfrm>
          <a:prstGeom prst="ellipse">
            <a:avLst/>
          </a:prstGeom>
          <a:solidFill>
            <a:srgbClr val="7E67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29"/>
          <p:cNvSpPr/>
          <p:nvPr/>
        </p:nvSpPr>
        <p:spPr>
          <a:xfrm>
            <a:off x="3976687" y="2703512"/>
            <a:ext cx="1452562" cy="1450975"/>
          </a:xfrm>
          <a:prstGeom prst="ellipse">
            <a:avLst/>
          </a:prstGeom>
          <a:solidFill>
            <a:srgbClr val="35CA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29"/>
          <p:cNvSpPr/>
          <p:nvPr/>
        </p:nvSpPr>
        <p:spPr>
          <a:xfrm>
            <a:off x="6759575" y="2703512"/>
            <a:ext cx="1452562" cy="1450975"/>
          </a:xfrm>
          <a:prstGeom prst="ellipse">
            <a:avLst/>
          </a:prstGeom>
          <a:solidFill>
            <a:srgbClr val="D0D4C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29"/>
          <p:cNvSpPr/>
          <p:nvPr/>
        </p:nvSpPr>
        <p:spPr>
          <a:xfrm>
            <a:off x="9537700" y="2703512"/>
            <a:ext cx="1454150" cy="1450975"/>
          </a:xfrm>
          <a:prstGeom prst="ellipse">
            <a:avLst/>
          </a:pr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29"/>
          <p:cNvSpPr txBox="1"/>
          <p:nvPr/>
        </p:nvSpPr>
        <p:spPr>
          <a:xfrm>
            <a:off x="1454150" y="3179762"/>
            <a:ext cx="121285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None/>
            </a:pPr>
            <a:r>
              <a:rPr lang="en-US" sz="33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 dirty="0"/>
          </a:p>
        </p:txBody>
      </p:sp>
      <p:sp>
        <p:nvSpPr>
          <p:cNvPr id="614" name="Google Shape;614;p29"/>
          <p:cNvSpPr txBox="1"/>
          <p:nvPr/>
        </p:nvSpPr>
        <p:spPr>
          <a:xfrm>
            <a:off x="4237037" y="3179762"/>
            <a:ext cx="122396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615" name="Google Shape;615;p29"/>
          <p:cNvSpPr txBox="1"/>
          <p:nvPr/>
        </p:nvSpPr>
        <p:spPr>
          <a:xfrm>
            <a:off x="7015162" y="3179762"/>
            <a:ext cx="122713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1993</a:t>
            </a:r>
            <a:endParaRPr/>
          </a:p>
        </p:txBody>
      </p:sp>
      <p:sp>
        <p:nvSpPr>
          <p:cNvPr id="616" name="Google Shape;616;p29"/>
          <p:cNvSpPr txBox="1"/>
          <p:nvPr/>
        </p:nvSpPr>
        <p:spPr>
          <a:xfrm>
            <a:off x="9771062" y="3179762"/>
            <a:ext cx="126523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Montserrat"/>
              <a:buNone/>
            </a:pPr>
            <a:r>
              <a:rPr lang="en-US" sz="3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617" name="Google Shape;617;p29"/>
          <p:cNvSpPr/>
          <p:nvPr/>
        </p:nvSpPr>
        <p:spPr>
          <a:xfrm>
            <a:off x="1552575" y="804862"/>
            <a:ext cx="744537" cy="890587"/>
          </a:xfrm>
          <a:custGeom>
            <a:avLst/>
            <a:gdLst/>
            <a:ahLst/>
            <a:cxnLst/>
            <a:rect l="l" t="t" r="r" b="b"/>
            <a:pathLst>
              <a:path w="197" h="236" extrusionOk="0">
                <a:moveTo>
                  <a:pt x="132" y="227"/>
                </a:moveTo>
                <a:cubicBezTo>
                  <a:pt x="132" y="232"/>
                  <a:pt x="128" y="236"/>
                  <a:pt x="123" y="236"/>
                </a:cubicBezTo>
                <a:cubicBezTo>
                  <a:pt x="74" y="236"/>
                  <a:pt x="74" y="236"/>
                  <a:pt x="74" y="236"/>
                </a:cubicBezTo>
                <a:cubicBezTo>
                  <a:pt x="69" y="236"/>
                  <a:pt x="66" y="232"/>
                  <a:pt x="66" y="227"/>
                </a:cubicBezTo>
                <a:cubicBezTo>
                  <a:pt x="66" y="227"/>
                  <a:pt x="66" y="227"/>
                  <a:pt x="66" y="227"/>
                </a:cubicBezTo>
                <a:cubicBezTo>
                  <a:pt x="66" y="223"/>
                  <a:pt x="69" y="219"/>
                  <a:pt x="74" y="219"/>
                </a:cubicBezTo>
                <a:cubicBezTo>
                  <a:pt x="123" y="219"/>
                  <a:pt x="123" y="219"/>
                  <a:pt x="123" y="219"/>
                </a:cubicBezTo>
                <a:cubicBezTo>
                  <a:pt x="128" y="219"/>
                  <a:pt x="132" y="223"/>
                  <a:pt x="132" y="227"/>
                </a:cubicBezTo>
                <a:close/>
                <a:moveTo>
                  <a:pt x="132" y="206"/>
                </a:moveTo>
                <a:cubicBezTo>
                  <a:pt x="132" y="202"/>
                  <a:pt x="128" y="198"/>
                  <a:pt x="123" y="198"/>
                </a:cubicBezTo>
                <a:cubicBezTo>
                  <a:pt x="74" y="198"/>
                  <a:pt x="74" y="198"/>
                  <a:pt x="74" y="198"/>
                </a:cubicBezTo>
                <a:cubicBezTo>
                  <a:pt x="69" y="198"/>
                  <a:pt x="66" y="202"/>
                  <a:pt x="66" y="206"/>
                </a:cubicBezTo>
                <a:cubicBezTo>
                  <a:pt x="66" y="206"/>
                  <a:pt x="66" y="206"/>
                  <a:pt x="66" y="206"/>
                </a:cubicBezTo>
                <a:cubicBezTo>
                  <a:pt x="66" y="211"/>
                  <a:pt x="69" y="214"/>
                  <a:pt x="74" y="214"/>
                </a:cubicBezTo>
                <a:cubicBezTo>
                  <a:pt x="123" y="214"/>
                  <a:pt x="123" y="214"/>
                  <a:pt x="123" y="214"/>
                </a:cubicBezTo>
                <a:cubicBezTo>
                  <a:pt x="128" y="214"/>
                  <a:pt x="132" y="211"/>
                  <a:pt x="132" y="206"/>
                </a:cubicBezTo>
                <a:close/>
                <a:moveTo>
                  <a:pt x="107" y="116"/>
                </a:moveTo>
                <a:cubicBezTo>
                  <a:pt x="96" y="116"/>
                  <a:pt x="96" y="116"/>
                  <a:pt x="96" y="116"/>
                </a:cubicBezTo>
                <a:cubicBezTo>
                  <a:pt x="91" y="116"/>
                  <a:pt x="91" y="116"/>
                  <a:pt x="91" y="116"/>
                </a:cubicBezTo>
                <a:cubicBezTo>
                  <a:pt x="91" y="193"/>
                  <a:pt x="91" y="193"/>
                  <a:pt x="91" y="193"/>
                </a:cubicBezTo>
                <a:cubicBezTo>
                  <a:pt x="93" y="193"/>
                  <a:pt x="96" y="193"/>
                  <a:pt x="98" y="193"/>
                </a:cubicBezTo>
                <a:cubicBezTo>
                  <a:pt x="98" y="193"/>
                  <a:pt x="98" y="193"/>
                  <a:pt x="98" y="193"/>
                </a:cubicBezTo>
                <a:cubicBezTo>
                  <a:pt x="98" y="193"/>
                  <a:pt x="99" y="193"/>
                  <a:pt x="99" y="193"/>
                </a:cubicBezTo>
                <a:cubicBezTo>
                  <a:pt x="99" y="193"/>
                  <a:pt x="99" y="193"/>
                  <a:pt x="99" y="193"/>
                </a:cubicBezTo>
                <a:cubicBezTo>
                  <a:pt x="99" y="193"/>
                  <a:pt x="99" y="193"/>
                  <a:pt x="99" y="193"/>
                </a:cubicBezTo>
                <a:cubicBezTo>
                  <a:pt x="102" y="193"/>
                  <a:pt x="104" y="193"/>
                  <a:pt x="107" y="193"/>
                </a:cubicBezTo>
                <a:lnTo>
                  <a:pt x="107" y="116"/>
                </a:lnTo>
                <a:close/>
                <a:moveTo>
                  <a:pt x="71" y="85"/>
                </a:moveTo>
                <a:cubicBezTo>
                  <a:pt x="65" y="85"/>
                  <a:pt x="60" y="90"/>
                  <a:pt x="60" y="97"/>
                </a:cubicBezTo>
                <a:cubicBezTo>
                  <a:pt x="60" y="103"/>
                  <a:pt x="65" y="109"/>
                  <a:pt x="71" y="109"/>
                </a:cubicBezTo>
                <a:cubicBezTo>
                  <a:pt x="83" y="109"/>
                  <a:pt x="83" y="109"/>
                  <a:pt x="83" y="109"/>
                </a:cubicBezTo>
                <a:cubicBezTo>
                  <a:pt x="83" y="97"/>
                  <a:pt x="83" y="97"/>
                  <a:pt x="83" y="97"/>
                </a:cubicBezTo>
                <a:cubicBezTo>
                  <a:pt x="83" y="90"/>
                  <a:pt x="78" y="85"/>
                  <a:pt x="71" y="85"/>
                </a:cubicBezTo>
                <a:close/>
                <a:moveTo>
                  <a:pt x="138" y="97"/>
                </a:moveTo>
                <a:cubicBezTo>
                  <a:pt x="138" y="90"/>
                  <a:pt x="133" y="85"/>
                  <a:pt x="126" y="85"/>
                </a:cubicBezTo>
                <a:cubicBezTo>
                  <a:pt x="119" y="85"/>
                  <a:pt x="114" y="90"/>
                  <a:pt x="114" y="97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33" y="109"/>
                  <a:pt x="138" y="103"/>
                  <a:pt x="138" y="97"/>
                </a:cubicBezTo>
                <a:close/>
                <a:moveTo>
                  <a:pt x="164" y="75"/>
                </a:moveTo>
                <a:cubicBezTo>
                  <a:pt x="159" y="54"/>
                  <a:pt x="133" y="32"/>
                  <a:pt x="99" y="32"/>
                </a:cubicBezTo>
                <a:cubicBezTo>
                  <a:pt x="64" y="32"/>
                  <a:pt x="39" y="54"/>
                  <a:pt x="34" y="75"/>
                </a:cubicBezTo>
                <a:cubicBezTo>
                  <a:pt x="29" y="91"/>
                  <a:pt x="33" y="106"/>
                  <a:pt x="41" y="121"/>
                </a:cubicBezTo>
                <a:cubicBezTo>
                  <a:pt x="48" y="134"/>
                  <a:pt x="55" y="145"/>
                  <a:pt x="61" y="159"/>
                </a:cubicBezTo>
                <a:cubicBezTo>
                  <a:pt x="64" y="166"/>
                  <a:pt x="65" y="177"/>
                  <a:pt x="67" y="185"/>
                </a:cubicBezTo>
                <a:cubicBezTo>
                  <a:pt x="68" y="191"/>
                  <a:pt x="71" y="193"/>
                  <a:pt x="78" y="193"/>
                </a:cubicBezTo>
                <a:cubicBezTo>
                  <a:pt x="80" y="193"/>
                  <a:pt x="82" y="193"/>
                  <a:pt x="83" y="193"/>
                </a:cubicBezTo>
                <a:cubicBezTo>
                  <a:pt x="83" y="116"/>
                  <a:pt x="83" y="116"/>
                  <a:pt x="83" y="116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66" y="116"/>
                  <a:pt x="61" y="114"/>
                  <a:pt x="58" y="111"/>
                </a:cubicBezTo>
                <a:cubicBezTo>
                  <a:pt x="54" y="107"/>
                  <a:pt x="52" y="102"/>
                  <a:pt x="52" y="97"/>
                </a:cubicBezTo>
                <a:cubicBezTo>
                  <a:pt x="52" y="92"/>
                  <a:pt x="54" y="87"/>
                  <a:pt x="58" y="83"/>
                </a:cubicBezTo>
                <a:cubicBezTo>
                  <a:pt x="61" y="79"/>
                  <a:pt x="66" y="77"/>
                  <a:pt x="71" y="77"/>
                </a:cubicBezTo>
                <a:cubicBezTo>
                  <a:pt x="82" y="77"/>
                  <a:pt x="91" y="86"/>
                  <a:pt x="91" y="96"/>
                </a:cubicBezTo>
                <a:cubicBezTo>
                  <a:pt x="91" y="96"/>
                  <a:pt x="91" y="96"/>
                  <a:pt x="91" y="96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6" y="109"/>
                  <a:pt x="96" y="109"/>
                  <a:pt x="96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7" y="91"/>
                  <a:pt x="109" y="87"/>
                  <a:pt x="112" y="83"/>
                </a:cubicBezTo>
                <a:cubicBezTo>
                  <a:pt x="116" y="79"/>
                  <a:pt x="121" y="77"/>
                  <a:pt x="126" y="77"/>
                </a:cubicBezTo>
                <a:cubicBezTo>
                  <a:pt x="131" y="77"/>
                  <a:pt x="136" y="79"/>
                  <a:pt x="140" y="83"/>
                </a:cubicBezTo>
                <a:cubicBezTo>
                  <a:pt x="143" y="87"/>
                  <a:pt x="145" y="92"/>
                  <a:pt x="145" y="97"/>
                </a:cubicBezTo>
                <a:cubicBezTo>
                  <a:pt x="145" y="102"/>
                  <a:pt x="143" y="107"/>
                  <a:pt x="140" y="111"/>
                </a:cubicBezTo>
                <a:cubicBezTo>
                  <a:pt x="136" y="114"/>
                  <a:pt x="131" y="116"/>
                  <a:pt x="126" y="116"/>
                </a:cubicBezTo>
                <a:cubicBezTo>
                  <a:pt x="114" y="116"/>
                  <a:pt x="114" y="116"/>
                  <a:pt x="114" y="116"/>
                </a:cubicBezTo>
                <a:cubicBezTo>
                  <a:pt x="114" y="193"/>
                  <a:pt x="114" y="193"/>
                  <a:pt x="114" y="193"/>
                </a:cubicBezTo>
                <a:cubicBezTo>
                  <a:pt x="116" y="193"/>
                  <a:pt x="117" y="193"/>
                  <a:pt x="119" y="193"/>
                </a:cubicBezTo>
                <a:cubicBezTo>
                  <a:pt x="127" y="193"/>
                  <a:pt x="129" y="191"/>
                  <a:pt x="130" y="185"/>
                </a:cubicBezTo>
                <a:cubicBezTo>
                  <a:pt x="132" y="177"/>
                  <a:pt x="133" y="166"/>
                  <a:pt x="137" y="159"/>
                </a:cubicBezTo>
                <a:cubicBezTo>
                  <a:pt x="142" y="145"/>
                  <a:pt x="150" y="134"/>
                  <a:pt x="157" y="121"/>
                </a:cubicBezTo>
                <a:cubicBezTo>
                  <a:pt x="164" y="106"/>
                  <a:pt x="168" y="91"/>
                  <a:pt x="164" y="75"/>
                </a:cubicBezTo>
                <a:close/>
                <a:moveTo>
                  <a:pt x="106" y="7"/>
                </a:moveTo>
                <a:cubicBezTo>
                  <a:pt x="106" y="3"/>
                  <a:pt x="103" y="0"/>
                  <a:pt x="99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95" y="0"/>
                  <a:pt x="92" y="3"/>
                  <a:pt x="92" y="7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5"/>
                  <a:pt x="95" y="28"/>
                  <a:pt x="99" y="28"/>
                </a:cubicBezTo>
                <a:cubicBezTo>
                  <a:pt x="99" y="28"/>
                  <a:pt x="99" y="28"/>
                  <a:pt x="99" y="28"/>
                </a:cubicBezTo>
                <a:cubicBezTo>
                  <a:pt x="103" y="28"/>
                  <a:pt x="106" y="25"/>
                  <a:pt x="106" y="21"/>
                </a:cubicBezTo>
                <a:lnTo>
                  <a:pt x="106" y="7"/>
                </a:lnTo>
                <a:close/>
                <a:moveTo>
                  <a:pt x="146" y="19"/>
                </a:moveTo>
                <a:cubicBezTo>
                  <a:pt x="147" y="16"/>
                  <a:pt x="146" y="11"/>
                  <a:pt x="143" y="9"/>
                </a:cubicBezTo>
                <a:cubicBezTo>
                  <a:pt x="143" y="9"/>
                  <a:pt x="143" y="9"/>
                  <a:pt x="143" y="9"/>
                </a:cubicBezTo>
                <a:cubicBezTo>
                  <a:pt x="139" y="8"/>
                  <a:pt x="135" y="9"/>
                  <a:pt x="133" y="12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5" y="27"/>
                  <a:pt x="126" y="32"/>
                  <a:pt x="130" y="34"/>
                </a:cubicBezTo>
                <a:cubicBezTo>
                  <a:pt x="130" y="34"/>
                  <a:pt x="130" y="34"/>
                  <a:pt x="130" y="34"/>
                </a:cubicBezTo>
                <a:cubicBezTo>
                  <a:pt x="133" y="36"/>
                  <a:pt x="137" y="34"/>
                  <a:pt x="139" y="31"/>
                </a:cubicBezTo>
                <a:lnTo>
                  <a:pt x="146" y="19"/>
                </a:lnTo>
                <a:close/>
                <a:moveTo>
                  <a:pt x="175" y="42"/>
                </a:moveTo>
                <a:cubicBezTo>
                  <a:pt x="178" y="40"/>
                  <a:pt x="178" y="35"/>
                  <a:pt x="175" y="32"/>
                </a:cubicBezTo>
                <a:cubicBezTo>
                  <a:pt x="175" y="32"/>
                  <a:pt x="175" y="32"/>
                  <a:pt x="175" y="32"/>
                </a:cubicBezTo>
                <a:cubicBezTo>
                  <a:pt x="173" y="29"/>
                  <a:pt x="168" y="29"/>
                  <a:pt x="165" y="32"/>
                </a:cubicBezTo>
                <a:cubicBezTo>
                  <a:pt x="155" y="40"/>
                  <a:pt x="155" y="40"/>
                  <a:pt x="155" y="40"/>
                </a:cubicBezTo>
                <a:cubicBezTo>
                  <a:pt x="153" y="43"/>
                  <a:pt x="152" y="47"/>
                  <a:pt x="155" y="50"/>
                </a:cubicBezTo>
                <a:cubicBezTo>
                  <a:pt x="155" y="50"/>
                  <a:pt x="155" y="50"/>
                  <a:pt x="155" y="50"/>
                </a:cubicBezTo>
                <a:cubicBezTo>
                  <a:pt x="158" y="53"/>
                  <a:pt x="162" y="54"/>
                  <a:pt x="165" y="51"/>
                </a:cubicBezTo>
                <a:lnTo>
                  <a:pt x="175" y="42"/>
                </a:lnTo>
                <a:close/>
                <a:moveTo>
                  <a:pt x="190" y="77"/>
                </a:moveTo>
                <a:cubicBezTo>
                  <a:pt x="194" y="77"/>
                  <a:pt x="197" y="73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5" y="65"/>
                  <a:pt x="192" y="63"/>
                  <a:pt x="188" y="63"/>
                </a:cubicBezTo>
                <a:cubicBezTo>
                  <a:pt x="175" y="66"/>
                  <a:pt x="175" y="66"/>
                  <a:pt x="175" y="66"/>
                </a:cubicBezTo>
                <a:cubicBezTo>
                  <a:pt x="171" y="66"/>
                  <a:pt x="168" y="70"/>
                  <a:pt x="169" y="74"/>
                </a:cubicBezTo>
                <a:cubicBezTo>
                  <a:pt x="169" y="74"/>
                  <a:pt x="169" y="74"/>
                  <a:pt x="169" y="74"/>
                </a:cubicBezTo>
                <a:cubicBezTo>
                  <a:pt x="170" y="78"/>
                  <a:pt x="173" y="80"/>
                  <a:pt x="177" y="80"/>
                </a:cubicBezTo>
                <a:lnTo>
                  <a:pt x="190" y="77"/>
                </a:lnTo>
                <a:close/>
                <a:moveTo>
                  <a:pt x="187" y="116"/>
                </a:moveTo>
                <a:cubicBezTo>
                  <a:pt x="191" y="117"/>
                  <a:pt x="195" y="114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06"/>
                  <a:pt x="194" y="103"/>
                  <a:pt x="190" y="102"/>
                </a:cubicBezTo>
                <a:cubicBezTo>
                  <a:pt x="177" y="99"/>
                  <a:pt x="177" y="99"/>
                  <a:pt x="177" y="99"/>
                </a:cubicBezTo>
                <a:cubicBezTo>
                  <a:pt x="173" y="98"/>
                  <a:pt x="169" y="101"/>
                  <a:pt x="169" y="105"/>
                </a:cubicBezTo>
                <a:cubicBezTo>
                  <a:pt x="169" y="105"/>
                  <a:pt x="169" y="105"/>
                  <a:pt x="169" y="105"/>
                </a:cubicBezTo>
                <a:cubicBezTo>
                  <a:pt x="168" y="109"/>
                  <a:pt x="170" y="112"/>
                  <a:pt x="174" y="113"/>
                </a:cubicBezTo>
                <a:lnTo>
                  <a:pt x="187" y="116"/>
                </a:lnTo>
                <a:close/>
                <a:moveTo>
                  <a:pt x="57" y="31"/>
                </a:moveTo>
                <a:cubicBezTo>
                  <a:pt x="59" y="34"/>
                  <a:pt x="63" y="36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70" y="32"/>
                  <a:pt x="72" y="27"/>
                  <a:pt x="70" y="24"/>
                </a:cubicBezTo>
                <a:cubicBezTo>
                  <a:pt x="63" y="12"/>
                  <a:pt x="63" y="12"/>
                  <a:pt x="63" y="12"/>
                </a:cubicBezTo>
                <a:cubicBezTo>
                  <a:pt x="62" y="9"/>
                  <a:pt x="57" y="8"/>
                  <a:pt x="54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0" y="11"/>
                  <a:pt x="49" y="16"/>
                  <a:pt x="51" y="19"/>
                </a:cubicBezTo>
                <a:lnTo>
                  <a:pt x="57" y="31"/>
                </a:lnTo>
                <a:close/>
                <a:moveTo>
                  <a:pt x="31" y="51"/>
                </a:moveTo>
                <a:cubicBezTo>
                  <a:pt x="34" y="54"/>
                  <a:pt x="39" y="53"/>
                  <a:pt x="42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44" y="47"/>
                  <a:pt x="44" y="43"/>
                  <a:pt x="41" y="40"/>
                </a:cubicBezTo>
                <a:cubicBezTo>
                  <a:pt x="31" y="32"/>
                  <a:pt x="31" y="32"/>
                  <a:pt x="31" y="32"/>
                </a:cubicBezTo>
                <a:cubicBezTo>
                  <a:pt x="28" y="29"/>
                  <a:pt x="24" y="29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18" y="35"/>
                  <a:pt x="19" y="40"/>
                  <a:pt x="22" y="42"/>
                </a:cubicBezTo>
                <a:lnTo>
                  <a:pt x="31" y="51"/>
                </a:lnTo>
                <a:close/>
                <a:moveTo>
                  <a:pt x="19" y="80"/>
                </a:moveTo>
                <a:cubicBezTo>
                  <a:pt x="23" y="80"/>
                  <a:pt x="27" y="78"/>
                  <a:pt x="27" y="74"/>
                </a:cubicBezTo>
                <a:cubicBezTo>
                  <a:pt x="27" y="74"/>
                  <a:pt x="27" y="74"/>
                  <a:pt x="27" y="74"/>
                </a:cubicBezTo>
                <a:cubicBezTo>
                  <a:pt x="28" y="70"/>
                  <a:pt x="26" y="66"/>
                  <a:pt x="22" y="66"/>
                </a:cubicBezTo>
                <a:cubicBezTo>
                  <a:pt x="9" y="63"/>
                  <a:pt x="9" y="63"/>
                  <a:pt x="9" y="63"/>
                </a:cubicBezTo>
                <a:cubicBezTo>
                  <a:pt x="5" y="63"/>
                  <a:pt x="1" y="65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2" y="77"/>
                  <a:pt x="6" y="77"/>
                </a:cubicBezTo>
                <a:lnTo>
                  <a:pt x="19" y="80"/>
                </a:lnTo>
                <a:close/>
                <a:moveTo>
                  <a:pt x="22" y="113"/>
                </a:moveTo>
                <a:cubicBezTo>
                  <a:pt x="26" y="112"/>
                  <a:pt x="29" y="109"/>
                  <a:pt x="28" y="105"/>
                </a:cubicBezTo>
                <a:cubicBezTo>
                  <a:pt x="28" y="105"/>
                  <a:pt x="28" y="105"/>
                  <a:pt x="28" y="105"/>
                </a:cubicBezTo>
                <a:cubicBezTo>
                  <a:pt x="27" y="101"/>
                  <a:pt x="23" y="98"/>
                  <a:pt x="19" y="99"/>
                </a:cubicBezTo>
                <a:cubicBezTo>
                  <a:pt x="6" y="102"/>
                  <a:pt x="6" y="102"/>
                  <a:pt x="6" y="102"/>
                </a:cubicBezTo>
                <a:cubicBezTo>
                  <a:pt x="3" y="103"/>
                  <a:pt x="0" y="106"/>
                  <a:pt x="1" y="110"/>
                </a:cubicBezTo>
                <a:cubicBezTo>
                  <a:pt x="1" y="110"/>
                  <a:pt x="1" y="110"/>
                  <a:pt x="1" y="110"/>
                </a:cubicBezTo>
                <a:cubicBezTo>
                  <a:pt x="2" y="114"/>
                  <a:pt x="5" y="117"/>
                  <a:pt x="9" y="116"/>
                </a:cubicBezTo>
                <a:lnTo>
                  <a:pt x="22" y="113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29"/>
          <p:cNvSpPr/>
          <p:nvPr/>
        </p:nvSpPr>
        <p:spPr>
          <a:xfrm>
            <a:off x="4184650" y="5302250"/>
            <a:ext cx="1041400" cy="695325"/>
          </a:xfrm>
          <a:custGeom>
            <a:avLst/>
            <a:gdLst/>
            <a:ahLst/>
            <a:cxnLst/>
            <a:rect l="l" t="t" r="r" b="b"/>
            <a:pathLst>
              <a:path w="276" h="184" extrusionOk="0">
                <a:moveTo>
                  <a:pt x="219" y="18"/>
                </a:moveTo>
                <a:cubicBezTo>
                  <a:pt x="245" y="82"/>
                  <a:pt x="245" y="82"/>
                  <a:pt x="245" y="82"/>
                </a:cubicBezTo>
                <a:cubicBezTo>
                  <a:pt x="213" y="95"/>
                  <a:pt x="213" y="95"/>
                  <a:pt x="213" y="95"/>
                </a:cubicBezTo>
                <a:cubicBezTo>
                  <a:pt x="196" y="81"/>
                  <a:pt x="144" y="36"/>
                  <a:pt x="140" y="36"/>
                </a:cubicBezTo>
                <a:cubicBezTo>
                  <a:pt x="136" y="36"/>
                  <a:pt x="120" y="41"/>
                  <a:pt x="118" y="42"/>
                </a:cubicBezTo>
                <a:cubicBezTo>
                  <a:pt x="118" y="42"/>
                  <a:pt x="109" y="45"/>
                  <a:pt x="100" y="45"/>
                </a:cubicBezTo>
                <a:cubicBezTo>
                  <a:pt x="96" y="45"/>
                  <a:pt x="93" y="44"/>
                  <a:pt x="91" y="43"/>
                </a:cubicBezTo>
                <a:cubicBezTo>
                  <a:pt x="89" y="42"/>
                  <a:pt x="88" y="40"/>
                  <a:pt x="88" y="38"/>
                </a:cubicBezTo>
                <a:cubicBezTo>
                  <a:pt x="88" y="35"/>
                  <a:pt x="92" y="32"/>
                  <a:pt x="94" y="31"/>
                </a:cubicBezTo>
                <a:cubicBezTo>
                  <a:pt x="107" y="23"/>
                  <a:pt x="144" y="10"/>
                  <a:pt x="147" y="9"/>
                </a:cubicBezTo>
                <a:cubicBezTo>
                  <a:pt x="148" y="9"/>
                  <a:pt x="148" y="9"/>
                  <a:pt x="148" y="9"/>
                </a:cubicBezTo>
                <a:cubicBezTo>
                  <a:pt x="157" y="9"/>
                  <a:pt x="212" y="17"/>
                  <a:pt x="219" y="18"/>
                </a:cubicBezTo>
                <a:close/>
                <a:moveTo>
                  <a:pt x="242" y="0"/>
                </a:moveTo>
                <a:cubicBezTo>
                  <a:pt x="241" y="0"/>
                  <a:pt x="240" y="0"/>
                  <a:pt x="239" y="0"/>
                </a:cubicBezTo>
                <a:cubicBezTo>
                  <a:pt x="228" y="5"/>
                  <a:pt x="228" y="5"/>
                  <a:pt x="228" y="5"/>
                </a:cubicBezTo>
                <a:cubicBezTo>
                  <a:pt x="227" y="5"/>
                  <a:pt x="225" y="7"/>
                  <a:pt x="225" y="8"/>
                </a:cubicBezTo>
                <a:cubicBezTo>
                  <a:pt x="224" y="10"/>
                  <a:pt x="224" y="12"/>
                  <a:pt x="224" y="14"/>
                </a:cubicBezTo>
                <a:cubicBezTo>
                  <a:pt x="251" y="81"/>
                  <a:pt x="251" y="81"/>
                  <a:pt x="251" y="81"/>
                </a:cubicBezTo>
                <a:cubicBezTo>
                  <a:pt x="252" y="84"/>
                  <a:pt x="257" y="86"/>
                  <a:pt x="260" y="85"/>
                </a:cubicBezTo>
                <a:cubicBezTo>
                  <a:pt x="271" y="81"/>
                  <a:pt x="271" y="81"/>
                  <a:pt x="271" y="81"/>
                </a:cubicBezTo>
                <a:cubicBezTo>
                  <a:pt x="273" y="80"/>
                  <a:pt x="274" y="79"/>
                  <a:pt x="275" y="77"/>
                </a:cubicBezTo>
                <a:cubicBezTo>
                  <a:pt x="275" y="75"/>
                  <a:pt x="276" y="73"/>
                  <a:pt x="275" y="71"/>
                </a:cubicBezTo>
                <a:cubicBezTo>
                  <a:pt x="248" y="4"/>
                  <a:pt x="248" y="4"/>
                  <a:pt x="248" y="4"/>
                </a:cubicBezTo>
                <a:cubicBezTo>
                  <a:pt x="247" y="2"/>
                  <a:pt x="245" y="0"/>
                  <a:pt x="242" y="0"/>
                </a:cubicBezTo>
                <a:close/>
                <a:moveTo>
                  <a:pt x="0" y="92"/>
                </a:moveTo>
                <a:cubicBezTo>
                  <a:pt x="0" y="94"/>
                  <a:pt x="1" y="96"/>
                  <a:pt x="2" y="97"/>
                </a:cubicBezTo>
                <a:cubicBezTo>
                  <a:pt x="3" y="98"/>
                  <a:pt x="5" y="99"/>
                  <a:pt x="7" y="99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22" y="101"/>
                  <a:pt x="25" y="98"/>
                  <a:pt x="26" y="94"/>
                </a:cubicBezTo>
                <a:cubicBezTo>
                  <a:pt x="31" y="18"/>
                  <a:pt x="31" y="18"/>
                  <a:pt x="31" y="18"/>
                </a:cubicBezTo>
                <a:cubicBezTo>
                  <a:pt x="32" y="17"/>
                  <a:pt x="31" y="15"/>
                  <a:pt x="30" y="13"/>
                </a:cubicBezTo>
                <a:cubicBezTo>
                  <a:pt x="28" y="12"/>
                  <a:pt x="27" y="11"/>
                  <a:pt x="25" y="11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9" y="10"/>
                  <a:pt x="6" y="13"/>
                  <a:pt x="6" y="17"/>
                </a:cubicBezTo>
                <a:lnTo>
                  <a:pt x="0" y="92"/>
                </a:lnTo>
                <a:close/>
                <a:moveTo>
                  <a:pt x="113" y="159"/>
                </a:moveTo>
                <a:cubicBezTo>
                  <a:pt x="113" y="156"/>
                  <a:pt x="111" y="154"/>
                  <a:pt x="109" y="152"/>
                </a:cubicBezTo>
                <a:cubicBezTo>
                  <a:pt x="104" y="148"/>
                  <a:pt x="99" y="149"/>
                  <a:pt x="95" y="154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89" y="161"/>
                  <a:pt x="89" y="161"/>
                  <a:pt x="89" y="161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79" y="174"/>
                  <a:pt x="85" y="180"/>
                  <a:pt x="86" y="181"/>
                </a:cubicBezTo>
                <a:cubicBezTo>
                  <a:pt x="89" y="183"/>
                  <a:pt x="91" y="184"/>
                  <a:pt x="93" y="184"/>
                </a:cubicBezTo>
                <a:cubicBezTo>
                  <a:pt x="95" y="184"/>
                  <a:pt x="98" y="182"/>
                  <a:pt x="100" y="179"/>
                </a:cubicBezTo>
                <a:cubicBezTo>
                  <a:pt x="108" y="170"/>
                  <a:pt x="108" y="170"/>
                  <a:pt x="108" y="170"/>
                </a:cubicBezTo>
                <a:cubicBezTo>
                  <a:pt x="108" y="170"/>
                  <a:pt x="108" y="170"/>
                  <a:pt x="108" y="170"/>
                </a:cubicBezTo>
                <a:cubicBezTo>
                  <a:pt x="111" y="167"/>
                  <a:pt x="111" y="167"/>
                  <a:pt x="111" y="167"/>
                </a:cubicBezTo>
                <a:cubicBezTo>
                  <a:pt x="113" y="164"/>
                  <a:pt x="114" y="162"/>
                  <a:pt x="113" y="159"/>
                </a:cubicBezTo>
                <a:close/>
                <a:moveTo>
                  <a:pt x="60" y="154"/>
                </a:moveTo>
                <a:cubicBezTo>
                  <a:pt x="56" y="159"/>
                  <a:pt x="57" y="163"/>
                  <a:pt x="63" y="168"/>
                </a:cubicBezTo>
                <a:cubicBezTo>
                  <a:pt x="68" y="172"/>
                  <a:pt x="72" y="171"/>
                  <a:pt x="77" y="166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96" y="143"/>
                  <a:pt x="90" y="137"/>
                  <a:pt x="88" y="136"/>
                </a:cubicBezTo>
                <a:cubicBezTo>
                  <a:pt x="83" y="132"/>
                  <a:pt x="78" y="132"/>
                  <a:pt x="74" y="137"/>
                </a:cubicBezTo>
                <a:cubicBezTo>
                  <a:pt x="67" y="146"/>
                  <a:pt x="67" y="146"/>
                  <a:pt x="67" y="146"/>
                </a:cubicBezTo>
                <a:cubicBezTo>
                  <a:pt x="67" y="146"/>
                  <a:pt x="67" y="146"/>
                  <a:pt x="67" y="146"/>
                </a:cubicBezTo>
                <a:cubicBezTo>
                  <a:pt x="66" y="147"/>
                  <a:pt x="66" y="147"/>
                  <a:pt x="66" y="147"/>
                </a:cubicBezTo>
                <a:lnTo>
                  <a:pt x="60" y="154"/>
                </a:lnTo>
                <a:close/>
                <a:moveTo>
                  <a:pt x="41" y="135"/>
                </a:moveTo>
                <a:cubicBezTo>
                  <a:pt x="39" y="138"/>
                  <a:pt x="38" y="141"/>
                  <a:pt x="38" y="144"/>
                </a:cubicBezTo>
                <a:cubicBezTo>
                  <a:pt x="39" y="146"/>
                  <a:pt x="40" y="148"/>
                  <a:pt x="42" y="150"/>
                </a:cubicBezTo>
                <a:cubicBezTo>
                  <a:pt x="47" y="154"/>
                  <a:pt x="52" y="154"/>
                  <a:pt x="56" y="148"/>
                </a:cubicBezTo>
                <a:cubicBezTo>
                  <a:pt x="71" y="131"/>
                  <a:pt x="71" y="131"/>
                  <a:pt x="71" y="131"/>
                </a:cubicBezTo>
                <a:cubicBezTo>
                  <a:pt x="73" y="129"/>
                  <a:pt x="74" y="126"/>
                  <a:pt x="73" y="123"/>
                </a:cubicBezTo>
                <a:cubicBezTo>
                  <a:pt x="73" y="121"/>
                  <a:pt x="71" y="119"/>
                  <a:pt x="69" y="117"/>
                </a:cubicBezTo>
                <a:cubicBezTo>
                  <a:pt x="64" y="113"/>
                  <a:pt x="59" y="113"/>
                  <a:pt x="55" y="119"/>
                </a:cubicBezTo>
                <a:cubicBezTo>
                  <a:pt x="48" y="127"/>
                  <a:pt x="48" y="127"/>
                  <a:pt x="48" y="127"/>
                </a:cubicBezTo>
                <a:cubicBezTo>
                  <a:pt x="48" y="127"/>
                  <a:pt x="48" y="127"/>
                  <a:pt x="48" y="127"/>
                </a:cubicBezTo>
                <a:cubicBezTo>
                  <a:pt x="47" y="128"/>
                  <a:pt x="47" y="128"/>
                  <a:pt x="47" y="128"/>
                </a:cubicBezTo>
                <a:lnTo>
                  <a:pt x="41" y="135"/>
                </a:lnTo>
                <a:close/>
                <a:moveTo>
                  <a:pt x="38" y="129"/>
                </a:moveTo>
                <a:cubicBezTo>
                  <a:pt x="52" y="112"/>
                  <a:pt x="52" y="112"/>
                  <a:pt x="52" y="112"/>
                </a:cubicBezTo>
                <a:cubicBezTo>
                  <a:pt x="58" y="105"/>
                  <a:pt x="52" y="99"/>
                  <a:pt x="50" y="98"/>
                </a:cubicBezTo>
                <a:cubicBezTo>
                  <a:pt x="45" y="94"/>
                  <a:pt x="40" y="94"/>
                  <a:pt x="36" y="100"/>
                </a:cubicBezTo>
                <a:cubicBezTo>
                  <a:pt x="31" y="106"/>
                  <a:pt x="31" y="106"/>
                  <a:pt x="31" y="106"/>
                </a:cubicBezTo>
                <a:cubicBezTo>
                  <a:pt x="32" y="106"/>
                  <a:pt x="32" y="106"/>
                  <a:pt x="32" y="106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22" y="117"/>
                  <a:pt x="21" y="120"/>
                  <a:pt x="21" y="122"/>
                </a:cubicBezTo>
                <a:cubicBezTo>
                  <a:pt x="21" y="125"/>
                  <a:pt x="23" y="127"/>
                  <a:pt x="24" y="128"/>
                </a:cubicBezTo>
                <a:cubicBezTo>
                  <a:pt x="27" y="130"/>
                  <a:pt x="29" y="132"/>
                  <a:pt x="32" y="132"/>
                </a:cubicBezTo>
                <a:cubicBezTo>
                  <a:pt x="34" y="132"/>
                  <a:pt x="36" y="131"/>
                  <a:pt x="38" y="129"/>
                </a:cubicBezTo>
                <a:close/>
                <a:moveTo>
                  <a:pt x="209" y="115"/>
                </a:moveTo>
                <a:cubicBezTo>
                  <a:pt x="212" y="111"/>
                  <a:pt x="214" y="105"/>
                  <a:pt x="207" y="100"/>
                </a:cubicBezTo>
                <a:cubicBezTo>
                  <a:pt x="202" y="95"/>
                  <a:pt x="202" y="95"/>
                  <a:pt x="202" y="95"/>
                </a:cubicBezTo>
                <a:cubicBezTo>
                  <a:pt x="176" y="73"/>
                  <a:pt x="146" y="47"/>
                  <a:pt x="139" y="43"/>
                </a:cubicBezTo>
                <a:cubicBezTo>
                  <a:pt x="136" y="43"/>
                  <a:pt x="127" y="46"/>
                  <a:pt x="120" y="48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20" y="49"/>
                  <a:pt x="109" y="52"/>
                  <a:pt x="100" y="52"/>
                </a:cubicBezTo>
                <a:cubicBezTo>
                  <a:pt x="95" y="52"/>
                  <a:pt x="90" y="51"/>
                  <a:pt x="87" y="49"/>
                </a:cubicBezTo>
                <a:cubicBezTo>
                  <a:pt x="82" y="45"/>
                  <a:pt x="81" y="41"/>
                  <a:pt x="81" y="38"/>
                </a:cubicBezTo>
                <a:cubicBezTo>
                  <a:pt x="81" y="32"/>
                  <a:pt x="86" y="27"/>
                  <a:pt x="90" y="25"/>
                </a:cubicBezTo>
                <a:cubicBezTo>
                  <a:pt x="38" y="19"/>
                  <a:pt x="38" y="19"/>
                  <a:pt x="38" y="19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0"/>
                  <a:pt x="41" y="89"/>
                  <a:pt x="44" y="89"/>
                </a:cubicBezTo>
                <a:cubicBezTo>
                  <a:pt x="47" y="89"/>
                  <a:pt x="51" y="90"/>
                  <a:pt x="54" y="93"/>
                </a:cubicBezTo>
                <a:cubicBezTo>
                  <a:pt x="59" y="97"/>
                  <a:pt x="62" y="102"/>
                  <a:pt x="61" y="108"/>
                </a:cubicBezTo>
                <a:cubicBezTo>
                  <a:pt x="65" y="107"/>
                  <a:pt x="69" y="108"/>
                  <a:pt x="73" y="112"/>
                </a:cubicBezTo>
                <a:cubicBezTo>
                  <a:pt x="78" y="116"/>
                  <a:pt x="81" y="121"/>
                  <a:pt x="80" y="127"/>
                </a:cubicBezTo>
                <a:cubicBezTo>
                  <a:pt x="84" y="126"/>
                  <a:pt x="88" y="127"/>
                  <a:pt x="92" y="131"/>
                </a:cubicBezTo>
                <a:cubicBezTo>
                  <a:pt x="96" y="134"/>
                  <a:pt x="99" y="139"/>
                  <a:pt x="99" y="144"/>
                </a:cubicBezTo>
                <a:cubicBezTo>
                  <a:pt x="104" y="142"/>
                  <a:pt x="109" y="144"/>
                  <a:pt x="113" y="147"/>
                </a:cubicBezTo>
                <a:cubicBezTo>
                  <a:pt x="119" y="152"/>
                  <a:pt x="121" y="159"/>
                  <a:pt x="119" y="165"/>
                </a:cubicBezTo>
                <a:cubicBezTo>
                  <a:pt x="123" y="169"/>
                  <a:pt x="123" y="169"/>
                  <a:pt x="123" y="169"/>
                </a:cubicBezTo>
                <a:cubicBezTo>
                  <a:pt x="124" y="169"/>
                  <a:pt x="124" y="170"/>
                  <a:pt x="124" y="170"/>
                </a:cubicBezTo>
                <a:cubicBezTo>
                  <a:pt x="125" y="170"/>
                  <a:pt x="125" y="170"/>
                  <a:pt x="125" y="170"/>
                </a:cubicBezTo>
                <a:cubicBezTo>
                  <a:pt x="126" y="171"/>
                  <a:pt x="128" y="172"/>
                  <a:pt x="130" y="172"/>
                </a:cubicBezTo>
                <a:cubicBezTo>
                  <a:pt x="133" y="172"/>
                  <a:pt x="136" y="170"/>
                  <a:pt x="137" y="168"/>
                </a:cubicBezTo>
                <a:cubicBezTo>
                  <a:pt x="140" y="164"/>
                  <a:pt x="142" y="161"/>
                  <a:pt x="138" y="157"/>
                </a:cubicBezTo>
                <a:cubicBezTo>
                  <a:pt x="138" y="157"/>
                  <a:pt x="138" y="157"/>
                  <a:pt x="138" y="15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114" y="136"/>
                  <a:pt x="113" y="135"/>
                  <a:pt x="113" y="134"/>
                </a:cubicBezTo>
                <a:cubicBezTo>
                  <a:pt x="113" y="133"/>
                  <a:pt x="114" y="132"/>
                  <a:pt x="114" y="132"/>
                </a:cubicBezTo>
                <a:cubicBezTo>
                  <a:pt x="116" y="130"/>
                  <a:pt x="118" y="130"/>
                  <a:pt x="120" y="131"/>
                </a:cubicBezTo>
                <a:cubicBezTo>
                  <a:pt x="150" y="157"/>
                  <a:pt x="150" y="157"/>
                  <a:pt x="150" y="157"/>
                </a:cubicBezTo>
                <a:cubicBezTo>
                  <a:pt x="152" y="158"/>
                  <a:pt x="153" y="159"/>
                  <a:pt x="155" y="159"/>
                </a:cubicBezTo>
                <a:cubicBezTo>
                  <a:pt x="158" y="159"/>
                  <a:pt x="161" y="157"/>
                  <a:pt x="163" y="154"/>
                </a:cubicBezTo>
                <a:cubicBezTo>
                  <a:pt x="165" y="152"/>
                  <a:pt x="166" y="149"/>
                  <a:pt x="166" y="147"/>
                </a:cubicBezTo>
                <a:cubicBezTo>
                  <a:pt x="166" y="144"/>
                  <a:pt x="164" y="142"/>
                  <a:pt x="161" y="139"/>
                </a:cubicBezTo>
                <a:cubicBezTo>
                  <a:pt x="158" y="136"/>
                  <a:pt x="158" y="136"/>
                  <a:pt x="158" y="136"/>
                </a:cubicBezTo>
                <a:cubicBezTo>
                  <a:pt x="158" y="136"/>
                  <a:pt x="158" y="136"/>
                  <a:pt x="158" y="136"/>
                </a:cubicBezTo>
                <a:cubicBezTo>
                  <a:pt x="141" y="123"/>
                  <a:pt x="141" y="123"/>
                  <a:pt x="141" y="123"/>
                </a:cubicBezTo>
                <a:cubicBezTo>
                  <a:pt x="140" y="122"/>
                  <a:pt x="140" y="121"/>
                  <a:pt x="140" y="120"/>
                </a:cubicBezTo>
                <a:cubicBezTo>
                  <a:pt x="139" y="119"/>
                  <a:pt x="140" y="118"/>
                  <a:pt x="140" y="117"/>
                </a:cubicBezTo>
                <a:cubicBezTo>
                  <a:pt x="142" y="116"/>
                  <a:pt x="144" y="116"/>
                  <a:pt x="146" y="117"/>
                </a:cubicBezTo>
                <a:cubicBezTo>
                  <a:pt x="173" y="140"/>
                  <a:pt x="173" y="140"/>
                  <a:pt x="173" y="140"/>
                </a:cubicBezTo>
                <a:cubicBezTo>
                  <a:pt x="176" y="141"/>
                  <a:pt x="178" y="142"/>
                  <a:pt x="180" y="142"/>
                </a:cubicBezTo>
                <a:cubicBezTo>
                  <a:pt x="183" y="142"/>
                  <a:pt x="187" y="140"/>
                  <a:pt x="189" y="137"/>
                </a:cubicBezTo>
                <a:cubicBezTo>
                  <a:pt x="191" y="134"/>
                  <a:pt x="192" y="132"/>
                  <a:pt x="192" y="130"/>
                </a:cubicBezTo>
                <a:cubicBezTo>
                  <a:pt x="192" y="127"/>
                  <a:pt x="190" y="124"/>
                  <a:pt x="188" y="122"/>
                </a:cubicBezTo>
                <a:cubicBezTo>
                  <a:pt x="179" y="116"/>
                  <a:pt x="179" y="116"/>
                  <a:pt x="179" y="116"/>
                </a:cubicBezTo>
                <a:cubicBezTo>
                  <a:pt x="179" y="116"/>
                  <a:pt x="179" y="116"/>
                  <a:pt x="179" y="116"/>
                </a:cubicBezTo>
                <a:cubicBezTo>
                  <a:pt x="165" y="104"/>
                  <a:pt x="165" y="104"/>
                  <a:pt x="165" y="104"/>
                </a:cubicBezTo>
                <a:cubicBezTo>
                  <a:pt x="163" y="102"/>
                  <a:pt x="163" y="100"/>
                  <a:pt x="164" y="99"/>
                </a:cubicBezTo>
                <a:cubicBezTo>
                  <a:pt x="166" y="97"/>
                  <a:pt x="168" y="97"/>
                  <a:pt x="170" y="98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8" y="121"/>
                  <a:pt x="204" y="120"/>
                  <a:pt x="209" y="115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29"/>
          <p:cNvSpPr/>
          <p:nvPr/>
        </p:nvSpPr>
        <p:spPr>
          <a:xfrm>
            <a:off x="9817100" y="5268912"/>
            <a:ext cx="898525" cy="752475"/>
          </a:xfrm>
          <a:custGeom>
            <a:avLst/>
            <a:gdLst/>
            <a:ahLst/>
            <a:cxnLst/>
            <a:rect l="l" t="t" r="r" b="b"/>
            <a:pathLst>
              <a:path w="238" h="199" extrusionOk="0">
                <a:moveTo>
                  <a:pt x="32" y="162"/>
                </a:moveTo>
                <a:cubicBezTo>
                  <a:pt x="32" y="109"/>
                  <a:pt x="32" y="109"/>
                  <a:pt x="32" y="109"/>
                </a:cubicBezTo>
                <a:cubicBezTo>
                  <a:pt x="32" y="104"/>
                  <a:pt x="35" y="101"/>
                  <a:pt x="40" y="101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7" y="101"/>
                  <a:pt x="61" y="104"/>
                  <a:pt x="61" y="109"/>
                </a:cubicBezTo>
                <a:cubicBezTo>
                  <a:pt x="61" y="162"/>
                  <a:pt x="61" y="162"/>
                  <a:pt x="61" y="162"/>
                </a:cubicBezTo>
                <a:cubicBezTo>
                  <a:pt x="61" y="167"/>
                  <a:pt x="57" y="170"/>
                  <a:pt x="53" y="17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5" y="170"/>
                  <a:pt x="32" y="167"/>
                  <a:pt x="32" y="162"/>
                </a:cubicBezTo>
                <a:close/>
                <a:moveTo>
                  <a:pt x="87" y="82"/>
                </a:moveTo>
                <a:cubicBezTo>
                  <a:pt x="83" y="82"/>
                  <a:pt x="79" y="85"/>
                  <a:pt x="79" y="90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7"/>
                  <a:pt x="83" y="170"/>
                  <a:pt x="87" y="170"/>
                </a:cubicBezTo>
                <a:cubicBezTo>
                  <a:pt x="100" y="170"/>
                  <a:pt x="100" y="170"/>
                  <a:pt x="100" y="170"/>
                </a:cubicBezTo>
                <a:cubicBezTo>
                  <a:pt x="105" y="170"/>
                  <a:pt x="108" y="167"/>
                  <a:pt x="108" y="162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8" y="85"/>
                  <a:pt x="105" y="82"/>
                  <a:pt x="100" y="82"/>
                </a:cubicBezTo>
                <a:lnTo>
                  <a:pt x="87" y="82"/>
                </a:lnTo>
                <a:close/>
                <a:moveTo>
                  <a:pt x="135" y="66"/>
                </a:moveTo>
                <a:cubicBezTo>
                  <a:pt x="130" y="66"/>
                  <a:pt x="127" y="69"/>
                  <a:pt x="127" y="73"/>
                </a:cubicBezTo>
                <a:cubicBezTo>
                  <a:pt x="127" y="162"/>
                  <a:pt x="127" y="162"/>
                  <a:pt x="127" y="162"/>
                </a:cubicBezTo>
                <a:cubicBezTo>
                  <a:pt x="127" y="167"/>
                  <a:pt x="130" y="170"/>
                  <a:pt x="135" y="170"/>
                </a:cubicBezTo>
                <a:cubicBezTo>
                  <a:pt x="148" y="170"/>
                  <a:pt x="148" y="170"/>
                  <a:pt x="148" y="170"/>
                </a:cubicBezTo>
                <a:cubicBezTo>
                  <a:pt x="152" y="170"/>
                  <a:pt x="156" y="167"/>
                  <a:pt x="156" y="162"/>
                </a:cubicBezTo>
                <a:cubicBezTo>
                  <a:pt x="156" y="73"/>
                  <a:pt x="156" y="73"/>
                  <a:pt x="156" y="73"/>
                </a:cubicBezTo>
                <a:cubicBezTo>
                  <a:pt x="156" y="69"/>
                  <a:pt x="152" y="66"/>
                  <a:pt x="148" y="66"/>
                </a:cubicBezTo>
                <a:lnTo>
                  <a:pt x="135" y="66"/>
                </a:lnTo>
                <a:close/>
                <a:moveTo>
                  <a:pt x="182" y="49"/>
                </a:moveTo>
                <a:cubicBezTo>
                  <a:pt x="178" y="49"/>
                  <a:pt x="175" y="52"/>
                  <a:pt x="175" y="56"/>
                </a:cubicBezTo>
                <a:cubicBezTo>
                  <a:pt x="175" y="162"/>
                  <a:pt x="175" y="162"/>
                  <a:pt x="175" y="162"/>
                </a:cubicBezTo>
                <a:cubicBezTo>
                  <a:pt x="175" y="167"/>
                  <a:pt x="178" y="170"/>
                  <a:pt x="182" y="170"/>
                </a:cubicBezTo>
                <a:cubicBezTo>
                  <a:pt x="196" y="170"/>
                  <a:pt x="196" y="170"/>
                  <a:pt x="196" y="170"/>
                </a:cubicBezTo>
                <a:cubicBezTo>
                  <a:pt x="200" y="170"/>
                  <a:pt x="203" y="167"/>
                  <a:pt x="203" y="162"/>
                </a:cubicBezTo>
                <a:cubicBezTo>
                  <a:pt x="203" y="56"/>
                  <a:pt x="203" y="56"/>
                  <a:pt x="203" y="56"/>
                </a:cubicBezTo>
                <a:cubicBezTo>
                  <a:pt x="203" y="52"/>
                  <a:pt x="200" y="49"/>
                  <a:pt x="196" y="49"/>
                </a:cubicBezTo>
                <a:lnTo>
                  <a:pt x="182" y="49"/>
                </a:lnTo>
                <a:close/>
                <a:moveTo>
                  <a:pt x="35" y="80"/>
                </a:moveTo>
                <a:cubicBezTo>
                  <a:pt x="86" y="71"/>
                  <a:pt x="134" y="53"/>
                  <a:pt x="177" y="27"/>
                </a:cubicBezTo>
                <a:cubicBezTo>
                  <a:pt x="181" y="34"/>
                  <a:pt x="181" y="34"/>
                  <a:pt x="181" y="34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68" y="9"/>
                  <a:pt x="168" y="9"/>
                  <a:pt x="168" y="9"/>
                </a:cubicBezTo>
                <a:cubicBezTo>
                  <a:pt x="172" y="18"/>
                  <a:pt x="172" y="18"/>
                  <a:pt x="172" y="18"/>
                </a:cubicBezTo>
                <a:cubicBezTo>
                  <a:pt x="130" y="43"/>
                  <a:pt x="83" y="61"/>
                  <a:pt x="34" y="70"/>
                </a:cubicBezTo>
                <a:lnTo>
                  <a:pt x="35" y="80"/>
                </a:lnTo>
                <a:close/>
                <a:moveTo>
                  <a:pt x="238" y="185"/>
                </a:moveTo>
                <a:cubicBezTo>
                  <a:pt x="214" y="171"/>
                  <a:pt x="214" y="171"/>
                  <a:pt x="214" y="171"/>
                </a:cubicBezTo>
                <a:cubicBezTo>
                  <a:pt x="214" y="180"/>
                  <a:pt x="214" y="180"/>
                  <a:pt x="214" y="180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19" y="25"/>
                  <a:pt x="19" y="25"/>
                  <a:pt x="19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180"/>
                  <a:pt x="9" y="180"/>
                  <a:pt x="9" y="180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91"/>
                  <a:pt x="9" y="191"/>
                  <a:pt x="9" y="191"/>
                </a:cubicBezTo>
                <a:cubicBezTo>
                  <a:pt x="214" y="191"/>
                  <a:pt x="214" y="191"/>
                  <a:pt x="214" y="191"/>
                </a:cubicBezTo>
                <a:cubicBezTo>
                  <a:pt x="214" y="199"/>
                  <a:pt x="214" y="199"/>
                  <a:pt x="214" y="199"/>
                </a:cubicBezTo>
                <a:lnTo>
                  <a:pt x="238" y="185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29"/>
          <p:cNvSpPr/>
          <p:nvPr/>
        </p:nvSpPr>
        <p:spPr>
          <a:xfrm>
            <a:off x="6815137" y="938212"/>
            <a:ext cx="1317625" cy="687387"/>
          </a:xfrm>
          <a:custGeom>
            <a:avLst/>
            <a:gdLst/>
            <a:ahLst/>
            <a:cxnLst/>
            <a:rect l="l" t="t" r="r" b="b"/>
            <a:pathLst>
              <a:path w="349" h="182" extrusionOk="0">
                <a:moveTo>
                  <a:pt x="252" y="171"/>
                </a:moveTo>
                <a:cubicBezTo>
                  <a:pt x="247" y="173"/>
                  <a:pt x="242" y="175"/>
                  <a:pt x="236" y="176"/>
                </a:cubicBezTo>
                <a:cubicBezTo>
                  <a:pt x="219" y="180"/>
                  <a:pt x="201" y="181"/>
                  <a:pt x="179" y="182"/>
                </a:cubicBezTo>
                <a:cubicBezTo>
                  <a:pt x="157" y="181"/>
                  <a:pt x="139" y="180"/>
                  <a:pt x="122" y="176"/>
                </a:cubicBezTo>
                <a:cubicBezTo>
                  <a:pt x="116" y="175"/>
                  <a:pt x="111" y="173"/>
                  <a:pt x="106" y="171"/>
                </a:cubicBezTo>
                <a:cubicBezTo>
                  <a:pt x="91" y="164"/>
                  <a:pt x="91" y="152"/>
                  <a:pt x="99" y="143"/>
                </a:cubicBezTo>
                <a:cubicBezTo>
                  <a:pt x="108" y="134"/>
                  <a:pt x="120" y="127"/>
                  <a:pt x="131" y="122"/>
                </a:cubicBezTo>
                <a:cubicBezTo>
                  <a:pt x="137" y="119"/>
                  <a:pt x="142" y="117"/>
                  <a:pt x="148" y="115"/>
                </a:cubicBezTo>
                <a:cubicBezTo>
                  <a:pt x="158" y="111"/>
                  <a:pt x="161" y="101"/>
                  <a:pt x="153" y="94"/>
                </a:cubicBezTo>
                <a:cubicBezTo>
                  <a:pt x="138" y="78"/>
                  <a:pt x="132" y="60"/>
                  <a:pt x="133" y="39"/>
                </a:cubicBezTo>
                <a:cubicBezTo>
                  <a:pt x="134" y="18"/>
                  <a:pt x="146" y="6"/>
                  <a:pt x="166" y="1"/>
                </a:cubicBezTo>
                <a:cubicBezTo>
                  <a:pt x="171" y="0"/>
                  <a:pt x="175" y="0"/>
                  <a:pt x="179" y="0"/>
                </a:cubicBezTo>
                <a:cubicBezTo>
                  <a:pt x="183" y="0"/>
                  <a:pt x="187" y="0"/>
                  <a:pt x="192" y="1"/>
                </a:cubicBezTo>
                <a:cubicBezTo>
                  <a:pt x="212" y="6"/>
                  <a:pt x="224" y="18"/>
                  <a:pt x="225" y="39"/>
                </a:cubicBezTo>
                <a:cubicBezTo>
                  <a:pt x="226" y="60"/>
                  <a:pt x="220" y="79"/>
                  <a:pt x="205" y="94"/>
                </a:cubicBezTo>
                <a:cubicBezTo>
                  <a:pt x="197" y="101"/>
                  <a:pt x="200" y="111"/>
                  <a:pt x="210" y="115"/>
                </a:cubicBezTo>
                <a:cubicBezTo>
                  <a:pt x="216" y="117"/>
                  <a:pt x="221" y="119"/>
                  <a:pt x="226" y="122"/>
                </a:cubicBezTo>
                <a:cubicBezTo>
                  <a:pt x="238" y="127"/>
                  <a:pt x="250" y="134"/>
                  <a:pt x="259" y="143"/>
                </a:cubicBezTo>
                <a:cubicBezTo>
                  <a:pt x="265" y="149"/>
                  <a:pt x="267" y="164"/>
                  <a:pt x="252" y="171"/>
                </a:cubicBezTo>
                <a:close/>
                <a:moveTo>
                  <a:pt x="344" y="155"/>
                </a:moveTo>
                <a:cubicBezTo>
                  <a:pt x="337" y="148"/>
                  <a:pt x="329" y="144"/>
                  <a:pt x="321" y="140"/>
                </a:cubicBezTo>
                <a:cubicBezTo>
                  <a:pt x="317" y="138"/>
                  <a:pt x="314" y="137"/>
                  <a:pt x="310" y="136"/>
                </a:cubicBezTo>
                <a:cubicBezTo>
                  <a:pt x="303" y="133"/>
                  <a:pt x="301" y="126"/>
                  <a:pt x="306" y="120"/>
                </a:cubicBezTo>
                <a:cubicBezTo>
                  <a:pt x="317" y="110"/>
                  <a:pt x="321" y="97"/>
                  <a:pt x="320" y="83"/>
                </a:cubicBezTo>
                <a:cubicBezTo>
                  <a:pt x="320" y="68"/>
                  <a:pt x="311" y="60"/>
                  <a:pt x="297" y="56"/>
                </a:cubicBezTo>
                <a:cubicBezTo>
                  <a:pt x="294" y="55"/>
                  <a:pt x="291" y="55"/>
                  <a:pt x="288" y="55"/>
                </a:cubicBezTo>
                <a:cubicBezTo>
                  <a:pt x="285" y="55"/>
                  <a:pt x="282" y="55"/>
                  <a:pt x="279" y="56"/>
                </a:cubicBezTo>
                <a:cubicBezTo>
                  <a:pt x="266" y="60"/>
                  <a:pt x="257" y="68"/>
                  <a:pt x="256" y="83"/>
                </a:cubicBezTo>
                <a:cubicBezTo>
                  <a:pt x="256" y="97"/>
                  <a:pt x="260" y="110"/>
                  <a:pt x="270" y="120"/>
                </a:cubicBezTo>
                <a:cubicBezTo>
                  <a:pt x="275" y="126"/>
                  <a:pt x="273" y="133"/>
                  <a:pt x="266" y="136"/>
                </a:cubicBezTo>
                <a:cubicBezTo>
                  <a:pt x="266" y="136"/>
                  <a:pt x="266" y="136"/>
                  <a:pt x="266" y="136"/>
                </a:cubicBezTo>
                <a:cubicBezTo>
                  <a:pt x="267" y="137"/>
                  <a:pt x="268" y="138"/>
                  <a:pt x="269" y="139"/>
                </a:cubicBezTo>
                <a:cubicBezTo>
                  <a:pt x="274" y="144"/>
                  <a:pt x="276" y="152"/>
                  <a:pt x="275" y="159"/>
                </a:cubicBezTo>
                <a:cubicBezTo>
                  <a:pt x="273" y="167"/>
                  <a:pt x="268" y="173"/>
                  <a:pt x="260" y="177"/>
                </a:cubicBezTo>
                <a:cubicBezTo>
                  <a:pt x="258" y="178"/>
                  <a:pt x="256" y="178"/>
                  <a:pt x="254" y="179"/>
                </a:cubicBezTo>
                <a:cubicBezTo>
                  <a:pt x="264" y="181"/>
                  <a:pt x="275" y="181"/>
                  <a:pt x="288" y="182"/>
                </a:cubicBezTo>
                <a:cubicBezTo>
                  <a:pt x="304" y="181"/>
                  <a:pt x="316" y="181"/>
                  <a:pt x="328" y="178"/>
                </a:cubicBezTo>
                <a:cubicBezTo>
                  <a:pt x="332" y="177"/>
                  <a:pt x="336" y="176"/>
                  <a:pt x="339" y="174"/>
                </a:cubicBezTo>
                <a:cubicBezTo>
                  <a:pt x="349" y="169"/>
                  <a:pt x="348" y="159"/>
                  <a:pt x="344" y="155"/>
                </a:cubicBezTo>
                <a:close/>
                <a:moveTo>
                  <a:pt x="82" y="159"/>
                </a:moveTo>
                <a:cubicBezTo>
                  <a:pt x="81" y="152"/>
                  <a:pt x="83" y="145"/>
                  <a:pt x="89" y="139"/>
                </a:cubicBezTo>
                <a:cubicBezTo>
                  <a:pt x="92" y="137"/>
                  <a:pt x="94" y="134"/>
                  <a:pt x="97" y="132"/>
                </a:cubicBezTo>
                <a:cubicBezTo>
                  <a:pt x="95" y="132"/>
                  <a:pt x="93" y="131"/>
                  <a:pt x="92" y="131"/>
                </a:cubicBezTo>
                <a:cubicBezTo>
                  <a:pt x="84" y="128"/>
                  <a:pt x="82" y="120"/>
                  <a:pt x="88" y="114"/>
                </a:cubicBezTo>
                <a:cubicBezTo>
                  <a:pt x="100" y="102"/>
                  <a:pt x="104" y="88"/>
                  <a:pt x="103" y="72"/>
                </a:cubicBezTo>
                <a:cubicBezTo>
                  <a:pt x="103" y="55"/>
                  <a:pt x="93" y="46"/>
                  <a:pt x="78" y="43"/>
                </a:cubicBezTo>
                <a:cubicBezTo>
                  <a:pt x="74" y="42"/>
                  <a:pt x="71" y="42"/>
                  <a:pt x="68" y="41"/>
                </a:cubicBezTo>
                <a:cubicBezTo>
                  <a:pt x="65" y="42"/>
                  <a:pt x="61" y="42"/>
                  <a:pt x="58" y="43"/>
                </a:cubicBezTo>
                <a:cubicBezTo>
                  <a:pt x="43" y="46"/>
                  <a:pt x="33" y="55"/>
                  <a:pt x="32" y="72"/>
                </a:cubicBezTo>
                <a:cubicBezTo>
                  <a:pt x="32" y="88"/>
                  <a:pt x="36" y="102"/>
                  <a:pt x="48" y="114"/>
                </a:cubicBezTo>
                <a:cubicBezTo>
                  <a:pt x="54" y="120"/>
                  <a:pt x="51" y="128"/>
                  <a:pt x="44" y="131"/>
                </a:cubicBezTo>
                <a:cubicBezTo>
                  <a:pt x="40" y="132"/>
                  <a:pt x="35" y="134"/>
                  <a:pt x="31" y="136"/>
                </a:cubicBezTo>
                <a:cubicBezTo>
                  <a:pt x="22" y="140"/>
                  <a:pt x="13" y="145"/>
                  <a:pt x="6" y="152"/>
                </a:cubicBezTo>
                <a:cubicBezTo>
                  <a:pt x="0" y="159"/>
                  <a:pt x="0" y="168"/>
                  <a:pt x="11" y="173"/>
                </a:cubicBezTo>
                <a:cubicBezTo>
                  <a:pt x="15" y="175"/>
                  <a:pt x="19" y="177"/>
                  <a:pt x="24" y="178"/>
                </a:cubicBezTo>
                <a:cubicBezTo>
                  <a:pt x="37" y="181"/>
                  <a:pt x="51" y="181"/>
                  <a:pt x="68" y="182"/>
                </a:cubicBezTo>
                <a:cubicBezTo>
                  <a:pt x="82" y="181"/>
                  <a:pt x="93" y="181"/>
                  <a:pt x="104" y="179"/>
                </a:cubicBezTo>
                <a:cubicBezTo>
                  <a:pt x="102" y="178"/>
                  <a:pt x="100" y="178"/>
                  <a:pt x="98" y="177"/>
                </a:cubicBezTo>
                <a:cubicBezTo>
                  <a:pt x="89" y="172"/>
                  <a:pt x="83" y="166"/>
                  <a:pt x="82" y="159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29"/>
          <p:cNvSpPr txBox="1"/>
          <p:nvPr/>
        </p:nvSpPr>
        <p:spPr>
          <a:xfrm>
            <a:off x="9234487" y="903287"/>
            <a:ext cx="2060575" cy="96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</a:pPr>
            <a:r>
              <a:rPr lang="ar-EG" sz="19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622" name="Google Shape;622;p29"/>
          <p:cNvSpPr txBox="1"/>
          <p:nvPr/>
        </p:nvSpPr>
        <p:spPr>
          <a:xfrm>
            <a:off x="884237" y="5051425"/>
            <a:ext cx="2058987" cy="96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</a:pPr>
            <a:r>
              <a:rPr lang="ar-EG" sz="19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623" name="Google Shape;623;p29"/>
          <p:cNvSpPr txBox="1"/>
          <p:nvPr/>
        </p:nvSpPr>
        <p:spPr>
          <a:xfrm>
            <a:off x="6445250" y="5157787"/>
            <a:ext cx="2060575" cy="96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</a:pPr>
            <a:r>
              <a:rPr lang="ar-EG" sz="19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6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6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6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6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750" fill="hold"/>
                                            <p:tgtEl>
                                              <p:spTgt spid="6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750" fill="hold"/>
                                            <p:tgtEl>
                                              <p:spTgt spid="6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6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6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750"/>
                                            <p:tgtEl>
                                              <p:spTgt spid="6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6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750" fill="hold"/>
                                            <p:tgtEl>
                                              <p:spTgt spid="6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6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750" fill="hold"/>
                                            <p:tgtEl>
                                              <p:spTgt spid="6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750"/>
                                            <p:tgtEl>
                                              <p:spTgt spid="6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2" dur="750" fill="hold"/>
                                            <p:tgtEl>
                                              <p:spTgt spid="6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3" dur="750" fill="hold"/>
                                            <p:tgtEl>
                                              <p:spTgt spid="6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6" dur="750" fill="hold"/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7" dur="750" fill="hold"/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7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750"/>
                                            <p:tgtEl>
                                              <p:spTgt spid="6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75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75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750" fill="hold"/>
                                            <p:tgtEl>
                                              <p:spTgt spid="6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750" fill="hold"/>
                                            <p:tgtEl>
                                              <p:spTgt spid="6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5" grpId="0"/>
          <p:bldP spid="606" grpId="0" animBg="1"/>
          <p:bldP spid="607" grpId="0" animBg="1"/>
          <p:bldP spid="608" grpId="0" animBg="1"/>
          <p:bldP spid="609" grpId="0" animBg="1"/>
          <p:bldP spid="610" grpId="0" animBg="1"/>
          <p:bldP spid="611" grpId="0" animBg="1"/>
          <p:bldP spid="612" grpId="0" animBg="1"/>
          <p:bldP spid="613" grpId="0"/>
          <p:bldP spid="614" grpId="0"/>
          <p:bldP spid="615" grpId="0"/>
          <p:bldP spid="616" grpId="0"/>
          <p:bldP spid="617" grpId="0" animBg="1"/>
          <p:bldP spid="618" grpId="0" animBg="1"/>
          <p:bldP spid="619" grpId="0" animBg="1"/>
          <p:bldP spid="620" grpId="0" animBg="1"/>
          <p:bldP spid="621" grpId="0"/>
          <p:bldP spid="622" grpId="0"/>
          <p:bldP spid="6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6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6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6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6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6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6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6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6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750"/>
                                            <p:tgtEl>
                                              <p:spTgt spid="6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6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6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6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750" fill="hold"/>
                                            <p:tgtEl>
                                              <p:spTgt spid="6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750"/>
                                            <p:tgtEl>
                                              <p:spTgt spid="6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6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6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7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750"/>
                                            <p:tgtEl>
                                              <p:spTgt spid="6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75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750" fill="hold"/>
                                            <p:tgtEl>
                                              <p:spTgt spid="6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6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5" grpId="0"/>
          <p:bldP spid="606" grpId="0" animBg="1"/>
          <p:bldP spid="607" grpId="0" animBg="1"/>
          <p:bldP spid="608" grpId="0" animBg="1"/>
          <p:bldP spid="609" grpId="0" animBg="1"/>
          <p:bldP spid="610" grpId="0" animBg="1"/>
          <p:bldP spid="611" grpId="0" animBg="1"/>
          <p:bldP spid="612" grpId="0" animBg="1"/>
          <p:bldP spid="613" grpId="0"/>
          <p:bldP spid="614" grpId="0"/>
          <p:bldP spid="615" grpId="0"/>
          <p:bldP spid="616" grpId="0"/>
          <p:bldP spid="617" grpId="0" animBg="1"/>
          <p:bldP spid="618" grpId="0" animBg="1"/>
          <p:bldP spid="619" grpId="0" animBg="1"/>
          <p:bldP spid="620" grpId="0" animBg="1"/>
          <p:bldP spid="621" grpId="0"/>
          <p:bldP spid="622" grpId="0"/>
          <p:bldP spid="623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0"/>
          <p:cNvSpPr txBox="1"/>
          <p:nvPr/>
        </p:nvSpPr>
        <p:spPr>
          <a:xfrm>
            <a:off x="2862262" y="877887"/>
            <a:ext cx="189388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629" name="Google Shape;629;p30"/>
          <p:cNvSpPr/>
          <p:nvPr/>
        </p:nvSpPr>
        <p:spPr>
          <a:xfrm>
            <a:off x="1944687" y="3013075"/>
            <a:ext cx="1441450" cy="846137"/>
          </a:xfrm>
          <a:custGeom>
            <a:avLst/>
            <a:gdLst/>
            <a:ahLst/>
            <a:cxnLst/>
            <a:rect l="l" t="t" r="r" b="b"/>
            <a:pathLst>
              <a:path w="346" h="203" extrusionOk="0">
                <a:moveTo>
                  <a:pt x="0" y="0"/>
                </a:moveTo>
                <a:cubicBezTo>
                  <a:pt x="101" y="102"/>
                  <a:pt x="245" y="102"/>
                  <a:pt x="346" y="0"/>
                </a:cubicBezTo>
                <a:cubicBezTo>
                  <a:pt x="346" y="203"/>
                  <a:pt x="346" y="203"/>
                  <a:pt x="346" y="203"/>
                </a:cubicBezTo>
                <a:cubicBezTo>
                  <a:pt x="245" y="102"/>
                  <a:pt x="101" y="102"/>
                  <a:pt x="0" y="203"/>
                </a:cubicBez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0"/>
          <p:cNvSpPr/>
          <p:nvPr/>
        </p:nvSpPr>
        <p:spPr>
          <a:xfrm>
            <a:off x="4232275" y="3013075"/>
            <a:ext cx="1446212" cy="846137"/>
          </a:xfrm>
          <a:custGeom>
            <a:avLst/>
            <a:gdLst/>
            <a:ahLst/>
            <a:cxnLst/>
            <a:rect l="l" t="t" r="r" b="b"/>
            <a:pathLst>
              <a:path w="347" h="203" extrusionOk="0">
                <a:moveTo>
                  <a:pt x="0" y="0"/>
                </a:moveTo>
                <a:cubicBezTo>
                  <a:pt x="102" y="102"/>
                  <a:pt x="245" y="102"/>
                  <a:pt x="347" y="0"/>
                </a:cubicBezTo>
                <a:cubicBezTo>
                  <a:pt x="347" y="203"/>
                  <a:pt x="347" y="203"/>
                  <a:pt x="347" y="203"/>
                </a:cubicBezTo>
                <a:cubicBezTo>
                  <a:pt x="245" y="102"/>
                  <a:pt x="102" y="102"/>
                  <a:pt x="0" y="203"/>
                </a:cubicBez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0"/>
          <p:cNvSpPr/>
          <p:nvPr/>
        </p:nvSpPr>
        <p:spPr>
          <a:xfrm>
            <a:off x="6519862" y="3013075"/>
            <a:ext cx="1446212" cy="846137"/>
          </a:xfrm>
          <a:custGeom>
            <a:avLst/>
            <a:gdLst/>
            <a:ahLst/>
            <a:cxnLst/>
            <a:rect l="l" t="t" r="r" b="b"/>
            <a:pathLst>
              <a:path w="347" h="203" extrusionOk="0">
                <a:moveTo>
                  <a:pt x="0" y="0"/>
                </a:moveTo>
                <a:cubicBezTo>
                  <a:pt x="102" y="102"/>
                  <a:pt x="245" y="102"/>
                  <a:pt x="347" y="0"/>
                </a:cubicBezTo>
                <a:cubicBezTo>
                  <a:pt x="347" y="203"/>
                  <a:pt x="347" y="203"/>
                  <a:pt x="347" y="203"/>
                </a:cubicBezTo>
                <a:cubicBezTo>
                  <a:pt x="245" y="102"/>
                  <a:pt x="102" y="102"/>
                  <a:pt x="0" y="203"/>
                </a:cubicBez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0"/>
          <p:cNvSpPr/>
          <p:nvPr/>
        </p:nvSpPr>
        <p:spPr>
          <a:xfrm>
            <a:off x="922337" y="2836862"/>
            <a:ext cx="1196975" cy="1196975"/>
          </a:xfrm>
          <a:prstGeom prst="ellipse">
            <a:avLst/>
          </a:prstGeom>
          <a:solidFill>
            <a:srgbClr val="7E67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0"/>
          <p:cNvSpPr/>
          <p:nvPr/>
        </p:nvSpPr>
        <p:spPr>
          <a:xfrm>
            <a:off x="3211512" y="2836862"/>
            <a:ext cx="1195387" cy="1196975"/>
          </a:xfrm>
          <a:prstGeom prst="ellipse">
            <a:avLst/>
          </a:prstGeom>
          <a:solidFill>
            <a:srgbClr val="35CA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0"/>
          <p:cNvSpPr/>
          <p:nvPr/>
        </p:nvSpPr>
        <p:spPr>
          <a:xfrm>
            <a:off x="5502275" y="2836862"/>
            <a:ext cx="1192212" cy="1196975"/>
          </a:xfrm>
          <a:prstGeom prst="ellipse">
            <a:avLst/>
          </a:prstGeom>
          <a:solidFill>
            <a:srgbClr val="D0D4C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0"/>
          <p:cNvSpPr/>
          <p:nvPr/>
        </p:nvSpPr>
        <p:spPr>
          <a:xfrm>
            <a:off x="8812212" y="3013075"/>
            <a:ext cx="1441450" cy="846137"/>
          </a:xfrm>
          <a:custGeom>
            <a:avLst/>
            <a:gdLst/>
            <a:ahLst/>
            <a:cxnLst/>
            <a:rect l="l" t="t" r="r" b="b"/>
            <a:pathLst>
              <a:path w="346" h="203" extrusionOk="0">
                <a:moveTo>
                  <a:pt x="0" y="0"/>
                </a:moveTo>
                <a:cubicBezTo>
                  <a:pt x="101" y="102"/>
                  <a:pt x="245" y="102"/>
                  <a:pt x="346" y="0"/>
                </a:cubicBezTo>
                <a:cubicBezTo>
                  <a:pt x="346" y="203"/>
                  <a:pt x="346" y="203"/>
                  <a:pt x="346" y="203"/>
                </a:cubicBezTo>
                <a:cubicBezTo>
                  <a:pt x="245" y="102"/>
                  <a:pt x="101" y="102"/>
                  <a:pt x="0" y="203"/>
                </a:cubicBez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0"/>
          <p:cNvSpPr/>
          <p:nvPr/>
        </p:nvSpPr>
        <p:spPr>
          <a:xfrm>
            <a:off x="10077450" y="2836862"/>
            <a:ext cx="1196975" cy="1196975"/>
          </a:xfrm>
          <a:prstGeom prst="ellipse">
            <a:avLst/>
          </a:prstGeom>
          <a:solidFill>
            <a:srgbClr val="F25F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0"/>
          <p:cNvSpPr/>
          <p:nvPr/>
        </p:nvSpPr>
        <p:spPr>
          <a:xfrm>
            <a:off x="7789862" y="2836862"/>
            <a:ext cx="1196975" cy="1196975"/>
          </a:xfrm>
          <a:prstGeom prst="ellipse">
            <a:avLst/>
          </a:prstGeom>
          <a:solidFill>
            <a:srgbClr val="6363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30"/>
          <p:cNvSpPr txBox="1"/>
          <p:nvPr/>
        </p:nvSpPr>
        <p:spPr>
          <a:xfrm>
            <a:off x="1135062" y="3230562"/>
            <a:ext cx="996950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 dirty="0"/>
          </a:p>
        </p:txBody>
      </p:sp>
      <p:sp>
        <p:nvSpPr>
          <p:cNvPr id="639" name="Google Shape;639;p30"/>
          <p:cNvSpPr txBox="1"/>
          <p:nvPr/>
        </p:nvSpPr>
        <p:spPr>
          <a:xfrm>
            <a:off x="3427412" y="3230562"/>
            <a:ext cx="1004887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640" name="Google Shape;640;p30"/>
          <p:cNvSpPr txBox="1"/>
          <p:nvPr/>
        </p:nvSpPr>
        <p:spPr>
          <a:xfrm>
            <a:off x="5711825" y="3230562"/>
            <a:ext cx="1009650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1993</a:t>
            </a:r>
            <a:endParaRPr/>
          </a:p>
        </p:txBody>
      </p:sp>
      <p:sp>
        <p:nvSpPr>
          <p:cNvPr id="641" name="Google Shape;641;p30"/>
          <p:cNvSpPr txBox="1"/>
          <p:nvPr/>
        </p:nvSpPr>
        <p:spPr>
          <a:xfrm>
            <a:off x="7981950" y="3230562"/>
            <a:ext cx="1042987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642" name="Google Shape;642;p30"/>
          <p:cNvSpPr txBox="1"/>
          <p:nvPr/>
        </p:nvSpPr>
        <p:spPr>
          <a:xfrm>
            <a:off x="10244137" y="3230562"/>
            <a:ext cx="1096962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2032</a:t>
            </a:r>
            <a:endParaRPr/>
          </a:p>
        </p:txBody>
      </p:sp>
      <p:sp>
        <p:nvSpPr>
          <p:cNvPr id="643" name="Google Shape;643;p30"/>
          <p:cNvSpPr/>
          <p:nvPr/>
        </p:nvSpPr>
        <p:spPr>
          <a:xfrm>
            <a:off x="1185862" y="877887"/>
            <a:ext cx="674687" cy="808037"/>
          </a:xfrm>
          <a:custGeom>
            <a:avLst/>
            <a:gdLst/>
            <a:ahLst/>
            <a:cxnLst/>
            <a:rect l="l" t="t" r="r" b="b"/>
            <a:pathLst>
              <a:path w="162" h="194" extrusionOk="0">
                <a:moveTo>
                  <a:pt x="109" y="187"/>
                </a:moveTo>
                <a:cubicBezTo>
                  <a:pt x="109" y="191"/>
                  <a:pt x="106" y="194"/>
                  <a:pt x="102" y="194"/>
                </a:cubicBezTo>
                <a:cubicBezTo>
                  <a:pt x="61" y="194"/>
                  <a:pt x="61" y="194"/>
                  <a:pt x="61" y="194"/>
                </a:cubicBezTo>
                <a:cubicBezTo>
                  <a:pt x="57" y="194"/>
                  <a:pt x="54" y="191"/>
                  <a:pt x="54" y="187"/>
                </a:cubicBezTo>
                <a:cubicBezTo>
                  <a:pt x="54" y="187"/>
                  <a:pt x="54" y="187"/>
                  <a:pt x="54" y="187"/>
                </a:cubicBezTo>
                <a:cubicBezTo>
                  <a:pt x="54" y="183"/>
                  <a:pt x="57" y="180"/>
                  <a:pt x="61" y="180"/>
                </a:cubicBezTo>
                <a:cubicBezTo>
                  <a:pt x="102" y="180"/>
                  <a:pt x="102" y="180"/>
                  <a:pt x="102" y="180"/>
                </a:cubicBezTo>
                <a:cubicBezTo>
                  <a:pt x="106" y="180"/>
                  <a:pt x="109" y="183"/>
                  <a:pt x="109" y="187"/>
                </a:cubicBezTo>
                <a:close/>
                <a:moveTo>
                  <a:pt x="109" y="169"/>
                </a:moveTo>
                <a:cubicBezTo>
                  <a:pt x="109" y="166"/>
                  <a:pt x="106" y="163"/>
                  <a:pt x="102" y="163"/>
                </a:cubicBezTo>
                <a:cubicBezTo>
                  <a:pt x="61" y="163"/>
                  <a:pt x="61" y="163"/>
                  <a:pt x="61" y="163"/>
                </a:cubicBezTo>
                <a:cubicBezTo>
                  <a:pt x="57" y="163"/>
                  <a:pt x="54" y="166"/>
                  <a:pt x="54" y="169"/>
                </a:cubicBezTo>
                <a:cubicBezTo>
                  <a:pt x="54" y="169"/>
                  <a:pt x="54" y="169"/>
                  <a:pt x="54" y="169"/>
                </a:cubicBezTo>
                <a:cubicBezTo>
                  <a:pt x="54" y="173"/>
                  <a:pt x="57" y="176"/>
                  <a:pt x="61" y="176"/>
                </a:cubicBezTo>
                <a:cubicBezTo>
                  <a:pt x="102" y="176"/>
                  <a:pt x="102" y="176"/>
                  <a:pt x="102" y="176"/>
                </a:cubicBezTo>
                <a:cubicBezTo>
                  <a:pt x="106" y="176"/>
                  <a:pt x="109" y="173"/>
                  <a:pt x="109" y="169"/>
                </a:cubicBezTo>
                <a:close/>
                <a:moveTo>
                  <a:pt x="88" y="96"/>
                </a:moveTo>
                <a:cubicBezTo>
                  <a:pt x="79" y="96"/>
                  <a:pt x="79" y="96"/>
                  <a:pt x="79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159"/>
                  <a:pt x="75" y="159"/>
                  <a:pt x="75" y="159"/>
                </a:cubicBezTo>
                <a:cubicBezTo>
                  <a:pt x="77" y="159"/>
                  <a:pt x="79" y="159"/>
                  <a:pt x="81" y="159"/>
                </a:cubicBezTo>
                <a:cubicBezTo>
                  <a:pt x="81" y="158"/>
                  <a:pt x="81" y="159"/>
                  <a:pt x="81" y="159"/>
                </a:cubicBezTo>
                <a:cubicBezTo>
                  <a:pt x="81" y="159"/>
                  <a:pt x="81" y="159"/>
                  <a:pt x="81" y="159"/>
                </a:cubicBezTo>
                <a:cubicBezTo>
                  <a:pt x="82" y="159"/>
                  <a:pt x="82" y="159"/>
                  <a:pt x="82" y="159"/>
                </a:cubicBezTo>
                <a:cubicBezTo>
                  <a:pt x="82" y="159"/>
                  <a:pt x="82" y="158"/>
                  <a:pt x="82" y="159"/>
                </a:cubicBezTo>
                <a:cubicBezTo>
                  <a:pt x="84" y="159"/>
                  <a:pt x="86" y="159"/>
                  <a:pt x="88" y="159"/>
                </a:cubicBezTo>
                <a:lnTo>
                  <a:pt x="88" y="96"/>
                </a:lnTo>
                <a:close/>
                <a:moveTo>
                  <a:pt x="59" y="70"/>
                </a:moveTo>
                <a:cubicBezTo>
                  <a:pt x="54" y="70"/>
                  <a:pt x="49" y="74"/>
                  <a:pt x="49" y="80"/>
                </a:cubicBezTo>
                <a:cubicBezTo>
                  <a:pt x="49" y="85"/>
                  <a:pt x="54" y="89"/>
                  <a:pt x="59" y="89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74"/>
                  <a:pt x="64" y="70"/>
                  <a:pt x="59" y="70"/>
                </a:cubicBezTo>
                <a:close/>
                <a:moveTo>
                  <a:pt x="114" y="80"/>
                </a:moveTo>
                <a:cubicBezTo>
                  <a:pt x="114" y="74"/>
                  <a:pt x="109" y="70"/>
                  <a:pt x="104" y="70"/>
                </a:cubicBezTo>
                <a:cubicBezTo>
                  <a:pt x="99" y="70"/>
                  <a:pt x="94" y="74"/>
                  <a:pt x="94" y="80"/>
                </a:cubicBezTo>
                <a:cubicBezTo>
                  <a:pt x="94" y="89"/>
                  <a:pt x="94" y="89"/>
                  <a:pt x="94" y="89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109" y="89"/>
                  <a:pt x="114" y="85"/>
                  <a:pt x="114" y="80"/>
                </a:cubicBezTo>
                <a:close/>
                <a:moveTo>
                  <a:pt x="135" y="62"/>
                </a:moveTo>
                <a:cubicBezTo>
                  <a:pt x="131" y="45"/>
                  <a:pt x="110" y="26"/>
                  <a:pt x="81" y="26"/>
                </a:cubicBezTo>
                <a:cubicBezTo>
                  <a:pt x="53" y="26"/>
                  <a:pt x="32" y="45"/>
                  <a:pt x="28" y="62"/>
                </a:cubicBezTo>
                <a:cubicBezTo>
                  <a:pt x="25" y="75"/>
                  <a:pt x="28" y="88"/>
                  <a:pt x="34" y="100"/>
                </a:cubicBezTo>
                <a:cubicBezTo>
                  <a:pt x="40" y="110"/>
                  <a:pt x="46" y="119"/>
                  <a:pt x="50" y="131"/>
                </a:cubicBezTo>
                <a:cubicBezTo>
                  <a:pt x="53" y="137"/>
                  <a:pt x="54" y="145"/>
                  <a:pt x="56" y="152"/>
                </a:cubicBezTo>
                <a:cubicBezTo>
                  <a:pt x="57" y="157"/>
                  <a:pt x="59" y="158"/>
                  <a:pt x="65" y="159"/>
                </a:cubicBezTo>
                <a:cubicBezTo>
                  <a:pt x="66" y="159"/>
                  <a:pt x="67" y="159"/>
                  <a:pt x="69" y="159"/>
                </a:cubicBezTo>
                <a:cubicBezTo>
                  <a:pt x="69" y="96"/>
                  <a:pt x="69" y="96"/>
                  <a:pt x="6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55" y="96"/>
                  <a:pt x="51" y="94"/>
                  <a:pt x="48" y="91"/>
                </a:cubicBezTo>
                <a:cubicBezTo>
                  <a:pt x="45" y="88"/>
                  <a:pt x="43" y="84"/>
                  <a:pt x="43" y="80"/>
                </a:cubicBezTo>
                <a:cubicBezTo>
                  <a:pt x="43" y="75"/>
                  <a:pt x="45" y="71"/>
                  <a:pt x="48" y="68"/>
                </a:cubicBezTo>
                <a:cubicBezTo>
                  <a:pt x="51" y="65"/>
                  <a:pt x="55" y="64"/>
                  <a:pt x="59" y="64"/>
                </a:cubicBezTo>
                <a:cubicBezTo>
                  <a:pt x="68" y="64"/>
                  <a:pt x="75" y="71"/>
                  <a:pt x="75" y="79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89"/>
                  <a:pt x="75" y="89"/>
                  <a:pt x="75" y="89"/>
                </a:cubicBezTo>
                <a:cubicBezTo>
                  <a:pt x="79" y="89"/>
                  <a:pt x="79" y="89"/>
                  <a:pt x="79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5"/>
                  <a:pt x="90" y="71"/>
                  <a:pt x="93" y="68"/>
                </a:cubicBezTo>
                <a:cubicBezTo>
                  <a:pt x="96" y="65"/>
                  <a:pt x="100" y="64"/>
                  <a:pt x="104" y="64"/>
                </a:cubicBezTo>
                <a:cubicBezTo>
                  <a:pt x="108" y="64"/>
                  <a:pt x="112" y="65"/>
                  <a:pt x="115" y="68"/>
                </a:cubicBezTo>
                <a:cubicBezTo>
                  <a:pt x="118" y="71"/>
                  <a:pt x="120" y="75"/>
                  <a:pt x="120" y="80"/>
                </a:cubicBezTo>
                <a:cubicBezTo>
                  <a:pt x="120" y="84"/>
                  <a:pt x="118" y="88"/>
                  <a:pt x="115" y="91"/>
                </a:cubicBezTo>
                <a:cubicBezTo>
                  <a:pt x="112" y="94"/>
                  <a:pt x="108" y="96"/>
                  <a:pt x="104" y="96"/>
                </a:cubicBezTo>
                <a:cubicBezTo>
                  <a:pt x="94" y="96"/>
                  <a:pt x="94" y="96"/>
                  <a:pt x="94" y="96"/>
                </a:cubicBezTo>
                <a:cubicBezTo>
                  <a:pt x="94" y="159"/>
                  <a:pt x="94" y="159"/>
                  <a:pt x="94" y="159"/>
                </a:cubicBezTo>
                <a:cubicBezTo>
                  <a:pt x="96" y="159"/>
                  <a:pt x="97" y="159"/>
                  <a:pt x="98" y="159"/>
                </a:cubicBezTo>
                <a:cubicBezTo>
                  <a:pt x="104" y="158"/>
                  <a:pt x="106" y="157"/>
                  <a:pt x="107" y="152"/>
                </a:cubicBezTo>
                <a:cubicBezTo>
                  <a:pt x="109" y="145"/>
                  <a:pt x="110" y="137"/>
                  <a:pt x="113" y="131"/>
                </a:cubicBezTo>
                <a:cubicBezTo>
                  <a:pt x="117" y="119"/>
                  <a:pt x="123" y="110"/>
                  <a:pt x="129" y="100"/>
                </a:cubicBezTo>
                <a:cubicBezTo>
                  <a:pt x="135" y="88"/>
                  <a:pt x="138" y="75"/>
                  <a:pt x="135" y="62"/>
                </a:cubicBezTo>
                <a:close/>
                <a:moveTo>
                  <a:pt x="87" y="6"/>
                </a:moveTo>
                <a:cubicBezTo>
                  <a:pt x="87" y="3"/>
                  <a:pt x="85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0"/>
                  <a:pt x="76" y="3"/>
                  <a:pt x="76" y="6"/>
                </a:cubicBezTo>
                <a:cubicBezTo>
                  <a:pt x="76" y="17"/>
                  <a:pt x="76" y="17"/>
                  <a:pt x="76" y="17"/>
                </a:cubicBezTo>
                <a:cubicBezTo>
                  <a:pt x="76" y="20"/>
                  <a:pt x="78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5" y="23"/>
                  <a:pt x="87" y="20"/>
                  <a:pt x="87" y="17"/>
                </a:cubicBezTo>
                <a:lnTo>
                  <a:pt x="87" y="6"/>
                </a:lnTo>
                <a:close/>
                <a:moveTo>
                  <a:pt x="120" y="16"/>
                </a:moveTo>
                <a:cubicBezTo>
                  <a:pt x="121" y="13"/>
                  <a:pt x="120" y="10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15" y="6"/>
                  <a:pt x="111" y="7"/>
                  <a:pt x="110" y="1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3" y="23"/>
                  <a:pt x="104" y="26"/>
                  <a:pt x="107" y="28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10" y="29"/>
                  <a:pt x="113" y="28"/>
                  <a:pt x="115" y="25"/>
                </a:cubicBezTo>
                <a:lnTo>
                  <a:pt x="120" y="16"/>
                </a:lnTo>
                <a:close/>
                <a:moveTo>
                  <a:pt x="144" y="35"/>
                </a:moveTo>
                <a:cubicBezTo>
                  <a:pt x="146" y="33"/>
                  <a:pt x="147" y="29"/>
                  <a:pt x="144" y="27"/>
                </a:cubicBezTo>
                <a:cubicBezTo>
                  <a:pt x="144" y="27"/>
                  <a:pt x="144" y="27"/>
                  <a:pt x="144" y="27"/>
                </a:cubicBezTo>
                <a:cubicBezTo>
                  <a:pt x="142" y="24"/>
                  <a:pt x="139" y="24"/>
                  <a:pt x="136" y="26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26" y="35"/>
                  <a:pt x="125" y="39"/>
                  <a:pt x="128" y="42"/>
                </a:cubicBezTo>
                <a:cubicBezTo>
                  <a:pt x="128" y="42"/>
                  <a:pt x="128" y="42"/>
                  <a:pt x="128" y="42"/>
                </a:cubicBezTo>
                <a:cubicBezTo>
                  <a:pt x="130" y="44"/>
                  <a:pt x="133" y="44"/>
                  <a:pt x="136" y="42"/>
                </a:cubicBezTo>
                <a:lnTo>
                  <a:pt x="144" y="35"/>
                </a:lnTo>
                <a:close/>
                <a:moveTo>
                  <a:pt x="157" y="64"/>
                </a:moveTo>
                <a:cubicBezTo>
                  <a:pt x="160" y="63"/>
                  <a:pt x="162" y="60"/>
                  <a:pt x="161" y="57"/>
                </a:cubicBezTo>
                <a:cubicBezTo>
                  <a:pt x="161" y="57"/>
                  <a:pt x="161" y="57"/>
                  <a:pt x="161" y="57"/>
                </a:cubicBezTo>
                <a:cubicBezTo>
                  <a:pt x="161" y="54"/>
                  <a:pt x="158" y="52"/>
                  <a:pt x="155" y="52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1" y="55"/>
                  <a:pt x="139" y="58"/>
                  <a:pt x="139" y="61"/>
                </a:cubicBezTo>
                <a:cubicBezTo>
                  <a:pt x="139" y="61"/>
                  <a:pt x="139" y="61"/>
                  <a:pt x="139" y="61"/>
                </a:cubicBezTo>
                <a:cubicBezTo>
                  <a:pt x="140" y="64"/>
                  <a:pt x="143" y="66"/>
                  <a:pt x="146" y="66"/>
                </a:cubicBezTo>
                <a:lnTo>
                  <a:pt x="157" y="64"/>
                </a:lnTo>
                <a:close/>
                <a:moveTo>
                  <a:pt x="154" y="95"/>
                </a:moveTo>
                <a:cubicBezTo>
                  <a:pt x="157" y="96"/>
                  <a:pt x="160" y="94"/>
                  <a:pt x="161" y="91"/>
                </a:cubicBezTo>
                <a:cubicBezTo>
                  <a:pt x="161" y="91"/>
                  <a:pt x="161" y="91"/>
                  <a:pt x="161" y="91"/>
                </a:cubicBezTo>
                <a:cubicBezTo>
                  <a:pt x="162" y="87"/>
                  <a:pt x="160" y="84"/>
                  <a:pt x="156" y="84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43" y="81"/>
                  <a:pt x="139" y="83"/>
                  <a:pt x="139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8" y="89"/>
                  <a:pt x="140" y="92"/>
                  <a:pt x="143" y="93"/>
                </a:cubicBezTo>
                <a:lnTo>
                  <a:pt x="154" y="95"/>
                </a:lnTo>
                <a:close/>
                <a:moveTo>
                  <a:pt x="47" y="25"/>
                </a:moveTo>
                <a:cubicBezTo>
                  <a:pt x="49" y="28"/>
                  <a:pt x="53" y="29"/>
                  <a:pt x="55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8" y="26"/>
                  <a:pt x="59" y="23"/>
                  <a:pt x="58" y="20"/>
                </a:cubicBezTo>
                <a:cubicBezTo>
                  <a:pt x="53" y="10"/>
                  <a:pt x="53" y="10"/>
                  <a:pt x="53" y="10"/>
                </a:cubicBezTo>
                <a:cubicBezTo>
                  <a:pt x="51" y="7"/>
                  <a:pt x="47" y="6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2" y="10"/>
                  <a:pt x="41" y="13"/>
                  <a:pt x="42" y="16"/>
                </a:cubicBezTo>
                <a:lnTo>
                  <a:pt x="47" y="25"/>
                </a:lnTo>
                <a:close/>
                <a:moveTo>
                  <a:pt x="26" y="42"/>
                </a:moveTo>
                <a:cubicBezTo>
                  <a:pt x="29" y="44"/>
                  <a:pt x="32" y="44"/>
                  <a:pt x="3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7" y="39"/>
                  <a:pt x="37" y="35"/>
                  <a:pt x="34" y="33"/>
                </a:cubicBezTo>
                <a:cubicBezTo>
                  <a:pt x="26" y="26"/>
                  <a:pt x="26" y="26"/>
                  <a:pt x="26" y="26"/>
                </a:cubicBezTo>
                <a:cubicBezTo>
                  <a:pt x="24" y="24"/>
                  <a:pt x="20" y="24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6" y="29"/>
                  <a:pt x="16" y="33"/>
                  <a:pt x="18" y="35"/>
                </a:cubicBezTo>
                <a:lnTo>
                  <a:pt x="26" y="42"/>
                </a:lnTo>
                <a:close/>
                <a:moveTo>
                  <a:pt x="16" y="66"/>
                </a:moveTo>
                <a:cubicBezTo>
                  <a:pt x="19" y="66"/>
                  <a:pt x="22" y="64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4" y="58"/>
                  <a:pt x="21" y="55"/>
                  <a:pt x="18" y="54"/>
                </a:cubicBezTo>
                <a:cubicBezTo>
                  <a:pt x="8" y="52"/>
                  <a:pt x="8" y="52"/>
                  <a:pt x="8" y="52"/>
                </a:cubicBezTo>
                <a:cubicBezTo>
                  <a:pt x="4" y="52"/>
                  <a:pt x="1" y="54"/>
                  <a:pt x="1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0" y="60"/>
                  <a:pt x="2" y="63"/>
                  <a:pt x="6" y="64"/>
                </a:cubicBezTo>
                <a:lnTo>
                  <a:pt x="16" y="66"/>
                </a:lnTo>
                <a:close/>
                <a:moveTo>
                  <a:pt x="19" y="93"/>
                </a:moveTo>
                <a:cubicBezTo>
                  <a:pt x="22" y="92"/>
                  <a:pt x="24" y="89"/>
                  <a:pt x="23" y="86"/>
                </a:cubicBezTo>
                <a:cubicBezTo>
                  <a:pt x="23" y="86"/>
                  <a:pt x="23" y="86"/>
                  <a:pt x="23" y="86"/>
                </a:cubicBezTo>
                <a:cubicBezTo>
                  <a:pt x="23" y="83"/>
                  <a:pt x="20" y="81"/>
                  <a:pt x="16" y="82"/>
                </a:cubicBezTo>
                <a:cubicBezTo>
                  <a:pt x="6" y="84"/>
                  <a:pt x="6" y="84"/>
                  <a:pt x="6" y="84"/>
                </a:cubicBezTo>
                <a:cubicBezTo>
                  <a:pt x="3" y="84"/>
                  <a:pt x="1" y="87"/>
                  <a:pt x="1" y="91"/>
                </a:cubicBezTo>
                <a:cubicBezTo>
                  <a:pt x="1" y="91"/>
                  <a:pt x="1" y="91"/>
                  <a:pt x="1" y="91"/>
                </a:cubicBezTo>
                <a:cubicBezTo>
                  <a:pt x="2" y="94"/>
                  <a:pt x="5" y="96"/>
                  <a:pt x="8" y="95"/>
                </a:cubicBezTo>
                <a:lnTo>
                  <a:pt x="19" y="93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30"/>
          <p:cNvSpPr/>
          <p:nvPr/>
        </p:nvSpPr>
        <p:spPr>
          <a:xfrm>
            <a:off x="3340100" y="5256212"/>
            <a:ext cx="941387" cy="630237"/>
          </a:xfrm>
          <a:custGeom>
            <a:avLst/>
            <a:gdLst/>
            <a:ahLst/>
            <a:cxnLst/>
            <a:rect l="l" t="t" r="r" b="b"/>
            <a:pathLst>
              <a:path w="226" h="151" extrusionOk="0">
                <a:moveTo>
                  <a:pt x="180" y="15"/>
                </a:moveTo>
                <a:cubicBezTo>
                  <a:pt x="201" y="67"/>
                  <a:pt x="201" y="67"/>
                  <a:pt x="201" y="67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61" y="66"/>
                  <a:pt x="119" y="30"/>
                  <a:pt x="115" y="29"/>
                </a:cubicBezTo>
                <a:cubicBezTo>
                  <a:pt x="112" y="29"/>
                  <a:pt x="99" y="34"/>
                  <a:pt x="97" y="34"/>
                </a:cubicBezTo>
                <a:cubicBezTo>
                  <a:pt x="97" y="34"/>
                  <a:pt x="89" y="37"/>
                  <a:pt x="82" y="37"/>
                </a:cubicBezTo>
                <a:cubicBezTo>
                  <a:pt x="79" y="37"/>
                  <a:pt x="77" y="36"/>
                  <a:pt x="75" y="35"/>
                </a:cubicBezTo>
                <a:cubicBezTo>
                  <a:pt x="73" y="34"/>
                  <a:pt x="72" y="33"/>
                  <a:pt x="72" y="31"/>
                </a:cubicBezTo>
                <a:cubicBezTo>
                  <a:pt x="73" y="29"/>
                  <a:pt x="76" y="26"/>
                  <a:pt x="77" y="25"/>
                </a:cubicBezTo>
                <a:cubicBezTo>
                  <a:pt x="88" y="19"/>
                  <a:pt x="118" y="8"/>
                  <a:pt x="121" y="8"/>
                </a:cubicBezTo>
                <a:cubicBezTo>
                  <a:pt x="121" y="8"/>
                  <a:pt x="122" y="8"/>
                  <a:pt x="122" y="8"/>
                </a:cubicBezTo>
                <a:cubicBezTo>
                  <a:pt x="129" y="8"/>
                  <a:pt x="175" y="14"/>
                  <a:pt x="180" y="15"/>
                </a:cubicBezTo>
                <a:close/>
                <a:moveTo>
                  <a:pt x="199" y="0"/>
                </a:moveTo>
                <a:cubicBezTo>
                  <a:pt x="198" y="0"/>
                  <a:pt x="197" y="0"/>
                  <a:pt x="196" y="0"/>
                </a:cubicBezTo>
                <a:cubicBezTo>
                  <a:pt x="188" y="4"/>
                  <a:pt x="188" y="4"/>
                  <a:pt x="188" y="4"/>
                </a:cubicBezTo>
                <a:cubicBezTo>
                  <a:pt x="186" y="4"/>
                  <a:pt x="185" y="5"/>
                  <a:pt x="185" y="7"/>
                </a:cubicBezTo>
                <a:cubicBezTo>
                  <a:pt x="184" y="8"/>
                  <a:pt x="184" y="10"/>
                  <a:pt x="185" y="11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7" y="69"/>
                  <a:pt x="211" y="71"/>
                  <a:pt x="214" y="7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4" y="66"/>
                  <a:pt x="225" y="64"/>
                  <a:pt x="226" y="63"/>
                </a:cubicBezTo>
                <a:cubicBezTo>
                  <a:pt x="226" y="62"/>
                  <a:pt x="226" y="60"/>
                  <a:pt x="226" y="59"/>
                </a:cubicBezTo>
                <a:cubicBezTo>
                  <a:pt x="204" y="4"/>
                  <a:pt x="204" y="4"/>
                  <a:pt x="204" y="4"/>
                </a:cubicBezTo>
                <a:cubicBezTo>
                  <a:pt x="203" y="1"/>
                  <a:pt x="201" y="0"/>
                  <a:pt x="199" y="0"/>
                </a:cubicBezTo>
                <a:close/>
                <a:moveTo>
                  <a:pt x="0" y="75"/>
                </a:moveTo>
                <a:cubicBezTo>
                  <a:pt x="0" y="77"/>
                  <a:pt x="1" y="78"/>
                  <a:pt x="2" y="79"/>
                </a:cubicBezTo>
                <a:cubicBezTo>
                  <a:pt x="3" y="81"/>
                  <a:pt x="4" y="81"/>
                  <a:pt x="6" y="81"/>
                </a:cubicBezTo>
                <a:cubicBezTo>
                  <a:pt x="15" y="82"/>
                  <a:pt x="15" y="82"/>
                  <a:pt x="15" y="82"/>
                </a:cubicBezTo>
                <a:cubicBezTo>
                  <a:pt x="18" y="82"/>
                  <a:pt x="21" y="80"/>
                  <a:pt x="21" y="77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4"/>
                  <a:pt x="26" y="12"/>
                  <a:pt x="25" y="11"/>
                </a:cubicBezTo>
                <a:cubicBezTo>
                  <a:pt x="24" y="10"/>
                  <a:pt x="22" y="9"/>
                  <a:pt x="2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8" y="8"/>
                  <a:pt x="5" y="10"/>
                  <a:pt x="5" y="13"/>
                </a:cubicBezTo>
                <a:lnTo>
                  <a:pt x="0" y="75"/>
                </a:lnTo>
                <a:close/>
                <a:moveTo>
                  <a:pt x="93" y="130"/>
                </a:moveTo>
                <a:cubicBezTo>
                  <a:pt x="93" y="128"/>
                  <a:pt x="92" y="126"/>
                  <a:pt x="90" y="125"/>
                </a:cubicBezTo>
                <a:cubicBezTo>
                  <a:pt x="86" y="121"/>
                  <a:pt x="82" y="122"/>
                  <a:pt x="78" y="126"/>
                </a:cubicBezTo>
                <a:cubicBezTo>
                  <a:pt x="74" y="131"/>
                  <a:pt x="74" y="131"/>
                  <a:pt x="74" y="131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65" y="143"/>
                  <a:pt x="70" y="147"/>
                  <a:pt x="71" y="149"/>
                </a:cubicBezTo>
                <a:cubicBezTo>
                  <a:pt x="73" y="150"/>
                  <a:pt x="75" y="151"/>
                  <a:pt x="76" y="151"/>
                </a:cubicBezTo>
                <a:cubicBezTo>
                  <a:pt x="79" y="151"/>
                  <a:pt x="81" y="150"/>
                  <a:pt x="83" y="147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91" y="137"/>
                  <a:pt x="91" y="137"/>
                  <a:pt x="91" y="137"/>
                </a:cubicBezTo>
                <a:cubicBezTo>
                  <a:pt x="93" y="135"/>
                  <a:pt x="94" y="132"/>
                  <a:pt x="93" y="130"/>
                </a:cubicBezTo>
                <a:close/>
                <a:moveTo>
                  <a:pt x="49" y="127"/>
                </a:moveTo>
                <a:cubicBezTo>
                  <a:pt x="46" y="130"/>
                  <a:pt x="47" y="134"/>
                  <a:pt x="52" y="138"/>
                </a:cubicBezTo>
                <a:cubicBezTo>
                  <a:pt x="56" y="141"/>
                  <a:pt x="60" y="140"/>
                  <a:pt x="63" y="136"/>
                </a:cubicBezTo>
                <a:cubicBezTo>
                  <a:pt x="74" y="123"/>
                  <a:pt x="74" y="123"/>
                  <a:pt x="74" y="123"/>
                </a:cubicBezTo>
                <a:cubicBezTo>
                  <a:pt x="79" y="117"/>
                  <a:pt x="74" y="112"/>
                  <a:pt x="73" y="111"/>
                </a:cubicBezTo>
                <a:cubicBezTo>
                  <a:pt x="69" y="108"/>
                  <a:pt x="65" y="108"/>
                  <a:pt x="61" y="113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5" y="120"/>
                  <a:pt x="55" y="120"/>
                  <a:pt x="55" y="120"/>
                </a:cubicBezTo>
                <a:lnTo>
                  <a:pt x="49" y="127"/>
                </a:lnTo>
                <a:close/>
                <a:moveTo>
                  <a:pt x="34" y="111"/>
                </a:moveTo>
                <a:cubicBezTo>
                  <a:pt x="32" y="113"/>
                  <a:pt x="31" y="115"/>
                  <a:pt x="32" y="118"/>
                </a:cubicBezTo>
                <a:cubicBezTo>
                  <a:pt x="32" y="120"/>
                  <a:pt x="33" y="122"/>
                  <a:pt x="35" y="123"/>
                </a:cubicBezTo>
                <a:cubicBezTo>
                  <a:pt x="39" y="126"/>
                  <a:pt x="43" y="126"/>
                  <a:pt x="47" y="122"/>
                </a:cubicBezTo>
                <a:cubicBezTo>
                  <a:pt x="58" y="108"/>
                  <a:pt x="58" y="108"/>
                  <a:pt x="58" y="108"/>
                </a:cubicBezTo>
                <a:cubicBezTo>
                  <a:pt x="60" y="106"/>
                  <a:pt x="61" y="103"/>
                  <a:pt x="61" y="101"/>
                </a:cubicBezTo>
                <a:cubicBezTo>
                  <a:pt x="60" y="99"/>
                  <a:pt x="59" y="97"/>
                  <a:pt x="57" y="96"/>
                </a:cubicBezTo>
                <a:cubicBezTo>
                  <a:pt x="53" y="92"/>
                  <a:pt x="49" y="93"/>
                  <a:pt x="46" y="97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9" y="105"/>
                  <a:pt x="39" y="105"/>
                  <a:pt x="39" y="105"/>
                </a:cubicBezTo>
                <a:lnTo>
                  <a:pt x="34" y="111"/>
                </a:lnTo>
                <a:close/>
                <a:moveTo>
                  <a:pt x="31" y="106"/>
                </a:moveTo>
                <a:cubicBezTo>
                  <a:pt x="43" y="92"/>
                  <a:pt x="43" y="92"/>
                  <a:pt x="43" y="92"/>
                </a:cubicBezTo>
                <a:cubicBezTo>
                  <a:pt x="48" y="86"/>
                  <a:pt x="43" y="81"/>
                  <a:pt x="41" y="80"/>
                </a:cubicBezTo>
                <a:cubicBezTo>
                  <a:pt x="38" y="77"/>
                  <a:pt x="34" y="77"/>
                  <a:pt x="30" y="82"/>
                </a:cubicBezTo>
                <a:cubicBezTo>
                  <a:pt x="26" y="86"/>
                  <a:pt x="26" y="86"/>
                  <a:pt x="26" y="86"/>
                </a:cubicBezTo>
                <a:cubicBezTo>
                  <a:pt x="26" y="87"/>
                  <a:pt x="26" y="87"/>
                  <a:pt x="26" y="87"/>
                </a:cubicBezTo>
                <a:cubicBezTo>
                  <a:pt x="26" y="87"/>
                  <a:pt x="26" y="87"/>
                  <a:pt x="26" y="87"/>
                </a:cubicBezTo>
                <a:cubicBezTo>
                  <a:pt x="20" y="93"/>
                  <a:pt x="20" y="93"/>
                  <a:pt x="20" y="93"/>
                </a:cubicBezTo>
                <a:cubicBezTo>
                  <a:pt x="18" y="96"/>
                  <a:pt x="17" y="98"/>
                  <a:pt x="18" y="100"/>
                </a:cubicBezTo>
                <a:cubicBezTo>
                  <a:pt x="18" y="102"/>
                  <a:pt x="19" y="104"/>
                  <a:pt x="20" y="105"/>
                </a:cubicBezTo>
                <a:cubicBezTo>
                  <a:pt x="22" y="106"/>
                  <a:pt x="24" y="108"/>
                  <a:pt x="27" y="108"/>
                </a:cubicBezTo>
                <a:cubicBezTo>
                  <a:pt x="28" y="108"/>
                  <a:pt x="30" y="107"/>
                  <a:pt x="31" y="106"/>
                </a:cubicBezTo>
                <a:close/>
                <a:moveTo>
                  <a:pt x="172" y="94"/>
                </a:moveTo>
                <a:cubicBezTo>
                  <a:pt x="174" y="91"/>
                  <a:pt x="176" y="86"/>
                  <a:pt x="170" y="82"/>
                </a:cubicBezTo>
                <a:cubicBezTo>
                  <a:pt x="166" y="78"/>
                  <a:pt x="166" y="78"/>
                  <a:pt x="166" y="78"/>
                </a:cubicBezTo>
                <a:cubicBezTo>
                  <a:pt x="145" y="59"/>
                  <a:pt x="120" y="38"/>
                  <a:pt x="114" y="35"/>
                </a:cubicBezTo>
                <a:cubicBezTo>
                  <a:pt x="112" y="35"/>
                  <a:pt x="105" y="38"/>
                  <a:pt x="99" y="40"/>
                </a:cubicBezTo>
                <a:cubicBezTo>
                  <a:pt x="99" y="40"/>
                  <a:pt x="99" y="40"/>
                  <a:pt x="99" y="40"/>
                </a:cubicBezTo>
                <a:cubicBezTo>
                  <a:pt x="99" y="40"/>
                  <a:pt x="90" y="42"/>
                  <a:pt x="82" y="42"/>
                </a:cubicBezTo>
                <a:cubicBezTo>
                  <a:pt x="78" y="42"/>
                  <a:pt x="75" y="41"/>
                  <a:pt x="72" y="40"/>
                </a:cubicBezTo>
                <a:cubicBezTo>
                  <a:pt x="67" y="37"/>
                  <a:pt x="67" y="33"/>
                  <a:pt x="67" y="31"/>
                </a:cubicBezTo>
                <a:cubicBezTo>
                  <a:pt x="67" y="26"/>
                  <a:pt x="71" y="22"/>
                  <a:pt x="74" y="21"/>
                </a:cubicBezTo>
                <a:cubicBezTo>
                  <a:pt x="31" y="15"/>
                  <a:pt x="31" y="15"/>
                  <a:pt x="31" y="15"/>
                </a:cubicBezTo>
                <a:cubicBezTo>
                  <a:pt x="27" y="77"/>
                  <a:pt x="27" y="77"/>
                  <a:pt x="27" y="77"/>
                </a:cubicBezTo>
                <a:cubicBezTo>
                  <a:pt x="30" y="73"/>
                  <a:pt x="34" y="73"/>
                  <a:pt x="36" y="73"/>
                </a:cubicBezTo>
                <a:cubicBezTo>
                  <a:pt x="39" y="73"/>
                  <a:pt x="42" y="74"/>
                  <a:pt x="45" y="76"/>
                </a:cubicBezTo>
                <a:cubicBezTo>
                  <a:pt x="49" y="79"/>
                  <a:pt x="51" y="84"/>
                  <a:pt x="50" y="88"/>
                </a:cubicBezTo>
                <a:cubicBezTo>
                  <a:pt x="54" y="88"/>
                  <a:pt x="57" y="89"/>
                  <a:pt x="60" y="91"/>
                </a:cubicBezTo>
                <a:cubicBezTo>
                  <a:pt x="64" y="95"/>
                  <a:pt x="66" y="99"/>
                  <a:pt x="66" y="104"/>
                </a:cubicBezTo>
                <a:cubicBezTo>
                  <a:pt x="69" y="103"/>
                  <a:pt x="73" y="104"/>
                  <a:pt x="76" y="107"/>
                </a:cubicBezTo>
                <a:cubicBezTo>
                  <a:pt x="79" y="110"/>
                  <a:pt x="81" y="114"/>
                  <a:pt x="81" y="118"/>
                </a:cubicBezTo>
                <a:cubicBezTo>
                  <a:pt x="85" y="117"/>
                  <a:pt x="89" y="118"/>
                  <a:pt x="93" y="121"/>
                </a:cubicBezTo>
                <a:cubicBezTo>
                  <a:pt x="98" y="125"/>
                  <a:pt x="100" y="130"/>
                  <a:pt x="98" y="136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4" y="140"/>
                  <a:pt x="106" y="141"/>
                  <a:pt x="107" y="141"/>
                </a:cubicBezTo>
                <a:cubicBezTo>
                  <a:pt x="110" y="141"/>
                  <a:pt x="112" y="139"/>
                  <a:pt x="113" y="138"/>
                </a:cubicBezTo>
                <a:cubicBezTo>
                  <a:pt x="115" y="135"/>
                  <a:pt x="117" y="132"/>
                  <a:pt x="114" y="129"/>
                </a:cubicBezTo>
                <a:cubicBezTo>
                  <a:pt x="114" y="128"/>
                  <a:pt x="114" y="128"/>
                  <a:pt x="114" y="128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3" y="111"/>
                  <a:pt x="93" y="110"/>
                </a:cubicBezTo>
                <a:cubicBezTo>
                  <a:pt x="93" y="109"/>
                  <a:pt x="94" y="109"/>
                  <a:pt x="94" y="108"/>
                </a:cubicBezTo>
                <a:cubicBezTo>
                  <a:pt x="95" y="107"/>
                  <a:pt x="97" y="107"/>
                  <a:pt x="98" y="108"/>
                </a:cubicBezTo>
                <a:cubicBezTo>
                  <a:pt x="123" y="129"/>
                  <a:pt x="123" y="129"/>
                  <a:pt x="123" y="129"/>
                </a:cubicBezTo>
                <a:cubicBezTo>
                  <a:pt x="125" y="130"/>
                  <a:pt x="126" y="130"/>
                  <a:pt x="128" y="130"/>
                </a:cubicBezTo>
                <a:cubicBezTo>
                  <a:pt x="130" y="130"/>
                  <a:pt x="133" y="129"/>
                  <a:pt x="134" y="126"/>
                </a:cubicBezTo>
                <a:cubicBezTo>
                  <a:pt x="136" y="124"/>
                  <a:pt x="137" y="122"/>
                  <a:pt x="136" y="120"/>
                </a:cubicBezTo>
                <a:cubicBezTo>
                  <a:pt x="136" y="118"/>
                  <a:pt x="135" y="116"/>
                  <a:pt x="133" y="114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5" y="100"/>
                  <a:pt x="115" y="99"/>
                  <a:pt x="115" y="99"/>
                </a:cubicBezTo>
                <a:cubicBezTo>
                  <a:pt x="115" y="98"/>
                  <a:pt x="115" y="97"/>
                  <a:pt x="115" y="96"/>
                </a:cubicBezTo>
                <a:cubicBezTo>
                  <a:pt x="117" y="95"/>
                  <a:pt x="119" y="95"/>
                  <a:pt x="120" y="96"/>
                </a:cubicBezTo>
                <a:cubicBezTo>
                  <a:pt x="143" y="114"/>
                  <a:pt x="143" y="114"/>
                  <a:pt x="143" y="114"/>
                </a:cubicBezTo>
                <a:cubicBezTo>
                  <a:pt x="144" y="116"/>
                  <a:pt x="146" y="116"/>
                  <a:pt x="148" y="116"/>
                </a:cubicBezTo>
                <a:cubicBezTo>
                  <a:pt x="151" y="116"/>
                  <a:pt x="153" y="115"/>
                  <a:pt x="156" y="112"/>
                </a:cubicBezTo>
                <a:cubicBezTo>
                  <a:pt x="157" y="110"/>
                  <a:pt x="158" y="108"/>
                  <a:pt x="158" y="106"/>
                </a:cubicBezTo>
                <a:cubicBezTo>
                  <a:pt x="158" y="104"/>
                  <a:pt x="156" y="102"/>
                  <a:pt x="154" y="100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48" y="95"/>
                  <a:pt x="148" y="95"/>
                  <a:pt x="148" y="95"/>
                </a:cubicBezTo>
                <a:cubicBezTo>
                  <a:pt x="136" y="85"/>
                  <a:pt x="136" y="85"/>
                  <a:pt x="136" y="85"/>
                </a:cubicBezTo>
                <a:cubicBezTo>
                  <a:pt x="134" y="84"/>
                  <a:pt x="134" y="82"/>
                  <a:pt x="135" y="81"/>
                </a:cubicBezTo>
                <a:cubicBezTo>
                  <a:pt x="136" y="79"/>
                  <a:pt x="138" y="79"/>
                  <a:pt x="139" y="80"/>
                </a:cubicBezTo>
                <a:cubicBezTo>
                  <a:pt x="159" y="96"/>
                  <a:pt x="159" y="96"/>
                  <a:pt x="159" y="96"/>
                </a:cubicBezTo>
                <a:cubicBezTo>
                  <a:pt x="163" y="99"/>
                  <a:pt x="168" y="98"/>
                  <a:pt x="172" y="94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30"/>
          <p:cNvSpPr/>
          <p:nvPr/>
        </p:nvSpPr>
        <p:spPr>
          <a:xfrm>
            <a:off x="7981950" y="5227637"/>
            <a:ext cx="812800" cy="679450"/>
          </a:xfrm>
          <a:custGeom>
            <a:avLst/>
            <a:gdLst/>
            <a:ahLst/>
            <a:cxnLst/>
            <a:rect l="l" t="t" r="r" b="b"/>
            <a:pathLst>
              <a:path w="195" h="163" extrusionOk="0">
                <a:moveTo>
                  <a:pt x="26" y="133"/>
                </a:moveTo>
                <a:cubicBezTo>
                  <a:pt x="26" y="89"/>
                  <a:pt x="26" y="89"/>
                  <a:pt x="26" y="89"/>
                </a:cubicBezTo>
                <a:cubicBezTo>
                  <a:pt x="26" y="85"/>
                  <a:pt x="29" y="82"/>
                  <a:pt x="33" y="82"/>
                </a:cubicBezTo>
                <a:cubicBezTo>
                  <a:pt x="44" y="82"/>
                  <a:pt x="44" y="82"/>
                  <a:pt x="44" y="82"/>
                </a:cubicBezTo>
                <a:cubicBezTo>
                  <a:pt x="47" y="82"/>
                  <a:pt x="50" y="85"/>
                  <a:pt x="50" y="89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50" y="136"/>
                  <a:pt x="47" y="139"/>
                  <a:pt x="44" y="139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29" y="139"/>
                  <a:pt x="26" y="136"/>
                  <a:pt x="26" y="133"/>
                </a:cubicBezTo>
                <a:close/>
                <a:moveTo>
                  <a:pt x="72" y="67"/>
                </a:moveTo>
                <a:cubicBezTo>
                  <a:pt x="68" y="67"/>
                  <a:pt x="65" y="70"/>
                  <a:pt x="65" y="73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65" y="136"/>
                  <a:pt x="68" y="139"/>
                  <a:pt x="72" y="139"/>
                </a:cubicBezTo>
                <a:cubicBezTo>
                  <a:pt x="83" y="139"/>
                  <a:pt x="83" y="139"/>
                  <a:pt x="83" y="139"/>
                </a:cubicBezTo>
                <a:cubicBezTo>
                  <a:pt x="86" y="139"/>
                  <a:pt x="89" y="136"/>
                  <a:pt x="89" y="133"/>
                </a:cubicBezTo>
                <a:cubicBezTo>
                  <a:pt x="89" y="73"/>
                  <a:pt x="89" y="73"/>
                  <a:pt x="89" y="73"/>
                </a:cubicBezTo>
                <a:cubicBezTo>
                  <a:pt x="89" y="70"/>
                  <a:pt x="86" y="67"/>
                  <a:pt x="83" y="67"/>
                </a:cubicBezTo>
                <a:lnTo>
                  <a:pt x="72" y="67"/>
                </a:lnTo>
                <a:close/>
                <a:moveTo>
                  <a:pt x="111" y="53"/>
                </a:moveTo>
                <a:cubicBezTo>
                  <a:pt x="107" y="53"/>
                  <a:pt x="104" y="56"/>
                  <a:pt x="104" y="60"/>
                </a:cubicBezTo>
                <a:cubicBezTo>
                  <a:pt x="104" y="133"/>
                  <a:pt x="104" y="133"/>
                  <a:pt x="104" y="133"/>
                </a:cubicBezTo>
                <a:cubicBezTo>
                  <a:pt x="104" y="136"/>
                  <a:pt x="107" y="139"/>
                  <a:pt x="111" y="139"/>
                </a:cubicBezTo>
                <a:cubicBezTo>
                  <a:pt x="122" y="139"/>
                  <a:pt x="122" y="139"/>
                  <a:pt x="122" y="139"/>
                </a:cubicBezTo>
                <a:cubicBezTo>
                  <a:pt x="125" y="139"/>
                  <a:pt x="128" y="136"/>
                  <a:pt x="128" y="133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28" y="56"/>
                  <a:pt x="125" y="53"/>
                  <a:pt x="122" y="53"/>
                </a:cubicBezTo>
                <a:lnTo>
                  <a:pt x="111" y="53"/>
                </a:lnTo>
                <a:close/>
                <a:moveTo>
                  <a:pt x="150" y="40"/>
                </a:moveTo>
                <a:cubicBezTo>
                  <a:pt x="146" y="40"/>
                  <a:pt x="144" y="42"/>
                  <a:pt x="144" y="46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6"/>
                  <a:pt x="146" y="139"/>
                  <a:pt x="150" y="139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4" y="139"/>
                  <a:pt x="167" y="136"/>
                  <a:pt x="167" y="133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67" y="42"/>
                  <a:pt x="164" y="40"/>
                  <a:pt x="161" y="40"/>
                </a:cubicBezTo>
                <a:lnTo>
                  <a:pt x="150" y="40"/>
                </a:lnTo>
                <a:close/>
                <a:moveTo>
                  <a:pt x="29" y="65"/>
                </a:moveTo>
                <a:cubicBezTo>
                  <a:pt x="71" y="58"/>
                  <a:pt x="110" y="43"/>
                  <a:pt x="145" y="22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61" y="8"/>
                  <a:pt x="161" y="8"/>
                  <a:pt x="161" y="8"/>
                </a:cubicBezTo>
                <a:cubicBezTo>
                  <a:pt x="138" y="7"/>
                  <a:pt x="138" y="7"/>
                  <a:pt x="138" y="7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07" y="35"/>
                  <a:pt x="69" y="49"/>
                  <a:pt x="28" y="57"/>
                </a:cubicBezTo>
                <a:lnTo>
                  <a:pt x="29" y="65"/>
                </a:lnTo>
                <a:close/>
                <a:moveTo>
                  <a:pt x="195" y="152"/>
                </a:moveTo>
                <a:cubicBezTo>
                  <a:pt x="176" y="140"/>
                  <a:pt x="176" y="140"/>
                  <a:pt x="176" y="140"/>
                </a:cubicBezTo>
                <a:cubicBezTo>
                  <a:pt x="176" y="147"/>
                  <a:pt x="176" y="147"/>
                  <a:pt x="176" y="147"/>
                </a:cubicBezTo>
                <a:cubicBezTo>
                  <a:pt x="16" y="147"/>
                  <a:pt x="16" y="147"/>
                  <a:pt x="16" y="147"/>
                </a:cubicBezTo>
                <a:cubicBezTo>
                  <a:pt x="16" y="20"/>
                  <a:pt x="16" y="20"/>
                  <a:pt x="16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47"/>
                  <a:pt x="7" y="147"/>
                  <a:pt x="7" y="147"/>
                </a:cubicBezTo>
                <a:cubicBezTo>
                  <a:pt x="7" y="152"/>
                  <a:pt x="7" y="152"/>
                  <a:pt x="7" y="152"/>
                </a:cubicBezTo>
                <a:cubicBezTo>
                  <a:pt x="7" y="156"/>
                  <a:pt x="7" y="156"/>
                  <a:pt x="7" y="156"/>
                </a:cubicBezTo>
                <a:cubicBezTo>
                  <a:pt x="176" y="156"/>
                  <a:pt x="176" y="156"/>
                  <a:pt x="176" y="156"/>
                </a:cubicBezTo>
                <a:cubicBezTo>
                  <a:pt x="176" y="163"/>
                  <a:pt x="176" y="163"/>
                  <a:pt x="176" y="163"/>
                </a:cubicBezTo>
                <a:lnTo>
                  <a:pt x="195" y="152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30"/>
          <p:cNvSpPr/>
          <p:nvPr/>
        </p:nvSpPr>
        <p:spPr>
          <a:xfrm>
            <a:off x="5494337" y="1052512"/>
            <a:ext cx="1195387" cy="625475"/>
          </a:xfrm>
          <a:custGeom>
            <a:avLst/>
            <a:gdLst/>
            <a:ahLst/>
            <a:cxnLst/>
            <a:rect l="l" t="t" r="r" b="b"/>
            <a:pathLst>
              <a:path w="287" h="150" extrusionOk="0">
                <a:moveTo>
                  <a:pt x="207" y="141"/>
                </a:moveTo>
                <a:cubicBezTo>
                  <a:pt x="203" y="143"/>
                  <a:pt x="199" y="144"/>
                  <a:pt x="194" y="145"/>
                </a:cubicBezTo>
                <a:cubicBezTo>
                  <a:pt x="180" y="149"/>
                  <a:pt x="165" y="149"/>
                  <a:pt x="147" y="150"/>
                </a:cubicBezTo>
                <a:cubicBezTo>
                  <a:pt x="129" y="149"/>
                  <a:pt x="114" y="149"/>
                  <a:pt x="100" y="145"/>
                </a:cubicBezTo>
                <a:cubicBezTo>
                  <a:pt x="96" y="144"/>
                  <a:pt x="91" y="143"/>
                  <a:pt x="87" y="141"/>
                </a:cubicBezTo>
                <a:cubicBezTo>
                  <a:pt x="75" y="135"/>
                  <a:pt x="75" y="125"/>
                  <a:pt x="82" y="118"/>
                </a:cubicBezTo>
                <a:cubicBezTo>
                  <a:pt x="89" y="110"/>
                  <a:pt x="98" y="105"/>
                  <a:pt x="108" y="101"/>
                </a:cubicBezTo>
                <a:cubicBezTo>
                  <a:pt x="113" y="99"/>
                  <a:pt x="117" y="97"/>
                  <a:pt x="122" y="95"/>
                </a:cubicBezTo>
                <a:cubicBezTo>
                  <a:pt x="130" y="92"/>
                  <a:pt x="132" y="84"/>
                  <a:pt x="126" y="77"/>
                </a:cubicBezTo>
                <a:cubicBezTo>
                  <a:pt x="113" y="65"/>
                  <a:pt x="109" y="50"/>
                  <a:pt x="109" y="33"/>
                </a:cubicBezTo>
                <a:cubicBezTo>
                  <a:pt x="110" y="15"/>
                  <a:pt x="121" y="6"/>
                  <a:pt x="137" y="2"/>
                </a:cubicBezTo>
                <a:cubicBezTo>
                  <a:pt x="140" y="1"/>
                  <a:pt x="144" y="0"/>
                  <a:pt x="147" y="0"/>
                </a:cubicBezTo>
                <a:cubicBezTo>
                  <a:pt x="151" y="0"/>
                  <a:pt x="154" y="1"/>
                  <a:pt x="158" y="2"/>
                </a:cubicBezTo>
                <a:cubicBezTo>
                  <a:pt x="174" y="6"/>
                  <a:pt x="184" y="15"/>
                  <a:pt x="185" y="33"/>
                </a:cubicBezTo>
                <a:cubicBezTo>
                  <a:pt x="186" y="50"/>
                  <a:pt x="181" y="65"/>
                  <a:pt x="168" y="77"/>
                </a:cubicBezTo>
                <a:cubicBezTo>
                  <a:pt x="162" y="83"/>
                  <a:pt x="165" y="92"/>
                  <a:pt x="173" y="95"/>
                </a:cubicBezTo>
                <a:cubicBezTo>
                  <a:pt x="177" y="97"/>
                  <a:pt x="182" y="99"/>
                  <a:pt x="186" y="101"/>
                </a:cubicBezTo>
                <a:cubicBezTo>
                  <a:pt x="196" y="105"/>
                  <a:pt x="205" y="110"/>
                  <a:pt x="213" y="118"/>
                </a:cubicBezTo>
                <a:cubicBezTo>
                  <a:pt x="217" y="123"/>
                  <a:pt x="220" y="135"/>
                  <a:pt x="207" y="141"/>
                </a:cubicBezTo>
                <a:close/>
                <a:moveTo>
                  <a:pt x="282" y="128"/>
                </a:moveTo>
                <a:cubicBezTo>
                  <a:pt x="277" y="122"/>
                  <a:pt x="271" y="119"/>
                  <a:pt x="264" y="115"/>
                </a:cubicBezTo>
                <a:cubicBezTo>
                  <a:pt x="261" y="114"/>
                  <a:pt x="258" y="113"/>
                  <a:pt x="255" y="112"/>
                </a:cubicBezTo>
                <a:cubicBezTo>
                  <a:pt x="249" y="109"/>
                  <a:pt x="247" y="104"/>
                  <a:pt x="251" y="99"/>
                </a:cubicBezTo>
                <a:cubicBezTo>
                  <a:pt x="260" y="91"/>
                  <a:pt x="263" y="80"/>
                  <a:pt x="263" y="68"/>
                </a:cubicBezTo>
                <a:cubicBezTo>
                  <a:pt x="263" y="56"/>
                  <a:pt x="255" y="49"/>
                  <a:pt x="244" y="47"/>
                </a:cubicBezTo>
                <a:cubicBezTo>
                  <a:pt x="241" y="46"/>
                  <a:pt x="239" y="46"/>
                  <a:pt x="237" y="46"/>
                </a:cubicBezTo>
                <a:cubicBezTo>
                  <a:pt x="234" y="46"/>
                  <a:pt x="232" y="46"/>
                  <a:pt x="230" y="47"/>
                </a:cubicBezTo>
                <a:cubicBezTo>
                  <a:pt x="218" y="49"/>
                  <a:pt x="211" y="56"/>
                  <a:pt x="210" y="68"/>
                </a:cubicBezTo>
                <a:cubicBezTo>
                  <a:pt x="210" y="80"/>
                  <a:pt x="213" y="91"/>
                  <a:pt x="222" y="99"/>
                </a:cubicBezTo>
                <a:cubicBezTo>
                  <a:pt x="226" y="104"/>
                  <a:pt x="225" y="109"/>
                  <a:pt x="219" y="112"/>
                </a:cubicBezTo>
                <a:cubicBezTo>
                  <a:pt x="219" y="112"/>
                  <a:pt x="218" y="112"/>
                  <a:pt x="218" y="112"/>
                </a:cubicBezTo>
                <a:cubicBezTo>
                  <a:pt x="219" y="113"/>
                  <a:pt x="220" y="114"/>
                  <a:pt x="221" y="114"/>
                </a:cubicBezTo>
                <a:cubicBezTo>
                  <a:pt x="225" y="118"/>
                  <a:pt x="227" y="125"/>
                  <a:pt x="226" y="131"/>
                </a:cubicBezTo>
                <a:cubicBezTo>
                  <a:pt x="225" y="137"/>
                  <a:pt x="220" y="142"/>
                  <a:pt x="214" y="145"/>
                </a:cubicBezTo>
                <a:cubicBezTo>
                  <a:pt x="212" y="146"/>
                  <a:pt x="210" y="147"/>
                  <a:pt x="209" y="147"/>
                </a:cubicBezTo>
                <a:cubicBezTo>
                  <a:pt x="217" y="149"/>
                  <a:pt x="226" y="149"/>
                  <a:pt x="237" y="150"/>
                </a:cubicBezTo>
                <a:cubicBezTo>
                  <a:pt x="249" y="149"/>
                  <a:pt x="260" y="149"/>
                  <a:pt x="270" y="147"/>
                </a:cubicBezTo>
                <a:cubicBezTo>
                  <a:pt x="273" y="146"/>
                  <a:pt x="276" y="145"/>
                  <a:pt x="278" y="143"/>
                </a:cubicBezTo>
                <a:cubicBezTo>
                  <a:pt x="287" y="139"/>
                  <a:pt x="286" y="131"/>
                  <a:pt x="282" y="128"/>
                </a:cubicBezTo>
                <a:close/>
                <a:moveTo>
                  <a:pt x="68" y="131"/>
                </a:moveTo>
                <a:cubicBezTo>
                  <a:pt x="67" y="125"/>
                  <a:pt x="69" y="119"/>
                  <a:pt x="74" y="114"/>
                </a:cubicBezTo>
                <a:cubicBezTo>
                  <a:pt x="75" y="113"/>
                  <a:pt x="77" y="111"/>
                  <a:pt x="80" y="109"/>
                </a:cubicBezTo>
                <a:cubicBezTo>
                  <a:pt x="78" y="109"/>
                  <a:pt x="77" y="108"/>
                  <a:pt x="76" y="108"/>
                </a:cubicBezTo>
                <a:cubicBezTo>
                  <a:pt x="69" y="105"/>
                  <a:pt x="68" y="99"/>
                  <a:pt x="72" y="94"/>
                </a:cubicBezTo>
                <a:cubicBezTo>
                  <a:pt x="82" y="84"/>
                  <a:pt x="86" y="73"/>
                  <a:pt x="85" y="60"/>
                </a:cubicBezTo>
                <a:cubicBezTo>
                  <a:pt x="85" y="46"/>
                  <a:pt x="77" y="39"/>
                  <a:pt x="64" y="36"/>
                </a:cubicBezTo>
                <a:cubicBezTo>
                  <a:pt x="61" y="35"/>
                  <a:pt x="59" y="35"/>
                  <a:pt x="56" y="35"/>
                </a:cubicBezTo>
                <a:cubicBezTo>
                  <a:pt x="53" y="35"/>
                  <a:pt x="51" y="35"/>
                  <a:pt x="48" y="36"/>
                </a:cubicBezTo>
                <a:cubicBezTo>
                  <a:pt x="36" y="39"/>
                  <a:pt x="27" y="46"/>
                  <a:pt x="27" y="60"/>
                </a:cubicBezTo>
                <a:cubicBezTo>
                  <a:pt x="26" y="73"/>
                  <a:pt x="30" y="84"/>
                  <a:pt x="40" y="94"/>
                </a:cubicBezTo>
                <a:cubicBezTo>
                  <a:pt x="44" y="99"/>
                  <a:pt x="43" y="105"/>
                  <a:pt x="36" y="108"/>
                </a:cubicBezTo>
                <a:cubicBezTo>
                  <a:pt x="33" y="109"/>
                  <a:pt x="29" y="110"/>
                  <a:pt x="26" y="112"/>
                </a:cubicBezTo>
                <a:cubicBezTo>
                  <a:pt x="19" y="115"/>
                  <a:pt x="11" y="119"/>
                  <a:pt x="6" y="125"/>
                </a:cubicBezTo>
                <a:cubicBezTo>
                  <a:pt x="0" y="131"/>
                  <a:pt x="0" y="138"/>
                  <a:pt x="10" y="143"/>
                </a:cubicBezTo>
                <a:cubicBezTo>
                  <a:pt x="13" y="144"/>
                  <a:pt x="16" y="145"/>
                  <a:pt x="20" y="146"/>
                </a:cubicBezTo>
                <a:cubicBezTo>
                  <a:pt x="31" y="149"/>
                  <a:pt x="42" y="149"/>
                  <a:pt x="56" y="150"/>
                </a:cubicBezTo>
                <a:cubicBezTo>
                  <a:pt x="67" y="149"/>
                  <a:pt x="77" y="149"/>
                  <a:pt x="86" y="147"/>
                </a:cubicBezTo>
                <a:cubicBezTo>
                  <a:pt x="84" y="147"/>
                  <a:pt x="82" y="146"/>
                  <a:pt x="80" y="145"/>
                </a:cubicBezTo>
                <a:cubicBezTo>
                  <a:pt x="73" y="142"/>
                  <a:pt x="69" y="137"/>
                  <a:pt x="68" y="13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30"/>
          <p:cNvSpPr/>
          <p:nvPr/>
        </p:nvSpPr>
        <p:spPr>
          <a:xfrm>
            <a:off x="10428287" y="998537"/>
            <a:ext cx="500062" cy="733425"/>
          </a:xfrm>
          <a:custGeom>
            <a:avLst/>
            <a:gdLst/>
            <a:ahLst/>
            <a:cxnLst/>
            <a:rect l="l" t="t" r="r" b="b"/>
            <a:pathLst>
              <a:path w="120" h="176" extrusionOk="0">
                <a:moveTo>
                  <a:pt x="120" y="117"/>
                </a:moveTo>
                <a:cubicBezTo>
                  <a:pt x="120" y="99"/>
                  <a:pt x="106" y="84"/>
                  <a:pt x="78" y="77"/>
                </a:cubicBezTo>
                <a:cubicBezTo>
                  <a:pt x="75" y="77"/>
                  <a:pt x="59" y="73"/>
                  <a:pt x="56" y="72"/>
                </a:cubicBezTo>
                <a:cubicBezTo>
                  <a:pt x="35" y="66"/>
                  <a:pt x="28" y="63"/>
                  <a:pt x="28" y="57"/>
                </a:cubicBezTo>
                <a:cubicBezTo>
                  <a:pt x="28" y="51"/>
                  <a:pt x="36" y="44"/>
                  <a:pt x="58" y="44"/>
                </a:cubicBezTo>
                <a:cubicBezTo>
                  <a:pt x="74" y="44"/>
                  <a:pt x="90" y="56"/>
                  <a:pt x="90" y="56"/>
                </a:cubicBezTo>
                <a:cubicBezTo>
                  <a:pt x="96" y="60"/>
                  <a:pt x="100" y="59"/>
                  <a:pt x="105" y="55"/>
                </a:cubicBezTo>
                <a:cubicBezTo>
                  <a:pt x="105" y="55"/>
                  <a:pt x="111" y="49"/>
                  <a:pt x="111" y="44"/>
                </a:cubicBezTo>
                <a:cubicBezTo>
                  <a:pt x="111" y="36"/>
                  <a:pt x="93" y="24"/>
                  <a:pt x="73" y="20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3"/>
                  <a:pt x="69" y="0"/>
                  <a:pt x="6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1" y="0"/>
                  <a:pt x="48" y="3"/>
                  <a:pt x="48" y="6"/>
                </a:cubicBezTo>
                <a:cubicBezTo>
                  <a:pt x="48" y="19"/>
                  <a:pt x="48" y="19"/>
                  <a:pt x="48" y="19"/>
                </a:cubicBezTo>
                <a:cubicBezTo>
                  <a:pt x="16" y="22"/>
                  <a:pt x="0" y="39"/>
                  <a:pt x="0" y="58"/>
                </a:cubicBezTo>
                <a:cubicBezTo>
                  <a:pt x="0" y="81"/>
                  <a:pt x="21" y="90"/>
                  <a:pt x="45" y="96"/>
                </a:cubicBezTo>
                <a:cubicBezTo>
                  <a:pt x="48" y="97"/>
                  <a:pt x="67" y="101"/>
                  <a:pt x="70" y="102"/>
                </a:cubicBezTo>
                <a:cubicBezTo>
                  <a:pt x="88" y="106"/>
                  <a:pt x="92" y="113"/>
                  <a:pt x="92" y="117"/>
                </a:cubicBezTo>
                <a:cubicBezTo>
                  <a:pt x="92" y="125"/>
                  <a:pt x="84" y="132"/>
                  <a:pt x="61" y="132"/>
                </a:cubicBezTo>
                <a:cubicBezTo>
                  <a:pt x="46" y="132"/>
                  <a:pt x="24" y="119"/>
                  <a:pt x="24" y="119"/>
                </a:cubicBezTo>
                <a:cubicBezTo>
                  <a:pt x="19" y="115"/>
                  <a:pt x="13" y="116"/>
                  <a:pt x="8" y="122"/>
                </a:cubicBezTo>
                <a:cubicBezTo>
                  <a:pt x="8" y="122"/>
                  <a:pt x="4" y="126"/>
                  <a:pt x="4" y="132"/>
                </a:cubicBezTo>
                <a:cubicBezTo>
                  <a:pt x="4" y="140"/>
                  <a:pt x="26" y="151"/>
                  <a:pt x="48" y="156"/>
                </a:cubicBezTo>
                <a:cubicBezTo>
                  <a:pt x="48" y="170"/>
                  <a:pt x="48" y="170"/>
                  <a:pt x="48" y="170"/>
                </a:cubicBezTo>
                <a:cubicBezTo>
                  <a:pt x="48" y="173"/>
                  <a:pt x="51" y="176"/>
                  <a:pt x="55" y="176"/>
                </a:cubicBezTo>
                <a:cubicBezTo>
                  <a:pt x="65" y="176"/>
                  <a:pt x="65" y="176"/>
                  <a:pt x="65" y="176"/>
                </a:cubicBezTo>
                <a:cubicBezTo>
                  <a:pt x="69" y="176"/>
                  <a:pt x="73" y="173"/>
                  <a:pt x="73" y="170"/>
                </a:cubicBezTo>
                <a:cubicBezTo>
                  <a:pt x="73" y="156"/>
                  <a:pt x="73" y="156"/>
                  <a:pt x="73" y="156"/>
                </a:cubicBezTo>
                <a:cubicBezTo>
                  <a:pt x="106" y="153"/>
                  <a:pt x="120" y="135"/>
                  <a:pt x="120" y="117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30"/>
          <p:cNvSpPr txBox="1"/>
          <p:nvPr/>
        </p:nvSpPr>
        <p:spPr>
          <a:xfrm>
            <a:off x="7442200" y="877887"/>
            <a:ext cx="18923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649" name="Google Shape;649;p30"/>
          <p:cNvSpPr txBox="1"/>
          <p:nvPr/>
        </p:nvSpPr>
        <p:spPr>
          <a:xfrm>
            <a:off x="622300" y="5068887"/>
            <a:ext cx="189388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650" name="Google Shape;650;p30"/>
          <p:cNvSpPr txBox="1"/>
          <p:nvPr/>
        </p:nvSpPr>
        <p:spPr>
          <a:xfrm>
            <a:off x="5202237" y="5068887"/>
            <a:ext cx="18923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651" name="Google Shape;651;p30"/>
          <p:cNvSpPr txBox="1"/>
          <p:nvPr/>
        </p:nvSpPr>
        <p:spPr>
          <a:xfrm>
            <a:off x="9747250" y="4983162"/>
            <a:ext cx="18923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ar-EG" sz="18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6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6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6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6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6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6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6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6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6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6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6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6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6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6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6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6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6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6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6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750"/>
                                            <p:tgtEl>
                                              <p:spTgt spid="6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6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750" fill="hold"/>
                                            <p:tgtEl>
                                              <p:spTgt spid="6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750" fill="hold"/>
                                            <p:tgtEl>
                                              <p:spTgt spid="6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6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6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6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6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750" fill="hold"/>
                                            <p:tgtEl>
                                              <p:spTgt spid="6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750" fill="hold"/>
                                            <p:tgtEl>
                                              <p:spTgt spid="6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750" fill="hold"/>
                                            <p:tgtEl>
                                              <p:spTgt spid="6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750" fill="hold"/>
                                            <p:tgtEl>
                                              <p:spTgt spid="6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7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6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6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750"/>
                                            <p:tgtEl>
                                              <p:spTgt spid="6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1" dur="750" fill="hold"/>
                                            <p:tgtEl>
                                              <p:spTgt spid="6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2" dur="750" fill="hold"/>
                                            <p:tgtEl>
                                              <p:spTgt spid="6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5" dur="750" fill="hold"/>
                                            <p:tgtEl>
                                              <p:spTgt spid="6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6" dur="750" fill="hold"/>
                                            <p:tgtEl>
                                              <p:spTgt spid="6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8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750" fill="hold"/>
                                            <p:tgtEl>
                                              <p:spTgt spid="6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6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750"/>
                                            <p:tgtEl>
                                              <p:spTgt spid="6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5" dur="750" fill="hold"/>
                                            <p:tgtEl>
                                              <p:spTgt spid="6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6" dur="750" fill="hold"/>
                                            <p:tgtEl>
                                              <p:spTgt spid="6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9" dur="750" fill="hold"/>
                                            <p:tgtEl>
                                              <p:spTgt spid="6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0" dur="750" fill="hold"/>
                                            <p:tgtEl>
                                              <p:spTgt spid="6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10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750" fill="hold"/>
                                            <p:tgtEl>
                                              <p:spTgt spid="6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750" fill="hold"/>
                                            <p:tgtEl>
                                              <p:spTgt spid="6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750"/>
                                            <p:tgtEl>
                                              <p:spTgt spid="6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9" dur="750" fill="hold"/>
                                            <p:tgtEl>
                                              <p:spTgt spid="6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0" dur="750" fill="hold"/>
                                            <p:tgtEl>
                                              <p:spTgt spid="6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3" dur="750" fill="hold"/>
                                            <p:tgtEl>
                                              <p:spTgt spid="6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4" dur="750" fill="hold"/>
                                            <p:tgtEl>
                                              <p:spTgt spid="6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8" grpId="0"/>
          <p:bldP spid="629" grpId="0" animBg="1"/>
          <p:bldP spid="630" grpId="0" animBg="1"/>
          <p:bldP spid="631" grpId="0" animBg="1"/>
          <p:bldP spid="632" grpId="0" animBg="1"/>
          <p:bldP spid="633" grpId="0" animBg="1"/>
          <p:bldP spid="634" grpId="0" animBg="1"/>
          <p:bldP spid="635" grpId="0" animBg="1"/>
          <p:bldP spid="636" grpId="0" animBg="1"/>
          <p:bldP spid="637" grpId="0" animBg="1"/>
          <p:bldP spid="638" grpId="0"/>
          <p:bldP spid="639" grpId="0"/>
          <p:bldP spid="640" grpId="0"/>
          <p:bldP spid="641" grpId="0"/>
          <p:bldP spid="642" grpId="0"/>
          <p:bldP spid="643" grpId="0" animBg="1"/>
          <p:bldP spid="644" grpId="0" animBg="1"/>
          <p:bldP spid="645" grpId="0" animBg="1"/>
          <p:bldP spid="646" grpId="0" animBg="1"/>
          <p:bldP spid="647" grpId="0" animBg="1"/>
          <p:bldP spid="648" grpId="0"/>
          <p:bldP spid="649" grpId="0"/>
          <p:bldP spid="650" grpId="0"/>
          <p:bldP spid="65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6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6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6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6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6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6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6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6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6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6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6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6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6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6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6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6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6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750"/>
                                            <p:tgtEl>
                                              <p:spTgt spid="6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6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6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6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6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6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6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6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6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6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6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6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7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6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6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750"/>
                                            <p:tgtEl>
                                              <p:spTgt spid="6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750" fill="hold"/>
                                            <p:tgtEl>
                                              <p:spTgt spid="6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750" fill="hold"/>
                                            <p:tgtEl>
                                              <p:spTgt spid="6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6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750" fill="hold"/>
                                            <p:tgtEl>
                                              <p:spTgt spid="6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8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750" fill="hold"/>
                                            <p:tgtEl>
                                              <p:spTgt spid="6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6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750"/>
                                            <p:tgtEl>
                                              <p:spTgt spid="6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750" fill="hold"/>
                                            <p:tgtEl>
                                              <p:spTgt spid="6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6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750" fill="hold"/>
                                            <p:tgtEl>
                                              <p:spTgt spid="6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6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10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750" fill="hold"/>
                                            <p:tgtEl>
                                              <p:spTgt spid="6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750" fill="hold"/>
                                            <p:tgtEl>
                                              <p:spTgt spid="6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750"/>
                                            <p:tgtEl>
                                              <p:spTgt spid="6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750" fill="hold"/>
                                            <p:tgtEl>
                                              <p:spTgt spid="6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6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750" fill="hold"/>
                                            <p:tgtEl>
                                              <p:spTgt spid="6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750" fill="hold"/>
                                            <p:tgtEl>
                                              <p:spTgt spid="6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8" grpId="0"/>
          <p:bldP spid="629" grpId="0" animBg="1"/>
          <p:bldP spid="630" grpId="0" animBg="1"/>
          <p:bldP spid="631" grpId="0" animBg="1"/>
          <p:bldP spid="632" grpId="0" animBg="1"/>
          <p:bldP spid="633" grpId="0" animBg="1"/>
          <p:bldP spid="634" grpId="0" animBg="1"/>
          <p:bldP spid="635" grpId="0" animBg="1"/>
          <p:bldP spid="636" grpId="0" animBg="1"/>
          <p:bldP spid="637" grpId="0" animBg="1"/>
          <p:bldP spid="638" grpId="0"/>
          <p:bldP spid="639" grpId="0"/>
          <p:bldP spid="640" grpId="0"/>
          <p:bldP spid="641" grpId="0"/>
          <p:bldP spid="642" grpId="0"/>
          <p:bldP spid="643" grpId="0" animBg="1"/>
          <p:bldP spid="644" grpId="0" animBg="1"/>
          <p:bldP spid="645" grpId="0" animBg="1"/>
          <p:bldP spid="646" grpId="0" animBg="1"/>
          <p:bldP spid="647" grpId="0" animBg="1"/>
          <p:bldP spid="648" grpId="0"/>
          <p:bldP spid="649" grpId="0"/>
          <p:bldP spid="650" grpId="0"/>
          <p:bldP spid="651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1"/>
          <p:cNvSpPr txBox="1"/>
          <p:nvPr/>
        </p:nvSpPr>
        <p:spPr>
          <a:xfrm>
            <a:off x="2346325" y="944562"/>
            <a:ext cx="1657350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657" name="Google Shape;657;p31"/>
          <p:cNvSpPr/>
          <p:nvPr/>
        </p:nvSpPr>
        <p:spPr>
          <a:xfrm>
            <a:off x="887412" y="904875"/>
            <a:ext cx="685800" cy="822325"/>
          </a:xfrm>
          <a:custGeom>
            <a:avLst/>
            <a:gdLst/>
            <a:ahLst/>
            <a:cxnLst/>
            <a:rect l="l" t="t" r="r" b="b"/>
            <a:pathLst>
              <a:path w="163" h="195" extrusionOk="0">
                <a:moveTo>
                  <a:pt x="109" y="188"/>
                </a:moveTo>
                <a:cubicBezTo>
                  <a:pt x="109" y="191"/>
                  <a:pt x="106" y="195"/>
                  <a:pt x="102" y="195"/>
                </a:cubicBezTo>
                <a:cubicBezTo>
                  <a:pt x="61" y="195"/>
                  <a:pt x="61" y="195"/>
                  <a:pt x="61" y="195"/>
                </a:cubicBezTo>
                <a:cubicBezTo>
                  <a:pt x="57" y="195"/>
                  <a:pt x="54" y="191"/>
                  <a:pt x="54" y="188"/>
                </a:cubicBezTo>
                <a:cubicBezTo>
                  <a:pt x="54" y="188"/>
                  <a:pt x="54" y="188"/>
                  <a:pt x="54" y="188"/>
                </a:cubicBezTo>
                <a:cubicBezTo>
                  <a:pt x="54" y="184"/>
                  <a:pt x="57" y="181"/>
                  <a:pt x="61" y="181"/>
                </a:cubicBezTo>
                <a:cubicBezTo>
                  <a:pt x="102" y="181"/>
                  <a:pt x="102" y="181"/>
                  <a:pt x="102" y="181"/>
                </a:cubicBezTo>
                <a:cubicBezTo>
                  <a:pt x="106" y="181"/>
                  <a:pt x="109" y="184"/>
                  <a:pt x="109" y="188"/>
                </a:cubicBezTo>
                <a:close/>
                <a:moveTo>
                  <a:pt x="109" y="170"/>
                </a:moveTo>
                <a:cubicBezTo>
                  <a:pt x="109" y="166"/>
                  <a:pt x="106" y="163"/>
                  <a:pt x="102" y="163"/>
                </a:cubicBezTo>
                <a:cubicBezTo>
                  <a:pt x="61" y="163"/>
                  <a:pt x="61" y="163"/>
                  <a:pt x="61" y="163"/>
                </a:cubicBezTo>
                <a:cubicBezTo>
                  <a:pt x="57" y="163"/>
                  <a:pt x="54" y="166"/>
                  <a:pt x="54" y="170"/>
                </a:cubicBezTo>
                <a:cubicBezTo>
                  <a:pt x="54" y="170"/>
                  <a:pt x="54" y="170"/>
                  <a:pt x="54" y="170"/>
                </a:cubicBezTo>
                <a:cubicBezTo>
                  <a:pt x="54" y="174"/>
                  <a:pt x="57" y="177"/>
                  <a:pt x="61" y="177"/>
                </a:cubicBezTo>
                <a:cubicBezTo>
                  <a:pt x="102" y="177"/>
                  <a:pt x="102" y="177"/>
                  <a:pt x="102" y="177"/>
                </a:cubicBezTo>
                <a:cubicBezTo>
                  <a:pt x="106" y="177"/>
                  <a:pt x="109" y="174"/>
                  <a:pt x="109" y="170"/>
                </a:cubicBezTo>
                <a:close/>
                <a:moveTo>
                  <a:pt x="88" y="96"/>
                </a:moveTo>
                <a:cubicBezTo>
                  <a:pt x="80" y="96"/>
                  <a:pt x="80" y="96"/>
                  <a:pt x="80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159"/>
                  <a:pt x="75" y="159"/>
                  <a:pt x="75" y="159"/>
                </a:cubicBezTo>
                <a:cubicBezTo>
                  <a:pt x="77" y="159"/>
                  <a:pt x="79" y="159"/>
                  <a:pt x="81" y="159"/>
                </a:cubicBezTo>
                <a:cubicBezTo>
                  <a:pt x="81" y="159"/>
                  <a:pt x="81" y="159"/>
                  <a:pt x="81" y="159"/>
                </a:cubicBezTo>
                <a:cubicBezTo>
                  <a:pt x="82" y="159"/>
                  <a:pt x="82" y="159"/>
                  <a:pt x="82" y="159"/>
                </a:cubicBezTo>
                <a:cubicBezTo>
                  <a:pt x="82" y="159"/>
                  <a:pt x="82" y="159"/>
                  <a:pt x="82" y="159"/>
                </a:cubicBezTo>
                <a:cubicBezTo>
                  <a:pt x="82" y="159"/>
                  <a:pt x="82" y="159"/>
                  <a:pt x="82" y="159"/>
                </a:cubicBezTo>
                <a:cubicBezTo>
                  <a:pt x="84" y="159"/>
                  <a:pt x="86" y="159"/>
                  <a:pt x="88" y="159"/>
                </a:cubicBezTo>
                <a:lnTo>
                  <a:pt x="88" y="96"/>
                </a:lnTo>
                <a:close/>
                <a:moveTo>
                  <a:pt x="59" y="70"/>
                </a:moveTo>
                <a:cubicBezTo>
                  <a:pt x="54" y="70"/>
                  <a:pt x="49" y="74"/>
                  <a:pt x="49" y="79"/>
                </a:cubicBezTo>
                <a:cubicBezTo>
                  <a:pt x="49" y="85"/>
                  <a:pt x="54" y="89"/>
                  <a:pt x="59" y="89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74"/>
                  <a:pt x="65" y="70"/>
                  <a:pt x="59" y="70"/>
                </a:cubicBezTo>
                <a:close/>
                <a:moveTo>
                  <a:pt x="114" y="79"/>
                </a:moveTo>
                <a:cubicBezTo>
                  <a:pt x="114" y="74"/>
                  <a:pt x="110" y="70"/>
                  <a:pt x="104" y="70"/>
                </a:cubicBezTo>
                <a:cubicBezTo>
                  <a:pt x="99" y="70"/>
                  <a:pt x="95" y="74"/>
                  <a:pt x="95" y="79"/>
                </a:cubicBezTo>
                <a:cubicBezTo>
                  <a:pt x="95" y="89"/>
                  <a:pt x="95" y="89"/>
                  <a:pt x="95" y="89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110" y="89"/>
                  <a:pt x="114" y="85"/>
                  <a:pt x="114" y="79"/>
                </a:cubicBezTo>
                <a:close/>
                <a:moveTo>
                  <a:pt x="136" y="62"/>
                </a:moveTo>
                <a:cubicBezTo>
                  <a:pt x="131" y="44"/>
                  <a:pt x="111" y="26"/>
                  <a:pt x="82" y="26"/>
                </a:cubicBezTo>
                <a:cubicBezTo>
                  <a:pt x="53" y="26"/>
                  <a:pt x="32" y="44"/>
                  <a:pt x="28" y="62"/>
                </a:cubicBezTo>
                <a:cubicBezTo>
                  <a:pt x="24" y="75"/>
                  <a:pt x="28" y="87"/>
                  <a:pt x="34" y="100"/>
                </a:cubicBezTo>
                <a:cubicBezTo>
                  <a:pt x="40" y="111"/>
                  <a:pt x="45" y="120"/>
                  <a:pt x="50" y="131"/>
                </a:cubicBezTo>
                <a:cubicBezTo>
                  <a:pt x="53" y="137"/>
                  <a:pt x="54" y="146"/>
                  <a:pt x="56" y="152"/>
                </a:cubicBezTo>
                <a:cubicBezTo>
                  <a:pt x="57" y="157"/>
                  <a:pt x="59" y="159"/>
                  <a:pt x="65" y="159"/>
                </a:cubicBezTo>
                <a:cubicBezTo>
                  <a:pt x="66" y="159"/>
                  <a:pt x="68" y="159"/>
                  <a:pt x="69" y="159"/>
                </a:cubicBezTo>
                <a:cubicBezTo>
                  <a:pt x="69" y="96"/>
                  <a:pt x="69" y="96"/>
                  <a:pt x="6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55" y="96"/>
                  <a:pt x="51" y="94"/>
                  <a:pt x="48" y="91"/>
                </a:cubicBezTo>
                <a:cubicBezTo>
                  <a:pt x="45" y="88"/>
                  <a:pt x="43" y="84"/>
                  <a:pt x="43" y="79"/>
                </a:cubicBezTo>
                <a:cubicBezTo>
                  <a:pt x="43" y="75"/>
                  <a:pt x="45" y="71"/>
                  <a:pt x="48" y="68"/>
                </a:cubicBezTo>
                <a:cubicBezTo>
                  <a:pt x="51" y="65"/>
                  <a:pt x="55" y="63"/>
                  <a:pt x="59" y="63"/>
                </a:cubicBezTo>
                <a:cubicBezTo>
                  <a:pt x="68" y="63"/>
                  <a:pt x="75" y="70"/>
                  <a:pt x="75" y="79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89"/>
                  <a:pt x="75" y="89"/>
                  <a:pt x="75" y="89"/>
                </a:cubicBezTo>
                <a:cubicBezTo>
                  <a:pt x="80" y="89"/>
                  <a:pt x="80" y="89"/>
                  <a:pt x="80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5"/>
                  <a:pt x="90" y="71"/>
                  <a:pt x="93" y="68"/>
                </a:cubicBezTo>
                <a:cubicBezTo>
                  <a:pt x="96" y="65"/>
                  <a:pt x="100" y="63"/>
                  <a:pt x="104" y="63"/>
                </a:cubicBezTo>
                <a:cubicBezTo>
                  <a:pt x="109" y="63"/>
                  <a:pt x="113" y="65"/>
                  <a:pt x="116" y="68"/>
                </a:cubicBezTo>
                <a:cubicBezTo>
                  <a:pt x="119" y="71"/>
                  <a:pt x="121" y="75"/>
                  <a:pt x="121" y="79"/>
                </a:cubicBezTo>
                <a:cubicBezTo>
                  <a:pt x="121" y="84"/>
                  <a:pt x="119" y="88"/>
                  <a:pt x="116" y="91"/>
                </a:cubicBezTo>
                <a:cubicBezTo>
                  <a:pt x="113" y="94"/>
                  <a:pt x="109" y="96"/>
                  <a:pt x="104" y="96"/>
                </a:cubicBezTo>
                <a:cubicBezTo>
                  <a:pt x="95" y="96"/>
                  <a:pt x="95" y="96"/>
                  <a:pt x="95" y="96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96" y="159"/>
                  <a:pt x="97" y="159"/>
                  <a:pt x="99" y="159"/>
                </a:cubicBezTo>
                <a:cubicBezTo>
                  <a:pt x="105" y="159"/>
                  <a:pt x="107" y="157"/>
                  <a:pt x="108" y="152"/>
                </a:cubicBezTo>
                <a:cubicBezTo>
                  <a:pt x="109" y="146"/>
                  <a:pt x="110" y="137"/>
                  <a:pt x="113" y="131"/>
                </a:cubicBezTo>
                <a:cubicBezTo>
                  <a:pt x="118" y="120"/>
                  <a:pt x="124" y="111"/>
                  <a:pt x="130" y="100"/>
                </a:cubicBezTo>
                <a:cubicBezTo>
                  <a:pt x="136" y="87"/>
                  <a:pt x="139" y="75"/>
                  <a:pt x="136" y="62"/>
                </a:cubicBezTo>
                <a:close/>
                <a:moveTo>
                  <a:pt x="88" y="5"/>
                </a:moveTo>
                <a:cubicBezTo>
                  <a:pt x="88" y="2"/>
                  <a:pt x="85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78" y="0"/>
                  <a:pt x="76" y="2"/>
                  <a:pt x="76" y="5"/>
                </a:cubicBezTo>
                <a:cubicBezTo>
                  <a:pt x="76" y="16"/>
                  <a:pt x="76" y="16"/>
                  <a:pt x="76" y="16"/>
                </a:cubicBezTo>
                <a:cubicBezTo>
                  <a:pt x="76" y="20"/>
                  <a:pt x="78" y="22"/>
                  <a:pt x="82" y="22"/>
                </a:cubicBezTo>
                <a:cubicBezTo>
                  <a:pt x="82" y="22"/>
                  <a:pt x="82" y="22"/>
                  <a:pt x="82" y="22"/>
                </a:cubicBezTo>
                <a:cubicBezTo>
                  <a:pt x="85" y="22"/>
                  <a:pt x="88" y="20"/>
                  <a:pt x="88" y="16"/>
                </a:cubicBezTo>
                <a:lnTo>
                  <a:pt x="88" y="5"/>
                </a:lnTo>
                <a:close/>
                <a:moveTo>
                  <a:pt x="121" y="15"/>
                </a:moveTo>
                <a:cubicBezTo>
                  <a:pt x="122" y="12"/>
                  <a:pt x="121" y="9"/>
                  <a:pt x="118" y="7"/>
                </a:cubicBezTo>
                <a:cubicBezTo>
                  <a:pt x="118" y="7"/>
                  <a:pt x="118" y="7"/>
                  <a:pt x="118" y="7"/>
                </a:cubicBezTo>
                <a:cubicBezTo>
                  <a:pt x="115" y="6"/>
                  <a:pt x="112" y="7"/>
                  <a:pt x="110" y="10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3" y="22"/>
                  <a:pt x="104" y="26"/>
                  <a:pt x="107" y="27"/>
                </a:cubicBezTo>
                <a:cubicBezTo>
                  <a:pt x="107" y="27"/>
                  <a:pt x="107" y="27"/>
                  <a:pt x="107" y="27"/>
                </a:cubicBezTo>
                <a:cubicBezTo>
                  <a:pt x="110" y="29"/>
                  <a:pt x="114" y="28"/>
                  <a:pt x="115" y="25"/>
                </a:cubicBezTo>
                <a:lnTo>
                  <a:pt x="121" y="15"/>
                </a:lnTo>
                <a:close/>
                <a:moveTo>
                  <a:pt x="145" y="34"/>
                </a:moveTo>
                <a:cubicBezTo>
                  <a:pt x="147" y="32"/>
                  <a:pt x="148" y="28"/>
                  <a:pt x="145" y="26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43" y="24"/>
                  <a:pt x="139" y="23"/>
                  <a:pt x="137" y="25"/>
                </a:cubicBezTo>
                <a:cubicBezTo>
                  <a:pt x="129" y="33"/>
                  <a:pt x="129" y="33"/>
                  <a:pt x="129" y="33"/>
                </a:cubicBezTo>
                <a:cubicBezTo>
                  <a:pt x="126" y="35"/>
                  <a:pt x="126" y="39"/>
                  <a:pt x="128" y="41"/>
                </a:cubicBezTo>
                <a:cubicBezTo>
                  <a:pt x="128" y="41"/>
                  <a:pt x="128" y="41"/>
                  <a:pt x="128" y="41"/>
                </a:cubicBezTo>
                <a:cubicBezTo>
                  <a:pt x="130" y="44"/>
                  <a:pt x="134" y="44"/>
                  <a:pt x="137" y="42"/>
                </a:cubicBezTo>
                <a:lnTo>
                  <a:pt x="145" y="34"/>
                </a:lnTo>
                <a:close/>
                <a:moveTo>
                  <a:pt x="158" y="63"/>
                </a:moveTo>
                <a:cubicBezTo>
                  <a:pt x="161" y="63"/>
                  <a:pt x="163" y="60"/>
                  <a:pt x="162" y="57"/>
                </a:cubicBezTo>
                <a:cubicBezTo>
                  <a:pt x="162" y="57"/>
                  <a:pt x="162" y="57"/>
                  <a:pt x="162" y="57"/>
                </a:cubicBezTo>
                <a:cubicBezTo>
                  <a:pt x="162" y="53"/>
                  <a:pt x="159" y="51"/>
                  <a:pt x="156" y="52"/>
                </a:cubicBezTo>
                <a:cubicBezTo>
                  <a:pt x="145" y="54"/>
                  <a:pt x="145" y="54"/>
                  <a:pt x="145" y="54"/>
                </a:cubicBezTo>
                <a:cubicBezTo>
                  <a:pt x="142" y="54"/>
                  <a:pt x="139" y="57"/>
                  <a:pt x="140" y="61"/>
                </a:cubicBezTo>
                <a:cubicBezTo>
                  <a:pt x="140" y="61"/>
                  <a:pt x="140" y="61"/>
                  <a:pt x="140" y="61"/>
                </a:cubicBezTo>
                <a:cubicBezTo>
                  <a:pt x="141" y="64"/>
                  <a:pt x="144" y="66"/>
                  <a:pt x="147" y="65"/>
                </a:cubicBezTo>
                <a:lnTo>
                  <a:pt x="158" y="63"/>
                </a:lnTo>
                <a:close/>
                <a:moveTo>
                  <a:pt x="155" y="95"/>
                </a:moveTo>
                <a:cubicBezTo>
                  <a:pt x="158" y="96"/>
                  <a:pt x="161" y="94"/>
                  <a:pt x="162" y="91"/>
                </a:cubicBezTo>
                <a:cubicBezTo>
                  <a:pt x="162" y="91"/>
                  <a:pt x="162" y="91"/>
                  <a:pt x="162" y="91"/>
                </a:cubicBezTo>
                <a:cubicBezTo>
                  <a:pt x="163" y="87"/>
                  <a:pt x="161" y="84"/>
                  <a:pt x="157" y="84"/>
                </a:cubicBezTo>
                <a:cubicBezTo>
                  <a:pt x="147" y="81"/>
                  <a:pt x="147" y="81"/>
                  <a:pt x="147" y="81"/>
                </a:cubicBezTo>
                <a:cubicBezTo>
                  <a:pt x="143" y="81"/>
                  <a:pt x="140" y="83"/>
                  <a:pt x="140" y="86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39" y="89"/>
                  <a:pt x="141" y="92"/>
                  <a:pt x="144" y="93"/>
                </a:cubicBezTo>
                <a:lnTo>
                  <a:pt x="155" y="95"/>
                </a:lnTo>
                <a:close/>
                <a:moveTo>
                  <a:pt x="47" y="25"/>
                </a:moveTo>
                <a:cubicBezTo>
                  <a:pt x="49" y="28"/>
                  <a:pt x="53" y="29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8" y="26"/>
                  <a:pt x="59" y="22"/>
                  <a:pt x="58" y="19"/>
                </a:cubicBezTo>
                <a:cubicBezTo>
                  <a:pt x="53" y="10"/>
                  <a:pt x="53" y="10"/>
                  <a:pt x="53" y="10"/>
                </a:cubicBezTo>
                <a:cubicBezTo>
                  <a:pt x="51" y="7"/>
                  <a:pt x="47" y="6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2" y="9"/>
                  <a:pt x="41" y="12"/>
                  <a:pt x="42" y="15"/>
                </a:cubicBezTo>
                <a:lnTo>
                  <a:pt x="47" y="25"/>
                </a:lnTo>
                <a:close/>
                <a:moveTo>
                  <a:pt x="26" y="42"/>
                </a:moveTo>
                <a:cubicBezTo>
                  <a:pt x="29" y="44"/>
                  <a:pt x="32" y="44"/>
                  <a:pt x="3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37" y="39"/>
                  <a:pt x="36" y="35"/>
                  <a:pt x="34" y="33"/>
                </a:cubicBezTo>
                <a:cubicBezTo>
                  <a:pt x="26" y="25"/>
                  <a:pt x="26" y="25"/>
                  <a:pt x="26" y="25"/>
                </a:cubicBezTo>
                <a:cubicBezTo>
                  <a:pt x="23" y="23"/>
                  <a:pt x="20" y="24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5" y="28"/>
                  <a:pt x="15" y="32"/>
                  <a:pt x="18" y="34"/>
                </a:cubicBezTo>
                <a:lnTo>
                  <a:pt x="26" y="42"/>
                </a:lnTo>
                <a:close/>
                <a:moveTo>
                  <a:pt x="16" y="65"/>
                </a:moveTo>
                <a:cubicBezTo>
                  <a:pt x="19" y="66"/>
                  <a:pt x="22" y="64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57"/>
                  <a:pt x="21" y="54"/>
                  <a:pt x="18" y="54"/>
                </a:cubicBezTo>
                <a:cubicBezTo>
                  <a:pt x="7" y="52"/>
                  <a:pt x="7" y="52"/>
                  <a:pt x="7" y="52"/>
                </a:cubicBezTo>
                <a:cubicBezTo>
                  <a:pt x="4" y="51"/>
                  <a:pt x="1" y="53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0"/>
                  <a:pt x="2" y="63"/>
                  <a:pt x="5" y="63"/>
                </a:cubicBezTo>
                <a:lnTo>
                  <a:pt x="16" y="65"/>
                </a:lnTo>
                <a:close/>
                <a:moveTo>
                  <a:pt x="18" y="93"/>
                </a:moveTo>
                <a:cubicBezTo>
                  <a:pt x="22" y="92"/>
                  <a:pt x="24" y="89"/>
                  <a:pt x="23" y="86"/>
                </a:cubicBezTo>
                <a:cubicBezTo>
                  <a:pt x="23" y="86"/>
                  <a:pt x="23" y="86"/>
                  <a:pt x="23" y="86"/>
                </a:cubicBezTo>
                <a:cubicBezTo>
                  <a:pt x="22" y="83"/>
                  <a:pt x="19" y="81"/>
                  <a:pt x="16" y="81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7"/>
                  <a:pt x="1" y="91"/>
                </a:cubicBezTo>
                <a:cubicBezTo>
                  <a:pt x="1" y="91"/>
                  <a:pt x="1" y="91"/>
                  <a:pt x="1" y="91"/>
                </a:cubicBezTo>
                <a:cubicBezTo>
                  <a:pt x="1" y="94"/>
                  <a:pt x="5" y="96"/>
                  <a:pt x="8" y="95"/>
                </a:cubicBezTo>
                <a:lnTo>
                  <a:pt x="18" y="93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31"/>
          <p:cNvSpPr/>
          <p:nvPr/>
        </p:nvSpPr>
        <p:spPr>
          <a:xfrm>
            <a:off x="2693987" y="5232400"/>
            <a:ext cx="962025" cy="644525"/>
          </a:xfrm>
          <a:custGeom>
            <a:avLst/>
            <a:gdLst/>
            <a:ahLst/>
            <a:cxnLst/>
            <a:rect l="l" t="t" r="r" b="b"/>
            <a:pathLst>
              <a:path w="228" h="153" extrusionOk="0">
                <a:moveTo>
                  <a:pt x="181" y="15"/>
                </a:moveTo>
                <a:cubicBezTo>
                  <a:pt x="202" y="68"/>
                  <a:pt x="202" y="68"/>
                  <a:pt x="202" y="68"/>
                </a:cubicBezTo>
                <a:cubicBezTo>
                  <a:pt x="176" y="79"/>
                  <a:pt x="176" y="79"/>
                  <a:pt x="176" y="79"/>
                </a:cubicBezTo>
                <a:cubicBezTo>
                  <a:pt x="162" y="67"/>
                  <a:pt x="119" y="30"/>
                  <a:pt x="116" y="30"/>
                </a:cubicBezTo>
                <a:cubicBezTo>
                  <a:pt x="112" y="30"/>
                  <a:pt x="99" y="35"/>
                  <a:pt x="98" y="35"/>
                </a:cubicBezTo>
                <a:cubicBezTo>
                  <a:pt x="98" y="35"/>
                  <a:pt x="90" y="37"/>
                  <a:pt x="83" y="37"/>
                </a:cubicBezTo>
                <a:cubicBezTo>
                  <a:pt x="79" y="37"/>
                  <a:pt x="77" y="37"/>
                  <a:pt x="75" y="36"/>
                </a:cubicBezTo>
                <a:cubicBezTo>
                  <a:pt x="73" y="35"/>
                  <a:pt x="73" y="33"/>
                  <a:pt x="73" y="32"/>
                </a:cubicBezTo>
                <a:cubicBezTo>
                  <a:pt x="73" y="29"/>
                  <a:pt x="76" y="27"/>
                  <a:pt x="77" y="26"/>
                </a:cubicBezTo>
                <a:cubicBezTo>
                  <a:pt x="89" y="20"/>
                  <a:pt x="119" y="8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0" y="8"/>
                  <a:pt x="176" y="14"/>
                  <a:pt x="181" y="15"/>
                </a:cubicBezTo>
                <a:close/>
                <a:moveTo>
                  <a:pt x="200" y="0"/>
                </a:moveTo>
                <a:cubicBezTo>
                  <a:pt x="199" y="0"/>
                  <a:pt x="198" y="0"/>
                  <a:pt x="198" y="1"/>
                </a:cubicBezTo>
                <a:cubicBezTo>
                  <a:pt x="189" y="4"/>
                  <a:pt x="189" y="4"/>
                  <a:pt x="189" y="4"/>
                </a:cubicBezTo>
                <a:cubicBezTo>
                  <a:pt x="188" y="5"/>
                  <a:pt x="186" y="6"/>
                  <a:pt x="186" y="7"/>
                </a:cubicBezTo>
                <a:cubicBezTo>
                  <a:pt x="185" y="9"/>
                  <a:pt x="185" y="10"/>
                  <a:pt x="186" y="12"/>
                </a:cubicBezTo>
                <a:cubicBezTo>
                  <a:pt x="208" y="67"/>
                  <a:pt x="208" y="67"/>
                  <a:pt x="208" y="67"/>
                </a:cubicBezTo>
                <a:cubicBezTo>
                  <a:pt x="209" y="70"/>
                  <a:pt x="212" y="72"/>
                  <a:pt x="215" y="70"/>
                </a:cubicBezTo>
                <a:cubicBezTo>
                  <a:pt x="224" y="67"/>
                  <a:pt x="224" y="67"/>
                  <a:pt x="224" y="67"/>
                </a:cubicBezTo>
                <a:cubicBezTo>
                  <a:pt x="226" y="66"/>
                  <a:pt x="227" y="65"/>
                  <a:pt x="227" y="64"/>
                </a:cubicBezTo>
                <a:cubicBezTo>
                  <a:pt x="228" y="62"/>
                  <a:pt x="228" y="61"/>
                  <a:pt x="227" y="59"/>
                </a:cubicBezTo>
                <a:cubicBezTo>
                  <a:pt x="205" y="4"/>
                  <a:pt x="205" y="4"/>
                  <a:pt x="205" y="4"/>
                </a:cubicBezTo>
                <a:cubicBezTo>
                  <a:pt x="205" y="2"/>
                  <a:pt x="202" y="0"/>
                  <a:pt x="200" y="0"/>
                </a:cubicBezTo>
                <a:close/>
                <a:moveTo>
                  <a:pt x="0" y="76"/>
                </a:moveTo>
                <a:cubicBezTo>
                  <a:pt x="0" y="78"/>
                  <a:pt x="0" y="79"/>
                  <a:pt x="1" y="81"/>
                </a:cubicBezTo>
                <a:cubicBezTo>
                  <a:pt x="2" y="82"/>
                  <a:pt x="4" y="82"/>
                  <a:pt x="5" y="83"/>
                </a:cubicBezTo>
                <a:cubicBezTo>
                  <a:pt x="15" y="83"/>
                  <a:pt x="15" y="83"/>
                  <a:pt x="15" y="83"/>
                </a:cubicBezTo>
                <a:cubicBezTo>
                  <a:pt x="18" y="84"/>
                  <a:pt x="21" y="81"/>
                  <a:pt x="21" y="78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4"/>
                  <a:pt x="25" y="12"/>
                  <a:pt x="24" y="11"/>
                </a:cubicBezTo>
                <a:cubicBezTo>
                  <a:pt x="23" y="10"/>
                  <a:pt x="22" y="9"/>
                  <a:pt x="20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0" y="8"/>
                </a:cubicBezTo>
                <a:cubicBezTo>
                  <a:pt x="7" y="8"/>
                  <a:pt x="5" y="11"/>
                  <a:pt x="5" y="14"/>
                </a:cubicBezTo>
                <a:lnTo>
                  <a:pt x="0" y="76"/>
                </a:lnTo>
                <a:close/>
                <a:moveTo>
                  <a:pt x="94" y="132"/>
                </a:moveTo>
                <a:cubicBezTo>
                  <a:pt x="93" y="130"/>
                  <a:pt x="92" y="128"/>
                  <a:pt x="90" y="126"/>
                </a:cubicBezTo>
                <a:cubicBezTo>
                  <a:pt x="86" y="123"/>
                  <a:pt x="82" y="123"/>
                  <a:pt x="78" y="128"/>
                </a:cubicBezTo>
                <a:cubicBezTo>
                  <a:pt x="74" y="133"/>
                  <a:pt x="74" y="133"/>
                  <a:pt x="74" y="133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0" y="138"/>
                  <a:pt x="70" y="138"/>
                  <a:pt x="70" y="138"/>
                </a:cubicBezTo>
                <a:cubicBezTo>
                  <a:pt x="65" y="144"/>
                  <a:pt x="70" y="149"/>
                  <a:pt x="71" y="150"/>
                </a:cubicBezTo>
                <a:cubicBezTo>
                  <a:pt x="73" y="152"/>
                  <a:pt x="75" y="153"/>
                  <a:pt x="77" y="153"/>
                </a:cubicBezTo>
                <a:cubicBezTo>
                  <a:pt x="79" y="153"/>
                  <a:pt x="81" y="151"/>
                  <a:pt x="83" y="149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91" y="138"/>
                  <a:pt x="91" y="138"/>
                  <a:pt x="91" y="138"/>
                </a:cubicBezTo>
                <a:cubicBezTo>
                  <a:pt x="93" y="136"/>
                  <a:pt x="94" y="134"/>
                  <a:pt x="94" y="132"/>
                </a:cubicBezTo>
                <a:close/>
                <a:moveTo>
                  <a:pt x="49" y="128"/>
                </a:moveTo>
                <a:cubicBezTo>
                  <a:pt x="46" y="132"/>
                  <a:pt x="47" y="135"/>
                  <a:pt x="52" y="139"/>
                </a:cubicBezTo>
                <a:cubicBezTo>
                  <a:pt x="56" y="143"/>
                  <a:pt x="60" y="142"/>
                  <a:pt x="63" y="138"/>
                </a:cubicBezTo>
                <a:cubicBezTo>
                  <a:pt x="74" y="125"/>
                  <a:pt x="74" y="125"/>
                  <a:pt x="74" y="125"/>
                </a:cubicBezTo>
                <a:cubicBezTo>
                  <a:pt x="79" y="119"/>
                  <a:pt x="74" y="114"/>
                  <a:pt x="73" y="112"/>
                </a:cubicBezTo>
                <a:cubicBezTo>
                  <a:pt x="69" y="109"/>
                  <a:pt x="65" y="110"/>
                  <a:pt x="61" y="114"/>
                </a:cubicBezTo>
                <a:cubicBezTo>
                  <a:pt x="55" y="121"/>
                  <a:pt x="55" y="121"/>
                  <a:pt x="55" y="121"/>
                </a:cubicBezTo>
                <a:cubicBezTo>
                  <a:pt x="55" y="121"/>
                  <a:pt x="55" y="121"/>
                  <a:pt x="55" y="121"/>
                </a:cubicBezTo>
                <a:cubicBezTo>
                  <a:pt x="55" y="122"/>
                  <a:pt x="55" y="122"/>
                  <a:pt x="55" y="122"/>
                </a:cubicBezTo>
                <a:lnTo>
                  <a:pt x="49" y="128"/>
                </a:lnTo>
                <a:close/>
                <a:moveTo>
                  <a:pt x="33" y="112"/>
                </a:moveTo>
                <a:cubicBezTo>
                  <a:pt x="32" y="115"/>
                  <a:pt x="31" y="117"/>
                  <a:pt x="31" y="119"/>
                </a:cubicBezTo>
                <a:cubicBezTo>
                  <a:pt x="32" y="121"/>
                  <a:pt x="33" y="123"/>
                  <a:pt x="35" y="125"/>
                </a:cubicBezTo>
                <a:cubicBezTo>
                  <a:pt x="39" y="128"/>
                  <a:pt x="43" y="127"/>
                  <a:pt x="46" y="123"/>
                </a:cubicBezTo>
                <a:cubicBezTo>
                  <a:pt x="58" y="109"/>
                  <a:pt x="58" y="109"/>
                  <a:pt x="58" y="109"/>
                </a:cubicBezTo>
                <a:cubicBezTo>
                  <a:pt x="60" y="107"/>
                  <a:pt x="61" y="105"/>
                  <a:pt x="61" y="102"/>
                </a:cubicBezTo>
                <a:cubicBezTo>
                  <a:pt x="60" y="100"/>
                  <a:pt x="59" y="98"/>
                  <a:pt x="57" y="97"/>
                </a:cubicBezTo>
                <a:cubicBezTo>
                  <a:pt x="53" y="93"/>
                  <a:pt x="49" y="94"/>
                  <a:pt x="45" y="98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9" y="106"/>
                  <a:pt x="39" y="106"/>
                  <a:pt x="39" y="106"/>
                </a:cubicBezTo>
                <a:lnTo>
                  <a:pt x="33" y="112"/>
                </a:lnTo>
                <a:close/>
                <a:moveTo>
                  <a:pt x="31" y="107"/>
                </a:moveTo>
                <a:cubicBezTo>
                  <a:pt x="43" y="93"/>
                  <a:pt x="43" y="93"/>
                  <a:pt x="43" y="93"/>
                </a:cubicBezTo>
                <a:cubicBezTo>
                  <a:pt x="48" y="87"/>
                  <a:pt x="43" y="82"/>
                  <a:pt x="41" y="81"/>
                </a:cubicBezTo>
                <a:cubicBezTo>
                  <a:pt x="37" y="78"/>
                  <a:pt x="33" y="78"/>
                  <a:pt x="30" y="83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5" y="88"/>
                  <a:pt x="25" y="88"/>
                  <a:pt x="25" y="88"/>
                </a:cubicBezTo>
                <a:cubicBezTo>
                  <a:pt x="20" y="95"/>
                  <a:pt x="20" y="95"/>
                  <a:pt x="20" y="95"/>
                </a:cubicBezTo>
                <a:cubicBezTo>
                  <a:pt x="18" y="97"/>
                  <a:pt x="17" y="99"/>
                  <a:pt x="17" y="101"/>
                </a:cubicBezTo>
                <a:cubicBezTo>
                  <a:pt x="17" y="104"/>
                  <a:pt x="19" y="105"/>
                  <a:pt x="20" y="106"/>
                </a:cubicBezTo>
                <a:cubicBezTo>
                  <a:pt x="22" y="107"/>
                  <a:pt x="24" y="109"/>
                  <a:pt x="26" y="109"/>
                </a:cubicBezTo>
                <a:cubicBezTo>
                  <a:pt x="28" y="109"/>
                  <a:pt x="29" y="109"/>
                  <a:pt x="31" y="107"/>
                </a:cubicBezTo>
                <a:close/>
                <a:moveTo>
                  <a:pt x="173" y="95"/>
                </a:moveTo>
                <a:cubicBezTo>
                  <a:pt x="175" y="92"/>
                  <a:pt x="177" y="87"/>
                  <a:pt x="172" y="83"/>
                </a:cubicBezTo>
                <a:cubicBezTo>
                  <a:pt x="167" y="79"/>
                  <a:pt x="167" y="79"/>
                  <a:pt x="167" y="79"/>
                </a:cubicBezTo>
                <a:cubicBezTo>
                  <a:pt x="146" y="60"/>
                  <a:pt x="120" y="39"/>
                  <a:pt x="115" y="35"/>
                </a:cubicBezTo>
                <a:cubicBezTo>
                  <a:pt x="112" y="36"/>
                  <a:pt x="105" y="38"/>
                  <a:pt x="100" y="40"/>
                </a:cubicBezTo>
                <a:cubicBezTo>
                  <a:pt x="99" y="40"/>
                  <a:pt x="99" y="40"/>
                  <a:pt x="99" y="40"/>
                </a:cubicBezTo>
                <a:cubicBezTo>
                  <a:pt x="99" y="40"/>
                  <a:pt x="90" y="43"/>
                  <a:pt x="83" y="43"/>
                </a:cubicBezTo>
                <a:cubicBezTo>
                  <a:pt x="78" y="43"/>
                  <a:pt x="75" y="42"/>
                  <a:pt x="72" y="40"/>
                </a:cubicBezTo>
                <a:cubicBezTo>
                  <a:pt x="68" y="38"/>
                  <a:pt x="67" y="34"/>
                  <a:pt x="67" y="32"/>
                </a:cubicBezTo>
                <a:cubicBezTo>
                  <a:pt x="67" y="27"/>
                  <a:pt x="71" y="23"/>
                  <a:pt x="74" y="21"/>
                </a:cubicBezTo>
                <a:cubicBezTo>
                  <a:pt x="31" y="16"/>
                  <a:pt x="31" y="16"/>
                  <a:pt x="31" y="16"/>
                </a:cubicBezTo>
                <a:cubicBezTo>
                  <a:pt x="27" y="78"/>
                  <a:pt x="27" y="78"/>
                  <a:pt x="27" y="78"/>
                </a:cubicBezTo>
                <a:cubicBezTo>
                  <a:pt x="30" y="74"/>
                  <a:pt x="34" y="74"/>
                  <a:pt x="36" y="74"/>
                </a:cubicBezTo>
                <a:cubicBezTo>
                  <a:pt x="39" y="74"/>
                  <a:pt x="42" y="75"/>
                  <a:pt x="45" y="77"/>
                </a:cubicBezTo>
                <a:cubicBezTo>
                  <a:pt x="49" y="80"/>
                  <a:pt x="51" y="85"/>
                  <a:pt x="50" y="89"/>
                </a:cubicBezTo>
                <a:cubicBezTo>
                  <a:pt x="54" y="89"/>
                  <a:pt x="57" y="90"/>
                  <a:pt x="60" y="93"/>
                </a:cubicBezTo>
                <a:cubicBezTo>
                  <a:pt x="65" y="96"/>
                  <a:pt x="66" y="101"/>
                  <a:pt x="66" y="105"/>
                </a:cubicBezTo>
                <a:cubicBezTo>
                  <a:pt x="69" y="105"/>
                  <a:pt x="73" y="106"/>
                  <a:pt x="76" y="108"/>
                </a:cubicBezTo>
                <a:cubicBezTo>
                  <a:pt x="80" y="111"/>
                  <a:pt x="82" y="115"/>
                  <a:pt x="82" y="119"/>
                </a:cubicBezTo>
                <a:cubicBezTo>
                  <a:pt x="86" y="118"/>
                  <a:pt x="90" y="119"/>
                  <a:pt x="93" y="122"/>
                </a:cubicBezTo>
                <a:cubicBezTo>
                  <a:pt x="98" y="126"/>
                  <a:pt x="100" y="132"/>
                  <a:pt x="98" y="137"/>
                </a:cubicBezTo>
                <a:cubicBezTo>
                  <a:pt x="102" y="140"/>
                  <a:pt x="102" y="140"/>
                  <a:pt x="102" y="140"/>
                </a:cubicBezTo>
                <a:cubicBezTo>
                  <a:pt x="102" y="141"/>
                  <a:pt x="102" y="141"/>
                  <a:pt x="103" y="141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104" y="142"/>
                  <a:pt x="106" y="143"/>
                  <a:pt x="107" y="143"/>
                </a:cubicBezTo>
                <a:cubicBezTo>
                  <a:pt x="110" y="143"/>
                  <a:pt x="112" y="141"/>
                  <a:pt x="113" y="139"/>
                </a:cubicBezTo>
                <a:cubicBezTo>
                  <a:pt x="116" y="136"/>
                  <a:pt x="118" y="134"/>
                  <a:pt x="114" y="130"/>
                </a:cubicBezTo>
                <a:cubicBezTo>
                  <a:pt x="114" y="130"/>
                  <a:pt x="114" y="130"/>
                  <a:pt x="114" y="130"/>
                </a:cubicBezTo>
                <a:cubicBezTo>
                  <a:pt x="95" y="114"/>
                  <a:pt x="95" y="114"/>
                  <a:pt x="95" y="114"/>
                </a:cubicBezTo>
                <a:cubicBezTo>
                  <a:pt x="94" y="113"/>
                  <a:pt x="94" y="112"/>
                  <a:pt x="94" y="112"/>
                </a:cubicBezTo>
                <a:cubicBezTo>
                  <a:pt x="94" y="111"/>
                  <a:pt x="94" y="110"/>
                  <a:pt x="94" y="109"/>
                </a:cubicBezTo>
                <a:cubicBezTo>
                  <a:pt x="95" y="108"/>
                  <a:pt x="98" y="108"/>
                  <a:pt x="99" y="109"/>
                </a:cubicBezTo>
                <a:cubicBezTo>
                  <a:pt x="124" y="130"/>
                  <a:pt x="124" y="130"/>
                  <a:pt x="124" y="130"/>
                </a:cubicBezTo>
                <a:cubicBezTo>
                  <a:pt x="125" y="131"/>
                  <a:pt x="127" y="132"/>
                  <a:pt x="128" y="132"/>
                </a:cubicBezTo>
                <a:cubicBezTo>
                  <a:pt x="131" y="132"/>
                  <a:pt x="133" y="130"/>
                  <a:pt x="135" y="128"/>
                </a:cubicBezTo>
                <a:cubicBezTo>
                  <a:pt x="137" y="126"/>
                  <a:pt x="137" y="124"/>
                  <a:pt x="137" y="122"/>
                </a:cubicBezTo>
                <a:cubicBezTo>
                  <a:pt x="137" y="120"/>
                  <a:pt x="136" y="118"/>
                  <a:pt x="133" y="116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16" y="102"/>
                  <a:pt x="116" y="102"/>
                  <a:pt x="116" y="102"/>
                </a:cubicBezTo>
                <a:cubicBezTo>
                  <a:pt x="116" y="101"/>
                  <a:pt x="115" y="101"/>
                  <a:pt x="115" y="100"/>
                </a:cubicBezTo>
                <a:cubicBezTo>
                  <a:pt x="115" y="99"/>
                  <a:pt x="116" y="98"/>
                  <a:pt x="116" y="97"/>
                </a:cubicBezTo>
                <a:cubicBezTo>
                  <a:pt x="117" y="96"/>
                  <a:pt x="119" y="96"/>
                  <a:pt x="120" y="97"/>
                </a:cubicBezTo>
                <a:cubicBezTo>
                  <a:pt x="143" y="116"/>
                  <a:pt x="143" y="116"/>
                  <a:pt x="143" y="116"/>
                </a:cubicBezTo>
                <a:cubicBezTo>
                  <a:pt x="145" y="117"/>
                  <a:pt x="147" y="118"/>
                  <a:pt x="149" y="118"/>
                </a:cubicBezTo>
                <a:cubicBezTo>
                  <a:pt x="152" y="118"/>
                  <a:pt x="154" y="116"/>
                  <a:pt x="157" y="114"/>
                </a:cubicBezTo>
                <a:cubicBezTo>
                  <a:pt x="158" y="112"/>
                  <a:pt x="159" y="110"/>
                  <a:pt x="159" y="108"/>
                </a:cubicBezTo>
                <a:cubicBezTo>
                  <a:pt x="159" y="105"/>
                  <a:pt x="157" y="103"/>
                  <a:pt x="155" y="101"/>
                </a:cubicBezTo>
                <a:cubicBezTo>
                  <a:pt x="148" y="96"/>
                  <a:pt x="148" y="96"/>
                  <a:pt x="148" y="96"/>
                </a:cubicBezTo>
                <a:cubicBezTo>
                  <a:pt x="148" y="96"/>
                  <a:pt x="148" y="96"/>
                  <a:pt x="148" y="96"/>
                </a:cubicBezTo>
                <a:cubicBezTo>
                  <a:pt x="136" y="86"/>
                  <a:pt x="136" y="86"/>
                  <a:pt x="136" y="86"/>
                </a:cubicBezTo>
                <a:cubicBezTo>
                  <a:pt x="135" y="85"/>
                  <a:pt x="135" y="83"/>
                  <a:pt x="136" y="82"/>
                </a:cubicBezTo>
                <a:cubicBezTo>
                  <a:pt x="137" y="81"/>
                  <a:pt x="139" y="80"/>
                  <a:pt x="140" y="81"/>
                </a:cubicBezTo>
                <a:cubicBezTo>
                  <a:pt x="160" y="97"/>
                  <a:pt x="160" y="97"/>
                  <a:pt x="160" y="97"/>
                </a:cubicBezTo>
                <a:cubicBezTo>
                  <a:pt x="164" y="101"/>
                  <a:pt x="169" y="100"/>
                  <a:pt x="173" y="95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31"/>
          <p:cNvSpPr/>
          <p:nvPr/>
        </p:nvSpPr>
        <p:spPr>
          <a:xfrm>
            <a:off x="10541000" y="5202237"/>
            <a:ext cx="828675" cy="695325"/>
          </a:xfrm>
          <a:custGeom>
            <a:avLst/>
            <a:gdLst/>
            <a:ahLst/>
            <a:cxnLst/>
            <a:rect l="l" t="t" r="r" b="b"/>
            <a:pathLst>
              <a:path w="197" h="165" extrusionOk="0">
                <a:moveTo>
                  <a:pt x="27" y="135"/>
                </a:moveTo>
                <a:cubicBezTo>
                  <a:pt x="27" y="90"/>
                  <a:pt x="27" y="90"/>
                  <a:pt x="27" y="90"/>
                </a:cubicBezTo>
                <a:cubicBezTo>
                  <a:pt x="27" y="86"/>
                  <a:pt x="30" y="84"/>
                  <a:pt x="33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7" y="84"/>
                  <a:pt x="50" y="86"/>
                  <a:pt x="50" y="90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8"/>
                  <a:pt x="47" y="141"/>
                  <a:pt x="44" y="141"/>
                </a:cubicBezTo>
                <a:cubicBezTo>
                  <a:pt x="33" y="141"/>
                  <a:pt x="33" y="141"/>
                  <a:pt x="33" y="141"/>
                </a:cubicBezTo>
                <a:cubicBezTo>
                  <a:pt x="30" y="141"/>
                  <a:pt x="27" y="138"/>
                  <a:pt x="27" y="135"/>
                </a:cubicBezTo>
                <a:close/>
                <a:moveTo>
                  <a:pt x="72" y="68"/>
                </a:moveTo>
                <a:cubicBezTo>
                  <a:pt x="69" y="68"/>
                  <a:pt x="66" y="71"/>
                  <a:pt x="66" y="74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8"/>
                  <a:pt x="69" y="141"/>
                  <a:pt x="72" y="141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7" y="141"/>
                  <a:pt x="90" y="138"/>
                  <a:pt x="90" y="135"/>
                </a:cubicBezTo>
                <a:cubicBezTo>
                  <a:pt x="90" y="74"/>
                  <a:pt x="90" y="74"/>
                  <a:pt x="90" y="74"/>
                </a:cubicBezTo>
                <a:cubicBezTo>
                  <a:pt x="90" y="71"/>
                  <a:pt x="87" y="68"/>
                  <a:pt x="83" y="68"/>
                </a:cubicBezTo>
                <a:lnTo>
                  <a:pt x="72" y="68"/>
                </a:lnTo>
                <a:close/>
                <a:moveTo>
                  <a:pt x="112" y="54"/>
                </a:moveTo>
                <a:cubicBezTo>
                  <a:pt x="108" y="54"/>
                  <a:pt x="105" y="57"/>
                  <a:pt x="105" y="61"/>
                </a:cubicBezTo>
                <a:cubicBezTo>
                  <a:pt x="105" y="135"/>
                  <a:pt x="105" y="135"/>
                  <a:pt x="105" y="135"/>
                </a:cubicBezTo>
                <a:cubicBezTo>
                  <a:pt x="105" y="138"/>
                  <a:pt x="108" y="141"/>
                  <a:pt x="112" y="141"/>
                </a:cubicBezTo>
                <a:cubicBezTo>
                  <a:pt x="123" y="141"/>
                  <a:pt x="123" y="141"/>
                  <a:pt x="123" y="141"/>
                </a:cubicBezTo>
                <a:cubicBezTo>
                  <a:pt x="126" y="141"/>
                  <a:pt x="129" y="138"/>
                  <a:pt x="129" y="135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9" y="57"/>
                  <a:pt x="126" y="54"/>
                  <a:pt x="123" y="54"/>
                </a:cubicBezTo>
                <a:lnTo>
                  <a:pt x="112" y="54"/>
                </a:lnTo>
                <a:close/>
                <a:moveTo>
                  <a:pt x="151" y="40"/>
                </a:moveTo>
                <a:cubicBezTo>
                  <a:pt x="148" y="40"/>
                  <a:pt x="145" y="43"/>
                  <a:pt x="145" y="47"/>
                </a:cubicBezTo>
                <a:cubicBezTo>
                  <a:pt x="145" y="135"/>
                  <a:pt x="145" y="135"/>
                  <a:pt x="145" y="135"/>
                </a:cubicBezTo>
                <a:cubicBezTo>
                  <a:pt x="145" y="138"/>
                  <a:pt x="148" y="141"/>
                  <a:pt x="151" y="141"/>
                </a:cubicBezTo>
                <a:cubicBezTo>
                  <a:pt x="162" y="141"/>
                  <a:pt x="162" y="141"/>
                  <a:pt x="162" y="141"/>
                </a:cubicBezTo>
                <a:cubicBezTo>
                  <a:pt x="166" y="141"/>
                  <a:pt x="169" y="138"/>
                  <a:pt x="169" y="135"/>
                </a:cubicBezTo>
                <a:cubicBezTo>
                  <a:pt x="169" y="47"/>
                  <a:pt x="169" y="47"/>
                  <a:pt x="169" y="47"/>
                </a:cubicBezTo>
                <a:cubicBezTo>
                  <a:pt x="169" y="43"/>
                  <a:pt x="166" y="40"/>
                  <a:pt x="162" y="40"/>
                </a:cubicBezTo>
                <a:lnTo>
                  <a:pt x="151" y="40"/>
                </a:lnTo>
                <a:close/>
                <a:moveTo>
                  <a:pt x="30" y="66"/>
                </a:moveTo>
                <a:cubicBezTo>
                  <a:pt x="72" y="59"/>
                  <a:pt x="111" y="43"/>
                  <a:pt x="147" y="22"/>
                </a:cubicBezTo>
                <a:cubicBezTo>
                  <a:pt x="150" y="28"/>
                  <a:pt x="150" y="28"/>
                  <a:pt x="150" y="28"/>
                </a:cubicBezTo>
                <a:cubicBezTo>
                  <a:pt x="162" y="9"/>
                  <a:pt x="162" y="9"/>
                  <a:pt x="162" y="9"/>
                </a:cubicBezTo>
                <a:cubicBezTo>
                  <a:pt x="139" y="8"/>
                  <a:pt x="139" y="8"/>
                  <a:pt x="139" y="8"/>
                </a:cubicBezTo>
                <a:cubicBezTo>
                  <a:pt x="143" y="15"/>
                  <a:pt x="143" y="15"/>
                  <a:pt x="143" y="15"/>
                </a:cubicBezTo>
                <a:cubicBezTo>
                  <a:pt x="108" y="35"/>
                  <a:pt x="69" y="50"/>
                  <a:pt x="28" y="58"/>
                </a:cubicBezTo>
                <a:lnTo>
                  <a:pt x="30" y="66"/>
                </a:lnTo>
                <a:close/>
                <a:moveTo>
                  <a:pt x="197" y="154"/>
                </a:moveTo>
                <a:cubicBezTo>
                  <a:pt x="177" y="142"/>
                  <a:pt x="177" y="142"/>
                  <a:pt x="177" y="142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6" y="149"/>
                  <a:pt x="16" y="149"/>
                  <a:pt x="16" y="149"/>
                </a:cubicBezTo>
                <a:cubicBezTo>
                  <a:pt x="16" y="20"/>
                  <a:pt x="16" y="20"/>
                  <a:pt x="16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49"/>
                  <a:pt x="7" y="149"/>
                  <a:pt x="7" y="149"/>
                </a:cubicBezTo>
                <a:cubicBezTo>
                  <a:pt x="7" y="154"/>
                  <a:pt x="7" y="154"/>
                  <a:pt x="7" y="154"/>
                </a:cubicBezTo>
                <a:cubicBezTo>
                  <a:pt x="7" y="158"/>
                  <a:pt x="7" y="158"/>
                  <a:pt x="7" y="158"/>
                </a:cubicBezTo>
                <a:cubicBezTo>
                  <a:pt x="177" y="158"/>
                  <a:pt x="177" y="158"/>
                  <a:pt x="177" y="158"/>
                </a:cubicBezTo>
                <a:cubicBezTo>
                  <a:pt x="177" y="165"/>
                  <a:pt x="177" y="165"/>
                  <a:pt x="177" y="165"/>
                </a:cubicBezTo>
                <a:lnTo>
                  <a:pt x="197" y="154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31"/>
          <p:cNvSpPr/>
          <p:nvPr/>
        </p:nvSpPr>
        <p:spPr>
          <a:xfrm>
            <a:off x="4502150" y="1065212"/>
            <a:ext cx="1222375" cy="636587"/>
          </a:xfrm>
          <a:custGeom>
            <a:avLst/>
            <a:gdLst/>
            <a:ahLst/>
            <a:cxnLst/>
            <a:rect l="l" t="t" r="r" b="b"/>
            <a:pathLst>
              <a:path w="290" h="151" extrusionOk="0">
                <a:moveTo>
                  <a:pt x="209" y="142"/>
                </a:moveTo>
                <a:cubicBezTo>
                  <a:pt x="205" y="144"/>
                  <a:pt x="200" y="146"/>
                  <a:pt x="196" y="147"/>
                </a:cubicBezTo>
                <a:cubicBezTo>
                  <a:pt x="181" y="150"/>
                  <a:pt x="167" y="151"/>
                  <a:pt x="148" y="151"/>
                </a:cubicBezTo>
                <a:cubicBezTo>
                  <a:pt x="130" y="151"/>
                  <a:pt x="115" y="150"/>
                  <a:pt x="101" y="147"/>
                </a:cubicBezTo>
                <a:cubicBezTo>
                  <a:pt x="96" y="146"/>
                  <a:pt x="92" y="144"/>
                  <a:pt x="88" y="142"/>
                </a:cubicBezTo>
                <a:cubicBezTo>
                  <a:pt x="75" y="136"/>
                  <a:pt x="75" y="126"/>
                  <a:pt x="82" y="119"/>
                </a:cubicBezTo>
                <a:cubicBezTo>
                  <a:pt x="90" y="112"/>
                  <a:pt x="99" y="106"/>
                  <a:pt x="109" y="102"/>
                </a:cubicBezTo>
                <a:cubicBezTo>
                  <a:pt x="113" y="100"/>
                  <a:pt x="118" y="98"/>
                  <a:pt x="122" y="96"/>
                </a:cubicBezTo>
                <a:cubicBezTo>
                  <a:pt x="131" y="93"/>
                  <a:pt x="133" y="84"/>
                  <a:pt x="127" y="78"/>
                </a:cubicBezTo>
                <a:cubicBezTo>
                  <a:pt x="114" y="66"/>
                  <a:pt x="110" y="50"/>
                  <a:pt x="110" y="33"/>
                </a:cubicBezTo>
                <a:cubicBezTo>
                  <a:pt x="111" y="15"/>
                  <a:pt x="121" y="6"/>
                  <a:pt x="138" y="2"/>
                </a:cubicBezTo>
                <a:cubicBezTo>
                  <a:pt x="141" y="1"/>
                  <a:pt x="145" y="0"/>
                  <a:pt x="148" y="0"/>
                </a:cubicBezTo>
                <a:cubicBezTo>
                  <a:pt x="152" y="0"/>
                  <a:pt x="155" y="1"/>
                  <a:pt x="159" y="2"/>
                </a:cubicBezTo>
                <a:cubicBezTo>
                  <a:pt x="175" y="6"/>
                  <a:pt x="186" y="15"/>
                  <a:pt x="186" y="33"/>
                </a:cubicBezTo>
                <a:cubicBezTo>
                  <a:pt x="187" y="50"/>
                  <a:pt x="182" y="66"/>
                  <a:pt x="170" y="78"/>
                </a:cubicBezTo>
                <a:cubicBezTo>
                  <a:pt x="163" y="84"/>
                  <a:pt x="166" y="93"/>
                  <a:pt x="174" y="96"/>
                </a:cubicBezTo>
                <a:cubicBezTo>
                  <a:pt x="179" y="98"/>
                  <a:pt x="183" y="100"/>
                  <a:pt x="188" y="102"/>
                </a:cubicBezTo>
                <a:cubicBezTo>
                  <a:pt x="198" y="106"/>
                  <a:pt x="207" y="112"/>
                  <a:pt x="215" y="119"/>
                </a:cubicBezTo>
                <a:cubicBezTo>
                  <a:pt x="219" y="124"/>
                  <a:pt x="221" y="136"/>
                  <a:pt x="209" y="142"/>
                </a:cubicBezTo>
                <a:close/>
                <a:moveTo>
                  <a:pt x="285" y="129"/>
                </a:moveTo>
                <a:cubicBezTo>
                  <a:pt x="279" y="124"/>
                  <a:pt x="273" y="120"/>
                  <a:pt x="266" y="117"/>
                </a:cubicBezTo>
                <a:cubicBezTo>
                  <a:pt x="263" y="115"/>
                  <a:pt x="260" y="114"/>
                  <a:pt x="257" y="113"/>
                </a:cubicBezTo>
                <a:cubicBezTo>
                  <a:pt x="251" y="111"/>
                  <a:pt x="249" y="105"/>
                  <a:pt x="254" y="100"/>
                </a:cubicBezTo>
                <a:cubicBezTo>
                  <a:pt x="262" y="92"/>
                  <a:pt x="266" y="81"/>
                  <a:pt x="265" y="69"/>
                </a:cubicBezTo>
                <a:cubicBezTo>
                  <a:pt x="265" y="57"/>
                  <a:pt x="257" y="50"/>
                  <a:pt x="246" y="47"/>
                </a:cubicBezTo>
                <a:cubicBezTo>
                  <a:pt x="243" y="47"/>
                  <a:pt x="241" y="46"/>
                  <a:pt x="239" y="46"/>
                </a:cubicBezTo>
                <a:cubicBezTo>
                  <a:pt x="236" y="46"/>
                  <a:pt x="234" y="47"/>
                  <a:pt x="231" y="47"/>
                </a:cubicBezTo>
                <a:cubicBezTo>
                  <a:pt x="220" y="50"/>
                  <a:pt x="213" y="57"/>
                  <a:pt x="212" y="69"/>
                </a:cubicBezTo>
                <a:cubicBezTo>
                  <a:pt x="212" y="81"/>
                  <a:pt x="215" y="92"/>
                  <a:pt x="224" y="100"/>
                </a:cubicBezTo>
                <a:cubicBezTo>
                  <a:pt x="228" y="105"/>
                  <a:pt x="226" y="111"/>
                  <a:pt x="221" y="113"/>
                </a:cubicBezTo>
                <a:cubicBezTo>
                  <a:pt x="220" y="113"/>
                  <a:pt x="220" y="113"/>
                  <a:pt x="220" y="113"/>
                </a:cubicBezTo>
                <a:cubicBezTo>
                  <a:pt x="221" y="114"/>
                  <a:pt x="222" y="115"/>
                  <a:pt x="223" y="116"/>
                </a:cubicBezTo>
                <a:cubicBezTo>
                  <a:pt x="227" y="120"/>
                  <a:pt x="229" y="126"/>
                  <a:pt x="228" y="132"/>
                </a:cubicBezTo>
                <a:cubicBezTo>
                  <a:pt x="226" y="139"/>
                  <a:pt x="222" y="144"/>
                  <a:pt x="216" y="147"/>
                </a:cubicBezTo>
                <a:cubicBezTo>
                  <a:pt x="214" y="148"/>
                  <a:pt x="212" y="148"/>
                  <a:pt x="210" y="149"/>
                </a:cubicBezTo>
                <a:cubicBezTo>
                  <a:pt x="219" y="151"/>
                  <a:pt x="228" y="151"/>
                  <a:pt x="239" y="151"/>
                </a:cubicBezTo>
                <a:cubicBezTo>
                  <a:pt x="252" y="151"/>
                  <a:pt x="262" y="150"/>
                  <a:pt x="272" y="148"/>
                </a:cubicBezTo>
                <a:cubicBezTo>
                  <a:pt x="275" y="147"/>
                  <a:pt x="278" y="146"/>
                  <a:pt x="281" y="145"/>
                </a:cubicBezTo>
                <a:cubicBezTo>
                  <a:pt x="290" y="141"/>
                  <a:pt x="288" y="132"/>
                  <a:pt x="285" y="129"/>
                </a:cubicBezTo>
                <a:close/>
                <a:moveTo>
                  <a:pt x="68" y="132"/>
                </a:moveTo>
                <a:cubicBezTo>
                  <a:pt x="67" y="126"/>
                  <a:pt x="69" y="120"/>
                  <a:pt x="74" y="116"/>
                </a:cubicBezTo>
                <a:cubicBezTo>
                  <a:pt x="76" y="114"/>
                  <a:pt x="78" y="112"/>
                  <a:pt x="80" y="110"/>
                </a:cubicBezTo>
                <a:cubicBezTo>
                  <a:pt x="79" y="110"/>
                  <a:pt x="78" y="109"/>
                  <a:pt x="76" y="109"/>
                </a:cubicBezTo>
                <a:cubicBezTo>
                  <a:pt x="70" y="106"/>
                  <a:pt x="68" y="100"/>
                  <a:pt x="73" y="95"/>
                </a:cubicBezTo>
                <a:cubicBezTo>
                  <a:pt x="83" y="85"/>
                  <a:pt x="86" y="73"/>
                  <a:pt x="86" y="60"/>
                </a:cubicBezTo>
                <a:cubicBezTo>
                  <a:pt x="85" y="47"/>
                  <a:pt x="77" y="39"/>
                  <a:pt x="64" y="36"/>
                </a:cubicBezTo>
                <a:cubicBezTo>
                  <a:pt x="62" y="35"/>
                  <a:pt x="59" y="35"/>
                  <a:pt x="56" y="35"/>
                </a:cubicBezTo>
                <a:cubicBezTo>
                  <a:pt x="54" y="35"/>
                  <a:pt x="51" y="35"/>
                  <a:pt x="48" y="36"/>
                </a:cubicBezTo>
                <a:cubicBezTo>
                  <a:pt x="36" y="39"/>
                  <a:pt x="27" y="47"/>
                  <a:pt x="27" y="60"/>
                </a:cubicBezTo>
                <a:cubicBezTo>
                  <a:pt x="26" y="73"/>
                  <a:pt x="30" y="85"/>
                  <a:pt x="40" y="95"/>
                </a:cubicBezTo>
                <a:cubicBezTo>
                  <a:pt x="45" y="100"/>
                  <a:pt x="43" y="106"/>
                  <a:pt x="36" y="109"/>
                </a:cubicBezTo>
                <a:cubicBezTo>
                  <a:pt x="33" y="110"/>
                  <a:pt x="29" y="111"/>
                  <a:pt x="26" y="113"/>
                </a:cubicBezTo>
                <a:cubicBezTo>
                  <a:pt x="18" y="117"/>
                  <a:pt x="11" y="121"/>
                  <a:pt x="5" y="127"/>
                </a:cubicBezTo>
                <a:cubicBezTo>
                  <a:pt x="0" y="132"/>
                  <a:pt x="0" y="140"/>
                  <a:pt x="10" y="144"/>
                </a:cubicBezTo>
                <a:cubicBezTo>
                  <a:pt x="13" y="146"/>
                  <a:pt x="16" y="147"/>
                  <a:pt x="20" y="148"/>
                </a:cubicBezTo>
                <a:cubicBezTo>
                  <a:pt x="31" y="150"/>
                  <a:pt x="42" y="151"/>
                  <a:pt x="56" y="151"/>
                </a:cubicBezTo>
                <a:cubicBezTo>
                  <a:pt x="68" y="151"/>
                  <a:pt x="77" y="151"/>
                  <a:pt x="86" y="149"/>
                </a:cubicBezTo>
                <a:cubicBezTo>
                  <a:pt x="84" y="148"/>
                  <a:pt x="83" y="148"/>
                  <a:pt x="81" y="147"/>
                </a:cubicBezTo>
                <a:cubicBezTo>
                  <a:pt x="74" y="144"/>
                  <a:pt x="69" y="138"/>
                  <a:pt x="68" y="132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31"/>
          <p:cNvSpPr/>
          <p:nvPr/>
        </p:nvSpPr>
        <p:spPr>
          <a:xfrm>
            <a:off x="8748712" y="1009650"/>
            <a:ext cx="514350" cy="750887"/>
          </a:xfrm>
          <a:custGeom>
            <a:avLst/>
            <a:gdLst/>
            <a:ahLst/>
            <a:cxnLst/>
            <a:rect l="l" t="t" r="r" b="b"/>
            <a:pathLst>
              <a:path w="122" h="178" extrusionOk="0">
                <a:moveTo>
                  <a:pt x="122" y="118"/>
                </a:moveTo>
                <a:cubicBezTo>
                  <a:pt x="122" y="100"/>
                  <a:pt x="108" y="85"/>
                  <a:pt x="80" y="78"/>
                </a:cubicBezTo>
                <a:cubicBezTo>
                  <a:pt x="76" y="77"/>
                  <a:pt x="61" y="73"/>
                  <a:pt x="58" y="73"/>
                </a:cubicBezTo>
                <a:cubicBezTo>
                  <a:pt x="36" y="67"/>
                  <a:pt x="29" y="63"/>
                  <a:pt x="29" y="58"/>
                </a:cubicBezTo>
                <a:cubicBezTo>
                  <a:pt x="29" y="51"/>
                  <a:pt x="37" y="44"/>
                  <a:pt x="60" y="44"/>
                </a:cubicBezTo>
                <a:cubicBezTo>
                  <a:pt x="75" y="44"/>
                  <a:pt x="91" y="56"/>
                  <a:pt x="91" y="56"/>
                </a:cubicBezTo>
                <a:cubicBezTo>
                  <a:pt x="98" y="60"/>
                  <a:pt x="101" y="60"/>
                  <a:pt x="106" y="55"/>
                </a:cubicBezTo>
                <a:cubicBezTo>
                  <a:pt x="106" y="55"/>
                  <a:pt x="113" y="49"/>
                  <a:pt x="113" y="44"/>
                </a:cubicBezTo>
                <a:cubicBezTo>
                  <a:pt x="113" y="36"/>
                  <a:pt x="94" y="24"/>
                  <a:pt x="74" y="20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3"/>
                  <a:pt x="70" y="0"/>
                  <a:pt x="66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2" y="0"/>
                  <a:pt x="49" y="3"/>
                  <a:pt x="49" y="6"/>
                </a:cubicBezTo>
                <a:cubicBezTo>
                  <a:pt x="49" y="20"/>
                  <a:pt x="49" y="20"/>
                  <a:pt x="49" y="20"/>
                </a:cubicBezTo>
                <a:cubicBezTo>
                  <a:pt x="17" y="23"/>
                  <a:pt x="0" y="39"/>
                  <a:pt x="0" y="58"/>
                </a:cubicBezTo>
                <a:cubicBezTo>
                  <a:pt x="0" y="81"/>
                  <a:pt x="22" y="91"/>
                  <a:pt x="46" y="97"/>
                </a:cubicBezTo>
                <a:cubicBezTo>
                  <a:pt x="49" y="98"/>
                  <a:pt x="68" y="102"/>
                  <a:pt x="71" y="103"/>
                </a:cubicBezTo>
                <a:cubicBezTo>
                  <a:pt x="89" y="107"/>
                  <a:pt x="93" y="114"/>
                  <a:pt x="93" y="118"/>
                </a:cubicBezTo>
                <a:cubicBezTo>
                  <a:pt x="93" y="126"/>
                  <a:pt x="85" y="133"/>
                  <a:pt x="63" y="133"/>
                </a:cubicBezTo>
                <a:cubicBezTo>
                  <a:pt x="47" y="133"/>
                  <a:pt x="25" y="120"/>
                  <a:pt x="25" y="120"/>
                </a:cubicBezTo>
                <a:cubicBezTo>
                  <a:pt x="19" y="116"/>
                  <a:pt x="14" y="117"/>
                  <a:pt x="9" y="123"/>
                </a:cubicBezTo>
                <a:cubicBezTo>
                  <a:pt x="9" y="123"/>
                  <a:pt x="5" y="128"/>
                  <a:pt x="5" y="133"/>
                </a:cubicBezTo>
                <a:cubicBezTo>
                  <a:pt x="5" y="142"/>
                  <a:pt x="27" y="153"/>
                  <a:pt x="49" y="157"/>
                </a:cubicBezTo>
                <a:cubicBezTo>
                  <a:pt x="49" y="171"/>
                  <a:pt x="49" y="171"/>
                  <a:pt x="49" y="171"/>
                </a:cubicBezTo>
                <a:cubicBezTo>
                  <a:pt x="49" y="175"/>
                  <a:pt x="52" y="178"/>
                  <a:pt x="57" y="178"/>
                </a:cubicBezTo>
                <a:cubicBezTo>
                  <a:pt x="66" y="178"/>
                  <a:pt x="66" y="178"/>
                  <a:pt x="66" y="178"/>
                </a:cubicBezTo>
                <a:cubicBezTo>
                  <a:pt x="70" y="178"/>
                  <a:pt x="74" y="175"/>
                  <a:pt x="74" y="171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107" y="154"/>
                  <a:pt x="122" y="137"/>
                  <a:pt x="122" y="118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31"/>
          <p:cNvSpPr/>
          <p:nvPr/>
        </p:nvSpPr>
        <p:spPr>
          <a:xfrm>
            <a:off x="6677025" y="5146675"/>
            <a:ext cx="779462" cy="700087"/>
          </a:xfrm>
          <a:custGeom>
            <a:avLst/>
            <a:gdLst/>
            <a:ahLst/>
            <a:cxnLst/>
            <a:rect l="l" t="t" r="r" b="b"/>
            <a:pathLst>
              <a:path w="185" h="166" extrusionOk="0">
                <a:moveTo>
                  <a:pt x="126" y="22"/>
                </a:moveTo>
                <a:cubicBezTo>
                  <a:pt x="115" y="22"/>
                  <a:pt x="115" y="22"/>
                  <a:pt x="115" y="22"/>
                </a:cubicBezTo>
                <a:cubicBezTo>
                  <a:pt x="114" y="16"/>
                  <a:pt x="109" y="11"/>
                  <a:pt x="103" y="11"/>
                </a:cubicBezTo>
                <a:cubicBezTo>
                  <a:pt x="82" y="11"/>
                  <a:pt x="82" y="11"/>
                  <a:pt x="82" y="11"/>
                </a:cubicBezTo>
                <a:cubicBezTo>
                  <a:pt x="76" y="11"/>
                  <a:pt x="71" y="16"/>
                  <a:pt x="70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0" y="10"/>
                  <a:pt x="69" y="0"/>
                  <a:pt x="7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7" y="0"/>
                  <a:pt x="125" y="10"/>
                  <a:pt x="126" y="22"/>
                </a:cubicBezTo>
                <a:close/>
                <a:moveTo>
                  <a:pt x="28" y="93"/>
                </a:moveTo>
                <a:cubicBezTo>
                  <a:pt x="75" y="93"/>
                  <a:pt x="75" y="93"/>
                  <a:pt x="75" y="93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1"/>
                  <a:pt x="79" y="77"/>
                  <a:pt x="83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77"/>
                  <a:pt x="110" y="81"/>
                  <a:pt x="110" y="86"/>
                </a:cubicBezTo>
                <a:cubicBezTo>
                  <a:pt x="110" y="93"/>
                  <a:pt x="110" y="93"/>
                  <a:pt x="110" y="93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71" y="93"/>
                  <a:pt x="183" y="81"/>
                  <a:pt x="185" y="66"/>
                </a:cubicBezTo>
                <a:cubicBezTo>
                  <a:pt x="185" y="52"/>
                  <a:pt x="185" y="52"/>
                  <a:pt x="185" y="52"/>
                </a:cubicBezTo>
                <a:cubicBezTo>
                  <a:pt x="185" y="38"/>
                  <a:pt x="175" y="27"/>
                  <a:pt x="164" y="27"/>
                </a:cubicBezTo>
                <a:cubicBezTo>
                  <a:pt x="153" y="27"/>
                  <a:pt x="153" y="27"/>
                  <a:pt x="153" y="27"/>
                </a:cubicBezTo>
                <a:cubicBezTo>
                  <a:pt x="148" y="27"/>
                  <a:pt x="148" y="27"/>
                  <a:pt x="148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32" y="27"/>
                  <a:pt x="132" y="27"/>
                  <a:pt x="132" y="27"/>
                </a:cubicBezTo>
                <a:cubicBezTo>
                  <a:pt x="127" y="27"/>
                  <a:pt x="127" y="27"/>
                  <a:pt x="127" y="27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10" y="27"/>
                  <a:pt x="0" y="38"/>
                  <a:pt x="0" y="52"/>
                </a:cubicBezTo>
                <a:cubicBezTo>
                  <a:pt x="0" y="66"/>
                  <a:pt x="0" y="66"/>
                  <a:pt x="0" y="66"/>
                </a:cubicBezTo>
                <a:cubicBezTo>
                  <a:pt x="2" y="81"/>
                  <a:pt x="14" y="93"/>
                  <a:pt x="28" y="93"/>
                </a:cubicBezTo>
                <a:close/>
                <a:moveTo>
                  <a:pt x="157" y="100"/>
                </a:moveTo>
                <a:cubicBezTo>
                  <a:pt x="110" y="100"/>
                  <a:pt x="110" y="100"/>
                  <a:pt x="110" y="100"/>
                </a:cubicBezTo>
                <a:cubicBezTo>
                  <a:pt x="110" y="107"/>
                  <a:pt x="110" y="107"/>
                  <a:pt x="110" y="107"/>
                </a:cubicBezTo>
                <a:cubicBezTo>
                  <a:pt x="110" y="112"/>
                  <a:pt x="106" y="116"/>
                  <a:pt x="102" y="116"/>
                </a:cubicBezTo>
                <a:cubicBezTo>
                  <a:pt x="83" y="116"/>
                  <a:pt x="83" y="116"/>
                  <a:pt x="83" y="116"/>
                </a:cubicBezTo>
                <a:cubicBezTo>
                  <a:pt x="79" y="116"/>
                  <a:pt x="75" y="112"/>
                  <a:pt x="75" y="107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16" y="100"/>
                  <a:pt x="6" y="94"/>
                  <a:pt x="0" y="84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5"/>
                  <a:pt x="10" y="166"/>
                  <a:pt x="22" y="166"/>
                </a:cubicBezTo>
                <a:cubicBezTo>
                  <a:pt x="29" y="166"/>
                  <a:pt x="29" y="166"/>
                  <a:pt x="29" y="166"/>
                </a:cubicBezTo>
                <a:cubicBezTo>
                  <a:pt x="35" y="166"/>
                  <a:pt x="35" y="166"/>
                  <a:pt x="35" y="166"/>
                </a:cubicBezTo>
                <a:cubicBezTo>
                  <a:pt x="43" y="166"/>
                  <a:pt x="43" y="166"/>
                  <a:pt x="43" y="166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48" y="166"/>
                  <a:pt x="148" y="166"/>
                  <a:pt x="148" y="166"/>
                </a:cubicBezTo>
                <a:cubicBezTo>
                  <a:pt x="153" y="166"/>
                  <a:pt x="153" y="166"/>
                  <a:pt x="153" y="166"/>
                </a:cubicBezTo>
                <a:cubicBezTo>
                  <a:pt x="164" y="166"/>
                  <a:pt x="164" y="166"/>
                  <a:pt x="164" y="166"/>
                </a:cubicBezTo>
                <a:cubicBezTo>
                  <a:pt x="175" y="166"/>
                  <a:pt x="185" y="155"/>
                  <a:pt x="185" y="142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79" y="94"/>
                  <a:pt x="169" y="100"/>
                  <a:pt x="157" y="100"/>
                </a:cubicBezTo>
                <a:close/>
                <a:moveTo>
                  <a:pt x="101" y="84"/>
                </a:moveTo>
                <a:cubicBezTo>
                  <a:pt x="84" y="84"/>
                  <a:pt x="84" y="84"/>
                  <a:pt x="84" y="84"/>
                </a:cubicBezTo>
                <a:cubicBezTo>
                  <a:pt x="82" y="84"/>
                  <a:pt x="81" y="85"/>
                  <a:pt x="81" y="87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4"/>
                  <a:pt x="81" y="94"/>
                  <a:pt x="81" y="94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8"/>
                  <a:pt x="82" y="110"/>
                  <a:pt x="84" y="110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103" y="110"/>
                  <a:pt x="104" y="108"/>
                  <a:pt x="104" y="106"/>
                </a:cubicBezTo>
                <a:cubicBezTo>
                  <a:pt x="104" y="102"/>
                  <a:pt x="104" y="102"/>
                  <a:pt x="104" y="102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94"/>
                  <a:pt x="104" y="94"/>
                  <a:pt x="104" y="94"/>
                </a:cubicBezTo>
                <a:cubicBezTo>
                  <a:pt x="104" y="91"/>
                  <a:pt x="104" y="91"/>
                  <a:pt x="104" y="91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85"/>
                  <a:pt x="103" y="84"/>
                  <a:pt x="101" y="84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31"/>
          <p:cNvSpPr/>
          <p:nvPr/>
        </p:nvSpPr>
        <p:spPr>
          <a:xfrm>
            <a:off x="1666875" y="3013075"/>
            <a:ext cx="1077912" cy="860425"/>
          </a:xfrm>
          <a:custGeom>
            <a:avLst/>
            <a:gdLst/>
            <a:ahLst/>
            <a:cxnLst/>
            <a:rect l="l" t="t" r="r" b="b"/>
            <a:pathLst>
              <a:path w="256" h="204" extrusionOk="0">
                <a:moveTo>
                  <a:pt x="0" y="0"/>
                </a:moveTo>
                <a:cubicBezTo>
                  <a:pt x="90" y="91"/>
                  <a:pt x="166" y="91"/>
                  <a:pt x="256" y="0"/>
                </a:cubicBezTo>
                <a:cubicBezTo>
                  <a:pt x="256" y="204"/>
                  <a:pt x="256" y="204"/>
                  <a:pt x="256" y="204"/>
                </a:cubicBezTo>
                <a:cubicBezTo>
                  <a:pt x="166" y="113"/>
                  <a:pt x="90" y="113"/>
                  <a:pt x="0" y="20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1"/>
          <p:cNvSpPr/>
          <p:nvPr/>
        </p:nvSpPr>
        <p:spPr>
          <a:xfrm>
            <a:off x="3608387" y="3013075"/>
            <a:ext cx="1082675" cy="860425"/>
          </a:xfrm>
          <a:custGeom>
            <a:avLst/>
            <a:gdLst/>
            <a:ahLst/>
            <a:cxnLst/>
            <a:rect l="l" t="t" r="r" b="b"/>
            <a:pathLst>
              <a:path w="257" h="204" extrusionOk="0">
                <a:moveTo>
                  <a:pt x="0" y="0"/>
                </a:moveTo>
                <a:cubicBezTo>
                  <a:pt x="91" y="91"/>
                  <a:pt x="166" y="91"/>
                  <a:pt x="257" y="0"/>
                </a:cubicBezTo>
                <a:cubicBezTo>
                  <a:pt x="257" y="204"/>
                  <a:pt x="257" y="204"/>
                  <a:pt x="257" y="204"/>
                </a:cubicBezTo>
                <a:cubicBezTo>
                  <a:pt x="166" y="113"/>
                  <a:pt x="91" y="113"/>
                  <a:pt x="0" y="204"/>
                </a:cubicBezTo>
                <a:lnTo>
                  <a:pt x="0" y="0"/>
                </a:lnTo>
                <a:close/>
              </a:path>
            </a:pathLst>
          </a:custGeom>
          <a:solidFill>
            <a:srgbClr val="F2D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31"/>
          <p:cNvSpPr/>
          <p:nvPr/>
        </p:nvSpPr>
        <p:spPr>
          <a:xfrm>
            <a:off x="5551487" y="3013075"/>
            <a:ext cx="1082675" cy="860425"/>
          </a:xfrm>
          <a:custGeom>
            <a:avLst/>
            <a:gdLst/>
            <a:ahLst/>
            <a:cxnLst/>
            <a:rect l="l" t="t" r="r" b="b"/>
            <a:pathLst>
              <a:path w="257" h="204" extrusionOk="0">
                <a:moveTo>
                  <a:pt x="0" y="0"/>
                </a:moveTo>
                <a:cubicBezTo>
                  <a:pt x="91" y="91"/>
                  <a:pt x="167" y="91"/>
                  <a:pt x="257" y="0"/>
                </a:cubicBezTo>
                <a:cubicBezTo>
                  <a:pt x="257" y="204"/>
                  <a:pt x="257" y="204"/>
                  <a:pt x="257" y="204"/>
                </a:cubicBezTo>
                <a:cubicBezTo>
                  <a:pt x="167" y="113"/>
                  <a:pt x="91" y="113"/>
                  <a:pt x="0" y="204"/>
                </a:cubicBezTo>
                <a:lnTo>
                  <a:pt x="0" y="0"/>
                </a:lnTo>
                <a:close/>
              </a:path>
            </a:pathLst>
          </a:custGeom>
          <a:solidFill>
            <a:srgbClr val="E9DD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31"/>
          <p:cNvSpPr/>
          <p:nvPr/>
        </p:nvSpPr>
        <p:spPr>
          <a:xfrm>
            <a:off x="7497762" y="3013075"/>
            <a:ext cx="1082675" cy="860425"/>
          </a:xfrm>
          <a:custGeom>
            <a:avLst/>
            <a:gdLst/>
            <a:ahLst/>
            <a:cxnLst/>
            <a:rect l="l" t="t" r="r" b="b"/>
            <a:pathLst>
              <a:path w="257" h="204" extrusionOk="0">
                <a:moveTo>
                  <a:pt x="0" y="0"/>
                </a:moveTo>
                <a:cubicBezTo>
                  <a:pt x="91" y="91"/>
                  <a:pt x="166" y="91"/>
                  <a:pt x="257" y="0"/>
                </a:cubicBezTo>
                <a:cubicBezTo>
                  <a:pt x="257" y="204"/>
                  <a:pt x="257" y="204"/>
                  <a:pt x="257" y="204"/>
                </a:cubicBezTo>
                <a:cubicBezTo>
                  <a:pt x="166" y="113"/>
                  <a:pt x="91" y="113"/>
                  <a:pt x="0" y="204"/>
                </a:cubicBezTo>
                <a:lnTo>
                  <a:pt x="0" y="0"/>
                </a:lnTo>
                <a:close/>
              </a:path>
            </a:pathLst>
          </a:custGeom>
          <a:solidFill>
            <a:srgbClr val="D8ED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31"/>
          <p:cNvSpPr/>
          <p:nvPr/>
        </p:nvSpPr>
        <p:spPr>
          <a:xfrm>
            <a:off x="9440862" y="3013075"/>
            <a:ext cx="1082675" cy="860425"/>
          </a:xfrm>
          <a:custGeom>
            <a:avLst/>
            <a:gdLst/>
            <a:ahLst/>
            <a:cxnLst/>
            <a:rect l="l" t="t" r="r" b="b"/>
            <a:pathLst>
              <a:path w="257" h="204" extrusionOk="0">
                <a:moveTo>
                  <a:pt x="257" y="204"/>
                </a:moveTo>
                <a:cubicBezTo>
                  <a:pt x="167" y="113"/>
                  <a:pt x="91" y="113"/>
                  <a:pt x="0" y="204"/>
                </a:cubicBezTo>
                <a:cubicBezTo>
                  <a:pt x="0" y="0"/>
                  <a:pt x="0" y="0"/>
                  <a:pt x="0" y="0"/>
                </a:cubicBezTo>
                <a:cubicBezTo>
                  <a:pt x="91" y="91"/>
                  <a:pt x="167" y="91"/>
                  <a:pt x="257" y="0"/>
                </a:cubicBezTo>
                <a:lnTo>
                  <a:pt x="257" y="204"/>
                </a:lnTo>
                <a:close/>
              </a:path>
            </a:pathLst>
          </a:custGeom>
          <a:solidFill>
            <a:srgbClr val="D5E2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31"/>
          <p:cNvSpPr/>
          <p:nvPr/>
        </p:nvSpPr>
        <p:spPr>
          <a:xfrm>
            <a:off x="625475" y="2832100"/>
            <a:ext cx="1217612" cy="1222375"/>
          </a:xfrm>
          <a:prstGeom prst="ellipse">
            <a:avLst/>
          </a:prstGeom>
          <a:solidFill>
            <a:srgbClr val="FFA5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31"/>
          <p:cNvSpPr/>
          <p:nvPr/>
        </p:nvSpPr>
        <p:spPr>
          <a:xfrm>
            <a:off x="2568575" y="2832100"/>
            <a:ext cx="1217612" cy="1222375"/>
          </a:xfrm>
          <a:prstGeom prst="ellipse">
            <a:avLst/>
          </a:pr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31"/>
          <p:cNvSpPr/>
          <p:nvPr/>
        </p:nvSpPr>
        <p:spPr>
          <a:xfrm>
            <a:off x="4514850" y="2832100"/>
            <a:ext cx="1217612" cy="1222375"/>
          </a:xfrm>
          <a:prstGeom prst="ellipse">
            <a:avLst/>
          </a:pr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31"/>
          <p:cNvSpPr/>
          <p:nvPr/>
        </p:nvSpPr>
        <p:spPr>
          <a:xfrm>
            <a:off x="6457950" y="2832100"/>
            <a:ext cx="1217612" cy="1222375"/>
          </a:xfrm>
          <a:prstGeom prst="ellipse">
            <a:avLst/>
          </a:pr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31"/>
          <p:cNvSpPr/>
          <p:nvPr/>
        </p:nvSpPr>
        <p:spPr>
          <a:xfrm>
            <a:off x="10345737" y="2832100"/>
            <a:ext cx="1217612" cy="1222375"/>
          </a:xfrm>
          <a:prstGeom prst="ellipse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31"/>
          <p:cNvSpPr/>
          <p:nvPr/>
        </p:nvSpPr>
        <p:spPr>
          <a:xfrm>
            <a:off x="8404225" y="2832100"/>
            <a:ext cx="1217612" cy="1222375"/>
          </a:xfrm>
          <a:prstGeom prst="ellipse">
            <a:avLst/>
          </a:pr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31"/>
          <p:cNvSpPr txBox="1"/>
          <p:nvPr/>
        </p:nvSpPr>
        <p:spPr>
          <a:xfrm>
            <a:off x="831850" y="3228975"/>
            <a:ext cx="9937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 dirty="0"/>
          </a:p>
        </p:txBody>
      </p:sp>
      <p:sp>
        <p:nvSpPr>
          <p:cNvPr id="675" name="Google Shape;675;p31"/>
          <p:cNvSpPr txBox="1"/>
          <p:nvPr/>
        </p:nvSpPr>
        <p:spPr>
          <a:xfrm>
            <a:off x="2774950" y="3228975"/>
            <a:ext cx="10033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676" name="Google Shape;676;p31"/>
          <p:cNvSpPr txBox="1"/>
          <p:nvPr/>
        </p:nvSpPr>
        <p:spPr>
          <a:xfrm>
            <a:off x="4716462" y="3228975"/>
            <a:ext cx="10064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1993</a:t>
            </a:r>
            <a:endParaRPr/>
          </a:p>
        </p:txBody>
      </p:sp>
      <p:sp>
        <p:nvSpPr>
          <p:cNvPr id="677" name="Google Shape;677;p31"/>
          <p:cNvSpPr txBox="1"/>
          <p:nvPr/>
        </p:nvSpPr>
        <p:spPr>
          <a:xfrm>
            <a:off x="6638925" y="3228975"/>
            <a:ext cx="10572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2001</a:t>
            </a:r>
            <a:endParaRPr/>
          </a:p>
        </p:txBody>
      </p:sp>
      <p:sp>
        <p:nvSpPr>
          <p:cNvPr id="678" name="Google Shape;678;p31"/>
          <p:cNvSpPr txBox="1"/>
          <p:nvPr/>
        </p:nvSpPr>
        <p:spPr>
          <a:xfrm>
            <a:off x="8597900" y="3228975"/>
            <a:ext cx="10160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2017</a:t>
            </a:r>
            <a:endParaRPr/>
          </a:p>
        </p:txBody>
      </p:sp>
      <p:sp>
        <p:nvSpPr>
          <p:cNvPr id="679" name="Google Shape;679;p31"/>
          <p:cNvSpPr txBox="1"/>
          <p:nvPr/>
        </p:nvSpPr>
        <p:spPr>
          <a:xfrm>
            <a:off x="10506075" y="3228975"/>
            <a:ext cx="109061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2035</a:t>
            </a:r>
            <a:endParaRPr/>
          </a:p>
        </p:txBody>
      </p:sp>
      <p:sp>
        <p:nvSpPr>
          <p:cNvPr id="680" name="Google Shape;680;p31"/>
          <p:cNvSpPr txBox="1"/>
          <p:nvPr/>
        </p:nvSpPr>
        <p:spPr>
          <a:xfrm>
            <a:off x="6237287" y="944562"/>
            <a:ext cx="1658937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681" name="Google Shape;681;p31"/>
          <p:cNvSpPr txBox="1"/>
          <p:nvPr/>
        </p:nvSpPr>
        <p:spPr>
          <a:xfrm>
            <a:off x="10129837" y="944562"/>
            <a:ext cx="1657350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682" name="Google Shape;682;p31"/>
          <p:cNvSpPr txBox="1"/>
          <p:nvPr/>
        </p:nvSpPr>
        <p:spPr>
          <a:xfrm>
            <a:off x="395287" y="5119687"/>
            <a:ext cx="1658937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683" name="Google Shape;683;p31"/>
          <p:cNvSpPr txBox="1"/>
          <p:nvPr/>
        </p:nvSpPr>
        <p:spPr>
          <a:xfrm>
            <a:off x="4287837" y="5119687"/>
            <a:ext cx="165735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684" name="Google Shape;684;p31"/>
          <p:cNvSpPr txBox="1"/>
          <p:nvPr/>
        </p:nvSpPr>
        <p:spPr>
          <a:xfrm>
            <a:off x="8178800" y="5119687"/>
            <a:ext cx="1658937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6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6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6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6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6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6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6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6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6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6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6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6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6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6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6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6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6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6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6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6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750" fill="hold"/>
                                            <p:tgtEl>
                                              <p:spTgt spid="6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6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6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6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6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6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6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6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750"/>
                                            <p:tgtEl>
                                              <p:spTgt spid="6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6" dur="750" fill="hold"/>
                                            <p:tgtEl>
                                              <p:spTgt spid="6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7" dur="750" fill="hold"/>
                                            <p:tgtEl>
                                              <p:spTgt spid="6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0" dur="750" fill="hold"/>
                                            <p:tgtEl>
                                              <p:spTgt spid="6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1" dur="750" fill="hold"/>
                                            <p:tgtEl>
                                              <p:spTgt spid="6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750" fill="hold"/>
                                            <p:tgtEl>
                                              <p:spTgt spid="6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6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750"/>
                                            <p:tgtEl>
                                              <p:spTgt spid="6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750" fill="hold"/>
                                            <p:tgtEl>
                                              <p:spTgt spid="6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750" fill="hold"/>
                                            <p:tgtEl>
                                              <p:spTgt spid="6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4" dur="750" fill="hold"/>
                                            <p:tgtEl>
                                              <p:spTgt spid="6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5" dur="750" fill="hold"/>
                                            <p:tgtEl>
                                              <p:spTgt spid="6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9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750" fill="hold"/>
                                            <p:tgtEl>
                                              <p:spTgt spid="6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750" fill="hold"/>
                                            <p:tgtEl>
                                              <p:spTgt spid="6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750"/>
                                            <p:tgtEl>
                                              <p:spTgt spid="6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4" dur="750" fill="hold"/>
                                            <p:tgtEl>
                                              <p:spTgt spid="6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5" dur="750" fill="hold"/>
                                            <p:tgtEl>
                                              <p:spTgt spid="6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8" dur="750" fill="hold"/>
                                            <p:tgtEl>
                                              <p:spTgt spid="6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9" dur="750" fill="hold"/>
                                            <p:tgtEl>
                                              <p:spTgt spid="6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750" fill="hold"/>
                                            <p:tgtEl>
                                              <p:spTgt spid="6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750" fill="hold"/>
                                            <p:tgtEl>
                                              <p:spTgt spid="6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750"/>
                                            <p:tgtEl>
                                              <p:spTgt spid="6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8" dur="750" fill="hold"/>
                                            <p:tgtEl>
                                              <p:spTgt spid="6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9" dur="750" fill="hold"/>
                                            <p:tgtEl>
                                              <p:spTgt spid="6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2" dur="750" fill="hold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3" dur="750" fill="hold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1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750" fill="hold"/>
                                            <p:tgtEl>
                                              <p:spTgt spid="6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750" fill="hold"/>
                                            <p:tgtEl>
                                              <p:spTgt spid="6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750"/>
                                            <p:tgtEl>
                                              <p:spTgt spid="6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2" dur="75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3" dur="75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6" dur="750" fill="hold"/>
                                            <p:tgtEl>
                                              <p:spTgt spid="6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7" dur="750" fill="hold"/>
                                            <p:tgtEl>
                                              <p:spTgt spid="6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6" grpId="0"/>
          <p:bldP spid="657" grpId="0" animBg="1"/>
          <p:bldP spid="658" grpId="0" animBg="1"/>
          <p:bldP spid="659" grpId="0" animBg="1"/>
          <p:bldP spid="660" grpId="0" animBg="1"/>
          <p:bldP spid="661" grpId="0" animBg="1"/>
          <p:bldP spid="662" grpId="0" animBg="1"/>
          <p:bldP spid="663" grpId="0" animBg="1"/>
          <p:bldP spid="664" grpId="0" animBg="1"/>
          <p:bldP spid="665" grpId="0" animBg="1"/>
          <p:bldP spid="666" grpId="0" animBg="1"/>
          <p:bldP spid="667" grpId="0" animBg="1"/>
          <p:bldP spid="668" grpId="0" animBg="1"/>
          <p:bldP spid="669" grpId="0" animBg="1"/>
          <p:bldP spid="670" grpId="0" animBg="1"/>
          <p:bldP spid="671" grpId="0" animBg="1"/>
          <p:bldP spid="672" grpId="0" animBg="1"/>
          <p:bldP spid="673" grpId="0" animBg="1"/>
          <p:bldP spid="674" grpId="0"/>
          <p:bldP spid="675" grpId="0"/>
          <p:bldP spid="676" grpId="0"/>
          <p:bldP spid="677" grpId="0"/>
          <p:bldP spid="678" grpId="0"/>
          <p:bldP spid="679" grpId="0"/>
          <p:bldP spid="680" grpId="0"/>
          <p:bldP spid="681" grpId="0"/>
          <p:bldP spid="682" grpId="0"/>
          <p:bldP spid="683" grpId="0"/>
          <p:bldP spid="68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6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6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6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6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6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6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6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6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6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6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6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6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6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6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6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6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6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6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6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6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6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6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6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6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750"/>
                                            <p:tgtEl>
                                              <p:spTgt spid="6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6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6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6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750" fill="hold"/>
                                            <p:tgtEl>
                                              <p:spTgt spid="6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750" fill="hold"/>
                                            <p:tgtEl>
                                              <p:spTgt spid="6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6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750"/>
                                            <p:tgtEl>
                                              <p:spTgt spid="6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750" fill="hold"/>
                                            <p:tgtEl>
                                              <p:spTgt spid="6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6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750" fill="hold"/>
                                            <p:tgtEl>
                                              <p:spTgt spid="6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750" fill="hold"/>
                                            <p:tgtEl>
                                              <p:spTgt spid="6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9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750" fill="hold"/>
                                            <p:tgtEl>
                                              <p:spTgt spid="6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750" fill="hold"/>
                                            <p:tgtEl>
                                              <p:spTgt spid="6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750"/>
                                            <p:tgtEl>
                                              <p:spTgt spid="6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6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750" fill="hold"/>
                                            <p:tgtEl>
                                              <p:spTgt spid="6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750" fill="hold"/>
                                            <p:tgtEl>
                                              <p:spTgt spid="6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750" fill="hold"/>
                                            <p:tgtEl>
                                              <p:spTgt spid="6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750" fill="hold"/>
                                            <p:tgtEl>
                                              <p:spTgt spid="6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750" fill="hold"/>
                                            <p:tgtEl>
                                              <p:spTgt spid="6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750"/>
                                            <p:tgtEl>
                                              <p:spTgt spid="6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6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750" fill="hold"/>
                                            <p:tgtEl>
                                              <p:spTgt spid="6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750" fill="hold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750" fill="hold"/>
                                            <p:tgtEl>
                                              <p:spTgt spid="6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1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750" fill="hold"/>
                                            <p:tgtEl>
                                              <p:spTgt spid="6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750" fill="hold"/>
                                            <p:tgtEl>
                                              <p:spTgt spid="6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750"/>
                                            <p:tgtEl>
                                              <p:spTgt spid="6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2" dur="75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75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750" fill="hold"/>
                                            <p:tgtEl>
                                              <p:spTgt spid="6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750" fill="hold"/>
                                            <p:tgtEl>
                                              <p:spTgt spid="6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6" grpId="0"/>
          <p:bldP spid="657" grpId="0" animBg="1"/>
          <p:bldP spid="658" grpId="0" animBg="1"/>
          <p:bldP spid="659" grpId="0" animBg="1"/>
          <p:bldP spid="660" grpId="0" animBg="1"/>
          <p:bldP spid="661" grpId="0" animBg="1"/>
          <p:bldP spid="662" grpId="0" animBg="1"/>
          <p:bldP spid="663" grpId="0" animBg="1"/>
          <p:bldP spid="664" grpId="0" animBg="1"/>
          <p:bldP spid="665" grpId="0" animBg="1"/>
          <p:bldP spid="666" grpId="0" animBg="1"/>
          <p:bldP spid="667" grpId="0" animBg="1"/>
          <p:bldP spid="668" grpId="0" animBg="1"/>
          <p:bldP spid="669" grpId="0" animBg="1"/>
          <p:bldP spid="670" grpId="0" animBg="1"/>
          <p:bldP spid="671" grpId="0" animBg="1"/>
          <p:bldP spid="672" grpId="0" animBg="1"/>
          <p:bldP spid="673" grpId="0" animBg="1"/>
          <p:bldP spid="674" grpId="0"/>
          <p:bldP spid="675" grpId="0"/>
          <p:bldP spid="676" grpId="0"/>
          <p:bldP spid="677" grpId="0"/>
          <p:bldP spid="678" grpId="0"/>
          <p:bldP spid="679" grpId="0"/>
          <p:bldP spid="680" grpId="0"/>
          <p:bldP spid="681" grpId="0"/>
          <p:bldP spid="682" grpId="0"/>
          <p:bldP spid="683" grpId="0"/>
          <p:bldP spid="68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/>
          <p:nvPr/>
        </p:nvSpPr>
        <p:spPr>
          <a:xfrm>
            <a:off x="1947862" y="1030287"/>
            <a:ext cx="13208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EG" sz="1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4" name="Google Shape;124;p14"/>
          <p:cNvSpPr/>
          <p:nvPr/>
        </p:nvSpPr>
        <p:spPr>
          <a:xfrm>
            <a:off x="9328150" y="3121025"/>
            <a:ext cx="512762" cy="615950"/>
          </a:xfrm>
          <a:custGeom>
            <a:avLst/>
            <a:gdLst/>
            <a:ahLst/>
            <a:cxnLst/>
            <a:rect l="l" t="t" r="r" b="b"/>
            <a:pathLst>
              <a:path w="132" h="158" extrusionOk="0">
                <a:moveTo>
                  <a:pt x="89" y="153"/>
                </a:moveTo>
                <a:cubicBezTo>
                  <a:pt x="89" y="156"/>
                  <a:pt x="86" y="158"/>
                  <a:pt x="83" y="158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47" y="158"/>
                  <a:pt x="44" y="156"/>
                  <a:pt x="44" y="153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0"/>
                  <a:pt x="47" y="147"/>
                  <a:pt x="50" y="147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6" y="147"/>
                  <a:pt x="89" y="150"/>
                  <a:pt x="89" y="153"/>
                </a:cubicBezTo>
                <a:close/>
                <a:moveTo>
                  <a:pt x="89" y="138"/>
                </a:moveTo>
                <a:cubicBezTo>
                  <a:pt x="89" y="135"/>
                  <a:pt x="86" y="133"/>
                  <a:pt x="83" y="133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47" y="133"/>
                  <a:pt x="44" y="135"/>
                  <a:pt x="44" y="138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4" y="141"/>
                  <a:pt x="47" y="144"/>
                  <a:pt x="50" y="144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86" y="144"/>
                  <a:pt x="89" y="141"/>
                  <a:pt x="89" y="138"/>
                </a:cubicBezTo>
                <a:close/>
                <a:moveTo>
                  <a:pt x="72" y="78"/>
                </a:moveTo>
                <a:cubicBezTo>
                  <a:pt x="65" y="78"/>
                  <a:pt x="65" y="78"/>
                  <a:pt x="65" y="78"/>
                </a:cubicBezTo>
                <a:cubicBezTo>
                  <a:pt x="61" y="78"/>
                  <a:pt x="61" y="78"/>
                  <a:pt x="61" y="78"/>
                </a:cubicBezTo>
                <a:cubicBezTo>
                  <a:pt x="61" y="129"/>
                  <a:pt x="61" y="129"/>
                  <a:pt x="61" y="129"/>
                </a:cubicBezTo>
                <a:cubicBezTo>
                  <a:pt x="63" y="129"/>
                  <a:pt x="65" y="129"/>
                  <a:pt x="66" y="129"/>
                </a:cubicBezTo>
                <a:cubicBezTo>
                  <a:pt x="66" y="129"/>
                  <a:pt x="66" y="130"/>
                  <a:pt x="66" y="129"/>
                </a:cubicBezTo>
                <a:cubicBezTo>
                  <a:pt x="66" y="129"/>
                  <a:pt x="67" y="129"/>
                  <a:pt x="67" y="129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0"/>
                  <a:pt x="67" y="129"/>
                  <a:pt x="67" y="129"/>
                </a:cubicBezTo>
                <a:cubicBezTo>
                  <a:pt x="69" y="129"/>
                  <a:pt x="70" y="129"/>
                  <a:pt x="72" y="129"/>
                </a:cubicBezTo>
                <a:lnTo>
                  <a:pt x="72" y="78"/>
                </a:lnTo>
                <a:close/>
                <a:moveTo>
                  <a:pt x="48" y="57"/>
                </a:moveTo>
                <a:cubicBezTo>
                  <a:pt x="44" y="57"/>
                  <a:pt x="40" y="61"/>
                  <a:pt x="40" y="65"/>
                </a:cubicBezTo>
                <a:cubicBezTo>
                  <a:pt x="40" y="69"/>
                  <a:pt x="44" y="73"/>
                  <a:pt x="48" y="73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1"/>
                  <a:pt x="53" y="57"/>
                  <a:pt x="48" y="57"/>
                </a:cubicBezTo>
                <a:close/>
                <a:moveTo>
                  <a:pt x="93" y="65"/>
                </a:moveTo>
                <a:cubicBezTo>
                  <a:pt x="93" y="61"/>
                  <a:pt x="89" y="57"/>
                  <a:pt x="85" y="57"/>
                </a:cubicBezTo>
                <a:cubicBezTo>
                  <a:pt x="81" y="57"/>
                  <a:pt x="77" y="61"/>
                  <a:pt x="77" y="65"/>
                </a:cubicBezTo>
                <a:cubicBezTo>
                  <a:pt x="77" y="73"/>
                  <a:pt x="77" y="73"/>
                  <a:pt x="77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89" y="73"/>
                  <a:pt x="93" y="69"/>
                  <a:pt x="93" y="65"/>
                </a:cubicBezTo>
                <a:close/>
                <a:moveTo>
                  <a:pt x="110" y="51"/>
                </a:moveTo>
                <a:cubicBezTo>
                  <a:pt x="107" y="36"/>
                  <a:pt x="90" y="21"/>
                  <a:pt x="67" y="21"/>
                </a:cubicBezTo>
                <a:cubicBezTo>
                  <a:pt x="43" y="21"/>
                  <a:pt x="26" y="36"/>
                  <a:pt x="23" y="51"/>
                </a:cubicBezTo>
                <a:cubicBezTo>
                  <a:pt x="20" y="61"/>
                  <a:pt x="23" y="71"/>
                  <a:pt x="28" y="81"/>
                </a:cubicBezTo>
                <a:cubicBezTo>
                  <a:pt x="32" y="90"/>
                  <a:pt x="37" y="97"/>
                  <a:pt x="41" y="107"/>
                </a:cubicBezTo>
                <a:cubicBezTo>
                  <a:pt x="43" y="112"/>
                  <a:pt x="44" y="119"/>
                  <a:pt x="45" y="124"/>
                </a:cubicBezTo>
                <a:cubicBezTo>
                  <a:pt x="46" y="128"/>
                  <a:pt x="48" y="129"/>
                  <a:pt x="53" y="129"/>
                </a:cubicBezTo>
                <a:cubicBezTo>
                  <a:pt x="54" y="129"/>
                  <a:pt x="55" y="129"/>
                  <a:pt x="56" y="129"/>
                </a:cubicBezTo>
                <a:cubicBezTo>
                  <a:pt x="56" y="78"/>
                  <a:pt x="56" y="78"/>
                  <a:pt x="56" y="78"/>
                </a:cubicBezTo>
                <a:cubicBezTo>
                  <a:pt x="48" y="78"/>
                  <a:pt x="48" y="78"/>
                  <a:pt x="48" y="78"/>
                </a:cubicBezTo>
                <a:cubicBezTo>
                  <a:pt x="45" y="78"/>
                  <a:pt x="42" y="77"/>
                  <a:pt x="39" y="74"/>
                </a:cubicBezTo>
                <a:cubicBezTo>
                  <a:pt x="37" y="72"/>
                  <a:pt x="35" y="68"/>
                  <a:pt x="35" y="65"/>
                </a:cubicBezTo>
                <a:cubicBezTo>
                  <a:pt x="35" y="61"/>
                  <a:pt x="37" y="58"/>
                  <a:pt x="39" y="56"/>
                </a:cubicBezTo>
                <a:cubicBezTo>
                  <a:pt x="42" y="53"/>
                  <a:pt x="45" y="52"/>
                  <a:pt x="48" y="52"/>
                </a:cubicBezTo>
                <a:cubicBezTo>
                  <a:pt x="55" y="52"/>
                  <a:pt x="61" y="58"/>
                  <a:pt x="61" y="65"/>
                </a:cubicBezTo>
                <a:cubicBezTo>
                  <a:pt x="61" y="65"/>
                  <a:pt x="61" y="65"/>
                  <a:pt x="61" y="65"/>
                </a:cubicBezTo>
                <a:cubicBezTo>
                  <a:pt x="61" y="73"/>
                  <a:pt x="61" y="73"/>
                  <a:pt x="61" y="73"/>
                </a:cubicBezTo>
                <a:cubicBezTo>
                  <a:pt x="65" y="73"/>
                  <a:pt x="65" y="73"/>
                  <a:pt x="65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1"/>
                  <a:pt x="73" y="58"/>
                  <a:pt x="76" y="56"/>
                </a:cubicBezTo>
                <a:cubicBezTo>
                  <a:pt x="78" y="53"/>
                  <a:pt x="81" y="52"/>
                  <a:pt x="85" y="52"/>
                </a:cubicBezTo>
                <a:cubicBezTo>
                  <a:pt x="88" y="52"/>
                  <a:pt x="92" y="53"/>
                  <a:pt x="94" y="56"/>
                </a:cubicBezTo>
                <a:cubicBezTo>
                  <a:pt x="97" y="58"/>
                  <a:pt x="98" y="61"/>
                  <a:pt x="98" y="65"/>
                </a:cubicBezTo>
                <a:cubicBezTo>
                  <a:pt x="98" y="68"/>
                  <a:pt x="97" y="72"/>
                  <a:pt x="94" y="74"/>
                </a:cubicBezTo>
                <a:cubicBezTo>
                  <a:pt x="92" y="77"/>
                  <a:pt x="88" y="78"/>
                  <a:pt x="85" y="78"/>
                </a:cubicBezTo>
                <a:cubicBezTo>
                  <a:pt x="77" y="78"/>
                  <a:pt x="77" y="78"/>
                  <a:pt x="77" y="78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78" y="129"/>
                  <a:pt x="79" y="129"/>
                  <a:pt x="80" y="129"/>
                </a:cubicBezTo>
                <a:cubicBezTo>
                  <a:pt x="85" y="129"/>
                  <a:pt x="87" y="128"/>
                  <a:pt x="88" y="124"/>
                </a:cubicBezTo>
                <a:cubicBezTo>
                  <a:pt x="89" y="119"/>
                  <a:pt x="90" y="112"/>
                  <a:pt x="92" y="107"/>
                </a:cubicBezTo>
                <a:cubicBezTo>
                  <a:pt x="96" y="97"/>
                  <a:pt x="101" y="90"/>
                  <a:pt x="105" y="81"/>
                </a:cubicBezTo>
                <a:cubicBezTo>
                  <a:pt x="111" y="71"/>
                  <a:pt x="113" y="61"/>
                  <a:pt x="110" y="51"/>
                </a:cubicBezTo>
                <a:close/>
                <a:moveTo>
                  <a:pt x="71" y="5"/>
                </a:moveTo>
                <a:cubicBezTo>
                  <a:pt x="71" y="2"/>
                  <a:pt x="69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4" y="0"/>
                  <a:pt x="62" y="2"/>
                  <a:pt x="62" y="5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6"/>
                  <a:pt x="64" y="19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9" y="19"/>
                  <a:pt x="71" y="16"/>
                  <a:pt x="71" y="14"/>
                </a:cubicBezTo>
                <a:lnTo>
                  <a:pt x="71" y="5"/>
                </a:lnTo>
                <a:close/>
                <a:moveTo>
                  <a:pt x="98" y="13"/>
                </a:moveTo>
                <a:cubicBezTo>
                  <a:pt x="99" y="10"/>
                  <a:pt x="99" y="8"/>
                  <a:pt x="96" y="6"/>
                </a:cubicBezTo>
                <a:cubicBezTo>
                  <a:pt x="96" y="6"/>
                  <a:pt x="96" y="6"/>
                  <a:pt x="96" y="6"/>
                </a:cubicBezTo>
                <a:cubicBezTo>
                  <a:pt x="94" y="5"/>
                  <a:pt x="91" y="6"/>
                  <a:pt x="90" y="8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18"/>
                  <a:pt x="85" y="21"/>
                  <a:pt x="87" y="23"/>
                </a:cubicBezTo>
                <a:cubicBezTo>
                  <a:pt x="87" y="23"/>
                  <a:pt x="87" y="23"/>
                  <a:pt x="87" y="23"/>
                </a:cubicBezTo>
                <a:cubicBezTo>
                  <a:pt x="90" y="24"/>
                  <a:pt x="93" y="23"/>
                  <a:pt x="94" y="21"/>
                </a:cubicBezTo>
                <a:lnTo>
                  <a:pt x="98" y="13"/>
                </a:lnTo>
                <a:close/>
                <a:moveTo>
                  <a:pt x="118" y="28"/>
                </a:moveTo>
                <a:cubicBezTo>
                  <a:pt x="120" y="27"/>
                  <a:pt x="120" y="24"/>
                  <a:pt x="118" y="22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16" y="20"/>
                  <a:pt x="113" y="19"/>
                  <a:pt x="111" y="21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103" y="29"/>
                  <a:pt x="103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6" y="36"/>
                  <a:pt x="109" y="36"/>
                  <a:pt x="111" y="34"/>
                </a:cubicBezTo>
                <a:lnTo>
                  <a:pt x="118" y="28"/>
                </a:lnTo>
                <a:close/>
                <a:moveTo>
                  <a:pt x="128" y="52"/>
                </a:moveTo>
                <a:cubicBezTo>
                  <a:pt x="131" y="51"/>
                  <a:pt x="132" y="49"/>
                  <a:pt x="132" y="46"/>
                </a:cubicBezTo>
                <a:cubicBezTo>
                  <a:pt x="132" y="46"/>
                  <a:pt x="132" y="46"/>
                  <a:pt x="132" y="46"/>
                </a:cubicBezTo>
                <a:cubicBezTo>
                  <a:pt x="132" y="44"/>
                  <a:pt x="129" y="42"/>
                  <a:pt x="126" y="42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5" y="45"/>
                  <a:pt x="113" y="47"/>
                  <a:pt x="114" y="50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52"/>
                  <a:pt x="117" y="54"/>
                  <a:pt x="119" y="53"/>
                </a:cubicBezTo>
                <a:lnTo>
                  <a:pt x="128" y="52"/>
                </a:lnTo>
                <a:close/>
                <a:moveTo>
                  <a:pt x="126" y="78"/>
                </a:moveTo>
                <a:cubicBezTo>
                  <a:pt x="129" y="78"/>
                  <a:pt x="131" y="77"/>
                  <a:pt x="132" y="74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132" y="71"/>
                  <a:pt x="131" y="69"/>
                  <a:pt x="128" y="68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7" y="66"/>
                  <a:pt x="114" y="68"/>
                  <a:pt x="114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3" y="73"/>
                  <a:pt x="115" y="75"/>
                  <a:pt x="117" y="76"/>
                </a:cubicBezTo>
                <a:lnTo>
                  <a:pt x="126" y="78"/>
                </a:lnTo>
                <a:close/>
                <a:moveTo>
                  <a:pt x="39" y="21"/>
                </a:moveTo>
                <a:cubicBezTo>
                  <a:pt x="40" y="23"/>
                  <a:pt x="43" y="24"/>
                  <a:pt x="45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8" y="21"/>
                  <a:pt x="48" y="18"/>
                  <a:pt x="47" y="16"/>
                </a:cubicBezTo>
                <a:cubicBezTo>
                  <a:pt x="43" y="8"/>
                  <a:pt x="43" y="8"/>
                  <a:pt x="43" y="8"/>
                </a:cubicBezTo>
                <a:cubicBezTo>
                  <a:pt x="42" y="6"/>
                  <a:pt x="39" y="5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4" y="8"/>
                  <a:pt x="33" y="10"/>
                  <a:pt x="35" y="13"/>
                </a:cubicBezTo>
                <a:lnTo>
                  <a:pt x="39" y="21"/>
                </a:lnTo>
                <a:close/>
                <a:moveTo>
                  <a:pt x="21" y="34"/>
                </a:moveTo>
                <a:cubicBezTo>
                  <a:pt x="23" y="36"/>
                  <a:pt x="27" y="36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30" y="32"/>
                  <a:pt x="30" y="29"/>
                  <a:pt x="28" y="27"/>
                </a:cubicBezTo>
                <a:cubicBezTo>
                  <a:pt x="21" y="21"/>
                  <a:pt x="21" y="21"/>
                  <a:pt x="21" y="21"/>
                </a:cubicBezTo>
                <a:cubicBezTo>
                  <a:pt x="19" y="19"/>
                  <a:pt x="16" y="20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4"/>
                  <a:pt x="13" y="27"/>
                  <a:pt x="15" y="28"/>
                </a:cubicBezTo>
                <a:lnTo>
                  <a:pt x="21" y="34"/>
                </a:lnTo>
                <a:close/>
                <a:moveTo>
                  <a:pt x="13" y="53"/>
                </a:moveTo>
                <a:cubicBezTo>
                  <a:pt x="16" y="54"/>
                  <a:pt x="18" y="52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47"/>
                  <a:pt x="18" y="45"/>
                  <a:pt x="15" y="44"/>
                </a:cubicBezTo>
                <a:cubicBezTo>
                  <a:pt x="6" y="42"/>
                  <a:pt x="6" y="42"/>
                  <a:pt x="6" y="42"/>
                </a:cubicBezTo>
                <a:cubicBezTo>
                  <a:pt x="4" y="42"/>
                  <a:pt x="1" y="44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9"/>
                  <a:pt x="2" y="51"/>
                  <a:pt x="4" y="52"/>
                </a:cubicBezTo>
                <a:lnTo>
                  <a:pt x="13" y="53"/>
                </a:lnTo>
                <a:close/>
                <a:moveTo>
                  <a:pt x="15" y="76"/>
                </a:moveTo>
                <a:cubicBezTo>
                  <a:pt x="18" y="75"/>
                  <a:pt x="20" y="73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68"/>
                  <a:pt x="16" y="66"/>
                  <a:pt x="13" y="66"/>
                </a:cubicBezTo>
                <a:cubicBezTo>
                  <a:pt x="5" y="68"/>
                  <a:pt x="5" y="68"/>
                  <a:pt x="5" y="68"/>
                </a:cubicBezTo>
                <a:cubicBezTo>
                  <a:pt x="2" y="69"/>
                  <a:pt x="0" y="71"/>
                  <a:pt x="1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7"/>
                  <a:pt x="4" y="78"/>
                  <a:pt x="7" y="78"/>
                </a:cubicBezTo>
                <a:lnTo>
                  <a:pt x="15" y="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2284412" y="3217862"/>
            <a:ext cx="696912" cy="463550"/>
          </a:xfrm>
          <a:custGeom>
            <a:avLst/>
            <a:gdLst/>
            <a:ahLst/>
            <a:cxnLst/>
            <a:rect l="l" t="t" r="r" b="b"/>
            <a:pathLst>
              <a:path w="179" h="119" extrusionOk="0">
                <a:moveTo>
                  <a:pt x="142" y="11"/>
                </a:moveTo>
                <a:cubicBezTo>
                  <a:pt x="159" y="53"/>
                  <a:pt x="159" y="53"/>
                  <a:pt x="159" y="53"/>
                </a:cubicBezTo>
                <a:cubicBezTo>
                  <a:pt x="138" y="62"/>
                  <a:pt x="138" y="62"/>
                  <a:pt x="138" y="62"/>
                </a:cubicBezTo>
                <a:cubicBezTo>
                  <a:pt x="127" y="52"/>
                  <a:pt x="93" y="23"/>
                  <a:pt x="91" y="23"/>
                </a:cubicBezTo>
                <a:cubicBezTo>
                  <a:pt x="88" y="23"/>
                  <a:pt x="78" y="27"/>
                  <a:pt x="77" y="27"/>
                </a:cubicBezTo>
                <a:cubicBezTo>
                  <a:pt x="77" y="27"/>
                  <a:pt x="70" y="29"/>
                  <a:pt x="65" y="29"/>
                </a:cubicBezTo>
                <a:cubicBezTo>
                  <a:pt x="62" y="29"/>
                  <a:pt x="60" y="29"/>
                  <a:pt x="59" y="28"/>
                </a:cubicBezTo>
                <a:cubicBezTo>
                  <a:pt x="57" y="27"/>
                  <a:pt x="57" y="26"/>
                  <a:pt x="57" y="25"/>
                </a:cubicBezTo>
                <a:cubicBezTo>
                  <a:pt x="57" y="23"/>
                  <a:pt x="59" y="20"/>
                  <a:pt x="61" y="20"/>
                </a:cubicBezTo>
                <a:cubicBezTo>
                  <a:pt x="69" y="15"/>
                  <a:pt x="93" y="6"/>
                  <a:pt x="95" y="6"/>
                </a:cubicBezTo>
                <a:cubicBezTo>
                  <a:pt x="96" y="6"/>
                  <a:pt x="96" y="6"/>
                  <a:pt x="96" y="6"/>
                </a:cubicBezTo>
                <a:cubicBezTo>
                  <a:pt x="102" y="6"/>
                  <a:pt x="138" y="11"/>
                  <a:pt x="142" y="11"/>
                </a:cubicBezTo>
                <a:close/>
                <a:moveTo>
                  <a:pt x="157" y="0"/>
                </a:moveTo>
                <a:cubicBezTo>
                  <a:pt x="156" y="0"/>
                  <a:pt x="156" y="0"/>
                  <a:pt x="155" y="0"/>
                </a:cubicBezTo>
                <a:cubicBezTo>
                  <a:pt x="148" y="3"/>
                  <a:pt x="148" y="3"/>
                  <a:pt x="148" y="3"/>
                </a:cubicBezTo>
                <a:cubicBezTo>
                  <a:pt x="147" y="3"/>
                  <a:pt x="146" y="4"/>
                  <a:pt x="146" y="5"/>
                </a:cubicBezTo>
                <a:cubicBezTo>
                  <a:pt x="145" y="6"/>
                  <a:pt x="145" y="8"/>
                  <a:pt x="146" y="9"/>
                </a:cubicBezTo>
                <a:cubicBezTo>
                  <a:pt x="163" y="52"/>
                  <a:pt x="163" y="52"/>
                  <a:pt x="163" y="52"/>
                </a:cubicBezTo>
                <a:cubicBezTo>
                  <a:pt x="164" y="55"/>
                  <a:pt x="166" y="56"/>
                  <a:pt x="169" y="55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7" y="52"/>
                  <a:pt x="178" y="51"/>
                  <a:pt x="178" y="50"/>
                </a:cubicBezTo>
                <a:cubicBezTo>
                  <a:pt x="179" y="49"/>
                  <a:pt x="179" y="47"/>
                  <a:pt x="178" y="46"/>
                </a:cubicBezTo>
                <a:cubicBezTo>
                  <a:pt x="161" y="3"/>
                  <a:pt x="161" y="3"/>
                  <a:pt x="161" y="3"/>
                </a:cubicBezTo>
                <a:cubicBezTo>
                  <a:pt x="160" y="1"/>
                  <a:pt x="159" y="0"/>
                  <a:pt x="157" y="0"/>
                </a:cubicBezTo>
                <a:close/>
                <a:moveTo>
                  <a:pt x="0" y="59"/>
                </a:moveTo>
                <a:cubicBezTo>
                  <a:pt x="0" y="61"/>
                  <a:pt x="0" y="62"/>
                  <a:pt x="1" y="63"/>
                </a:cubicBezTo>
                <a:cubicBezTo>
                  <a:pt x="2" y="64"/>
                  <a:pt x="3" y="64"/>
                  <a:pt x="4" y="64"/>
                </a:cubicBezTo>
                <a:cubicBezTo>
                  <a:pt x="11" y="65"/>
                  <a:pt x="11" y="65"/>
                  <a:pt x="11" y="65"/>
                </a:cubicBezTo>
                <a:cubicBezTo>
                  <a:pt x="14" y="65"/>
                  <a:pt x="16" y="63"/>
                  <a:pt x="16" y="61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1"/>
                  <a:pt x="20" y="9"/>
                  <a:pt x="19" y="8"/>
                </a:cubicBezTo>
                <a:cubicBezTo>
                  <a:pt x="18" y="8"/>
                  <a:pt x="17" y="7"/>
                  <a:pt x="16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8"/>
                  <a:pt x="4" y="11"/>
                </a:cubicBezTo>
                <a:lnTo>
                  <a:pt x="0" y="59"/>
                </a:lnTo>
                <a:close/>
                <a:moveTo>
                  <a:pt x="73" y="103"/>
                </a:moveTo>
                <a:cubicBezTo>
                  <a:pt x="73" y="101"/>
                  <a:pt x="72" y="100"/>
                  <a:pt x="70" y="99"/>
                </a:cubicBezTo>
                <a:cubicBezTo>
                  <a:pt x="67" y="96"/>
                  <a:pt x="64" y="97"/>
                  <a:pt x="61" y="100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58" y="105"/>
                  <a:pt x="58" y="105"/>
                  <a:pt x="58" y="105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1" y="113"/>
                  <a:pt x="55" y="117"/>
                  <a:pt x="56" y="118"/>
                </a:cubicBezTo>
                <a:cubicBezTo>
                  <a:pt x="57" y="119"/>
                  <a:pt x="59" y="119"/>
                  <a:pt x="60" y="119"/>
                </a:cubicBezTo>
                <a:cubicBezTo>
                  <a:pt x="62" y="119"/>
                  <a:pt x="63" y="118"/>
                  <a:pt x="65" y="116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3" y="107"/>
                  <a:pt x="74" y="105"/>
                  <a:pt x="73" y="103"/>
                </a:cubicBezTo>
                <a:close/>
                <a:moveTo>
                  <a:pt x="38" y="100"/>
                </a:moveTo>
                <a:cubicBezTo>
                  <a:pt x="36" y="103"/>
                  <a:pt x="37" y="106"/>
                  <a:pt x="40" y="109"/>
                </a:cubicBezTo>
                <a:cubicBezTo>
                  <a:pt x="44" y="111"/>
                  <a:pt x="47" y="111"/>
                  <a:pt x="50" y="108"/>
                </a:cubicBezTo>
                <a:cubicBezTo>
                  <a:pt x="58" y="98"/>
                  <a:pt x="58" y="98"/>
                  <a:pt x="58" y="98"/>
                </a:cubicBezTo>
                <a:cubicBezTo>
                  <a:pt x="62" y="93"/>
                  <a:pt x="58" y="89"/>
                  <a:pt x="57" y="88"/>
                </a:cubicBezTo>
                <a:cubicBezTo>
                  <a:pt x="54" y="85"/>
                  <a:pt x="51" y="86"/>
                  <a:pt x="48" y="89"/>
                </a:cubicBezTo>
                <a:cubicBezTo>
                  <a:pt x="43" y="95"/>
                  <a:pt x="43" y="95"/>
                  <a:pt x="43" y="95"/>
                </a:cubicBezTo>
                <a:cubicBezTo>
                  <a:pt x="43" y="95"/>
                  <a:pt x="43" y="95"/>
                  <a:pt x="43" y="95"/>
                </a:cubicBezTo>
                <a:cubicBezTo>
                  <a:pt x="43" y="95"/>
                  <a:pt x="43" y="95"/>
                  <a:pt x="43" y="95"/>
                </a:cubicBezTo>
                <a:lnTo>
                  <a:pt x="38" y="100"/>
                </a:lnTo>
                <a:close/>
                <a:moveTo>
                  <a:pt x="26" y="88"/>
                </a:moveTo>
                <a:cubicBezTo>
                  <a:pt x="25" y="90"/>
                  <a:pt x="24" y="91"/>
                  <a:pt x="24" y="93"/>
                </a:cubicBezTo>
                <a:cubicBezTo>
                  <a:pt x="25" y="95"/>
                  <a:pt x="26" y="96"/>
                  <a:pt x="27" y="97"/>
                </a:cubicBezTo>
                <a:cubicBezTo>
                  <a:pt x="30" y="100"/>
                  <a:pt x="34" y="100"/>
                  <a:pt x="36" y="96"/>
                </a:cubicBezTo>
                <a:cubicBezTo>
                  <a:pt x="46" y="85"/>
                  <a:pt x="46" y="85"/>
                  <a:pt x="46" y="85"/>
                </a:cubicBezTo>
                <a:cubicBezTo>
                  <a:pt x="47" y="83"/>
                  <a:pt x="48" y="82"/>
                  <a:pt x="47" y="80"/>
                </a:cubicBezTo>
                <a:cubicBezTo>
                  <a:pt x="47" y="78"/>
                  <a:pt x="46" y="77"/>
                  <a:pt x="45" y="76"/>
                </a:cubicBezTo>
                <a:cubicBezTo>
                  <a:pt x="41" y="73"/>
                  <a:pt x="38" y="73"/>
                  <a:pt x="35" y="77"/>
                </a:cubicBezTo>
                <a:cubicBezTo>
                  <a:pt x="31" y="82"/>
                  <a:pt x="31" y="82"/>
                  <a:pt x="31" y="82"/>
                </a:cubicBezTo>
                <a:cubicBezTo>
                  <a:pt x="31" y="82"/>
                  <a:pt x="31" y="82"/>
                  <a:pt x="31" y="82"/>
                </a:cubicBezTo>
                <a:cubicBezTo>
                  <a:pt x="30" y="83"/>
                  <a:pt x="30" y="83"/>
                  <a:pt x="30" y="83"/>
                </a:cubicBezTo>
                <a:lnTo>
                  <a:pt x="26" y="88"/>
                </a:lnTo>
                <a:close/>
                <a:moveTo>
                  <a:pt x="24" y="84"/>
                </a:moveTo>
                <a:cubicBezTo>
                  <a:pt x="33" y="73"/>
                  <a:pt x="33" y="73"/>
                  <a:pt x="33" y="73"/>
                </a:cubicBezTo>
                <a:cubicBezTo>
                  <a:pt x="37" y="68"/>
                  <a:pt x="34" y="64"/>
                  <a:pt x="32" y="63"/>
                </a:cubicBezTo>
                <a:cubicBezTo>
                  <a:pt x="29" y="61"/>
                  <a:pt x="26" y="61"/>
                  <a:pt x="23" y="65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9"/>
                  <a:pt x="20" y="69"/>
                  <a:pt x="20" y="69"/>
                </a:cubicBezTo>
                <a:cubicBezTo>
                  <a:pt x="15" y="74"/>
                  <a:pt x="15" y="74"/>
                  <a:pt x="15" y="74"/>
                </a:cubicBezTo>
                <a:cubicBezTo>
                  <a:pt x="14" y="76"/>
                  <a:pt x="13" y="78"/>
                  <a:pt x="13" y="79"/>
                </a:cubicBezTo>
                <a:cubicBezTo>
                  <a:pt x="13" y="81"/>
                  <a:pt x="15" y="82"/>
                  <a:pt x="15" y="83"/>
                </a:cubicBezTo>
                <a:cubicBezTo>
                  <a:pt x="17" y="84"/>
                  <a:pt x="19" y="85"/>
                  <a:pt x="21" y="85"/>
                </a:cubicBezTo>
                <a:cubicBezTo>
                  <a:pt x="22" y="85"/>
                  <a:pt x="23" y="85"/>
                  <a:pt x="24" y="84"/>
                </a:cubicBezTo>
                <a:close/>
                <a:moveTo>
                  <a:pt x="135" y="74"/>
                </a:moveTo>
                <a:cubicBezTo>
                  <a:pt x="137" y="72"/>
                  <a:pt x="139" y="68"/>
                  <a:pt x="134" y="65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14" y="47"/>
                  <a:pt x="94" y="30"/>
                  <a:pt x="90" y="28"/>
                </a:cubicBezTo>
                <a:cubicBezTo>
                  <a:pt x="88" y="28"/>
                  <a:pt x="82" y="30"/>
                  <a:pt x="78" y="31"/>
                </a:cubicBezTo>
                <a:cubicBezTo>
                  <a:pt x="78" y="31"/>
                  <a:pt x="78" y="31"/>
                  <a:pt x="78" y="31"/>
                </a:cubicBezTo>
                <a:cubicBezTo>
                  <a:pt x="78" y="31"/>
                  <a:pt x="71" y="33"/>
                  <a:pt x="65" y="33"/>
                </a:cubicBezTo>
                <a:cubicBezTo>
                  <a:pt x="61" y="33"/>
                  <a:pt x="58" y="33"/>
                  <a:pt x="56" y="31"/>
                </a:cubicBezTo>
                <a:cubicBezTo>
                  <a:pt x="53" y="29"/>
                  <a:pt x="52" y="26"/>
                  <a:pt x="52" y="25"/>
                </a:cubicBezTo>
                <a:cubicBezTo>
                  <a:pt x="53" y="21"/>
                  <a:pt x="56" y="18"/>
                  <a:pt x="58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1" y="61"/>
                  <a:pt x="21" y="61"/>
                  <a:pt x="21" y="61"/>
                </a:cubicBezTo>
                <a:cubicBezTo>
                  <a:pt x="24" y="58"/>
                  <a:pt x="26" y="57"/>
                  <a:pt x="28" y="57"/>
                </a:cubicBezTo>
                <a:cubicBezTo>
                  <a:pt x="31" y="57"/>
                  <a:pt x="33" y="58"/>
                  <a:pt x="35" y="60"/>
                </a:cubicBezTo>
                <a:cubicBezTo>
                  <a:pt x="38" y="63"/>
                  <a:pt x="40" y="66"/>
                  <a:pt x="39" y="70"/>
                </a:cubicBezTo>
                <a:cubicBezTo>
                  <a:pt x="42" y="69"/>
                  <a:pt x="45" y="70"/>
                  <a:pt x="47" y="72"/>
                </a:cubicBezTo>
                <a:cubicBezTo>
                  <a:pt x="50" y="75"/>
                  <a:pt x="52" y="79"/>
                  <a:pt x="52" y="82"/>
                </a:cubicBezTo>
                <a:cubicBezTo>
                  <a:pt x="54" y="82"/>
                  <a:pt x="57" y="83"/>
                  <a:pt x="60" y="85"/>
                </a:cubicBezTo>
                <a:cubicBezTo>
                  <a:pt x="62" y="87"/>
                  <a:pt x="64" y="90"/>
                  <a:pt x="64" y="93"/>
                </a:cubicBezTo>
                <a:cubicBezTo>
                  <a:pt x="67" y="92"/>
                  <a:pt x="70" y="93"/>
                  <a:pt x="73" y="95"/>
                </a:cubicBezTo>
                <a:cubicBezTo>
                  <a:pt x="77" y="99"/>
                  <a:pt x="78" y="103"/>
                  <a:pt x="77" y="107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81" y="110"/>
                  <a:pt x="81" y="110"/>
                  <a:pt x="81" y="110"/>
                </a:cubicBezTo>
                <a:cubicBezTo>
                  <a:pt x="82" y="111"/>
                  <a:pt x="83" y="112"/>
                  <a:pt x="84" y="112"/>
                </a:cubicBezTo>
                <a:cubicBezTo>
                  <a:pt x="86" y="112"/>
                  <a:pt x="88" y="110"/>
                  <a:pt x="89" y="109"/>
                </a:cubicBezTo>
                <a:cubicBezTo>
                  <a:pt x="91" y="106"/>
                  <a:pt x="92" y="105"/>
                  <a:pt x="90" y="10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74" y="89"/>
                  <a:pt x="74" y="89"/>
                  <a:pt x="74" y="89"/>
                </a:cubicBezTo>
                <a:cubicBezTo>
                  <a:pt x="74" y="88"/>
                  <a:pt x="73" y="88"/>
                  <a:pt x="73" y="87"/>
                </a:cubicBezTo>
                <a:cubicBezTo>
                  <a:pt x="73" y="87"/>
                  <a:pt x="74" y="86"/>
                  <a:pt x="74" y="85"/>
                </a:cubicBezTo>
                <a:cubicBezTo>
                  <a:pt x="75" y="84"/>
                  <a:pt x="76" y="84"/>
                  <a:pt x="77" y="85"/>
                </a:cubicBezTo>
                <a:cubicBezTo>
                  <a:pt x="97" y="102"/>
                  <a:pt x="97" y="102"/>
                  <a:pt x="97" y="102"/>
                </a:cubicBezTo>
                <a:cubicBezTo>
                  <a:pt x="98" y="103"/>
                  <a:pt x="99" y="103"/>
                  <a:pt x="100" y="103"/>
                </a:cubicBezTo>
                <a:cubicBezTo>
                  <a:pt x="102" y="103"/>
                  <a:pt x="104" y="102"/>
                  <a:pt x="106" y="100"/>
                </a:cubicBezTo>
                <a:cubicBezTo>
                  <a:pt x="107" y="98"/>
                  <a:pt x="108" y="97"/>
                  <a:pt x="108" y="95"/>
                </a:cubicBezTo>
                <a:cubicBezTo>
                  <a:pt x="107" y="94"/>
                  <a:pt x="106" y="92"/>
                  <a:pt x="105" y="90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91" y="80"/>
                  <a:pt x="91" y="80"/>
                  <a:pt x="91" y="80"/>
                </a:cubicBezTo>
                <a:cubicBezTo>
                  <a:pt x="91" y="79"/>
                  <a:pt x="90" y="79"/>
                  <a:pt x="90" y="78"/>
                </a:cubicBezTo>
                <a:cubicBezTo>
                  <a:pt x="90" y="77"/>
                  <a:pt x="90" y="77"/>
                  <a:pt x="91" y="76"/>
                </a:cubicBezTo>
                <a:cubicBezTo>
                  <a:pt x="92" y="75"/>
                  <a:pt x="93" y="75"/>
                  <a:pt x="94" y="76"/>
                </a:cubicBezTo>
                <a:cubicBezTo>
                  <a:pt x="112" y="91"/>
                  <a:pt x="112" y="91"/>
                  <a:pt x="112" y="91"/>
                </a:cubicBezTo>
                <a:cubicBezTo>
                  <a:pt x="114" y="92"/>
                  <a:pt x="115" y="92"/>
                  <a:pt x="117" y="92"/>
                </a:cubicBezTo>
                <a:cubicBezTo>
                  <a:pt x="119" y="92"/>
                  <a:pt x="121" y="91"/>
                  <a:pt x="123" y="89"/>
                </a:cubicBezTo>
                <a:cubicBezTo>
                  <a:pt x="124" y="87"/>
                  <a:pt x="125" y="86"/>
                  <a:pt x="124" y="84"/>
                </a:cubicBezTo>
                <a:cubicBezTo>
                  <a:pt x="124" y="82"/>
                  <a:pt x="123" y="81"/>
                  <a:pt x="122" y="79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07" y="67"/>
                  <a:pt x="107" y="67"/>
                  <a:pt x="107" y="67"/>
                </a:cubicBezTo>
                <a:cubicBezTo>
                  <a:pt x="106" y="66"/>
                  <a:pt x="106" y="65"/>
                  <a:pt x="106" y="64"/>
                </a:cubicBezTo>
                <a:cubicBezTo>
                  <a:pt x="107" y="63"/>
                  <a:pt x="109" y="63"/>
                  <a:pt x="110" y="64"/>
                </a:cubicBezTo>
                <a:cubicBezTo>
                  <a:pt x="125" y="76"/>
                  <a:pt x="125" y="76"/>
                  <a:pt x="125" y="76"/>
                </a:cubicBezTo>
                <a:cubicBezTo>
                  <a:pt x="128" y="79"/>
                  <a:pt x="132" y="78"/>
                  <a:pt x="135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5083175" y="3167062"/>
            <a:ext cx="617537" cy="522287"/>
          </a:xfrm>
          <a:custGeom>
            <a:avLst/>
            <a:gdLst/>
            <a:ahLst/>
            <a:cxnLst/>
            <a:rect l="l" t="t" r="r" b="b"/>
            <a:pathLst>
              <a:path w="159" h="134" extrusionOk="0">
                <a:moveTo>
                  <a:pt x="21" y="109"/>
                </a:moveTo>
                <a:cubicBezTo>
                  <a:pt x="21" y="73"/>
                  <a:pt x="21" y="73"/>
                  <a:pt x="21" y="73"/>
                </a:cubicBezTo>
                <a:cubicBezTo>
                  <a:pt x="21" y="70"/>
                  <a:pt x="23" y="68"/>
                  <a:pt x="26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8" y="68"/>
                  <a:pt x="40" y="70"/>
                  <a:pt x="40" y="73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40" y="112"/>
                  <a:pt x="38" y="114"/>
                  <a:pt x="35" y="114"/>
                </a:cubicBezTo>
                <a:cubicBezTo>
                  <a:pt x="26" y="114"/>
                  <a:pt x="26" y="114"/>
                  <a:pt x="26" y="114"/>
                </a:cubicBezTo>
                <a:cubicBezTo>
                  <a:pt x="23" y="114"/>
                  <a:pt x="21" y="112"/>
                  <a:pt x="21" y="109"/>
                </a:cubicBezTo>
                <a:close/>
                <a:moveTo>
                  <a:pt x="58" y="55"/>
                </a:moveTo>
                <a:cubicBezTo>
                  <a:pt x="55" y="55"/>
                  <a:pt x="53" y="57"/>
                  <a:pt x="53" y="60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53" y="112"/>
                  <a:pt x="55" y="114"/>
                  <a:pt x="58" y="114"/>
                </a:cubicBezTo>
                <a:cubicBezTo>
                  <a:pt x="67" y="114"/>
                  <a:pt x="67" y="114"/>
                  <a:pt x="67" y="114"/>
                </a:cubicBezTo>
                <a:cubicBezTo>
                  <a:pt x="70" y="114"/>
                  <a:pt x="72" y="112"/>
                  <a:pt x="72" y="109"/>
                </a:cubicBezTo>
                <a:cubicBezTo>
                  <a:pt x="72" y="60"/>
                  <a:pt x="72" y="60"/>
                  <a:pt x="72" y="60"/>
                </a:cubicBezTo>
                <a:cubicBezTo>
                  <a:pt x="72" y="57"/>
                  <a:pt x="70" y="55"/>
                  <a:pt x="67" y="55"/>
                </a:cubicBezTo>
                <a:lnTo>
                  <a:pt x="58" y="55"/>
                </a:lnTo>
                <a:close/>
                <a:moveTo>
                  <a:pt x="90" y="44"/>
                </a:moveTo>
                <a:cubicBezTo>
                  <a:pt x="87" y="44"/>
                  <a:pt x="85" y="46"/>
                  <a:pt x="85" y="49"/>
                </a:cubicBezTo>
                <a:cubicBezTo>
                  <a:pt x="85" y="109"/>
                  <a:pt x="85" y="109"/>
                  <a:pt x="85" y="109"/>
                </a:cubicBezTo>
                <a:cubicBezTo>
                  <a:pt x="85" y="112"/>
                  <a:pt x="87" y="114"/>
                  <a:pt x="90" y="114"/>
                </a:cubicBezTo>
                <a:cubicBezTo>
                  <a:pt x="99" y="114"/>
                  <a:pt x="99" y="114"/>
                  <a:pt x="99" y="114"/>
                </a:cubicBezTo>
                <a:cubicBezTo>
                  <a:pt x="102" y="114"/>
                  <a:pt x="104" y="112"/>
                  <a:pt x="104" y="109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46"/>
                  <a:pt x="102" y="44"/>
                  <a:pt x="99" y="44"/>
                </a:cubicBezTo>
                <a:lnTo>
                  <a:pt x="90" y="44"/>
                </a:lnTo>
                <a:close/>
                <a:moveTo>
                  <a:pt x="122" y="33"/>
                </a:moveTo>
                <a:cubicBezTo>
                  <a:pt x="119" y="33"/>
                  <a:pt x="117" y="35"/>
                  <a:pt x="117" y="38"/>
                </a:cubicBezTo>
                <a:cubicBezTo>
                  <a:pt x="117" y="109"/>
                  <a:pt x="117" y="109"/>
                  <a:pt x="117" y="109"/>
                </a:cubicBezTo>
                <a:cubicBezTo>
                  <a:pt x="117" y="112"/>
                  <a:pt x="119" y="114"/>
                  <a:pt x="122" y="114"/>
                </a:cubicBezTo>
                <a:cubicBezTo>
                  <a:pt x="131" y="114"/>
                  <a:pt x="131" y="114"/>
                  <a:pt x="131" y="114"/>
                </a:cubicBezTo>
                <a:cubicBezTo>
                  <a:pt x="134" y="114"/>
                  <a:pt x="136" y="112"/>
                  <a:pt x="136" y="109"/>
                </a:cubicBezTo>
                <a:cubicBezTo>
                  <a:pt x="136" y="38"/>
                  <a:pt x="136" y="38"/>
                  <a:pt x="136" y="38"/>
                </a:cubicBezTo>
                <a:cubicBezTo>
                  <a:pt x="136" y="35"/>
                  <a:pt x="134" y="33"/>
                  <a:pt x="131" y="33"/>
                </a:cubicBezTo>
                <a:lnTo>
                  <a:pt x="122" y="33"/>
                </a:lnTo>
                <a:close/>
                <a:moveTo>
                  <a:pt x="24" y="54"/>
                </a:moveTo>
                <a:cubicBezTo>
                  <a:pt x="58" y="48"/>
                  <a:pt x="90" y="35"/>
                  <a:pt x="118" y="18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31" y="7"/>
                  <a:pt x="131" y="7"/>
                  <a:pt x="131" y="7"/>
                </a:cubicBezTo>
                <a:cubicBezTo>
                  <a:pt x="112" y="7"/>
                  <a:pt x="112" y="7"/>
                  <a:pt x="112" y="7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87" y="29"/>
                  <a:pt x="56" y="41"/>
                  <a:pt x="22" y="47"/>
                </a:cubicBezTo>
                <a:lnTo>
                  <a:pt x="24" y="54"/>
                </a:lnTo>
                <a:close/>
                <a:moveTo>
                  <a:pt x="159" y="125"/>
                </a:moveTo>
                <a:cubicBezTo>
                  <a:pt x="143" y="115"/>
                  <a:pt x="143" y="115"/>
                  <a:pt x="143" y="115"/>
                </a:cubicBezTo>
                <a:cubicBezTo>
                  <a:pt x="143" y="121"/>
                  <a:pt x="143" y="121"/>
                  <a:pt x="143" y="121"/>
                </a:cubicBezTo>
                <a:cubicBezTo>
                  <a:pt x="13" y="121"/>
                  <a:pt x="13" y="121"/>
                  <a:pt x="13" y="121"/>
                </a:cubicBezTo>
                <a:cubicBezTo>
                  <a:pt x="13" y="17"/>
                  <a:pt x="13" y="17"/>
                  <a:pt x="13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9" y="0"/>
                  <a:pt x="9" y="0"/>
                  <a:pt x="9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21"/>
                  <a:pt x="6" y="121"/>
                  <a:pt x="6" y="121"/>
                </a:cubicBezTo>
                <a:cubicBezTo>
                  <a:pt x="6" y="125"/>
                  <a:pt x="6" y="125"/>
                  <a:pt x="6" y="125"/>
                </a:cubicBezTo>
                <a:cubicBezTo>
                  <a:pt x="6" y="128"/>
                  <a:pt x="6" y="128"/>
                  <a:pt x="6" y="128"/>
                </a:cubicBezTo>
                <a:cubicBezTo>
                  <a:pt x="143" y="128"/>
                  <a:pt x="143" y="128"/>
                  <a:pt x="143" y="128"/>
                </a:cubicBezTo>
                <a:cubicBezTo>
                  <a:pt x="143" y="134"/>
                  <a:pt x="143" y="134"/>
                  <a:pt x="143" y="134"/>
                </a:cubicBezTo>
                <a:lnTo>
                  <a:pt x="159" y="1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7931150" y="3179762"/>
            <a:ext cx="552450" cy="498475"/>
          </a:xfrm>
          <a:custGeom>
            <a:avLst/>
            <a:gdLst/>
            <a:ahLst/>
            <a:cxnLst/>
            <a:rect l="l" t="t" r="r" b="b"/>
            <a:pathLst>
              <a:path w="142" h="128" extrusionOk="0">
                <a:moveTo>
                  <a:pt x="97" y="17"/>
                </a:moveTo>
                <a:cubicBezTo>
                  <a:pt x="88" y="17"/>
                  <a:pt x="88" y="17"/>
                  <a:pt x="88" y="17"/>
                </a:cubicBezTo>
                <a:cubicBezTo>
                  <a:pt x="88" y="12"/>
                  <a:pt x="84" y="8"/>
                  <a:pt x="79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58" y="8"/>
                  <a:pt x="54" y="12"/>
                  <a:pt x="54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6" y="8"/>
                  <a:pt x="52" y="0"/>
                  <a:pt x="6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9" y="0"/>
                  <a:pt x="96" y="8"/>
                  <a:pt x="97" y="17"/>
                </a:cubicBezTo>
                <a:close/>
                <a:moveTo>
                  <a:pt x="21" y="71"/>
                </a:moveTo>
                <a:cubicBezTo>
                  <a:pt x="57" y="71"/>
                  <a:pt x="57" y="71"/>
                  <a:pt x="57" y="71"/>
                </a:cubicBezTo>
                <a:cubicBezTo>
                  <a:pt x="57" y="66"/>
                  <a:pt x="57" y="66"/>
                  <a:pt x="57" y="66"/>
                </a:cubicBezTo>
                <a:cubicBezTo>
                  <a:pt x="57" y="62"/>
                  <a:pt x="60" y="59"/>
                  <a:pt x="64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82" y="59"/>
                  <a:pt x="85" y="62"/>
                  <a:pt x="85" y="66"/>
                </a:cubicBezTo>
                <a:cubicBezTo>
                  <a:pt x="85" y="71"/>
                  <a:pt x="85" y="71"/>
                  <a:pt x="85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31" y="71"/>
                  <a:pt x="140" y="63"/>
                  <a:pt x="142" y="51"/>
                </a:cubicBezTo>
                <a:cubicBezTo>
                  <a:pt x="142" y="40"/>
                  <a:pt x="142" y="40"/>
                  <a:pt x="142" y="40"/>
                </a:cubicBezTo>
                <a:cubicBezTo>
                  <a:pt x="142" y="29"/>
                  <a:pt x="135" y="21"/>
                  <a:pt x="126" y="21"/>
                </a:cubicBezTo>
                <a:cubicBezTo>
                  <a:pt x="117" y="21"/>
                  <a:pt x="117" y="21"/>
                  <a:pt x="117" y="21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02" y="21"/>
                  <a:pt x="102" y="21"/>
                  <a:pt x="102" y="21"/>
                </a:cubicBezTo>
                <a:cubicBezTo>
                  <a:pt x="97" y="21"/>
                  <a:pt x="97" y="21"/>
                  <a:pt x="9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7" y="21"/>
                  <a:pt x="0" y="29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1" y="63"/>
                  <a:pt x="10" y="71"/>
                  <a:pt x="21" y="71"/>
                </a:cubicBezTo>
                <a:close/>
                <a:moveTo>
                  <a:pt x="121" y="77"/>
                </a:moveTo>
                <a:cubicBezTo>
                  <a:pt x="85" y="77"/>
                  <a:pt x="85" y="77"/>
                  <a:pt x="85" y="77"/>
                </a:cubicBezTo>
                <a:cubicBezTo>
                  <a:pt x="85" y="82"/>
                  <a:pt x="85" y="82"/>
                  <a:pt x="85" y="82"/>
                </a:cubicBezTo>
                <a:cubicBezTo>
                  <a:pt x="85" y="86"/>
                  <a:pt x="82" y="89"/>
                  <a:pt x="78" y="89"/>
                </a:cubicBezTo>
                <a:cubicBezTo>
                  <a:pt x="64" y="89"/>
                  <a:pt x="64" y="89"/>
                  <a:pt x="64" y="89"/>
                </a:cubicBezTo>
                <a:cubicBezTo>
                  <a:pt x="60" y="89"/>
                  <a:pt x="57" y="86"/>
                  <a:pt x="57" y="82"/>
                </a:cubicBezTo>
                <a:cubicBezTo>
                  <a:pt x="57" y="77"/>
                  <a:pt x="57" y="77"/>
                  <a:pt x="57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12" y="77"/>
                  <a:pt x="4" y="72"/>
                  <a:pt x="0" y="65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20"/>
                  <a:pt x="7" y="128"/>
                  <a:pt x="16" y="128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4" y="128"/>
                  <a:pt x="114" y="128"/>
                  <a:pt x="114" y="128"/>
                </a:cubicBezTo>
                <a:cubicBezTo>
                  <a:pt x="117" y="128"/>
                  <a:pt x="117" y="128"/>
                  <a:pt x="117" y="128"/>
                </a:cubicBezTo>
                <a:cubicBezTo>
                  <a:pt x="126" y="128"/>
                  <a:pt x="126" y="128"/>
                  <a:pt x="126" y="128"/>
                </a:cubicBezTo>
                <a:cubicBezTo>
                  <a:pt x="135" y="128"/>
                  <a:pt x="142" y="120"/>
                  <a:pt x="142" y="109"/>
                </a:cubicBezTo>
                <a:cubicBezTo>
                  <a:pt x="142" y="65"/>
                  <a:pt x="142" y="65"/>
                  <a:pt x="142" y="65"/>
                </a:cubicBezTo>
                <a:cubicBezTo>
                  <a:pt x="137" y="72"/>
                  <a:pt x="130" y="77"/>
                  <a:pt x="121" y="77"/>
                </a:cubicBezTo>
                <a:close/>
                <a:moveTo>
                  <a:pt x="78" y="64"/>
                </a:moveTo>
                <a:cubicBezTo>
                  <a:pt x="64" y="64"/>
                  <a:pt x="64" y="64"/>
                  <a:pt x="64" y="64"/>
                </a:cubicBezTo>
                <a:cubicBezTo>
                  <a:pt x="63" y="64"/>
                  <a:pt x="62" y="66"/>
                  <a:pt x="62" y="67"/>
                </a:cubicBezTo>
                <a:cubicBezTo>
                  <a:pt x="62" y="70"/>
                  <a:pt x="62" y="70"/>
                  <a:pt x="62" y="70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7"/>
                  <a:pt x="62" y="77"/>
                  <a:pt x="62" y="77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3"/>
                  <a:pt x="63" y="84"/>
                  <a:pt x="64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9" y="84"/>
                  <a:pt x="80" y="83"/>
                  <a:pt x="80" y="82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7"/>
                  <a:pt x="80" y="77"/>
                  <a:pt x="80" y="77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67"/>
                  <a:pt x="80" y="67"/>
                  <a:pt x="80" y="67"/>
                </a:cubicBezTo>
                <a:cubicBezTo>
                  <a:pt x="80" y="66"/>
                  <a:pt x="79" y="64"/>
                  <a:pt x="78" y="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3744912" y="3175000"/>
            <a:ext cx="501650" cy="506412"/>
          </a:xfrm>
          <a:custGeom>
            <a:avLst/>
            <a:gdLst/>
            <a:ahLst/>
            <a:cxnLst/>
            <a:rect l="l" t="t" r="r" b="b"/>
            <a:pathLst>
              <a:path w="129" h="130" extrusionOk="0">
                <a:moveTo>
                  <a:pt x="61" y="69"/>
                </a:moveTo>
                <a:cubicBezTo>
                  <a:pt x="122" y="69"/>
                  <a:pt x="122" y="69"/>
                  <a:pt x="122" y="69"/>
                </a:cubicBezTo>
                <a:cubicBezTo>
                  <a:pt x="122" y="103"/>
                  <a:pt x="94" y="130"/>
                  <a:pt x="61" y="130"/>
                </a:cubicBezTo>
                <a:cubicBezTo>
                  <a:pt x="27" y="130"/>
                  <a:pt x="0" y="103"/>
                  <a:pt x="0" y="69"/>
                </a:cubicBezTo>
                <a:cubicBezTo>
                  <a:pt x="0" y="35"/>
                  <a:pt x="27" y="8"/>
                  <a:pt x="61" y="8"/>
                </a:cubicBezTo>
                <a:lnTo>
                  <a:pt x="61" y="69"/>
                </a:lnTo>
                <a:close/>
                <a:moveTo>
                  <a:pt x="68" y="0"/>
                </a:moveTo>
                <a:cubicBezTo>
                  <a:pt x="68" y="61"/>
                  <a:pt x="68" y="61"/>
                  <a:pt x="68" y="61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9" y="28"/>
                  <a:pt x="102" y="0"/>
                  <a:pt x="6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1008062" y="3128962"/>
            <a:ext cx="412750" cy="600075"/>
          </a:xfrm>
          <a:custGeom>
            <a:avLst/>
            <a:gdLst/>
            <a:ahLst/>
            <a:cxnLst/>
            <a:rect l="l" t="t" r="r" b="b"/>
            <a:pathLst>
              <a:path w="106" h="154" extrusionOk="0">
                <a:moveTo>
                  <a:pt x="106" y="102"/>
                </a:moveTo>
                <a:cubicBezTo>
                  <a:pt x="106" y="87"/>
                  <a:pt x="93" y="74"/>
                  <a:pt x="69" y="68"/>
                </a:cubicBezTo>
                <a:cubicBezTo>
                  <a:pt x="66" y="67"/>
                  <a:pt x="52" y="64"/>
                  <a:pt x="50" y="63"/>
                </a:cubicBezTo>
                <a:cubicBezTo>
                  <a:pt x="31" y="58"/>
                  <a:pt x="25" y="55"/>
                  <a:pt x="25" y="50"/>
                </a:cubicBezTo>
                <a:cubicBezTo>
                  <a:pt x="25" y="45"/>
                  <a:pt x="32" y="39"/>
                  <a:pt x="51" y="39"/>
                </a:cubicBezTo>
                <a:cubicBezTo>
                  <a:pt x="65" y="39"/>
                  <a:pt x="79" y="49"/>
                  <a:pt x="79" y="49"/>
                </a:cubicBezTo>
                <a:cubicBezTo>
                  <a:pt x="84" y="52"/>
                  <a:pt x="87" y="52"/>
                  <a:pt x="92" y="48"/>
                </a:cubicBezTo>
                <a:cubicBezTo>
                  <a:pt x="92" y="48"/>
                  <a:pt x="98" y="43"/>
                  <a:pt x="98" y="38"/>
                </a:cubicBezTo>
                <a:cubicBezTo>
                  <a:pt x="98" y="32"/>
                  <a:pt x="81" y="22"/>
                  <a:pt x="64" y="18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3"/>
                  <a:pt x="61" y="0"/>
                  <a:pt x="57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5" y="0"/>
                  <a:pt x="42" y="3"/>
                  <a:pt x="42" y="6"/>
                </a:cubicBezTo>
                <a:cubicBezTo>
                  <a:pt x="42" y="17"/>
                  <a:pt x="42" y="17"/>
                  <a:pt x="42" y="17"/>
                </a:cubicBezTo>
                <a:cubicBezTo>
                  <a:pt x="15" y="20"/>
                  <a:pt x="0" y="34"/>
                  <a:pt x="0" y="51"/>
                </a:cubicBezTo>
                <a:cubicBezTo>
                  <a:pt x="0" y="71"/>
                  <a:pt x="19" y="79"/>
                  <a:pt x="40" y="84"/>
                </a:cubicBezTo>
                <a:cubicBezTo>
                  <a:pt x="43" y="85"/>
                  <a:pt x="59" y="89"/>
                  <a:pt x="62" y="89"/>
                </a:cubicBezTo>
                <a:cubicBezTo>
                  <a:pt x="77" y="93"/>
                  <a:pt x="80" y="99"/>
                  <a:pt x="80" y="103"/>
                </a:cubicBezTo>
                <a:cubicBezTo>
                  <a:pt x="80" y="109"/>
                  <a:pt x="73" y="115"/>
                  <a:pt x="54" y="115"/>
                </a:cubicBezTo>
                <a:cubicBezTo>
                  <a:pt x="40" y="115"/>
                  <a:pt x="22" y="104"/>
                  <a:pt x="22" y="104"/>
                </a:cubicBezTo>
                <a:cubicBezTo>
                  <a:pt x="17" y="101"/>
                  <a:pt x="12" y="102"/>
                  <a:pt x="8" y="107"/>
                </a:cubicBezTo>
                <a:cubicBezTo>
                  <a:pt x="8" y="107"/>
                  <a:pt x="4" y="111"/>
                  <a:pt x="4" y="116"/>
                </a:cubicBezTo>
                <a:cubicBezTo>
                  <a:pt x="4" y="123"/>
                  <a:pt x="24" y="133"/>
                  <a:pt x="42" y="136"/>
                </a:cubicBezTo>
                <a:cubicBezTo>
                  <a:pt x="42" y="148"/>
                  <a:pt x="42" y="148"/>
                  <a:pt x="42" y="148"/>
                </a:cubicBezTo>
                <a:cubicBezTo>
                  <a:pt x="42" y="152"/>
                  <a:pt x="45" y="154"/>
                  <a:pt x="49" y="154"/>
                </a:cubicBezTo>
                <a:cubicBezTo>
                  <a:pt x="57" y="154"/>
                  <a:pt x="57" y="154"/>
                  <a:pt x="57" y="154"/>
                </a:cubicBezTo>
                <a:cubicBezTo>
                  <a:pt x="61" y="154"/>
                  <a:pt x="64" y="152"/>
                  <a:pt x="64" y="148"/>
                </a:cubicBezTo>
                <a:cubicBezTo>
                  <a:pt x="64" y="137"/>
                  <a:pt x="64" y="137"/>
                  <a:pt x="64" y="137"/>
                </a:cubicBezTo>
                <a:cubicBezTo>
                  <a:pt x="93" y="134"/>
                  <a:pt x="106" y="119"/>
                  <a:pt x="106" y="1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6494462" y="3132137"/>
            <a:ext cx="592137" cy="592137"/>
          </a:xfrm>
          <a:custGeom>
            <a:avLst/>
            <a:gdLst/>
            <a:ahLst/>
            <a:cxnLst/>
            <a:rect l="l" t="t" r="r" b="b"/>
            <a:pathLst>
              <a:path w="152" h="152" extrusionOk="0">
                <a:moveTo>
                  <a:pt x="87" y="149"/>
                </a:moveTo>
                <a:cubicBezTo>
                  <a:pt x="90" y="130"/>
                  <a:pt x="90" y="130"/>
                  <a:pt x="90" y="130"/>
                </a:cubicBezTo>
                <a:cubicBezTo>
                  <a:pt x="95" y="129"/>
                  <a:pt x="100" y="127"/>
                  <a:pt x="104" y="124"/>
                </a:cubicBezTo>
                <a:cubicBezTo>
                  <a:pt x="120" y="136"/>
                  <a:pt x="120" y="136"/>
                  <a:pt x="120" y="136"/>
                </a:cubicBezTo>
                <a:cubicBezTo>
                  <a:pt x="121" y="136"/>
                  <a:pt x="123" y="136"/>
                  <a:pt x="124" y="135"/>
                </a:cubicBezTo>
                <a:cubicBezTo>
                  <a:pt x="135" y="124"/>
                  <a:pt x="135" y="124"/>
                  <a:pt x="135" y="124"/>
                </a:cubicBezTo>
                <a:cubicBezTo>
                  <a:pt x="136" y="123"/>
                  <a:pt x="136" y="121"/>
                  <a:pt x="135" y="120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7" y="100"/>
                  <a:pt x="129" y="95"/>
                  <a:pt x="130" y="90"/>
                </a:cubicBezTo>
                <a:cubicBezTo>
                  <a:pt x="149" y="87"/>
                  <a:pt x="149" y="87"/>
                  <a:pt x="149" y="87"/>
                </a:cubicBezTo>
                <a:cubicBezTo>
                  <a:pt x="150" y="87"/>
                  <a:pt x="152" y="85"/>
                  <a:pt x="152" y="84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67"/>
                  <a:pt x="150" y="65"/>
                  <a:pt x="149" y="65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129" y="57"/>
                  <a:pt x="127" y="52"/>
                  <a:pt x="124" y="48"/>
                </a:cubicBezTo>
                <a:cubicBezTo>
                  <a:pt x="135" y="32"/>
                  <a:pt x="135" y="32"/>
                  <a:pt x="135" y="32"/>
                </a:cubicBezTo>
                <a:cubicBezTo>
                  <a:pt x="136" y="31"/>
                  <a:pt x="136" y="29"/>
                  <a:pt x="135" y="28"/>
                </a:cubicBezTo>
                <a:cubicBezTo>
                  <a:pt x="124" y="17"/>
                  <a:pt x="124" y="17"/>
                  <a:pt x="124" y="17"/>
                </a:cubicBezTo>
                <a:cubicBezTo>
                  <a:pt x="123" y="16"/>
                  <a:pt x="121" y="16"/>
                  <a:pt x="120" y="17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100" y="25"/>
                  <a:pt x="95" y="23"/>
                  <a:pt x="90" y="22"/>
                </a:cubicBezTo>
                <a:cubicBezTo>
                  <a:pt x="87" y="3"/>
                  <a:pt x="87" y="3"/>
                  <a:pt x="87" y="3"/>
                </a:cubicBezTo>
                <a:cubicBezTo>
                  <a:pt x="87" y="2"/>
                  <a:pt x="85" y="0"/>
                  <a:pt x="84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6" y="0"/>
                  <a:pt x="65" y="2"/>
                  <a:pt x="65" y="3"/>
                </a:cubicBezTo>
                <a:cubicBezTo>
                  <a:pt x="62" y="22"/>
                  <a:pt x="62" y="22"/>
                  <a:pt x="62" y="22"/>
                </a:cubicBezTo>
                <a:cubicBezTo>
                  <a:pt x="57" y="23"/>
                  <a:pt x="52" y="25"/>
                  <a:pt x="47" y="28"/>
                </a:cubicBezTo>
                <a:cubicBezTo>
                  <a:pt x="32" y="17"/>
                  <a:pt x="32" y="17"/>
                  <a:pt x="32" y="17"/>
                </a:cubicBezTo>
                <a:cubicBezTo>
                  <a:pt x="31" y="16"/>
                  <a:pt x="29" y="16"/>
                  <a:pt x="28" y="17"/>
                </a:cubicBezTo>
                <a:cubicBezTo>
                  <a:pt x="17" y="28"/>
                  <a:pt x="17" y="28"/>
                  <a:pt x="17" y="28"/>
                </a:cubicBezTo>
                <a:cubicBezTo>
                  <a:pt x="16" y="29"/>
                  <a:pt x="15" y="31"/>
                  <a:pt x="16" y="32"/>
                </a:cubicBezTo>
                <a:cubicBezTo>
                  <a:pt x="28" y="48"/>
                  <a:pt x="28" y="48"/>
                  <a:pt x="28" y="48"/>
                </a:cubicBezTo>
                <a:cubicBezTo>
                  <a:pt x="25" y="52"/>
                  <a:pt x="23" y="57"/>
                  <a:pt x="22" y="62"/>
                </a:cubicBezTo>
                <a:cubicBezTo>
                  <a:pt x="3" y="65"/>
                  <a:pt x="3" y="65"/>
                  <a:pt x="3" y="65"/>
                </a:cubicBezTo>
                <a:cubicBezTo>
                  <a:pt x="1" y="65"/>
                  <a:pt x="0" y="67"/>
                  <a:pt x="0" y="68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5"/>
                  <a:pt x="1" y="87"/>
                  <a:pt x="3" y="87"/>
                </a:cubicBezTo>
                <a:cubicBezTo>
                  <a:pt x="22" y="90"/>
                  <a:pt x="22" y="90"/>
                  <a:pt x="22" y="90"/>
                </a:cubicBezTo>
                <a:cubicBezTo>
                  <a:pt x="23" y="95"/>
                  <a:pt x="25" y="100"/>
                  <a:pt x="28" y="105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5" y="121"/>
                  <a:pt x="16" y="123"/>
                  <a:pt x="17" y="124"/>
                </a:cubicBezTo>
                <a:cubicBezTo>
                  <a:pt x="28" y="135"/>
                  <a:pt x="28" y="135"/>
                  <a:pt x="28" y="135"/>
                </a:cubicBezTo>
                <a:cubicBezTo>
                  <a:pt x="29" y="136"/>
                  <a:pt x="31" y="136"/>
                  <a:pt x="32" y="136"/>
                </a:cubicBezTo>
                <a:cubicBezTo>
                  <a:pt x="47" y="124"/>
                  <a:pt x="47" y="124"/>
                  <a:pt x="47" y="124"/>
                </a:cubicBezTo>
                <a:cubicBezTo>
                  <a:pt x="52" y="127"/>
                  <a:pt x="57" y="129"/>
                  <a:pt x="62" y="130"/>
                </a:cubicBezTo>
                <a:cubicBezTo>
                  <a:pt x="65" y="149"/>
                  <a:pt x="65" y="149"/>
                  <a:pt x="65" y="149"/>
                </a:cubicBezTo>
                <a:cubicBezTo>
                  <a:pt x="65" y="151"/>
                  <a:pt x="66" y="152"/>
                  <a:pt x="68" y="152"/>
                </a:cubicBezTo>
                <a:cubicBezTo>
                  <a:pt x="84" y="152"/>
                  <a:pt x="84" y="152"/>
                  <a:pt x="84" y="152"/>
                </a:cubicBezTo>
                <a:cubicBezTo>
                  <a:pt x="85" y="152"/>
                  <a:pt x="87" y="151"/>
                  <a:pt x="87" y="149"/>
                </a:cubicBezTo>
                <a:close/>
                <a:moveTo>
                  <a:pt x="48" y="76"/>
                </a:moveTo>
                <a:cubicBezTo>
                  <a:pt x="48" y="61"/>
                  <a:pt x="60" y="48"/>
                  <a:pt x="76" y="48"/>
                </a:cubicBezTo>
                <a:cubicBezTo>
                  <a:pt x="91" y="48"/>
                  <a:pt x="104" y="61"/>
                  <a:pt x="104" y="76"/>
                </a:cubicBezTo>
                <a:cubicBezTo>
                  <a:pt x="104" y="92"/>
                  <a:pt x="91" y="104"/>
                  <a:pt x="76" y="104"/>
                </a:cubicBezTo>
                <a:cubicBezTo>
                  <a:pt x="60" y="104"/>
                  <a:pt x="48" y="92"/>
                  <a:pt x="48" y="7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685462" y="3246437"/>
            <a:ext cx="576262" cy="354012"/>
          </a:xfrm>
          <a:custGeom>
            <a:avLst/>
            <a:gdLst/>
            <a:ahLst/>
            <a:cxnLst/>
            <a:rect l="l" t="t" r="r" b="b"/>
            <a:pathLst>
              <a:path w="148" h="91" extrusionOk="0">
                <a:moveTo>
                  <a:pt x="132" y="0"/>
                </a:move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84"/>
                  <a:pt x="8" y="91"/>
                  <a:pt x="16" y="91"/>
                </a:cubicBezTo>
                <a:cubicBezTo>
                  <a:pt x="132" y="91"/>
                  <a:pt x="132" y="91"/>
                  <a:pt x="132" y="91"/>
                </a:cubicBezTo>
                <a:cubicBezTo>
                  <a:pt x="141" y="91"/>
                  <a:pt x="148" y="84"/>
                  <a:pt x="148" y="75"/>
                </a:cubicBezTo>
                <a:cubicBezTo>
                  <a:pt x="148" y="17"/>
                  <a:pt x="148" y="17"/>
                  <a:pt x="148" y="17"/>
                </a:cubicBezTo>
                <a:cubicBezTo>
                  <a:pt x="148" y="8"/>
                  <a:pt x="141" y="0"/>
                  <a:pt x="132" y="0"/>
                </a:cubicBezTo>
                <a:close/>
                <a:moveTo>
                  <a:pt x="140" y="81"/>
                </a:moveTo>
                <a:cubicBezTo>
                  <a:pt x="140" y="82"/>
                  <a:pt x="140" y="82"/>
                  <a:pt x="140" y="82"/>
                </a:cubicBezTo>
                <a:cubicBezTo>
                  <a:pt x="139" y="83"/>
                  <a:pt x="137" y="83"/>
                  <a:pt x="136" y="82"/>
                </a:cubicBezTo>
                <a:cubicBezTo>
                  <a:pt x="97" y="50"/>
                  <a:pt x="97" y="50"/>
                  <a:pt x="97" y="50"/>
                </a:cubicBezTo>
                <a:cubicBezTo>
                  <a:pt x="77" y="66"/>
                  <a:pt x="77" y="66"/>
                  <a:pt x="77" y="66"/>
                </a:cubicBezTo>
                <a:cubicBezTo>
                  <a:pt x="76" y="66"/>
                  <a:pt x="75" y="67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2" y="66"/>
                  <a:pt x="71" y="66"/>
                </a:cubicBezTo>
                <a:cubicBezTo>
                  <a:pt x="51" y="50"/>
                  <a:pt x="51" y="50"/>
                  <a:pt x="51" y="50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3"/>
                  <a:pt x="9" y="83"/>
                  <a:pt x="8" y="82"/>
                </a:cubicBezTo>
                <a:cubicBezTo>
                  <a:pt x="8" y="81"/>
                  <a:pt x="8" y="81"/>
                  <a:pt x="8" y="81"/>
                </a:cubicBezTo>
                <a:cubicBezTo>
                  <a:pt x="7" y="80"/>
                  <a:pt x="7" y="78"/>
                  <a:pt x="8" y="77"/>
                </a:cubicBezTo>
                <a:cubicBezTo>
                  <a:pt x="45" y="46"/>
                  <a:pt x="45" y="46"/>
                  <a:pt x="45" y="46"/>
                </a:cubicBezTo>
                <a:cubicBezTo>
                  <a:pt x="10" y="18"/>
                  <a:pt x="10" y="18"/>
                  <a:pt x="10" y="18"/>
                </a:cubicBezTo>
                <a:cubicBezTo>
                  <a:pt x="8" y="17"/>
                  <a:pt x="8" y="15"/>
                  <a:pt x="9" y="14"/>
                </a:cubicBezTo>
                <a:cubicBezTo>
                  <a:pt x="9" y="13"/>
                  <a:pt x="9" y="13"/>
                  <a:pt x="9" y="13"/>
                </a:cubicBezTo>
                <a:cubicBezTo>
                  <a:pt x="10" y="12"/>
                  <a:pt x="12" y="12"/>
                  <a:pt x="14" y="13"/>
                </a:cubicBezTo>
                <a:cubicBezTo>
                  <a:pt x="74" y="60"/>
                  <a:pt x="74" y="60"/>
                  <a:pt x="74" y="60"/>
                </a:cubicBezTo>
                <a:cubicBezTo>
                  <a:pt x="134" y="13"/>
                  <a:pt x="134" y="13"/>
                  <a:pt x="134" y="13"/>
                </a:cubicBezTo>
                <a:cubicBezTo>
                  <a:pt x="136" y="12"/>
                  <a:pt x="138" y="12"/>
                  <a:pt x="139" y="13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40" y="15"/>
                  <a:pt x="140" y="17"/>
                  <a:pt x="138" y="18"/>
                </a:cubicBezTo>
                <a:cubicBezTo>
                  <a:pt x="103" y="46"/>
                  <a:pt x="103" y="46"/>
                  <a:pt x="103" y="46"/>
                </a:cubicBezTo>
                <a:cubicBezTo>
                  <a:pt x="140" y="77"/>
                  <a:pt x="140" y="77"/>
                  <a:pt x="140" y="77"/>
                </a:cubicBezTo>
                <a:cubicBezTo>
                  <a:pt x="141" y="78"/>
                  <a:pt x="141" y="80"/>
                  <a:pt x="140" y="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2D044EF-C8D4-9C49-B2D4-D7C14FEE0279}"/>
              </a:ext>
            </a:extLst>
          </p:cNvPr>
          <p:cNvGrpSpPr/>
          <p:nvPr/>
        </p:nvGrpSpPr>
        <p:grpSpPr>
          <a:xfrm>
            <a:off x="439737" y="2654300"/>
            <a:ext cx="11309350" cy="1549400"/>
            <a:chOff x="439737" y="2654300"/>
            <a:chExt cx="11309350" cy="1549400"/>
          </a:xfrm>
        </p:grpSpPr>
        <p:sp>
          <p:nvSpPr>
            <p:cNvPr id="132" name="Google Shape;132;p14"/>
            <p:cNvSpPr/>
            <p:nvPr/>
          </p:nvSpPr>
          <p:spPr>
            <a:xfrm>
              <a:off x="6016625" y="2654300"/>
              <a:ext cx="1549400" cy="774700"/>
            </a:xfrm>
            <a:custGeom>
              <a:avLst/>
              <a:gdLst/>
              <a:ahLst/>
              <a:cxnLst/>
              <a:rect l="l" t="t" r="r" b="b"/>
              <a:pathLst>
                <a:path w="398" h="199" extrusionOk="0">
                  <a:moveTo>
                    <a:pt x="199" y="40"/>
                  </a:moveTo>
                  <a:cubicBezTo>
                    <a:pt x="111" y="40"/>
                    <a:pt x="40" y="111"/>
                    <a:pt x="40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89"/>
                    <a:pt x="89" y="0"/>
                    <a:pt x="199" y="0"/>
                  </a:cubicBezTo>
                  <a:cubicBezTo>
                    <a:pt x="309" y="0"/>
                    <a:pt x="398" y="89"/>
                    <a:pt x="398" y="199"/>
                  </a:cubicBezTo>
                  <a:cubicBezTo>
                    <a:pt x="358" y="199"/>
                    <a:pt x="358" y="199"/>
                    <a:pt x="358" y="199"/>
                  </a:cubicBezTo>
                  <a:cubicBezTo>
                    <a:pt x="358" y="111"/>
                    <a:pt x="287" y="40"/>
                    <a:pt x="199" y="40"/>
                  </a:cubicBez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4619625" y="3429000"/>
              <a:ext cx="1552575" cy="774700"/>
            </a:xfrm>
            <a:custGeom>
              <a:avLst/>
              <a:gdLst/>
              <a:ahLst/>
              <a:cxnLst/>
              <a:rect l="l" t="t" r="r" b="b"/>
              <a:pathLst>
                <a:path w="399" h="199" extrusionOk="0">
                  <a:moveTo>
                    <a:pt x="200" y="199"/>
                  </a:moveTo>
                  <a:cubicBezTo>
                    <a:pt x="90" y="199"/>
                    <a:pt x="0" y="11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88"/>
                    <a:pt x="112" y="159"/>
                    <a:pt x="200" y="159"/>
                  </a:cubicBezTo>
                  <a:cubicBezTo>
                    <a:pt x="287" y="159"/>
                    <a:pt x="359" y="88"/>
                    <a:pt x="35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9" y="110"/>
                    <a:pt x="310" y="199"/>
                    <a:pt x="200" y="199"/>
                  </a:cubicBez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8802687" y="2654300"/>
              <a:ext cx="1552575" cy="774700"/>
            </a:xfrm>
            <a:custGeom>
              <a:avLst/>
              <a:gdLst/>
              <a:ahLst/>
              <a:cxnLst/>
              <a:rect l="l" t="t" r="r" b="b"/>
              <a:pathLst>
                <a:path w="399" h="199" extrusionOk="0">
                  <a:moveTo>
                    <a:pt x="200" y="40"/>
                  </a:moveTo>
                  <a:cubicBezTo>
                    <a:pt x="112" y="40"/>
                    <a:pt x="41" y="111"/>
                    <a:pt x="41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89"/>
                    <a:pt x="90" y="0"/>
                    <a:pt x="200" y="0"/>
                  </a:cubicBezTo>
                  <a:cubicBezTo>
                    <a:pt x="310" y="0"/>
                    <a:pt x="399" y="89"/>
                    <a:pt x="399" y="199"/>
                  </a:cubicBezTo>
                  <a:cubicBezTo>
                    <a:pt x="359" y="199"/>
                    <a:pt x="359" y="199"/>
                    <a:pt x="359" y="199"/>
                  </a:cubicBezTo>
                  <a:cubicBezTo>
                    <a:pt x="359" y="111"/>
                    <a:pt x="287" y="40"/>
                    <a:pt x="200" y="40"/>
                  </a:cubicBez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7408862" y="3429000"/>
              <a:ext cx="1552575" cy="774700"/>
            </a:xfrm>
            <a:custGeom>
              <a:avLst/>
              <a:gdLst/>
              <a:ahLst/>
              <a:cxnLst/>
              <a:rect l="l" t="t" r="r" b="b"/>
              <a:pathLst>
                <a:path w="399" h="199" extrusionOk="0">
                  <a:moveTo>
                    <a:pt x="199" y="199"/>
                  </a:moveTo>
                  <a:cubicBezTo>
                    <a:pt x="90" y="199"/>
                    <a:pt x="0" y="11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88"/>
                    <a:pt x="112" y="159"/>
                    <a:pt x="199" y="159"/>
                  </a:cubicBezTo>
                  <a:cubicBezTo>
                    <a:pt x="287" y="159"/>
                    <a:pt x="358" y="88"/>
                    <a:pt x="358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9" y="110"/>
                    <a:pt x="309" y="199"/>
                    <a:pt x="199" y="199"/>
                  </a:cubicBez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10199687" y="3429000"/>
              <a:ext cx="1549400" cy="774700"/>
            </a:xfrm>
            <a:custGeom>
              <a:avLst/>
              <a:gdLst/>
              <a:ahLst/>
              <a:cxnLst/>
              <a:rect l="l" t="t" r="r" b="b"/>
              <a:pathLst>
                <a:path w="398" h="199" extrusionOk="0">
                  <a:moveTo>
                    <a:pt x="199" y="199"/>
                  </a:moveTo>
                  <a:cubicBezTo>
                    <a:pt x="89" y="199"/>
                    <a:pt x="0" y="11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88"/>
                    <a:pt x="111" y="159"/>
                    <a:pt x="199" y="159"/>
                  </a:cubicBezTo>
                  <a:cubicBezTo>
                    <a:pt x="287" y="159"/>
                    <a:pt x="358" y="88"/>
                    <a:pt x="358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10"/>
                    <a:pt x="309" y="199"/>
                    <a:pt x="199" y="199"/>
                  </a:cubicBez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3227387" y="2654300"/>
              <a:ext cx="1552575" cy="774700"/>
            </a:xfrm>
            <a:custGeom>
              <a:avLst/>
              <a:gdLst/>
              <a:ahLst/>
              <a:cxnLst/>
              <a:rect l="l" t="t" r="r" b="b"/>
              <a:pathLst>
                <a:path w="399" h="199" extrusionOk="0">
                  <a:moveTo>
                    <a:pt x="199" y="40"/>
                  </a:moveTo>
                  <a:cubicBezTo>
                    <a:pt x="112" y="40"/>
                    <a:pt x="40" y="111"/>
                    <a:pt x="40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89"/>
                    <a:pt x="90" y="0"/>
                    <a:pt x="199" y="0"/>
                  </a:cubicBezTo>
                  <a:cubicBezTo>
                    <a:pt x="309" y="0"/>
                    <a:pt x="399" y="89"/>
                    <a:pt x="399" y="199"/>
                  </a:cubicBezTo>
                  <a:cubicBezTo>
                    <a:pt x="358" y="199"/>
                    <a:pt x="358" y="199"/>
                    <a:pt x="358" y="199"/>
                  </a:cubicBezTo>
                  <a:cubicBezTo>
                    <a:pt x="358" y="111"/>
                    <a:pt x="287" y="40"/>
                    <a:pt x="199" y="40"/>
                  </a:cubicBez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1833562" y="3429000"/>
              <a:ext cx="1549400" cy="774700"/>
            </a:xfrm>
            <a:custGeom>
              <a:avLst/>
              <a:gdLst/>
              <a:ahLst/>
              <a:cxnLst/>
              <a:rect l="l" t="t" r="r" b="b"/>
              <a:pathLst>
                <a:path w="398" h="199" extrusionOk="0">
                  <a:moveTo>
                    <a:pt x="199" y="199"/>
                  </a:moveTo>
                  <a:cubicBezTo>
                    <a:pt x="89" y="199"/>
                    <a:pt x="0" y="11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88"/>
                    <a:pt x="111" y="159"/>
                    <a:pt x="199" y="159"/>
                  </a:cubicBezTo>
                  <a:cubicBezTo>
                    <a:pt x="287" y="159"/>
                    <a:pt x="358" y="88"/>
                    <a:pt x="358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10"/>
                    <a:pt x="309" y="199"/>
                    <a:pt x="199" y="199"/>
                  </a:cubicBez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439737" y="2654300"/>
              <a:ext cx="1549400" cy="774700"/>
            </a:xfrm>
            <a:custGeom>
              <a:avLst/>
              <a:gdLst/>
              <a:ahLst/>
              <a:cxnLst/>
              <a:rect l="l" t="t" r="r" b="b"/>
              <a:pathLst>
                <a:path w="398" h="199" extrusionOk="0">
                  <a:moveTo>
                    <a:pt x="199" y="40"/>
                  </a:moveTo>
                  <a:cubicBezTo>
                    <a:pt x="111" y="40"/>
                    <a:pt x="40" y="111"/>
                    <a:pt x="40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89"/>
                    <a:pt x="89" y="0"/>
                    <a:pt x="199" y="0"/>
                  </a:cubicBezTo>
                  <a:cubicBezTo>
                    <a:pt x="309" y="0"/>
                    <a:pt x="398" y="89"/>
                    <a:pt x="398" y="199"/>
                  </a:cubicBezTo>
                  <a:cubicBezTo>
                    <a:pt x="358" y="199"/>
                    <a:pt x="358" y="199"/>
                    <a:pt x="358" y="199"/>
                  </a:cubicBezTo>
                  <a:cubicBezTo>
                    <a:pt x="358" y="111"/>
                    <a:pt x="287" y="40"/>
                    <a:pt x="199" y="40"/>
                  </a:cubicBezTo>
                  <a:close/>
                </a:path>
              </a:pathLst>
            </a:custGeom>
            <a:solidFill>
              <a:srgbClr val="ED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FCD6326-AA4F-944C-9221-C27292D4F35E}"/>
              </a:ext>
            </a:extLst>
          </p:cNvPr>
          <p:cNvGrpSpPr/>
          <p:nvPr/>
        </p:nvGrpSpPr>
        <p:grpSpPr>
          <a:xfrm>
            <a:off x="439737" y="2654300"/>
            <a:ext cx="11309350" cy="1549400"/>
            <a:chOff x="439737" y="2654300"/>
            <a:chExt cx="11309350" cy="1549400"/>
          </a:xfrm>
        </p:grpSpPr>
        <p:sp>
          <p:nvSpPr>
            <p:cNvPr id="140" name="Google Shape;140;p14"/>
            <p:cNvSpPr/>
            <p:nvPr/>
          </p:nvSpPr>
          <p:spPr>
            <a:xfrm>
              <a:off x="6016625" y="3429000"/>
              <a:ext cx="1549400" cy="774700"/>
            </a:xfrm>
            <a:custGeom>
              <a:avLst/>
              <a:gdLst/>
              <a:ahLst/>
              <a:cxnLst/>
              <a:rect l="l" t="t" r="r" b="b"/>
              <a:pathLst>
                <a:path w="398" h="199" extrusionOk="0">
                  <a:moveTo>
                    <a:pt x="199" y="199"/>
                  </a:moveTo>
                  <a:cubicBezTo>
                    <a:pt x="89" y="199"/>
                    <a:pt x="0" y="11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88"/>
                    <a:pt x="111" y="159"/>
                    <a:pt x="199" y="159"/>
                  </a:cubicBezTo>
                  <a:cubicBezTo>
                    <a:pt x="287" y="159"/>
                    <a:pt x="358" y="88"/>
                    <a:pt x="358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10"/>
                    <a:pt x="309" y="199"/>
                    <a:pt x="199" y="199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4619625" y="2654300"/>
              <a:ext cx="1552575" cy="774700"/>
            </a:xfrm>
            <a:custGeom>
              <a:avLst/>
              <a:gdLst/>
              <a:ahLst/>
              <a:cxnLst/>
              <a:rect l="l" t="t" r="r" b="b"/>
              <a:pathLst>
                <a:path w="399" h="199" extrusionOk="0">
                  <a:moveTo>
                    <a:pt x="200" y="40"/>
                  </a:moveTo>
                  <a:cubicBezTo>
                    <a:pt x="112" y="40"/>
                    <a:pt x="41" y="111"/>
                    <a:pt x="41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89"/>
                    <a:pt x="90" y="0"/>
                    <a:pt x="200" y="0"/>
                  </a:cubicBezTo>
                  <a:cubicBezTo>
                    <a:pt x="310" y="0"/>
                    <a:pt x="399" y="89"/>
                    <a:pt x="399" y="199"/>
                  </a:cubicBezTo>
                  <a:cubicBezTo>
                    <a:pt x="359" y="199"/>
                    <a:pt x="359" y="199"/>
                    <a:pt x="359" y="199"/>
                  </a:cubicBezTo>
                  <a:cubicBezTo>
                    <a:pt x="359" y="111"/>
                    <a:pt x="287" y="40"/>
                    <a:pt x="200" y="40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8802687" y="3429000"/>
              <a:ext cx="1552575" cy="774700"/>
            </a:xfrm>
            <a:custGeom>
              <a:avLst/>
              <a:gdLst/>
              <a:ahLst/>
              <a:cxnLst/>
              <a:rect l="l" t="t" r="r" b="b"/>
              <a:pathLst>
                <a:path w="399" h="199" extrusionOk="0">
                  <a:moveTo>
                    <a:pt x="200" y="199"/>
                  </a:moveTo>
                  <a:cubicBezTo>
                    <a:pt x="90" y="199"/>
                    <a:pt x="0" y="11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88"/>
                    <a:pt x="112" y="159"/>
                    <a:pt x="200" y="159"/>
                  </a:cubicBezTo>
                  <a:cubicBezTo>
                    <a:pt x="287" y="159"/>
                    <a:pt x="359" y="88"/>
                    <a:pt x="35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9" y="110"/>
                    <a:pt x="310" y="199"/>
                    <a:pt x="200" y="199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7408862" y="2654300"/>
              <a:ext cx="1552575" cy="774700"/>
            </a:xfrm>
            <a:custGeom>
              <a:avLst/>
              <a:gdLst/>
              <a:ahLst/>
              <a:cxnLst/>
              <a:rect l="l" t="t" r="r" b="b"/>
              <a:pathLst>
                <a:path w="399" h="199" extrusionOk="0">
                  <a:moveTo>
                    <a:pt x="199" y="40"/>
                  </a:moveTo>
                  <a:cubicBezTo>
                    <a:pt x="112" y="40"/>
                    <a:pt x="40" y="111"/>
                    <a:pt x="40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89"/>
                    <a:pt x="90" y="0"/>
                    <a:pt x="199" y="0"/>
                  </a:cubicBezTo>
                  <a:cubicBezTo>
                    <a:pt x="309" y="0"/>
                    <a:pt x="399" y="89"/>
                    <a:pt x="399" y="199"/>
                  </a:cubicBezTo>
                  <a:cubicBezTo>
                    <a:pt x="358" y="199"/>
                    <a:pt x="358" y="199"/>
                    <a:pt x="358" y="199"/>
                  </a:cubicBezTo>
                  <a:cubicBezTo>
                    <a:pt x="358" y="111"/>
                    <a:pt x="287" y="40"/>
                    <a:pt x="199" y="40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10199687" y="2654300"/>
              <a:ext cx="1549400" cy="774700"/>
            </a:xfrm>
            <a:custGeom>
              <a:avLst/>
              <a:gdLst/>
              <a:ahLst/>
              <a:cxnLst/>
              <a:rect l="l" t="t" r="r" b="b"/>
              <a:pathLst>
                <a:path w="398" h="199" extrusionOk="0">
                  <a:moveTo>
                    <a:pt x="199" y="40"/>
                  </a:moveTo>
                  <a:cubicBezTo>
                    <a:pt x="111" y="40"/>
                    <a:pt x="40" y="111"/>
                    <a:pt x="40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89"/>
                    <a:pt x="89" y="0"/>
                    <a:pt x="199" y="0"/>
                  </a:cubicBezTo>
                  <a:cubicBezTo>
                    <a:pt x="309" y="0"/>
                    <a:pt x="398" y="89"/>
                    <a:pt x="398" y="199"/>
                  </a:cubicBezTo>
                  <a:cubicBezTo>
                    <a:pt x="358" y="199"/>
                    <a:pt x="358" y="199"/>
                    <a:pt x="358" y="199"/>
                  </a:cubicBezTo>
                  <a:cubicBezTo>
                    <a:pt x="358" y="111"/>
                    <a:pt x="287" y="40"/>
                    <a:pt x="199" y="40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3227387" y="3429000"/>
              <a:ext cx="1552575" cy="774700"/>
            </a:xfrm>
            <a:custGeom>
              <a:avLst/>
              <a:gdLst/>
              <a:ahLst/>
              <a:cxnLst/>
              <a:rect l="l" t="t" r="r" b="b"/>
              <a:pathLst>
                <a:path w="399" h="199" extrusionOk="0">
                  <a:moveTo>
                    <a:pt x="199" y="199"/>
                  </a:moveTo>
                  <a:cubicBezTo>
                    <a:pt x="90" y="199"/>
                    <a:pt x="0" y="11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88"/>
                    <a:pt x="112" y="159"/>
                    <a:pt x="199" y="159"/>
                  </a:cubicBezTo>
                  <a:cubicBezTo>
                    <a:pt x="287" y="159"/>
                    <a:pt x="358" y="88"/>
                    <a:pt x="358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9" y="110"/>
                    <a:pt x="309" y="199"/>
                    <a:pt x="199" y="199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833562" y="2654300"/>
              <a:ext cx="1549400" cy="774700"/>
            </a:xfrm>
            <a:custGeom>
              <a:avLst/>
              <a:gdLst/>
              <a:ahLst/>
              <a:cxnLst/>
              <a:rect l="l" t="t" r="r" b="b"/>
              <a:pathLst>
                <a:path w="398" h="199" extrusionOk="0">
                  <a:moveTo>
                    <a:pt x="199" y="40"/>
                  </a:moveTo>
                  <a:cubicBezTo>
                    <a:pt x="111" y="40"/>
                    <a:pt x="40" y="111"/>
                    <a:pt x="40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89"/>
                    <a:pt x="89" y="0"/>
                    <a:pt x="199" y="0"/>
                  </a:cubicBezTo>
                  <a:cubicBezTo>
                    <a:pt x="309" y="0"/>
                    <a:pt x="398" y="89"/>
                    <a:pt x="398" y="199"/>
                  </a:cubicBezTo>
                  <a:cubicBezTo>
                    <a:pt x="358" y="199"/>
                    <a:pt x="358" y="199"/>
                    <a:pt x="358" y="199"/>
                  </a:cubicBezTo>
                  <a:cubicBezTo>
                    <a:pt x="358" y="111"/>
                    <a:pt x="287" y="40"/>
                    <a:pt x="199" y="40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439737" y="3429000"/>
              <a:ext cx="1549400" cy="774700"/>
            </a:xfrm>
            <a:custGeom>
              <a:avLst/>
              <a:gdLst/>
              <a:ahLst/>
              <a:cxnLst/>
              <a:rect l="l" t="t" r="r" b="b"/>
              <a:pathLst>
                <a:path w="398" h="199" extrusionOk="0">
                  <a:moveTo>
                    <a:pt x="199" y="199"/>
                  </a:moveTo>
                  <a:cubicBezTo>
                    <a:pt x="89" y="199"/>
                    <a:pt x="0" y="11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88"/>
                    <a:pt x="111" y="159"/>
                    <a:pt x="199" y="159"/>
                  </a:cubicBezTo>
                  <a:cubicBezTo>
                    <a:pt x="287" y="159"/>
                    <a:pt x="358" y="88"/>
                    <a:pt x="358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10"/>
                    <a:pt x="309" y="199"/>
                    <a:pt x="199" y="199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14"/>
          <p:cNvSpPr txBox="1"/>
          <p:nvPr/>
        </p:nvSpPr>
        <p:spPr>
          <a:xfrm>
            <a:off x="825500" y="1103312"/>
            <a:ext cx="1042987" cy="54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/>
          </a:p>
        </p:txBody>
      </p:sp>
      <p:sp>
        <p:nvSpPr>
          <p:cNvPr id="149" name="Google Shape;149;p14"/>
          <p:cNvSpPr txBox="1"/>
          <p:nvPr/>
        </p:nvSpPr>
        <p:spPr>
          <a:xfrm>
            <a:off x="2211387" y="5292725"/>
            <a:ext cx="1050925" cy="54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150" name="Google Shape;150;p14"/>
          <p:cNvSpPr txBox="1"/>
          <p:nvPr/>
        </p:nvSpPr>
        <p:spPr>
          <a:xfrm>
            <a:off x="3600450" y="1103312"/>
            <a:ext cx="1058862" cy="54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/>
          </a:p>
        </p:txBody>
      </p:sp>
      <p:sp>
        <p:nvSpPr>
          <p:cNvPr id="151" name="Google Shape;151;p14"/>
          <p:cNvSpPr txBox="1"/>
          <p:nvPr/>
        </p:nvSpPr>
        <p:spPr>
          <a:xfrm>
            <a:off x="4992687" y="5292725"/>
            <a:ext cx="1054100" cy="54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152" name="Google Shape;152;p14"/>
          <p:cNvSpPr txBox="1"/>
          <p:nvPr/>
        </p:nvSpPr>
        <p:spPr>
          <a:xfrm>
            <a:off x="6359525" y="1103312"/>
            <a:ext cx="1104900" cy="54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2001</a:t>
            </a:r>
            <a:endParaRPr/>
          </a:p>
        </p:txBody>
      </p:sp>
      <p:sp>
        <p:nvSpPr>
          <p:cNvPr id="153" name="Google Shape;153;p14"/>
          <p:cNvSpPr txBox="1"/>
          <p:nvPr/>
        </p:nvSpPr>
        <p:spPr>
          <a:xfrm>
            <a:off x="7764462" y="5292725"/>
            <a:ext cx="1069975" cy="54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2013</a:t>
            </a:r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10526712" y="5292725"/>
            <a:ext cx="1144587" cy="54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/>
          </a:p>
        </p:txBody>
      </p:sp>
      <p:sp>
        <p:nvSpPr>
          <p:cNvPr id="155" name="Google Shape;155;p14"/>
          <p:cNvSpPr txBox="1"/>
          <p:nvPr/>
        </p:nvSpPr>
        <p:spPr>
          <a:xfrm>
            <a:off x="9148762" y="1103312"/>
            <a:ext cx="1085850" cy="54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156" name="Google Shape;156;p14"/>
          <p:cNvSpPr txBox="1"/>
          <p:nvPr/>
        </p:nvSpPr>
        <p:spPr>
          <a:xfrm>
            <a:off x="4710112" y="1030287"/>
            <a:ext cx="131921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EG" sz="1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57" name="Google Shape;157;p14"/>
          <p:cNvSpPr txBox="1"/>
          <p:nvPr/>
        </p:nvSpPr>
        <p:spPr>
          <a:xfrm>
            <a:off x="7472362" y="1016000"/>
            <a:ext cx="131921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EG" sz="1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58" name="Google Shape;158;p14"/>
          <p:cNvSpPr txBox="1"/>
          <p:nvPr/>
        </p:nvSpPr>
        <p:spPr>
          <a:xfrm>
            <a:off x="10234612" y="1016000"/>
            <a:ext cx="131921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EG" sz="1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59" name="Google Shape;159;p14"/>
          <p:cNvSpPr txBox="1"/>
          <p:nvPr/>
        </p:nvSpPr>
        <p:spPr>
          <a:xfrm>
            <a:off x="647700" y="5191125"/>
            <a:ext cx="131921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EG" sz="1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60" name="Google Shape;160;p14"/>
          <p:cNvSpPr txBox="1"/>
          <p:nvPr/>
        </p:nvSpPr>
        <p:spPr>
          <a:xfrm>
            <a:off x="3409950" y="5191125"/>
            <a:ext cx="131921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EG" sz="1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61" name="Google Shape;161;p14"/>
          <p:cNvSpPr txBox="1"/>
          <p:nvPr/>
        </p:nvSpPr>
        <p:spPr>
          <a:xfrm>
            <a:off x="6172200" y="5176837"/>
            <a:ext cx="131921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EG" sz="1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62" name="Google Shape;162;p14"/>
          <p:cNvSpPr txBox="1"/>
          <p:nvPr/>
        </p:nvSpPr>
        <p:spPr>
          <a:xfrm>
            <a:off x="8932862" y="5176837"/>
            <a:ext cx="131921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EG" sz="1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1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2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5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6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5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6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9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0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9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0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3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4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3" grpId="0"/>
          <p:bldP spid="124" grpId="0" animBg="1"/>
          <p:bldP spid="125" grpId="0" animBg="1"/>
          <p:bldP spid="126" grpId="0" animBg="1"/>
          <p:bldP spid="127" grpId="0" animBg="1"/>
          <p:bldP spid="128" grpId="0" animBg="1"/>
          <p:bldP spid="129" grpId="0" animBg="1"/>
          <p:bldP spid="130" grpId="0" animBg="1"/>
          <p:bldP spid="131" grpId="0" animBg="1"/>
          <p:bldP spid="148" grpId="0"/>
          <p:bldP spid="149" grpId="0"/>
          <p:bldP spid="150" grpId="0"/>
          <p:bldP spid="151" grpId="0"/>
          <p:bldP spid="152" grpId="0"/>
          <p:bldP spid="153" grpId="0"/>
          <p:bldP spid="154" grpId="0"/>
          <p:bldP spid="155" grpId="0"/>
          <p:bldP spid="156" grpId="0"/>
          <p:bldP spid="157" grpId="0"/>
          <p:bldP spid="158" grpId="0"/>
          <p:bldP spid="159" grpId="0"/>
          <p:bldP spid="160" grpId="0"/>
          <p:bldP spid="161" grpId="0"/>
          <p:bldP spid="16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3" grpId="0"/>
          <p:bldP spid="124" grpId="0" animBg="1"/>
          <p:bldP spid="125" grpId="0" animBg="1"/>
          <p:bldP spid="126" grpId="0" animBg="1"/>
          <p:bldP spid="127" grpId="0" animBg="1"/>
          <p:bldP spid="128" grpId="0" animBg="1"/>
          <p:bldP spid="129" grpId="0" animBg="1"/>
          <p:bldP spid="130" grpId="0" animBg="1"/>
          <p:bldP spid="131" grpId="0" animBg="1"/>
          <p:bldP spid="148" grpId="0"/>
          <p:bldP spid="149" grpId="0"/>
          <p:bldP spid="150" grpId="0"/>
          <p:bldP spid="151" grpId="0"/>
          <p:bldP spid="152" grpId="0"/>
          <p:bldP spid="153" grpId="0"/>
          <p:bldP spid="154" grpId="0"/>
          <p:bldP spid="155" grpId="0"/>
          <p:bldP spid="156" grpId="0"/>
          <p:bldP spid="157" grpId="0"/>
          <p:bldP spid="158" grpId="0"/>
          <p:bldP spid="159" grpId="0"/>
          <p:bldP spid="160" grpId="0"/>
          <p:bldP spid="161" grpId="0"/>
          <p:bldP spid="16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2"/>
          <p:cNvSpPr txBox="1"/>
          <p:nvPr/>
        </p:nvSpPr>
        <p:spPr>
          <a:xfrm>
            <a:off x="361950" y="736600"/>
            <a:ext cx="1481137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690" name="Google Shape;690;p32"/>
          <p:cNvSpPr/>
          <p:nvPr/>
        </p:nvSpPr>
        <p:spPr>
          <a:xfrm>
            <a:off x="1504950" y="3049587"/>
            <a:ext cx="879475" cy="784225"/>
          </a:xfrm>
          <a:custGeom>
            <a:avLst/>
            <a:gdLst/>
            <a:ahLst/>
            <a:cxnLst/>
            <a:rect l="l" t="t" r="r" b="b"/>
            <a:pathLst>
              <a:path w="219" h="195" extrusionOk="0">
                <a:moveTo>
                  <a:pt x="0" y="0"/>
                </a:moveTo>
                <a:cubicBezTo>
                  <a:pt x="77" y="78"/>
                  <a:pt x="141" y="78"/>
                  <a:pt x="219" y="0"/>
                </a:cubicBezTo>
                <a:cubicBezTo>
                  <a:pt x="219" y="195"/>
                  <a:pt x="219" y="195"/>
                  <a:pt x="219" y="195"/>
                </a:cubicBezTo>
                <a:cubicBezTo>
                  <a:pt x="141" y="118"/>
                  <a:pt x="77" y="118"/>
                  <a:pt x="0" y="19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32"/>
          <p:cNvSpPr/>
          <p:nvPr/>
        </p:nvSpPr>
        <p:spPr>
          <a:xfrm>
            <a:off x="3162300" y="3049587"/>
            <a:ext cx="879475" cy="784225"/>
          </a:xfrm>
          <a:custGeom>
            <a:avLst/>
            <a:gdLst/>
            <a:ahLst/>
            <a:cxnLst/>
            <a:rect l="l" t="t" r="r" b="b"/>
            <a:pathLst>
              <a:path w="219" h="195" extrusionOk="0">
                <a:moveTo>
                  <a:pt x="0" y="0"/>
                </a:moveTo>
                <a:cubicBezTo>
                  <a:pt x="78" y="78"/>
                  <a:pt x="142" y="78"/>
                  <a:pt x="219" y="0"/>
                </a:cubicBezTo>
                <a:cubicBezTo>
                  <a:pt x="219" y="195"/>
                  <a:pt x="219" y="195"/>
                  <a:pt x="219" y="195"/>
                </a:cubicBezTo>
                <a:cubicBezTo>
                  <a:pt x="142" y="118"/>
                  <a:pt x="78" y="118"/>
                  <a:pt x="0" y="195"/>
                </a:cubicBezTo>
                <a:lnTo>
                  <a:pt x="0" y="0"/>
                </a:lnTo>
                <a:close/>
              </a:path>
            </a:pathLst>
          </a:custGeom>
          <a:solidFill>
            <a:srgbClr val="F2D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32"/>
          <p:cNvSpPr/>
          <p:nvPr/>
        </p:nvSpPr>
        <p:spPr>
          <a:xfrm>
            <a:off x="4824412" y="3049587"/>
            <a:ext cx="879475" cy="784225"/>
          </a:xfrm>
          <a:custGeom>
            <a:avLst/>
            <a:gdLst/>
            <a:ahLst/>
            <a:cxnLst/>
            <a:rect l="l" t="t" r="r" b="b"/>
            <a:pathLst>
              <a:path w="219" h="195" extrusionOk="0">
                <a:moveTo>
                  <a:pt x="0" y="0"/>
                </a:moveTo>
                <a:cubicBezTo>
                  <a:pt x="77" y="78"/>
                  <a:pt x="141" y="78"/>
                  <a:pt x="219" y="0"/>
                </a:cubicBezTo>
                <a:cubicBezTo>
                  <a:pt x="219" y="195"/>
                  <a:pt x="219" y="195"/>
                  <a:pt x="219" y="195"/>
                </a:cubicBezTo>
                <a:cubicBezTo>
                  <a:pt x="141" y="118"/>
                  <a:pt x="77" y="118"/>
                  <a:pt x="0" y="195"/>
                </a:cubicBezTo>
                <a:lnTo>
                  <a:pt x="0" y="0"/>
                </a:lnTo>
                <a:close/>
              </a:path>
            </a:pathLst>
          </a:custGeom>
          <a:solidFill>
            <a:srgbClr val="E9DD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2"/>
          <p:cNvSpPr/>
          <p:nvPr/>
        </p:nvSpPr>
        <p:spPr>
          <a:xfrm>
            <a:off x="6481762" y="3049587"/>
            <a:ext cx="879475" cy="784225"/>
          </a:xfrm>
          <a:custGeom>
            <a:avLst/>
            <a:gdLst/>
            <a:ahLst/>
            <a:cxnLst/>
            <a:rect l="l" t="t" r="r" b="b"/>
            <a:pathLst>
              <a:path w="219" h="195" extrusionOk="0">
                <a:moveTo>
                  <a:pt x="0" y="0"/>
                </a:moveTo>
                <a:cubicBezTo>
                  <a:pt x="78" y="78"/>
                  <a:pt x="142" y="78"/>
                  <a:pt x="219" y="0"/>
                </a:cubicBezTo>
                <a:cubicBezTo>
                  <a:pt x="219" y="195"/>
                  <a:pt x="219" y="195"/>
                  <a:pt x="219" y="195"/>
                </a:cubicBezTo>
                <a:cubicBezTo>
                  <a:pt x="142" y="118"/>
                  <a:pt x="78" y="118"/>
                  <a:pt x="0" y="195"/>
                </a:cubicBezTo>
                <a:lnTo>
                  <a:pt x="0" y="0"/>
                </a:lnTo>
                <a:close/>
              </a:path>
            </a:pathLst>
          </a:custGeom>
          <a:solidFill>
            <a:srgbClr val="E1EF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32"/>
          <p:cNvSpPr/>
          <p:nvPr/>
        </p:nvSpPr>
        <p:spPr>
          <a:xfrm>
            <a:off x="9801225" y="3049587"/>
            <a:ext cx="877887" cy="784225"/>
          </a:xfrm>
          <a:custGeom>
            <a:avLst/>
            <a:gdLst/>
            <a:ahLst/>
            <a:cxnLst/>
            <a:rect l="l" t="t" r="r" b="b"/>
            <a:pathLst>
              <a:path w="219" h="195" extrusionOk="0">
                <a:moveTo>
                  <a:pt x="0" y="0"/>
                </a:moveTo>
                <a:cubicBezTo>
                  <a:pt x="78" y="78"/>
                  <a:pt x="142" y="78"/>
                  <a:pt x="219" y="0"/>
                </a:cubicBezTo>
                <a:cubicBezTo>
                  <a:pt x="219" y="195"/>
                  <a:pt x="219" y="195"/>
                  <a:pt x="219" y="195"/>
                </a:cubicBezTo>
                <a:cubicBezTo>
                  <a:pt x="142" y="118"/>
                  <a:pt x="78" y="118"/>
                  <a:pt x="0" y="195"/>
                </a:cubicBezTo>
                <a:lnTo>
                  <a:pt x="0" y="0"/>
                </a:lnTo>
                <a:close/>
              </a:path>
            </a:pathLst>
          </a:custGeom>
          <a:solidFill>
            <a:srgbClr val="D5E2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32"/>
          <p:cNvSpPr/>
          <p:nvPr/>
        </p:nvSpPr>
        <p:spPr>
          <a:xfrm>
            <a:off x="8143875" y="3049587"/>
            <a:ext cx="877887" cy="784225"/>
          </a:xfrm>
          <a:custGeom>
            <a:avLst/>
            <a:gdLst/>
            <a:ahLst/>
            <a:cxnLst/>
            <a:rect l="l" t="t" r="r" b="b"/>
            <a:pathLst>
              <a:path w="219" h="195" extrusionOk="0">
                <a:moveTo>
                  <a:pt x="219" y="195"/>
                </a:moveTo>
                <a:cubicBezTo>
                  <a:pt x="141" y="118"/>
                  <a:pt x="77" y="118"/>
                  <a:pt x="0" y="195"/>
                </a:cubicBezTo>
                <a:cubicBezTo>
                  <a:pt x="0" y="0"/>
                  <a:pt x="0" y="0"/>
                  <a:pt x="0" y="0"/>
                </a:cubicBezTo>
                <a:cubicBezTo>
                  <a:pt x="77" y="78"/>
                  <a:pt x="141" y="78"/>
                  <a:pt x="219" y="0"/>
                </a:cubicBezTo>
                <a:lnTo>
                  <a:pt x="219" y="195"/>
                </a:lnTo>
                <a:close/>
              </a:path>
            </a:pathLst>
          </a:custGeom>
          <a:solidFill>
            <a:srgbClr val="D8ED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32"/>
          <p:cNvSpPr/>
          <p:nvPr/>
        </p:nvSpPr>
        <p:spPr>
          <a:xfrm>
            <a:off x="561975" y="2889250"/>
            <a:ext cx="1104900" cy="1104900"/>
          </a:xfrm>
          <a:prstGeom prst="ellipse">
            <a:avLst/>
          </a:prstGeom>
          <a:solidFill>
            <a:srgbClr val="FFCC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32"/>
          <p:cNvSpPr/>
          <p:nvPr/>
        </p:nvSpPr>
        <p:spPr>
          <a:xfrm>
            <a:off x="2219325" y="2889250"/>
            <a:ext cx="1108075" cy="1104900"/>
          </a:xfrm>
          <a:prstGeom prst="ellipse">
            <a:avLst/>
          </a:prstGeom>
          <a:solidFill>
            <a:srgbClr val="FF94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32"/>
          <p:cNvSpPr/>
          <p:nvPr/>
        </p:nvSpPr>
        <p:spPr>
          <a:xfrm>
            <a:off x="3881437" y="2889250"/>
            <a:ext cx="1103312" cy="1104900"/>
          </a:xfrm>
          <a:prstGeom prst="ellipse">
            <a:avLst/>
          </a:pr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32"/>
          <p:cNvSpPr/>
          <p:nvPr/>
        </p:nvSpPr>
        <p:spPr>
          <a:xfrm>
            <a:off x="5538787" y="2889250"/>
            <a:ext cx="1108075" cy="1104900"/>
          </a:xfrm>
          <a:prstGeom prst="ellipse">
            <a:avLst/>
          </a:pr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32"/>
          <p:cNvSpPr/>
          <p:nvPr/>
        </p:nvSpPr>
        <p:spPr>
          <a:xfrm>
            <a:off x="8858250" y="2889250"/>
            <a:ext cx="1106487" cy="1104900"/>
          </a:xfrm>
          <a:prstGeom prst="ellipse">
            <a:avLst/>
          </a:pr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32"/>
          <p:cNvSpPr/>
          <p:nvPr/>
        </p:nvSpPr>
        <p:spPr>
          <a:xfrm>
            <a:off x="7200900" y="2889250"/>
            <a:ext cx="1103312" cy="1104900"/>
          </a:xfrm>
          <a:prstGeom prst="ellipse">
            <a:avLst/>
          </a:pr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32"/>
          <p:cNvSpPr/>
          <p:nvPr/>
        </p:nvSpPr>
        <p:spPr>
          <a:xfrm>
            <a:off x="10518775" y="2889250"/>
            <a:ext cx="1104900" cy="1104900"/>
          </a:xfrm>
          <a:prstGeom prst="ellipse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32"/>
          <p:cNvSpPr txBox="1"/>
          <p:nvPr/>
        </p:nvSpPr>
        <p:spPr>
          <a:xfrm>
            <a:off x="731837" y="3243262"/>
            <a:ext cx="9271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 dirty="0"/>
          </a:p>
        </p:txBody>
      </p:sp>
      <p:sp>
        <p:nvSpPr>
          <p:cNvPr id="704" name="Google Shape;704;p32"/>
          <p:cNvSpPr txBox="1"/>
          <p:nvPr/>
        </p:nvSpPr>
        <p:spPr>
          <a:xfrm>
            <a:off x="2397125" y="3243262"/>
            <a:ext cx="935037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None/>
            </a:pPr>
            <a:r>
              <a:rPr lang="en-US" sz="25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705" name="Google Shape;705;p32"/>
          <p:cNvSpPr txBox="1"/>
          <p:nvPr/>
        </p:nvSpPr>
        <p:spPr>
          <a:xfrm>
            <a:off x="4057650" y="3243262"/>
            <a:ext cx="938212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None/>
            </a:pPr>
            <a:r>
              <a:rPr lang="en-US" sz="25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1993</a:t>
            </a:r>
            <a:endParaRPr/>
          </a:p>
        </p:txBody>
      </p:sp>
      <p:sp>
        <p:nvSpPr>
          <p:cNvPr id="706" name="Google Shape;706;p32"/>
          <p:cNvSpPr txBox="1"/>
          <p:nvPr/>
        </p:nvSpPr>
        <p:spPr>
          <a:xfrm>
            <a:off x="5670550" y="3243262"/>
            <a:ext cx="1046162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None/>
            </a:pPr>
            <a:r>
              <a:rPr lang="en-US" sz="25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2005</a:t>
            </a:r>
            <a:endParaRPr/>
          </a:p>
        </p:txBody>
      </p:sp>
      <p:sp>
        <p:nvSpPr>
          <p:cNvPr id="707" name="Google Shape;707;p32"/>
          <p:cNvSpPr txBox="1"/>
          <p:nvPr/>
        </p:nvSpPr>
        <p:spPr>
          <a:xfrm>
            <a:off x="7377112" y="3243262"/>
            <a:ext cx="94615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None/>
            </a:pPr>
            <a:r>
              <a:rPr lang="en-US" sz="25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2017</a:t>
            </a:r>
            <a:endParaRPr/>
          </a:p>
        </p:txBody>
      </p:sp>
      <p:sp>
        <p:nvSpPr>
          <p:cNvPr id="708" name="Google Shape;708;p32"/>
          <p:cNvSpPr txBox="1"/>
          <p:nvPr/>
        </p:nvSpPr>
        <p:spPr>
          <a:xfrm>
            <a:off x="9010650" y="3243262"/>
            <a:ext cx="1011237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None/>
            </a:pPr>
            <a:r>
              <a:rPr lang="en-US" sz="25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2027</a:t>
            </a:r>
            <a:endParaRPr/>
          </a:p>
        </p:txBody>
      </p:sp>
      <p:sp>
        <p:nvSpPr>
          <p:cNvPr id="709" name="Google Shape;709;p32"/>
          <p:cNvSpPr txBox="1"/>
          <p:nvPr/>
        </p:nvSpPr>
        <p:spPr>
          <a:xfrm>
            <a:off x="10668000" y="3243262"/>
            <a:ext cx="1014412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None/>
            </a:pPr>
            <a:r>
              <a:rPr lang="en-US" sz="25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2035</a:t>
            </a:r>
            <a:endParaRPr/>
          </a:p>
        </p:txBody>
      </p:sp>
      <p:sp>
        <p:nvSpPr>
          <p:cNvPr id="710" name="Google Shape;710;p32"/>
          <p:cNvSpPr/>
          <p:nvPr/>
        </p:nvSpPr>
        <p:spPr>
          <a:xfrm>
            <a:off x="758825" y="5127625"/>
            <a:ext cx="687387" cy="819150"/>
          </a:xfrm>
          <a:custGeom>
            <a:avLst/>
            <a:gdLst/>
            <a:ahLst/>
            <a:cxnLst/>
            <a:rect l="l" t="t" r="r" b="b"/>
            <a:pathLst>
              <a:path w="171" h="204" extrusionOk="0">
                <a:moveTo>
                  <a:pt x="114" y="197"/>
                </a:moveTo>
                <a:cubicBezTo>
                  <a:pt x="114" y="201"/>
                  <a:pt x="111" y="204"/>
                  <a:pt x="107" y="204"/>
                </a:cubicBezTo>
                <a:cubicBezTo>
                  <a:pt x="64" y="204"/>
                  <a:pt x="64" y="204"/>
                  <a:pt x="64" y="204"/>
                </a:cubicBezTo>
                <a:cubicBezTo>
                  <a:pt x="60" y="204"/>
                  <a:pt x="57" y="201"/>
                  <a:pt x="57" y="197"/>
                </a:cubicBezTo>
                <a:cubicBezTo>
                  <a:pt x="57" y="197"/>
                  <a:pt x="57" y="197"/>
                  <a:pt x="57" y="197"/>
                </a:cubicBezTo>
                <a:cubicBezTo>
                  <a:pt x="57" y="193"/>
                  <a:pt x="60" y="190"/>
                  <a:pt x="64" y="190"/>
                </a:cubicBezTo>
                <a:cubicBezTo>
                  <a:pt x="107" y="190"/>
                  <a:pt x="107" y="190"/>
                  <a:pt x="107" y="190"/>
                </a:cubicBezTo>
                <a:cubicBezTo>
                  <a:pt x="111" y="190"/>
                  <a:pt x="114" y="193"/>
                  <a:pt x="114" y="197"/>
                </a:cubicBezTo>
                <a:close/>
                <a:moveTo>
                  <a:pt x="114" y="179"/>
                </a:moveTo>
                <a:cubicBezTo>
                  <a:pt x="114" y="175"/>
                  <a:pt x="111" y="172"/>
                  <a:pt x="107" y="172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0" y="172"/>
                  <a:pt x="57" y="175"/>
                  <a:pt x="57" y="179"/>
                </a:cubicBezTo>
                <a:cubicBezTo>
                  <a:pt x="57" y="179"/>
                  <a:pt x="57" y="179"/>
                  <a:pt x="57" y="179"/>
                </a:cubicBezTo>
                <a:cubicBezTo>
                  <a:pt x="57" y="183"/>
                  <a:pt x="60" y="186"/>
                  <a:pt x="64" y="186"/>
                </a:cubicBezTo>
                <a:cubicBezTo>
                  <a:pt x="107" y="186"/>
                  <a:pt x="107" y="186"/>
                  <a:pt x="107" y="186"/>
                </a:cubicBezTo>
                <a:cubicBezTo>
                  <a:pt x="111" y="186"/>
                  <a:pt x="114" y="183"/>
                  <a:pt x="114" y="179"/>
                </a:cubicBezTo>
                <a:close/>
                <a:moveTo>
                  <a:pt x="93" y="101"/>
                </a:moveTo>
                <a:cubicBezTo>
                  <a:pt x="83" y="101"/>
                  <a:pt x="83" y="101"/>
                  <a:pt x="83" y="101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9" y="167"/>
                  <a:pt x="79" y="167"/>
                  <a:pt x="79" y="167"/>
                </a:cubicBezTo>
                <a:cubicBezTo>
                  <a:pt x="81" y="167"/>
                  <a:pt x="83" y="167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6" y="167"/>
                  <a:pt x="86" y="167"/>
                  <a:pt x="86" y="167"/>
                </a:cubicBezTo>
                <a:cubicBezTo>
                  <a:pt x="86" y="167"/>
                  <a:pt x="86" y="167"/>
                  <a:pt x="86" y="167"/>
                </a:cubicBezTo>
                <a:cubicBezTo>
                  <a:pt x="86" y="167"/>
                  <a:pt x="86" y="167"/>
                  <a:pt x="86" y="167"/>
                </a:cubicBezTo>
                <a:cubicBezTo>
                  <a:pt x="88" y="167"/>
                  <a:pt x="90" y="167"/>
                  <a:pt x="93" y="167"/>
                </a:cubicBezTo>
                <a:lnTo>
                  <a:pt x="93" y="101"/>
                </a:lnTo>
                <a:close/>
                <a:moveTo>
                  <a:pt x="62" y="73"/>
                </a:moveTo>
                <a:cubicBezTo>
                  <a:pt x="56" y="73"/>
                  <a:pt x="52" y="78"/>
                  <a:pt x="52" y="84"/>
                </a:cubicBezTo>
                <a:cubicBezTo>
                  <a:pt x="52" y="89"/>
                  <a:pt x="56" y="94"/>
                  <a:pt x="62" y="94"/>
                </a:cubicBezTo>
                <a:cubicBezTo>
                  <a:pt x="72" y="94"/>
                  <a:pt x="72" y="94"/>
                  <a:pt x="72" y="94"/>
                </a:cubicBezTo>
                <a:cubicBezTo>
                  <a:pt x="72" y="84"/>
                  <a:pt x="72" y="84"/>
                  <a:pt x="72" y="84"/>
                </a:cubicBezTo>
                <a:cubicBezTo>
                  <a:pt x="72" y="78"/>
                  <a:pt x="68" y="73"/>
                  <a:pt x="62" y="73"/>
                </a:cubicBezTo>
                <a:close/>
                <a:moveTo>
                  <a:pt x="120" y="84"/>
                </a:moveTo>
                <a:cubicBezTo>
                  <a:pt x="120" y="78"/>
                  <a:pt x="115" y="73"/>
                  <a:pt x="110" y="73"/>
                </a:cubicBezTo>
                <a:cubicBezTo>
                  <a:pt x="104" y="73"/>
                  <a:pt x="99" y="78"/>
                  <a:pt x="99" y="84"/>
                </a:cubicBezTo>
                <a:cubicBezTo>
                  <a:pt x="99" y="94"/>
                  <a:pt x="99" y="94"/>
                  <a:pt x="99" y="94"/>
                </a:cubicBezTo>
                <a:cubicBezTo>
                  <a:pt x="110" y="94"/>
                  <a:pt x="110" y="94"/>
                  <a:pt x="110" y="94"/>
                </a:cubicBezTo>
                <a:cubicBezTo>
                  <a:pt x="115" y="94"/>
                  <a:pt x="120" y="89"/>
                  <a:pt x="120" y="84"/>
                </a:cubicBezTo>
                <a:close/>
                <a:moveTo>
                  <a:pt x="142" y="65"/>
                </a:moveTo>
                <a:cubicBezTo>
                  <a:pt x="138" y="47"/>
                  <a:pt x="116" y="27"/>
                  <a:pt x="86" y="27"/>
                </a:cubicBezTo>
                <a:cubicBezTo>
                  <a:pt x="55" y="27"/>
                  <a:pt x="34" y="47"/>
                  <a:pt x="29" y="65"/>
                </a:cubicBezTo>
                <a:cubicBezTo>
                  <a:pt x="26" y="79"/>
                  <a:pt x="29" y="92"/>
                  <a:pt x="35" y="105"/>
                </a:cubicBezTo>
                <a:cubicBezTo>
                  <a:pt x="41" y="116"/>
                  <a:pt x="48" y="126"/>
                  <a:pt x="53" y="138"/>
                </a:cubicBezTo>
                <a:cubicBezTo>
                  <a:pt x="56" y="144"/>
                  <a:pt x="57" y="153"/>
                  <a:pt x="58" y="160"/>
                </a:cubicBezTo>
                <a:cubicBezTo>
                  <a:pt x="60" y="165"/>
                  <a:pt x="62" y="167"/>
                  <a:pt x="68" y="167"/>
                </a:cubicBezTo>
                <a:cubicBezTo>
                  <a:pt x="70" y="167"/>
                  <a:pt x="71" y="167"/>
                  <a:pt x="72" y="167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57" y="101"/>
                  <a:pt x="53" y="99"/>
                  <a:pt x="50" y="96"/>
                </a:cubicBezTo>
                <a:cubicBezTo>
                  <a:pt x="47" y="92"/>
                  <a:pt x="45" y="88"/>
                  <a:pt x="45" y="84"/>
                </a:cubicBezTo>
                <a:cubicBezTo>
                  <a:pt x="45" y="79"/>
                  <a:pt x="47" y="75"/>
                  <a:pt x="50" y="72"/>
                </a:cubicBezTo>
                <a:cubicBezTo>
                  <a:pt x="53" y="68"/>
                  <a:pt x="57" y="67"/>
                  <a:pt x="62" y="67"/>
                </a:cubicBezTo>
                <a:cubicBezTo>
                  <a:pt x="71" y="67"/>
                  <a:pt x="79" y="74"/>
                  <a:pt x="79" y="83"/>
                </a:cubicBezTo>
                <a:cubicBezTo>
                  <a:pt x="79" y="83"/>
                  <a:pt x="79" y="83"/>
                  <a:pt x="79" y="83"/>
                </a:cubicBezTo>
                <a:cubicBezTo>
                  <a:pt x="79" y="94"/>
                  <a:pt x="79" y="94"/>
                  <a:pt x="79" y="94"/>
                </a:cubicBezTo>
                <a:cubicBezTo>
                  <a:pt x="83" y="94"/>
                  <a:pt x="83" y="94"/>
                  <a:pt x="83" y="94"/>
                </a:cubicBezTo>
                <a:cubicBezTo>
                  <a:pt x="93" y="94"/>
                  <a:pt x="93" y="94"/>
                  <a:pt x="93" y="94"/>
                </a:cubicBezTo>
                <a:cubicBezTo>
                  <a:pt x="93" y="83"/>
                  <a:pt x="93" y="83"/>
                  <a:pt x="93" y="83"/>
                </a:cubicBezTo>
                <a:cubicBezTo>
                  <a:pt x="93" y="83"/>
                  <a:pt x="93" y="83"/>
                  <a:pt x="93" y="83"/>
                </a:cubicBezTo>
                <a:cubicBezTo>
                  <a:pt x="93" y="79"/>
                  <a:pt x="94" y="75"/>
                  <a:pt x="98" y="72"/>
                </a:cubicBezTo>
                <a:cubicBezTo>
                  <a:pt x="101" y="68"/>
                  <a:pt x="105" y="67"/>
                  <a:pt x="110" y="67"/>
                </a:cubicBezTo>
                <a:cubicBezTo>
                  <a:pt x="114" y="67"/>
                  <a:pt x="118" y="68"/>
                  <a:pt x="122" y="72"/>
                </a:cubicBezTo>
                <a:cubicBezTo>
                  <a:pt x="125" y="75"/>
                  <a:pt x="126" y="79"/>
                  <a:pt x="126" y="84"/>
                </a:cubicBezTo>
                <a:cubicBezTo>
                  <a:pt x="126" y="88"/>
                  <a:pt x="125" y="92"/>
                  <a:pt x="122" y="96"/>
                </a:cubicBezTo>
                <a:cubicBezTo>
                  <a:pt x="118" y="99"/>
                  <a:pt x="114" y="101"/>
                  <a:pt x="110" y="101"/>
                </a:cubicBezTo>
                <a:cubicBezTo>
                  <a:pt x="99" y="101"/>
                  <a:pt x="99" y="101"/>
                  <a:pt x="99" y="101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101" y="167"/>
                  <a:pt x="102" y="167"/>
                  <a:pt x="103" y="167"/>
                </a:cubicBezTo>
                <a:cubicBezTo>
                  <a:pt x="110" y="167"/>
                  <a:pt x="112" y="165"/>
                  <a:pt x="113" y="160"/>
                </a:cubicBezTo>
                <a:cubicBezTo>
                  <a:pt x="115" y="153"/>
                  <a:pt x="116" y="144"/>
                  <a:pt x="119" y="138"/>
                </a:cubicBezTo>
                <a:cubicBezTo>
                  <a:pt x="124" y="126"/>
                  <a:pt x="130" y="116"/>
                  <a:pt x="136" y="105"/>
                </a:cubicBezTo>
                <a:cubicBezTo>
                  <a:pt x="143" y="92"/>
                  <a:pt x="146" y="79"/>
                  <a:pt x="142" y="65"/>
                </a:cubicBezTo>
                <a:close/>
                <a:moveTo>
                  <a:pt x="92" y="6"/>
                </a:moveTo>
                <a:cubicBezTo>
                  <a:pt x="92" y="3"/>
                  <a:pt x="89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0"/>
                  <a:pt x="80" y="3"/>
                  <a:pt x="80" y="6"/>
                </a:cubicBezTo>
                <a:cubicBezTo>
                  <a:pt x="80" y="17"/>
                  <a:pt x="80" y="17"/>
                  <a:pt x="80" y="17"/>
                </a:cubicBezTo>
                <a:cubicBezTo>
                  <a:pt x="80" y="21"/>
                  <a:pt x="82" y="24"/>
                  <a:pt x="86" y="24"/>
                </a:cubicBezTo>
                <a:cubicBezTo>
                  <a:pt x="86" y="24"/>
                  <a:pt x="86" y="24"/>
                  <a:pt x="86" y="24"/>
                </a:cubicBezTo>
                <a:cubicBezTo>
                  <a:pt x="89" y="24"/>
                  <a:pt x="92" y="21"/>
                  <a:pt x="92" y="17"/>
                </a:cubicBezTo>
                <a:lnTo>
                  <a:pt x="92" y="6"/>
                </a:lnTo>
                <a:close/>
                <a:moveTo>
                  <a:pt x="127" y="16"/>
                </a:moveTo>
                <a:cubicBezTo>
                  <a:pt x="128" y="13"/>
                  <a:pt x="127" y="9"/>
                  <a:pt x="124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21" y="6"/>
                  <a:pt x="117" y="7"/>
                  <a:pt x="116" y="10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8" y="23"/>
                  <a:pt x="110" y="27"/>
                  <a:pt x="113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6" y="30"/>
                  <a:pt x="119" y="29"/>
                  <a:pt x="121" y="26"/>
                </a:cubicBezTo>
                <a:lnTo>
                  <a:pt x="127" y="16"/>
                </a:lnTo>
                <a:close/>
                <a:moveTo>
                  <a:pt x="152" y="36"/>
                </a:moveTo>
                <a:cubicBezTo>
                  <a:pt x="155" y="34"/>
                  <a:pt x="155" y="30"/>
                  <a:pt x="153" y="27"/>
                </a:cubicBezTo>
                <a:cubicBezTo>
                  <a:pt x="153" y="27"/>
                  <a:pt x="153" y="27"/>
                  <a:pt x="153" y="27"/>
                </a:cubicBezTo>
                <a:cubicBezTo>
                  <a:pt x="150" y="25"/>
                  <a:pt x="146" y="25"/>
                  <a:pt x="144" y="27"/>
                </a:cubicBezTo>
                <a:cubicBezTo>
                  <a:pt x="135" y="35"/>
                  <a:pt x="135" y="35"/>
                  <a:pt x="135" y="35"/>
                </a:cubicBezTo>
                <a:cubicBezTo>
                  <a:pt x="133" y="37"/>
                  <a:pt x="132" y="41"/>
                  <a:pt x="135" y="43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37" y="46"/>
                  <a:pt x="141" y="46"/>
                  <a:pt x="143" y="44"/>
                </a:cubicBezTo>
                <a:lnTo>
                  <a:pt x="152" y="36"/>
                </a:lnTo>
                <a:close/>
                <a:moveTo>
                  <a:pt x="165" y="67"/>
                </a:moveTo>
                <a:cubicBezTo>
                  <a:pt x="169" y="66"/>
                  <a:pt x="171" y="63"/>
                  <a:pt x="170" y="60"/>
                </a:cubicBezTo>
                <a:cubicBezTo>
                  <a:pt x="170" y="60"/>
                  <a:pt x="170" y="60"/>
                  <a:pt x="170" y="60"/>
                </a:cubicBezTo>
                <a:cubicBezTo>
                  <a:pt x="170" y="56"/>
                  <a:pt x="167" y="54"/>
                  <a:pt x="163" y="55"/>
                </a:cubicBezTo>
                <a:cubicBezTo>
                  <a:pt x="152" y="57"/>
                  <a:pt x="152" y="57"/>
                  <a:pt x="152" y="57"/>
                </a:cubicBezTo>
                <a:cubicBezTo>
                  <a:pt x="149" y="57"/>
                  <a:pt x="146" y="60"/>
                  <a:pt x="147" y="64"/>
                </a:cubicBezTo>
                <a:cubicBezTo>
                  <a:pt x="147" y="64"/>
                  <a:pt x="147" y="64"/>
                  <a:pt x="147" y="64"/>
                </a:cubicBezTo>
                <a:cubicBezTo>
                  <a:pt x="148" y="67"/>
                  <a:pt x="151" y="69"/>
                  <a:pt x="154" y="69"/>
                </a:cubicBezTo>
                <a:lnTo>
                  <a:pt x="165" y="67"/>
                </a:lnTo>
                <a:close/>
                <a:moveTo>
                  <a:pt x="163" y="100"/>
                </a:moveTo>
                <a:cubicBezTo>
                  <a:pt x="166" y="101"/>
                  <a:pt x="169" y="99"/>
                  <a:pt x="170" y="95"/>
                </a:cubicBezTo>
                <a:cubicBezTo>
                  <a:pt x="170" y="95"/>
                  <a:pt x="170" y="95"/>
                  <a:pt x="170" y="95"/>
                </a:cubicBezTo>
                <a:cubicBezTo>
                  <a:pt x="171" y="92"/>
                  <a:pt x="169" y="89"/>
                  <a:pt x="165" y="88"/>
                </a:cubicBezTo>
                <a:cubicBezTo>
                  <a:pt x="154" y="86"/>
                  <a:pt x="154" y="86"/>
                  <a:pt x="154" y="86"/>
                </a:cubicBezTo>
                <a:cubicBezTo>
                  <a:pt x="151" y="85"/>
                  <a:pt x="147" y="87"/>
                  <a:pt x="147" y="91"/>
                </a:cubicBezTo>
                <a:cubicBezTo>
                  <a:pt x="147" y="91"/>
                  <a:pt x="147" y="91"/>
                  <a:pt x="147" y="91"/>
                </a:cubicBezTo>
                <a:cubicBezTo>
                  <a:pt x="146" y="94"/>
                  <a:pt x="148" y="97"/>
                  <a:pt x="151" y="98"/>
                </a:cubicBezTo>
                <a:lnTo>
                  <a:pt x="163" y="100"/>
                </a:lnTo>
                <a:close/>
                <a:moveTo>
                  <a:pt x="50" y="26"/>
                </a:moveTo>
                <a:cubicBezTo>
                  <a:pt x="51" y="29"/>
                  <a:pt x="55" y="30"/>
                  <a:pt x="58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61" y="27"/>
                  <a:pt x="62" y="23"/>
                  <a:pt x="61" y="20"/>
                </a:cubicBezTo>
                <a:cubicBezTo>
                  <a:pt x="55" y="10"/>
                  <a:pt x="55" y="10"/>
                  <a:pt x="55" y="10"/>
                </a:cubicBezTo>
                <a:cubicBezTo>
                  <a:pt x="53" y="7"/>
                  <a:pt x="50" y="6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4" y="9"/>
                  <a:pt x="43" y="13"/>
                  <a:pt x="44" y="16"/>
                </a:cubicBezTo>
                <a:lnTo>
                  <a:pt x="50" y="26"/>
                </a:lnTo>
                <a:close/>
                <a:moveTo>
                  <a:pt x="27" y="44"/>
                </a:moveTo>
                <a:cubicBezTo>
                  <a:pt x="30" y="46"/>
                  <a:pt x="34" y="46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8" y="41"/>
                  <a:pt x="38" y="37"/>
                  <a:pt x="36" y="35"/>
                </a:cubicBezTo>
                <a:cubicBezTo>
                  <a:pt x="27" y="27"/>
                  <a:pt x="27" y="27"/>
                  <a:pt x="27" y="27"/>
                </a:cubicBezTo>
                <a:cubicBezTo>
                  <a:pt x="24" y="25"/>
                  <a:pt x="20" y="25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6" y="30"/>
                  <a:pt x="16" y="34"/>
                  <a:pt x="19" y="36"/>
                </a:cubicBezTo>
                <a:lnTo>
                  <a:pt x="27" y="44"/>
                </a:lnTo>
                <a:close/>
                <a:moveTo>
                  <a:pt x="17" y="69"/>
                </a:moveTo>
                <a:cubicBezTo>
                  <a:pt x="20" y="69"/>
                  <a:pt x="23" y="67"/>
                  <a:pt x="24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60"/>
                  <a:pt x="22" y="57"/>
                  <a:pt x="19" y="57"/>
                </a:cubicBezTo>
                <a:cubicBezTo>
                  <a:pt x="7" y="55"/>
                  <a:pt x="7" y="55"/>
                  <a:pt x="7" y="55"/>
                </a:cubicBezTo>
                <a:cubicBezTo>
                  <a:pt x="4" y="54"/>
                  <a:pt x="1" y="56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3"/>
                  <a:pt x="2" y="66"/>
                  <a:pt x="5" y="67"/>
                </a:cubicBezTo>
                <a:lnTo>
                  <a:pt x="17" y="69"/>
                </a:lnTo>
                <a:close/>
                <a:moveTo>
                  <a:pt x="19" y="98"/>
                </a:moveTo>
                <a:cubicBezTo>
                  <a:pt x="23" y="97"/>
                  <a:pt x="25" y="94"/>
                  <a:pt x="24" y="91"/>
                </a:cubicBezTo>
                <a:cubicBezTo>
                  <a:pt x="24" y="91"/>
                  <a:pt x="24" y="91"/>
                  <a:pt x="24" y="91"/>
                </a:cubicBezTo>
                <a:cubicBezTo>
                  <a:pt x="23" y="87"/>
                  <a:pt x="20" y="85"/>
                  <a:pt x="17" y="86"/>
                </a:cubicBezTo>
                <a:cubicBezTo>
                  <a:pt x="6" y="88"/>
                  <a:pt x="6" y="88"/>
                  <a:pt x="6" y="88"/>
                </a:cubicBezTo>
                <a:cubicBezTo>
                  <a:pt x="2" y="89"/>
                  <a:pt x="0" y="92"/>
                  <a:pt x="1" y="95"/>
                </a:cubicBezTo>
                <a:cubicBezTo>
                  <a:pt x="1" y="95"/>
                  <a:pt x="1" y="95"/>
                  <a:pt x="1" y="95"/>
                </a:cubicBezTo>
                <a:cubicBezTo>
                  <a:pt x="1" y="99"/>
                  <a:pt x="5" y="101"/>
                  <a:pt x="8" y="100"/>
                </a:cubicBezTo>
                <a:lnTo>
                  <a:pt x="19" y="98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32"/>
          <p:cNvSpPr/>
          <p:nvPr/>
        </p:nvSpPr>
        <p:spPr>
          <a:xfrm>
            <a:off x="3954462" y="5307012"/>
            <a:ext cx="958850" cy="642937"/>
          </a:xfrm>
          <a:custGeom>
            <a:avLst/>
            <a:gdLst/>
            <a:ahLst/>
            <a:cxnLst/>
            <a:rect l="l" t="t" r="r" b="b"/>
            <a:pathLst>
              <a:path w="239" h="160" extrusionOk="0">
                <a:moveTo>
                  <a:pt x="190" y="15"/>
                </a:moveTo>
                <a:cubicBezTo>
                  <a:pt x="212" y="71"/>
                  <a:pt x="212" y="71"/>
                  <a:pt x="212" y="71"/>
                </a:cubicBezTo>
                <a:cubicBezTo>
                  <a:pt x="185" y="83"/>
                  <a:pt x="185" y="83"/>
                  <a:pt x="185" y="83"/>
                </a:cubicBezTo>
                <a:cubicBezTo>
                  <a:pt x="170" y="70"/>
                  <a:pt x="125" y="31"/>
                  <a:pt x="121" y="31"/>
                </a:cubicBezTo>
                <a:cubicBezTo>
                  <a:pt x="118" y="31"/>
                  <a:pt x="104" y="36"/>
                  <a:pt x="103" y="37"/>
                </a:cubicBezTo>
                <a:cubicBezTo>
                  <a:pt x="103" y="37"/>
                  <a:pt x="94" y="39"/>
                  <a:pt x="87" y="39"/>
                </a:cubicBezTo>
                <a:cubicBezTo>
                  <a:pt x="83" y="39"/>
                  <a:pt x="80" y="38"/>
                  <a:pt x="79" y="37"/>
                </a:cubicBezTo>
                <a:cubicBezTo>
                  <a:pt x="77" y="36"/>
                  <a:pt x="76" y="35"/>
                  <a:pt x="76" y="33"/>
                </a:cubicBezTo>
                <a:cubicBezTo>
                  <a:pt x="76" y="30"/>
                  <a:pt x="80" y="28"/>
                  <a:pt x="81" y="27"/>
                </a:cubicBezTo>
                <a:cubicBezTo>
                  <a:pt x="93" y="20"/>
                  <a:pt x="125" y="8"/>
                  <a:pt x="128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6" y="8"/>
                  <a:pt x="184" y="15"/>
                  <a:pt x="190" y="15"/>
                </a:cubicBezTo>
                <a:close/>
                <a:moveTo>
                  <a:pt x="210" y="0"/>
                </a:moveTo>
                <a:cubicBezTo>
                  <a:pt x="209" y="0"/>
                  <a:pt x="208" y="0"/>
                  <a:pt x="208" y="0"/>
                </a:cubicBezTo>
                <a:cubicBezTo>
                  <a:pt x="198" y="4"/>
                  <a:pt x="198" y="4"/>
                  <a:pt x="198" y="4"/>
                </a:cubicBezTo>
                <a:cubicBezTo>
                  <a:pt x="197" y="5"/>
                  <a:pt x="196" y="6"/>
                  <a:pt x="195" y="7"/>
                </a:cubicBezTo>
                <a:cubicBezTo>
                  <a:pt x="194" y="9"/>
                  <a:pt x="194" y="10"/>
                  <a:pt x="195" y="12"/>
                </a:cubicBezTo>
                <a:cubicBezTo>
                  <a:pt x="218" y="70"/>
                  <a:pt x="218" y="70"/>
                  <a:pt x="218" y="70"/>
                </a:cubicBezTo>
                <a:cubicBezTo>
                  <a:pt x="219" y="73"/>
                  <a:pt x="223" y="75"/>
                  <a:pt x="226" y="74"/>
                </a:cubicBezTo>
                <a:cubicBezTo>
                  <a:pt x="235" y="70"/>
                  <a:pt x="235" y="70"/>
                  <a:pt x="235" y="70"/>
                </a:cubicBezTo>
                <a:cubicBezTo>
                  <a:pt x="237" y="69"/>
                  <a:pt x="238" y="68"/>
                  <a:pt x="239" y="67"/>
                </a:cubicBezTo>
                <a:cubicBezTo>
                  <a:pt x="239" y="65"/>
                  <a:pt x="239" y="64"/>
                  <a:pt x="239" y="62"/>
                </a:cubicBezTo>
                <a:cubicBezTo>
                  <a:pt x="216" y="4"/>
                  <a:pt x="216" y="4"/>
                  <a:pt x="216" y="4"/>
                </a:cubicBezTo>
                <a:cubicBezTo>
                  <a:pt x="215" y="1"/>
                  <a:pt x="212" y="0"/>
                  <a:pt x="210" y="0"/>
                </a:cubicBezTo>
                <a:close/>
                <a:moveTo>
                  <a:pt x="0" y="80"/>
                </a:moveTo>
                <a:cubicBezTo>
                  <a:pt x="0" y="81"/>
                  <a:pt x="0" y="83"/>
                  <a:pt x="1" y="84"/>
                </a:cubicBezTo>
                <a:cubicBezTo>
                  <a:pt x="2" y="86"/>
                  <a:pt x="4" y="86"/>
                  <a:pt x="6" y="86"/>
                </a:cubicBezTo>
                <a:cubicBezTo>
                  <a:pt x="15" y="87"/>
                  <a:pt x="15" y="87"/>
                  <a:pt x="15" y="87"/>
                </a:cubicBezTo>
                <a:cubicBezTo>
                  <a:pt x="19" y="87"/>
                  <a:pt x="22" y="85"/>
                  <a:pt x="22" y="81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4"/>
                  <a:pt x="27" y="13"/>
                  <a:pt x="26" y="12"/>
                </a:cubicBezTo>
                <a:cubicBezTo>
                  <a:pt x="24" y="10"/>
                  <a:pt x="23" y="10"/>
                  <a:pt x="2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8" y="9"/>
                  <a:pt x="5" y="11"/>
                  <a:pt x="5" y="14"/>
                </a:cubicBezTo>
                <a:lnTo>
                  <a:pt x="0" y="80"/>
                </a:lnTo>
                <a:close/>
                <a:moveTo>
                  <a:pt x="98" y="138"/>
                </a:moveTo>
                <a:cubicBezTo>
                  <a:pt x="98" y="136"/>
                  <a:pt x="96" y="134"/>
                  <a:pt x="94" y="132"/>
                </a:cubicBezTo>
                <a:cubicBezTo>
                  <a:pt x="90" y="129"/>
                  <a:pt x="86" y="129"/>
                  <a:pt x="82" y="134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3" y="145"/>
                  <a:pt x="73" y="145"/>
                  <a:pt x="73" y="145"/>
                </a:cubicBezTo>
                <a:cubicBezTo>
                  <a:pt x="68" y="151"/>
                  <a:pt x="73" y="156"/>
                  <a:pt x="75" y="158"/>
                </a:cubicBezTo>
                <a:cubicBezTo>
                  <a:pt x="77" y="159"/>
                  <a:pt x="79" y="160"/>
                  <a:pt x="80" y="160"/>
                </a:cubicBezTo>
                <a:cubicBezTo>
                  <a:pt x="83" y="160"/>
                  <a:pt x="85" y="159"/>
                  <a:pt x="87" y="156"/>
                </a:cubicBezTo>
                <a:cubicBezTo>
                  <a:pt x="94" y="148"/>
                  <a:pt x="94" y="148"/>
                  <a:pt x="94" y="148"/>
                </a:cubicBezTo>
                <a:cubicBezTo>
                  <a:pt x="94" y="148"/>
                  <a:pt x="94" y="148"/>
                  <a:pt x="94" y="148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3"/>
                  <a:pt x="99" y="140"/>
                  <a:pt x="98" y="138"/>
                </a:cubicBezTo>
                <a:close/>
                <a:moveTo>
                  <a:pt x="52" y="134"/>
                </a:moveTo>
                <a:cubicBezTo>
                  <a:pt x="48" y="138"/>
                  <a:pt x="49" y="142"/>
                  <a:pt x="54" y="146"/>
                </a:cubicBezTo>
                <a:cubicBezTo>
                  <a:pt x="58" y="149"/>
                  <a:pt x="63" y="149"/>
                  <a:pt x="66" y="144"/>
                </a:cubicBezTo>
                <a:cubicBezTo>
                  <a:pt x="78" y="131"/>
                  <a:pt x="78" y="131"/>
                  <a:pt x="78" y="131"/>
                </a:cubicBezTo>
                <a:cubicBezTo>
                  <a:pt x="83" y="124"/>
                  <a:pt x="78" y="119"/>
                  <a:pt x="76" y="118"/>
                </a:cubicBezTo>
                <a:cubicBezTo>
                  <a:pt x="72" y="114"/>
                  <a:pt x="68" y="115"/>
                  <a:pt x="64" y="119"/>
                </a:cubicBezTo>
                <a:cubicBezTo>
                  <a:pt x="58" y="127"/>
                  <a:pt x="58" y="127"/>
                  <a:pt x="58" y="127"/>
                </a:cubicBezTo>
                <a:cubicBezTo>
                  <a:pt x="58" y="127"/>
                  <a:pt x="58" y="127"/>
                  <a:pt x="58" y="127"/>
                </a:cubicBezTo>
                <a:cubicBezTo>
                  <a:pt x="57" y="128"/>
                  <a:pt x="57" y="128"/>
                  <a:pt x="57" y="128"/>
                </a:cubicBezTo>
                <a:lnTo>
                  <a:pt x="52" y="134"/>
                </a:lnTo>
                <a:close/>
                <a:moveTo>
                  <a:pt x="35" y="118"/>
                </a:moveTo>
                <a:cubicBezTo>
                  <a:pt x="33" y="120"/>
                  <a:pt x="32" y="122"/>
                  <a:pt x="33" y="125"/>
                </a:cubicBezTo>
                <a:cubicBezTo>
                  <a:pt x="33" y="127"/>
                  <a:pt x="35" y="129"/>
                  <a:pt x="37" y="131"/>
                </a:cubicBezTo>
                <a:cubicBezTo>
                  <a:pt x="41" y="134"/>
                  <a:pt x="45" y="133"/>
                  <a:pt x="49" y="129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63" y="112"/>
                  <a:pt x="64" y="110"/>
                  <a:pt x="63" y="107"/>
                </a:cubicBezTo>
                <a:cubicBezTo>
                  <a:pt x="63" y="105"/>
                  <a:pt x="62" y="103"/>
                  <a:pt x="60" y="101"/>
                </a:cubicBezTo>
                <a:cubicBezTo>
                  <a:pt x="56" y="98"/>
                  <a:pt x="51" y="98"/>
                  <a:pt x="48" y="103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1" y="111"/>
                  <a:pt x="41" y="111"/>
                  <a:pt x="41" y="111"/>
                </a:cubicBezTo>
                <a:lnTo>
                  <a:pt x="35" y="118"/>
                </a:lnTo>
                <a:close/>
                <a:moveTo>
                  <a:pt x="32" y="112"/>
                </a:moveTo>
                <a:cubicBezTo>
                  <a:pt x="45" y="98"/>
                  <a:pt x="45" y="98"/>
                  <a:pt x="45" y="98"/>
                </a:cubicBezTo>
                <a:cubicBezTo>
                  <a:pt x="50" y="91"/>
                  <a:pt x="45" y="86"/>
                  <a:pt x="43" y="85"/>
                </a:cubicBezTo>
                <a:cubicBezTo>
                  <a:pt x="39" y="81"/>
                  <a:pt x="35" y="82"/>
                  <a:pt x="31" y="87"/>
                </a:cubicBezTo>
                <a:cubicBezTo>
                  <a:pt x="27" y="92"/>
                  <a:pt x="27" y="92"/>
                  <a:pt x="27" y="92"/>
                </a:cubicBezTo>
                <a:cubicBezTo>
                  <a:pt x="27" y="92"/>
                  <a:pt x="27" y="92"/>
                  <a:pt x="27" y="92"/>
                </a:cubicBezTo>
                <a:cubicBezTo>
                  <a:pt x="26" y="93"/>
                  <a:pt x="26" y="93"/>
                  <a:pt x="26" y="93"/>
                </a:cubicBezTo>
                <a:cubicBezTo>
                  <a:pt x="21" y="99"/>
                  <a:pt x="21" y="99"/>
                  <a:pt x="21" y="99"/>
                </a:cubicBezTo>
                <a:cubicBezTo>
                  <a:pt x="19" y="102"/>
                  <a:pt x="18" y="104"/>
                  <a:pt x="18" y="106"/>
                </a:cubicBezTo>
                <a:cubicBezTo>
                  <a:pt x="18" y="109"/>
                  <a:pt x="20" y="110"/>
                  <a:pt x="21" y="111"/>
                </a:cubicBezTo>
                <a:cubicBezTo>
                  <a:pt x="23" y="113"/>
                  <a:pt x="25" y="114"/>
                  <a:pt x="28" y="114"/>
                </a:cubicBezTo>
                <a:cubicBezTo>
                  <a:pt x="29" y="114"/>
                  <a:pt x="31" y="114"/>
                  <a:pt x="32" y="112"/>
                </a:cubicBezTo>
                <a:close/>
                <a:moveTo>
                  <a:pt x="181" y="100"/>
                </a:moveTo>
                <a:cubicBezTo>
                  <a:pt x="184" y="96"/>
                  <a:pt x="186" y="91"/>
                  <a:pt x="180" y="87"/>
                </a:cubicBezTo>
                <a:cubicBezTo>
                  <a:pt x="176" y="83"/>
                  <a:pt x="176" y="83"/>
                  <a:pt x="176" y="83"/>
                </a:cubicBezTo>
                <a:cubicBezTo>
                  <a:pt x="153" y="63"/>
                  <a:pt x="126" y="41"/>
                  <a:pt x="121" y="37"/>
                </a:cubicBezTo>
                <a:cubicBezTo>
                  <a:pt x="118" y="38"/>
                  <a:pt x="110" y="40"/>
                  <a:pt x="104" y="42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4" y="42"/>
                  <a:pt x="95" y="45"/>
                  <a:pt x="87" y="45"/>
                </a:cubicBezTo>
                <a:cubicBezTo>
                  <a:pt x="82" y="45"/>
                  <a:pt x="78" y="44"/>
                  <a:pt x="76" y="42"/>
                </a:cubicBezTo>
                <a:cubicBezTo>
                  <a:pt x="71" y="39"/>
                  <a:pt x="70" y="35"/>
                  <a:pt x="70" y="33"/>
                </a:cubicBezTo>
                <a:cubicBezTo>
                  <a:pt x="71" y="28"/>
                  <a:pt x="75" y="24"/>
                  <a:pt x="78" y="22"/>
                </a:cubicBezTo>
                <a:cubicBezTo>
                  <a:pt x="33" y="16"/>
                  <a:pt x="33" y="16"/>
                  <a:pt x="33" y="16"/>
                </a:cubicBezTo>
                <a:cubicBezTo>
                  <a:pt x="28" y="82"/>
                  <a:pt x="28" y="82"/>
                  <a:pt x="28" y="82"/>
                </a:cubicBezTo>
                <a:cubicBezTo>
                  <a:pt x="32" y="78"/>
                  <a:pt x="35" y="77"/>
                  <a:pt x="38" y="77"/>
                </a:cubicBezTo>
                <a:cubicBezTo>
                  <a:pt x="41" y="77"/>
                  <a:pt x="44" y="78"/>
                  <a:pt x="47" y="81"/>
                </a:cubicBezTo>
                <a:cubicBezTo>
                  <a:pt x="51" y="84"/>
                  <a:pt x="53" y="89"/>
                  <a:pt x="53" y="94"/>
                </a:cubicBezTo>
                <a:cubicBezTo>
                  <a:pt x="56" y="93"/>
                  <a:pt x="60" y="94"/>
                  <a:pt x="63" y="97"/>
                </a:cubicBezTo>
                <a:cubicBezTo>
                  <a:pt x="68" y="101"/>
                  <a:pt x="70" y="105"/>
                  <a:pt x="69" y="110"/>
                </a:cubicBezTo>
                <a:cubicBezTo>
                  <a:pt x="73" y="110"/>
                  <a:pt x="76" y="111"/>
                  <a:pt x="80" y="113"/>
                </a:cubicBezTo>
                <a:cubicBezTo>
                  <a:pt x="84" y="117"/>
                  <a:pt x="86" y="121"/>
                  <a:pt x="86" y="125"/>
                </a:cubicBezTo>
                <a:cubicBezTo>
                  <a:pt x="90" y="124"/>
                  <a:pt x="94" y="125"/>
                  <a:pt x="98" y="128"/>
                </a:cubicBezTo>
                <a:cubicBezTo>
                  <a:pt x="103" y="132"/>
                  <a:pt x="105" y="138"/>
                  <a:pt x="103" y="144"/>
                </a:cubicBezTo>
                <a:cubicBezTo>
                  <a:pt x="107" y="147"/>
                  <a:pt x="107" y="147"/>
                  <a:pt x="107" y="147"/>
                </a:cubicBezTo>
                <a:cubicBezTo>
                  <a:pt x="107" y="147"/>
                  <a:pt x="108" y="148"/>
                  <a:pt x="108" y="148"/>
                </a:cubicBezTo>
                <a:cubicBezTo>
                  <a:pt x="108" y="148"/>
                  <a:pt x="108" y="148"/>
                  <a:pt x="108" y="148"/>
                </a:cubicBezTo>
                <a:cubicBezTo>
                  <a:pt x="110" y="149"/>
                  <a:pt x="111" y="149"/>
                  <a:pt x="113" y="149"/>
                </a:cubicBezTo>
                <a:cubicBezTo>
                  <a:pt x="116" y="149"/>
                  <a:pt x="118" y="148"/>
                  <a:pt x="119" y="146"/>
                </a:cubicBezTo>
                <a:cubicBezTo>
                  <a:pt x="122" y="143"/>
                  <a:pt x="123" y="140"/>
                  <a:pt x="120" y="137"/>
                </a:cubicBezTo>
                <a:cubicBezTo>
                  <a:pt x="120" y="136"/>
                  <a:pt x="120" y="136"/>
                  <a:pt x="120" y="136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9" y="119"/>
                  <a:pt x="98" y="118"/>
                  <a:pt x="98" y="117"/>
                </a:cubicBezTo>
                <a:cubicBezTo>
                  <a:pt x="98" y="116"/>
                  <a:pt x="98" y="115"/>
                  <a:pt x="99" y="115"/>
                </a:cubicBezTo>
                <a:cubicBezTo>
                  <a:pt x="100" y="113"/>
                  <a:pt x="102" y="113"/>
                  <a:pt x="104" y="114"/>
                </a:cubicBezTo>
                <a:cubicBezTo>
                  <a:pt x="130" y="137"/>
                  <a:pt x="130" y="137"/>
                  <a:pt x="130" y="137"/>
                </a:cubicBezTo>
                <a:cubicBezTo>
                  <a:pt x="131" y="137"/>
                  <a:pt x="133" y="138"/>
                  <a:pt x="135" y="138"/>
                </a:cubicBezTo>
                <a:cubicBezTo>
                  <a:pt x="137" y="138"/>
                  <a:pt x="140" y="136"/>
                  <a:pt x="142" y="134"/>
                </a:cubicBezTo>
                <a:cubicBezTo>
                  <a:pt x="143" y="132"/>
                  <a:pt x="144" y="130"/>
                  <a:pt x="144" y="128"/>
                </a:cubicBezTo>
                <a:cubicBezTo>
                  <a:pt x="144" y="125"/>
                  <a:pt x="142" y="123"/>
                  <a:pt x="140" y="121"/>
                </a:cubicBezTo>
                <a:cubicBezTo>
                  <a:pt x="137" y="119"/>
                  <a:pt x="137" y="119"/>
                  <a:pt x="137" y="119"/>
                </a:cubicBezTo>
                <a:cubicBezTo>
                  <a:pt x="137" y="119"/>
                  <a:pt x="137" y="119"/>
                  <a:pt x="137" y="119"/>
                </a:cubicBezTo>
                <a:cubicBezTo>
                  <a:pt x="122" y="107"/>
                  <a:pt x="122" y="107"/>
                  <a:pt x="122" y="107"/>
                </a:cubicBezTo>
                <a:cubicBezTo>
                  <a:pt x="122" y="106"/>
                  <a:pt x="121" y="105"/>
                  <a:pt x="121" y="104"/>
                </a:cubicBezTo>
                <a:cubicBezTo>
                  <a:pt x="121" y="104"/>
                  <a:pt x="121" y="103"/>
                  <a:pt x="122" y="102"/>
                </a:cubicBezTo>
                <a:cubicBezTo>
                  <a:pt x="123" y="101"/>
                  <a:pt x="125" y="101"/>
                  <a:pt x="126" y="102"/>
                </a:cubicBezTo>
                <a:cubicBezTo>
                  <a:pt x="151" y="121"/>
                  <a:pt x="151" y="121"/>
                  <a:pt x="151" y="121"/>
                </a:cubicBezTo>
                <a:cubicBezTo>
                  <a:pt x="152" y="123"/>
                  <a:pt x="154" y="123"/>
                  <a:pt x="156" y="123"/>
                </a:cubicBezTo>
                <a:cubicBezTo>
                  <a:pt x="159" y="123"/>
                  <a:pt x="162" y="122"/>
                  <a:pt x="164" y="119"/>
                </a:cubicBezTo>
                <a:cubicBezTo>
                  <a:pt x="166" y="117"/>
                  <a:pt x="167" y="115"/>
                  <a:pt x="167" y="113"/>
                </a:cubicBezTo>
                <a:cubicBezTo>
                  <a:pt x="166" y="110"/>
                  <a:pt x="165" y="108"/>
                  <a:pt x="163" y="106"/>
                </a:cubicBezTo>
                <a:cubicBezTo>
                  <a:pt x="156" y="100"/>
                  <a:pt x="156" y="100"/>
                  <a:pt x="156" y="100"/>
                </a:cubicBezTo>
                <a:cubicBezTo>
                  <a:pt x="156" y="100"/>
                  <a:pt x="156" y="100"/>
                  <a:pt x="156" y="10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2" y="89"/>
                  <a:pt x="141" y="87"/>
                  <a:pt x="143" y="86"/>
                </a:cubicBezTo>
                <a:cubicBezTo>
                  <a:pt x="144" y="84"/>
                  <a:pt x="146" y="84"/>
                  <a:pt x="147" y="85"/>
                </a:cubicBezTo>
                <a:cubicBezTo>
                  <a:pt x="168" y="102"/>
                  <a:pt x="168" y="102"/>
                  <a:pt x="168" y="102"/>
                </a:cubicBezTo>
                <a:cubicBezTo>
                  <a:pt x="172" y="105"/>
                  <a:pt x="177" y="104"/>
                  <a:pt x="181" y="10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32"/>
          <p:cNvSpPr/>
          <p:nvPr/>
        </p:nvSpPr>
        <p:spPr>
          <a:xfrm>
            <a:off x="10668000" y="5280025"/>
            <a:ext cx="830262" cy="693737"/>
          </a:xfrm>
          <a:custGeom>
            <a:avLst/>
            <a:gdLst/>
            <a:ahLst/>
            <a:cxnLst/>
            <a:rect l="l" t="t" r="r" b="b"/>
            <a:pathLst>
              <a:path w="207" h="173" extrusionOk="0">
                <a:moveTo>
                  <a:pt x="28" y="141"/>
                </a:moveTo>
                <a:cubicBezTo>
                  <a:pt x="28" y="94"/>
                  <a:pt x="28" y="94"/>
                  <a:pt x="28" y="94"/>
                </a:cubicBezTo>
                <a:cubicBezTo>
                  <a:pt x="28" y="90"/>
                  <a:pt x="31" y="87"/>
                  <a:pt x="34" y="87"/>
                </a:cubicBezTo>
                <a:cubicBezTo>
                  <a:pt x="46" y="87"/>
                  <a:pt x="46" y="87"/>
                  <a:pt x="46" y="87"/>
                </a:cubicBezTo>
                <a:cubicBezTo>
                  <a:pt x="49" y="87"/>
                  <a:pt x="52" y="90"/>
                  <a:pt x="52" y="94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2" y="144"/>
                  <a:pt x="49" y="147"/>
                  <a:pt x="46" y="147"/>
                </a:cubicBezTo>
                <a:cubicBezTo>
                  <a:pt x="34" y="147"/>
                  <a:pt x="34" y="147"/>
                  <a:pt x="34" y="147"/>
                </a:cubicBezTo>
                <a:cubicBezTo>
                  <a:pt x="31" y="147"/>
                  <a:pt x="28" y="144"/>
                  <a:pt x="28" y="141"/>
                </a:cubicBezTo>
                <a:close/>
                <a:moveTo>
                  <a:pt x="76" y="71"/>
                </a:moveTo>
                <a:cubicBezTo>
                  <a:pt x="72" y="71"/>
                  <a:pt x="69" y="74"/>
                  <a:pt x="69" y="77"/>
                </a:cubicBezTo>
                <a:cubicBezTo>
                  <a:pt x="69" y="141"/>
                  <a:pt x="69" y="141"/>
                  <a:pt x="69" y="141"/>
                </a:cubicBezTo>
                <a:cubicBezTo>
                  <a:pt x="69" y="144"/>
                  <a:pt x="72" y="147"/>
                  <a:pt x="76" y="147"/>
                </a:cubicBezTo>
                <a:cubicBezTo>
                  <a:pt x="87" y="147"/>
                  <a:pt x="87" y="147"/>
                  <a:pt x="87" y="147"/>
                </a:cubicBezTo>
                <a:cubicBezTo>
                  <a:pt x="91" y="147"/>
                  <a:pt x="94" y="144"/>
                  <a:pt x="94" y="141"/>
                </a:cubicBezTo>
                <a:cubicBezTo>
                  <a:pt x="94" y="77"/>
                  <a:pt x="94" y="77"/>
                  <a:pt x="94" y="77"/>
                </a:cubicBezTo>
                <a:cubicBezTo>
                  <a:pt x="94" y="74"/>
                  <a:pt x="91" y="71"/>
                  <a:pt x="87" y="71"/>
                </a:cubicBezTo>
                <a:lnTo>
                  <a:pt x="76" y="71"/>
                </a:lnTo>
                <a:close/>
                <a:moveTo>
                  <a:pt x="117" y="56"/>
                </a:moveTo>
                <a:cubicBezTo>
                  <a:pt x="113" y="56"/>
                  <a:pt x="110" y="59"/>
                  <a:pt x="110" y="63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10" y="144"/>
                  <a:pt x="113" y="147"/>
                  <a:pt x="117" y="147"/>
                </a:cubicBezTo>
                <a:cubicBezTo>
                  <a:pt x="128" y="147"/>
                  <a:pt x="128" y="147"/>
                  <a:pt x="128" y="147"/>
                </a:cubicBezTo>
                <a:cubicBezTo>
                  <a:pt x="132" y="147"/>
                  <a:pt x="135" y="144"/>
                  <a:pt x="135" y="141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5" y="59"/>
                  <a:pt x="132" y="56"/>
                  <a:pt x="128" y="56"/>
                </a:cubicBezTo>
                <a:lnTo>
                  <a:pt x="117" y="56"/>
                </a:lnTo>
                <a:close/>
                <a:moveTo>
                  <a:pt x="158" y="42"/>
                </a:moveTo>
                <a:cubicBezTo>
                  <a:pt x="155" y="42"/>
                  <a:pt x="152" y="45"/>
                  <a:pt x="152" y="48"/>
                </a:cubicBezTo>
                <a:cubicBezTo>
                  <a:pt x="152" y="141"/>
                  <a:pt x="152" y="141"/>
                  <a:pt x="152" y="141"/>
                </a:cubicBezTo>
                <a:cubicBezTo>
                  <a:pt x="152" y="144"/>
                  <a:pt x="155" y="147"/>
                  <a:pt x="158" y="147"/>
                </a:cubicBezTo>
                <a:cubicBezTo>
                  <a:pt x="170" y="147"/>
                  <a:pt x="170" y="147"/>
                  <a:pt x="170" y="147"/>
                </a:cubicBezTo>
                <a:cubicBezTo>
                  <a:pt x="174" y="147"/>
                  <a:pt x="177" y="144"/>
                  <a:pt x="177" y="141"/>
                </a:cubicBezTo>
                <a:cubicBezTo>
                  <a:pt x="177" y="48"/>
                  <a:pt x="177" y="48"/>
                  <a:pt x="177" y="48"/>
                </a:cubicBezTo>
                <a:cubicBezTo>
                  <a:pt x="177" y="45"/>
                  <a:pt x="174" y="42"/>
                  <a:pt x="170" y="42"/>
                </a:cubicBezTo>
                <a:lnTo>
                  <a:pt x="158" y="42"/>
                </a:lnTo>
                <a:close/>
                <a:moveTo>
                  <a:pt x="31" y="69"/>
                </a:moveTo>
                <a:cubicBezTo>
                  <a:pt x="75" y="61"/>
                  <a:pt x="116" y="45"/>
                  <a:pt x="153" y="23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70" y="9"/>
                  <a:pt x="170" y="9"/>
                  <a:pt x="170" y="9"/>
                </a:cubicBezTo>
                <a:cubicBezTo>
                  <a:pt x="146" y="8"/>
                  <a:pt x="146" y="8"/>
                  <a:pt x="146" y="8"/>
                </a:cubicBezTo>
                <a:cubicBezTo>
                  <a:pt x="149" y="15"/>
                  <a:pt x="149" y="15"/>
                  <a:pt x="149" y="15"/>
                </a:cubicBezTo>
                <a:cubicBezTo>
                  <a:pt x="113" y="36"/>
                  <a:pt x="72" y="52"/>
                  <a:pt x="29" y="60"/>
                </a:cubicBezTo>
                <a:lnTo>
                  <a:pt x="31" y="69"/>
                </a:lnTo>
                <a:close/>
                <a:moveTo>
                  <a:pt x="207" y="161"/>
                </a:moveTo>
                <a:cubicBezTo>
                  <a:pt x="186" y="148"/>
                  <a:pt x="186" y="148"/>
                  <a:pt x="186" y="148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7" y="156"/>
                  <a:pt x="17" y="156"/>
                  <a:pt x="17" y="156"/>
                </a:cubicBezTo>
                <a:cubicBezTo>
                  <a:pt x="17" y="21"/>
                  <a:pt x="17" y="21"/>
                  <a:pt x="17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156"/>
                  <a:pt x="7" y="156"/>
                  <a:pt x="7" y="156"/>
                </a:cubicBezTo>
                <a:cubicBezTo>
                  <a:pt x="7" y="161"/>
                  <a:pt x="7" y="161"/>
                  <a:pt x="7" y="161"/>
                </a:cubicBezTo>
                <a:cubicBezTo>
                  <a:pt x="7" y="165"/>
                  <a:pt x="7" y="165"/>
                  <a:pt x="7" y="165"/>
                </a:cubicBezTo>
                <a:cubicBezTo>
                  <a:pt x="186" y="165"/>
                  <a:pt x="186" y="165"/>
                  <a:pt x="186" y="165"/>
                </a:cubicBezTo>
                <a:cubicBezTo>
                  <a:pt x="186" y="173"/>
                  <a:pt x="186" y="173"/>
                  <a:pt x="186" y="173"/>
                </a:cubicBezTo>
                <a:lnTo>
                  <a:pt x="207" y="161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32"/>
          <p:cNvSpPr/>
          <p:nvPr/>
        </p:nvSpPr>
        <p:spPr>
          <a:xfrm>
            <a:off x="5478462" y="989012"/>
            <a:ext cx="1220787" cy="635000"/>
          </a:xfrm>
          <a:custGeom>
            <a:avLst/>
            <a:gdLst/>
            <a:ahLst/>
            <a:cxnLst/>
            <a:rect l="l" t="t" r="r" b="b"/>
            <a:pathLst>
              <a:path w="304" h="158" extrusionOk="0">
                <a:moveTo>
                  <a:pt x="219" y="149"/>
                </a:moveTo>
                <a:cubicBezTo>
                  <a:pt x="215" y="151"/>
                  <a:pt x="210" y="153"/>
                  <a:pt x="205" y="154"/>
                </a:cubicBezTo>
                <a:cubicBezTo>
                  <a:pt x="190" y="157"/>
                  <a:pt x="175" y="158"/>
                  <a:pt x="155" y="158"/>
                </a:cubicBezTo>
                <a:cubicBezTo>
                  <a:pt x="136" y="158"/>
                  <a:pt x="121" y="157"/>
                  <a:pt x="105" y="154"/>
                </a:cubicBezTo>
                <a:cubicBezTo>
                  <a:pt x="101" y="153"/>
                  <a:pt x="96" y="151"/>
                  <a:pt x="92" y="149"/>
                </a:cubicBezTo>
                <a:cubicBezTo>
                  <a:pt x="79" y="143"/>
                  <a:pt x="79" y="132"/>
                  <a:pt x="86" y="125"/>
                </a:cubicBezTo>
                <a:cubicBezTo>
                  <a:pt x="94" y="117"/>
                  <a:pt x="104" y="111"/>
                  <a:pt x="114" y="106"/>
                </a:cubicBezTo>
                <a:cubicBezTo>
                  <a:pt x="119" y="104"/>
                  <a:pt x="123" y="102"/>
                  <a:pt x="128" y="101"/>
                </a:cubicBezTo>
                <a:cubicBezTo>
                  <a:pt x="137" y="97"/>
                  <a:pt x="139" y="88"/>
                  <a:pt x="133" y="82"/>
                </a:cubicBezTo>
                <a:cubicBezTo>
                  <a:pt x="120" y="68"/>
                  <a:pt x="115" y="52"/>
                  <a:pt x="115" y="35"/>
                </a:cubicBezTo>
                <a:cubicBezTo>
                  <a:pt x="116" y="16"/>
                  <a:pt x="127" y="6"/>
                  <a:pt x="144" y="1"/>
                </a:cubicBezTo>
                <a:cubicBezTo>
                  <a:pt x="148" y="1"/>
                  <a:pt x="152" y="0"/>
                  <a:pt x="155" y="0"/>
                </a:cubicBezTo>
                <a:cubicBezTo>
                  <a:pt x="159" y="0"/>
                  <a:pt x="163" y="1"/>
                  <a:pt x="166" y="1"/>
                </a:cubicBezTo>
                <a:cubicBezTo>
                  <a:pt x="184" y="6"/>
                  <a:pt x="195" y="16"/>
                  <a:pt x="195" y="35"/>
                </a:cubicBezTo>
                <a:cubicBezTo>
                  <a:pt x="196" y="52"/>
                  <a:pt x="191" y="69"/>
                  <a:pt x="178" y="82"/>
                </a:cubicBezTo>
                <a:cubicBezTo>
                  <a:pt x="171" y="88"/>
                  <a:pt x="174" y="97"/>
                  <a:pt x="183" y="101"/>
                </a:cubicBezTo>
                <a:cubicBezTo>
                  <a:pt x="187" y="102"/>
                  <a:pt x="192" y="104"/>
                  <a:pt x="197" y="106"/>
                </a:cubicBezTo>
                <a:cubicBezTo>
                  <a:pt x="207" y="111"/>
                  <a:pt x="217" y="117"/>
                  <a:pt x="225" y="125"/>
                </a:cubicBezTo>
                <a:cubicBezTo>
                  <a:pt x="230" y="130"/>
                  <a:pt x="232" y="143"/>
                  <a:pt x="219" y="149"/>
                </a:cubicBezTo>
                <a:close/>
                <a:moveTo>
                  <a:pt x="299" y="135"/>
                </a:moveTo>
                <a:cubicBezTo>
                  <a:pt x="293" y="129"/>
                  <a:pt x="286" y="126"/>
                  <a:pt x="279" y="122"/>
                </a:cubicBezTo>
                <a:cubicBezTo>
                  <a:pt x="276" y="121"/>
                  <a:pt x="272" y="119"/>
                  <a:pt x="269" y="118"/>
                </a:cubicBezTo>
                <a:cubicBezTo>
                  <a:pt x="263" y="116"/>
                  <a:pt x="261" y="110"/>
                  <a:pt x="266" y="105"/>
                </a:cubicBezTo>
                <a:cubicBezTo>
                  <a:pt x="275" y="96"/>
                  <a:pt x="279" y="85"/>
                  <a:pt x="278" y="72"/>
                </a:cubicBezTo>
                <a:cubicBezTo>
                  <a:pt x="278" y="59"/>
                  <a:pt x="270" y="52"/>
                  <a:pt x="258" y="49"/>
                </a:cubicBezTo>
                <a:cubicBezTo>
                  <a:pt x="255" y="49"/>
                  <a:pt x="253" y="48"/>
                  <a:pt x="250" y="48"/>
                </a:cubicBezTo>
                <a:cubicBezTo>
                  <a:pt x="248" y="48"/>
                  <a:pt x="245" y="49"/>
                  <a:pt x="243" y="49"/>
                </a:cubicBezTo>
                <a:cubicBezTo>
                  <a:pt x="231" y="52"/>
                  <a:pt x="223" y="59"/>
                  <a:pt x="222" y="72"/>
                </a:cubicBezTo>
                <a:cubicBezTo>
                  <a:pt x="222" y="85"/>
                  <a:pt x="225" y="96"/>
                  <a:pt x="235" y="105"/>
                </a:cubicBezTo>
                <a:cubicBezTo>
                  <a:pt x="239" y="110"/>
                  <a:pt x="237" y="116"/>
                  <a:pt x="231" y="118"/>
                </a:cubicBezTo>
                <a:cubicBezTo>
                  <a:pt x="231" y="118"/>
                  <a:pt x="231" y="118"/>
                  <a:pt x="231" y="118"/>
                </a:cubicBezTo>
                <a:cubicBezTo>
                  <a:pt x="232" y="119"/>
                  <a:pt x="232" y="120"/>
                  <a:pt x="233" y="121"/>
                </a:cubicBezTo>
                <a:cubicBezTo>
                  <a:pt x="238" y="125"/>
                  <a:pt x="240" y="132"/>
                  <a:pt x="239" y="138"/>
                </a:cubicBezTo>
                <a:cubicBezTo>
                  <a:pt x="237" y="145"/>
                  <a:pt x="233" y="151"/>
                  <a:pt x="226" y="154"/>
                </a:cubicBezTo>
                <a:cubicBezTo>
                  <a:pt x="224" y="155"/>
                  <a:pt x="222" y="155"/>
                  <a:pt x="221" y="156"/>
                </a:cubicBezTo>
                <a:cubicBezTo>
                  <a:pt x="230" y="158"/>
                  <a:pt x="239" y="158"/>
                  <a:pt x="250" y="158"/>
                </a:cubicBezTo>
                <a:cubicBezTo>
                  <a:pt x="264" y="158"/>
                  <a:pt x="274" y="158"/>
                  <a:pt x="285" y="155"/>
                </a:cubicBezTo>
                <a:cubicBezTo>
                  <a:pt x="288" y="154"/>
                  <a:pt x="292" y="153"/>
                  <a:pt x="295" y="152"/>
                </a:cubicBezTo>
                <a:cubicBezTo>
                  <a:pt x="304" y="148"/>
                  <a:pt x="302" y="139"/>
                  <a:pt x="299" y="135"/>
                </a:cubicBezTo>
                <a:close/>
                <a:moveTo>
                  <a:pt x="71" y="138"/>
                </a:moveTo>
                <a:cubicBezTo>
                  <a:pt x="70" y="132"/>
                  <a:pt x="72" y="126"/>
                  <a:pt x="77" y="121"/>
                </a:cubicBezTo>
                <a:cubicBezTo>
                  <a:pt x="79" y="119"/>
                  <a:pt x="81" y="117"/>
                  <a:pt x="84" y="115"/>
                </a:cubicBezTo>
                <a:cubicBezTo>
                  <a:pt x="82" y="115"/>
                  <a:pt x="81" y="114"/>
                  <a:pt x="80" y="114"/>
                </a:cubicBezTo>
                <a:cubicBezTo>
                  <a:pt x="73" y="111"/>
                  <a:pt x="71" y="104"/>
                  <a:pt x="76" y="99"/>
                </a:cubicBezTo>
                <a:cubicBezTo>
                  <a:pt x="86" y="89"/>
                  <a:pt x="90" y="77"/>
                  <a:pt x="90" y="63"/>
                </a:cubicBezTo>
                <a:cubicBezTo>
                  <a:pt x="89" y="48"/>
                  <a:pt x="81" y="41"/>
                  <a:pt x="67" y="37"/>
                </a:cubicBezTo>
                <a:cubicBezTo>
                  <a:pt x="64" y="37"/>
                  <a:pt x="61" y="36"/>
                  <a:pt x="59" y="36"/>
                </a:cubicBezTo>
                <a:cubicBezTo>
                  <a:pt x="56" y="36"/>
                  <a:pt x="53" y="37"/>
                  <a:pt x="50" y="37"/>
                </a:cubicBezTo>
                <a:cubicBezTo>
                  <a:pt x="37" y="41"/>
                  <a:pt x="28" y="48"/>
                  <a:pt x="28" y="63"/>
                </a:cubicBezTo>
                <a:cubicBezTo>
                  <a:pt x="27" y="77"/>
                  <a:pt x="31" y="89"/>
                  <a:pt x="41" y="99"/>
                </a:cubicBezTo>
                <a:cubicBezTo>
                  <a:pt x="46" y="104"/>
                  <a:pt x="45" y="111"/>
                  <a:pt x="38" y="114"/>
                </a:cubicBezTo>
                <a:cubicBezTo>
                  <a:pt x="34" y="115"/>
                  <a:pt x="30" y="117"/>
                  <a:pt x="27" y="118"/>
                </a:cubicBezTo>
                <a:cubicBezTo>
                  <a:pt x="19" y="122"/>
                  <a:pt x="11" y="126"/>
                  <a:pt x="5" y="133"/>
                </a:cubicBezTo>
                <a:cubicBezTo>
                  <a:pt x="0" y="138"/>
                  <a:pt x="0" y="146"/>
                  <a:pt x="10" y="151"/>
                </a:cubicBezTo>
                <a:cubicBezTo>
                  <a:pt x="13" y="153"/>
                  <a:pt x="17" y="154"/>
                  <a:pt x="20" y="155"/>
                </a:cubicBezTo>
                <a:cubicBezTo>
                  <a:pt x="32" y="157"/>
                  <a:pt x="44" y="158"/>
                  <a:pt x="59" y="158"/>
                </a:cubicBezTo>
                <a:cubicBezTo>
                  <a:pt x="71" y="158"/>
                  <a:pt x="81" y="158"/>
                  <a:pt x="90" y="156"/>
                </a:cubicBezTo>
                <a:cubicBezTo>
                  <a:pt x="88" y="155"/>
                  <a:pt x="86" y="155"/>
                  <a:pt x="85" y="154"/>
                </a:cubicBezTo>
                <a:cubicBezTo>
                  <a:pt x="77" y="150"/>
                  <a:pt x="72" y="145"/>
                  <a:pt x="71" y="138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32"/>
          <p:cNvSpPr/>
          <p:nvPr/>
        </p:nvSpPr>
        <p:spPr>
          <a:xfrm>
            <a:off x="9158287" y="933450"/>
            <a:ext cx="514350" cy="750887"/>
          </a:xfrm>
          <a:custGeom>
            <a:avLst/>
            <a:gdLst/>
            <a:ahLst/>
            <a:cxnLst/>
            <a:rect l="l" t="t" r="r" b="b"/>
            <a:pathLst>
              <a:path w="128" h="187" extrusionOk="0">
                <a:moveTo>
                  <a:pt x="128" y="124"/>
                </a:moveTo>
                <a:cubicBezTo>
                  <a:pt x="128" y="105"/>
                  <a:pt x="113" y="89"/>
                  <a:pt x="83" y="82"/>
                </a:cubicBezTo>
                <a:cubicBezTo>
                  <a:pt x="80" y="81"/>
                  <a:pt x="63" y="77"/>
                  <a:pt x="60" y="76"/>
                </a:cubicBezTo>
                <a:cubicBezTo>
                  <a:pt x="37" y="70"/>
                  <a:pt x="30" y="67"/>
                  <a:pt x="30" y="61"/>
                </a:cubicBezTo>
                <a:cubicBezTo>
                  <a:pt x="30" y="54"/>
                  <a:pt x="39" y="47"/>
                  <a:pt x="62" y="47"/>
                </a:cubicBezTo>
                <a:cubicBezTo>
                  <a:pt x="79" y="47"/>
                  <a:pt x="95" y="59"/>
                  <a:pt x="95" y="59"/>
                </a:cubicBezTo>
                <a:cubicBezTo>
                  <a:pt x="102" y="63"/>
                  <a:pt x="106" y="63"/>
                  <a:pt x="111" y="58"/>
                </a:cubicBezTo>
                <a:cubicBezTo>
                  <a:pt x="111" y="58"/>
                  <a:pt x="118" y="52"/>
                  <a:pt x="118" y="46"/>
                </a:cubicBezTo>
                <a:cubicBezTo>
                  <a:pt x="118" y="38"/>
                  <a:pt x="98" y="26"/>
                  <a:pt x="77" y="21"/>
                </a:cubicBezTo>
                <a:cubicBezTo>
                  <a:pt x="77" y="7"/>
                  <a:pt x="77" y="7"/>
                  <a:pt x="77" y="7"/>
                </a:cubicBezTo>
                <a:cubicBezTo>
                  <a:pt x="77" y="3"/>
                  <a:pt x="73" y="0"/>
                  <a:pt x="6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4" y="0"/>
                  <a:pt x="50" y="3"/>
                  <a:pt x="50" y="7"/>
                </a:cubicBezTo>
                <a:cubicBezTo>
                  <a:pt x="50" y="20"/>
                  <a:pt x="50" y="20"/>
                  <a:pt x="50" y="20"/>
                </a:cubicBezTo>
                <a:cubicBezTo>
                  <a:pt x="17" y="24"/>
                  <a:pt x="0" y="41"/>
                  <a:pt x="0" y="61"/>
                </a:cubicBezTo>
                <a:cubicBezTo>
                  <a:pt x="0" y="86"/>
                  <a:pt x="23" y="95"/>
                  <a:pt x="48" y="102"/>
                </a:cubicBezTo>
                <a:cubicBezTo>
                  <a:pt x="51" y="102"/>
                  <a:pt x="71" y="107"/>
                  <a:pt x="74" y="108"/>
                </a:cubicBezTo>
                <a:cubicBezTo>
                  <a:pt x="93" y="113"/>
                  <a:pt x="97" y="120"/>
                  <a:pt x="97" y="124"/>
                </a:cubicBezTo>
                <a:cubicBezTo>
                  <a:pt x="97" y="132"/>
                  <a:pt x="89" y="140"/>
                  <a:pt x="65" y="140"/>
                </a:cubicBezTo>
                <a:cubicBezTo>
                  <a:pt x="49" y="140"/>
                  <a:pt x="26" y="126"/>
                  <a:pt x="26" y="126"/>
                </a:cubicBezTo>
                <a:cubicBezTo>
                  <a:pt x="20" y="122"/>
                  <a:pt x="14" y="123"/>
                  <a:pt x="9" y="129"/>
                </a:cubicBezTo>
                <a:cubicBezTo>
                  <a:pt x="9" y="129"/>
                  <a:pt x="5" y="134"/>
                  <a:pt x="5" y="140"/>
                </a:cubicBezTo>
                <a:cubicBezTo>
                  <a:pt x="5" y="149"/>
                  <a:pt x="28" y="160"/>
                  <a:pt x="50" y="165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0" y="183"/>
                  <a:pt x="54" y="187"/>
                  <a:pt x="59" y="187"/>
                </a:cubicBezTo>
                <a:cubicBezTo>
                  <a:pt x="69" y="187"/>
                  <a:pt x="69" y="187"/>
                  <a:pt x="69" y="187"/>
                </a:cubicBezTo>
                <a:cubicBezTo>
                  <a:pt x="73" y="187"/>
                  <a:pt x="77" y="183"/>
                  <a:pt x="77" y="180"/>
                </a:cubicBezTo>
                <a:cubicBezTo>
                  <a:pt x="77" y="166"/>
                  <a:pt x="77" y="166"/>
                  <a:pt x="77" y="166"/>
                </a:cubicBezTo>
                <a:cubicBezTo>
                  <a:pt x="112" y="162"/>
                  <a:pt x="128" y="144"/>
                  <a:pt x="128" y="124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32"/>
          <p:cNvSpPr/>
          <p:nvPr/>
        </p:nvSpPr>
        <p:spPr>
          <a:xfrm>
            <a:off x="7361237" y="5222875"/>
            <a:ext cx="777875" cy="703262"/>
          </a:xfrm>
          <a:custGeom>
            <a:avLst/>
            <a:gdLst/>
            <a:ahLst/>
            <a:cxnLst/>
            <a:rect l="l" t="t" r="r" b="b"/>
            <a:pathLst>
              <a:path w="194" h="175" extrusionOk="0">
                <a:moveTo>
                  <a:pt x="132" y="23"/>
                </a:moveTo>
                <a:cubicBezTo>
                  <a:pt x="121" y="23"/>
                  <a:pt x="121" y="23"/>
                  <a:pt x="121" y="23"/>
                </a:cubicBezTo>
                <a:cubicBezTo>
                  <a:pt x="120" y="16"/>
                  <a:pt x="114" y="11"/>
                  <a:pt x="108" y="11"/>
                </a:cubicBezTo>
                <a:cubicBezTo>
                  <a:pt x="86" y="11"/>
                  <a:pt x="86" y="11"/>
                  <a:pt x="86" y="11"/>
                </a:cubicBezTo>
                <a:cubicBezTo>
                  <a:pt x="80" y="11"/>
                  <a:pt x="74" y="16"/>
                  <a:pt x="74" y="23"/>
                </a:cubicBezTo>
                <a:cubicBezTo>
                  <a:pt x="62" y="23"/>
                  <a:pt x="62" y="23"/>
                  <a:pt x="62" y="23"/>
                </a:cubicBezTo>
                <a:cubicBezTo>
                  <a:pt x="63" y="10"/>
                  <a:pt x="72" y="0"/>
                  <a:pt x="83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0"/>
                  <a:pt x="132" y="10"/>
                  <a:pt x="132" y="23"/>
                </a:cubicBezTo>
                <a:close/>
                <a:moveTo>
                  <a:pt x="29" y="97"/>
                </a:moveTo>
                <a:cubicBezTo>
                  <a:pt x="78" y="97"/>
                  <a:pt x="78" y="97"/>
                  <a:pt x="78" y="97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85"/>
                  <a:pt x="82" y="80"/>
                  <a:pt x="88" y="80"/>
                </a:cubicBezTo>
                <a:cubicBezTo>
                  <a:pt x="107" y="80"/>
                  <a:pt x="107" y="80"/>
                  <a:pt x="107" y="80"/>
                </a:cubicBezTo>
                <a:cubicBezTo>
                  <a:pt x="112" y="80"/>
                  <a:pt x="116" y="85"/>
                  <a:pt x="116" y="90"/>
                </a:cubicBezTo>
                <a:cubicBezTo>
                  <a:pt x="116" y="97"/>
                  <a:pt x="116" y="97"/>
                  <a:pt x="116" y="97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80" y="97"/>
                  <a:pt x="192" y="85"/>
                  <a:pt x="194" y="69"/>
                </a:cubicBezTo>
                <a:cubicBezTo>
                  <a:pt x="194" y="54"/>
                  <a:pt x="194" y="54"/>
                  <a:pt x="194" y="54"/>
                </a:cubicBezTo>
                <a:cubicBezTo>
                  <a:pt x="194" y="40"/>
                  <a:pt x="184" y="28"/>
                  <a:pt x="172" y="28"/>
                </a:cubicBezTo>
                <a:cubicBezTo>
                  <a:pt x="161" y="28"/>
                  <a:pt x="161" y="28"/>
                  <a:pt x="161" y="28"/>
                </a:cubicBezTo>
                <a:cubicBezTo>
                  <a:pt x="156" y="28"/>
                  <a:pt x="156" y="28"/>
                  <a:pt x="156" y="28"/>
                </a:cubicBezTo>
                <a:cubicBezTo>
                  <a:pt x="147" y="28"/>
                  <a:pt x="147" y="28"/>
                  <a:pt x="147" y="28"/>
                </a:cubicBezTo>
                <a:cubicBezTo>
                  <a:pt x="139" y="28"/>
                  <a:pt x="139" y="28"/>
                  <a:pt x="139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75" y="28"/>
                  <a:pt x="75" y="28"/>
                  <a:pt x="75" y="28"/>
                </a:cubicBezTo>
                <a:cubicBezTo>
                  <a:pt x="61" y="28"/>
                  <a:pt x="61" y="28"/>
                  <a:pt x="61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0" y="28"/>
                  <a:pt x="0" y="40"/>
                  <a:pt x="0" y="54"/>
                </a:cubicBezTo>
                <a:cubicBezTo>
                  <a:pt x="0" y="69"/>
                  <a:pt x="0" y="69"/>
                  <a:pt x="0" y="69"/>
                </a:cubicBezTo>
                <a:cubicBezTo>
                  <a:pt x="2" y="85"/>
                  <a:pt x="15" y="97"/>
                  <a:pt x="29" y="97"/>
                </a:cubicBezTo>
                <a:close/>
                <a:moveTo>
                  <a:pt x="165" y="105"/>
                </a:moveTo>
                <a:cubicBezTo>
                  <a:pt x="116" y="105"/>
                  <a:pt x="116" y="105"/>
                  <a:pt x="116" y="105"/>
                </a:cubicBezTo>
                <a:cubicBezTo>
                  <a:pt x="116" y="112"/>
                  <a:pt x="116" y="112"/>
                  <a:pt x="116" y="112"/>
                </a:cubicBezTo>
                <a:cubicBezTo>
                  <a:pt x="116" y="117"/>
                  <a:pt x="112" y="122"/>
                  <a:pt x="107" y="122"/>
                </a:cubicBezTo>
                <a:cubicBezTo>
                  <a:pt x="88" y="122"/>
                  <a:pt x="88" y="122"/>
                  <a:pt x="88" y="122"/>
                </a:cubicBezTo>
                <a:cubicBezTo>
                  <a:pt x="82" y="122"/>
                  <a:pt x="78" y="117"/>
                  <a:pt x="78" y="112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17" y="105"/>
                  <a:pt x="6" y="98"/>
                  <a:pt x="0" y="88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63"/>
                  <a:pt x="10" y="175"/>
                  <a:pt x="23" y="175"/>
                </a:cubicBezTo>
                <a:cubicBezTo>
                  <a:pt x="30" y="175"/>
                  <a:pt x="30" y="175"/>
                  <a:pt x="30" y="175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5" y="175"/>
                  <a:pt x="45" y="175"/>
                  <a:pt x="45" y="175"/>
                </a:cubicBezTo>
                <a:cubicBezTo>
                  <a:pt x="147" y="175"/>
                  <a:pt x="147" y="175"/>
                  <a:pt x="147" y="175"/>
                </a:cubicBezTo>
                <a:cubicBezTo>
                  <a:pt x="156" y="175"/>
                  <a:pt x="156" y="175"/>
                  <a:pt x="156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72" y="175"/>
                  <a:pt x="172" y="175"/>
                  <a:pt x="172" y="175"/>
                </a:cubicBezTo>
                <a:cubicBezTo>
                  <a:pt x="184" y="175"/>
                  <a:pt x="194" y="163"/>
                  <a:pt x="194" y="149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88" y="98"/>
                  <a:pt x="177" y="105"/>
                  <a:pt x="165" y="105"/>
                </a:cubicBezTo>
                <a:close/>
                <a:moveTo>
                  <a:pt x="106" y="88"/>
                </a:moveTo>
                <a:cubicBezTo>
                  <a:pt x="88" y="88"/>
                  <a:pt x="88" y="88"/>
                  <a:pt x="88" y="88"/>
                </a:cubicBezTo>
                <a:cubicBezTo>
                  <a:pt x="86" y="88"/>
                  <a:pt x="85" y="89"/>
                  <a:pt x="85" y="91"/>
                </a:cubicBezTo>
                <a:cubicBezTo>
                  <a:pt x="85" y="96"/>
                  <a:pt x="85" y="96"/>
                  <a:pt x="85" y="96"/>
                </a:cubicBezTo>
                <a:cubicBezTo>
                  <a:pt x="85" y="98"/>
                  <a:pt x="85" y="98"/>
                  <a:pt x="85" y="98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5" y="107"/>
                  <a:pt x="85" y="107"/>
                  <a:pt x="85" y="107"/>
                </a:cubicBezTo>
                <a:cubicBezTo>
                  <a:pt x="85" y="111"/>
                  <a:pt x="85" y="111"/>
                  <a:pt x="85" y="111"/>
                </a:cubicBezTo>
                <a:cubicBezTo>
                  <a:pt x="85" y="113"/>
                  <a:pt x="86" y="115"/>
                  <a:pt x="88" y="115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8" y="115"/>
                  <a:pt x="109" y="113"/>
                  <a:pt x="109" y="111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109" y="98"/>
                  <a:pt x="109" y="98"/>
                  <a:pt x="109" y="98"/>
                </a:cubicBezTo>
                <a:cubicBezTo>
                  <a:pt x="109" y="96"/>
                  <a:pt x="109" y="96"/>
                  <a:pt x="109" y="96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09" y="89"/>
                  <a:pt x="108" y="88"/>
                  <a:pt x="106" y="88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32"/>
          <p:cNvSpPr/>
          <p:nvPr/>
        </p:nvSpPr>
        <p:spPr>
          <a:xfrm>
            <a:off x="2384425" y="933450"/>
            <a:ext cx="746125" cy="747712"/>
          </a:xfrm>
          <a:custGeom>
            <a:avLst/>
            <a:gdLst/>
            <a:ahLst/>
            <a:cxnLst/>
            <a:rect l="l" t="t" r="r" b="b"/>
            <a:pathLst>
              <a:path w="186" h="186" extrusionOk="0">
                <a:moveTo>
                  <a:pt x="183" y="80"/>
                </a:moveTo>
                <a:cubicBezTo>
                  <a:pt x="160" y="76"/>
                  <a:pt x="160" y="76"/>
                  <a:pt x="160" y="76"/>
                </a:cubicBezTo>
                <a:cubicBezTo>
                  <a:pt x="158" y="70"/>
                  <a:pt x="155" y="64"/>
                  <a:pt x="152" y="58"/>
                </a:cubicBezTo>
                <a:cubicBezTo>
                  <a:pt x="166" y="39"/>
                  <a:pt x="166" y="39"/>
                  <a:pt x="166" y="39"/>
                </a:cubicBezTo>
                <a:cubicBezTo>
                  <a:pt x="167" y="38"/>
                  <a:pt x="167" y="35"/>
                  <a:pt x="166" y="34"/>
                </a:cubicBezTo>
                <a:cubicBezTo>
                  <a:pt x="152" y="20"/>
                  <a:pt x="152" y="20"/>
                  <a:pt x="152" y="20"/>
                </a:cubicBezTo>
                <a:cubicBezTo>
                  <a:pt x="151" y="19"/>
                  <a:pt x="149" y="19"/>
                  <a:pt x="147" y="20"/>
                </a:cubicBezTo>
                <a:cubicBezTo>
                  <a:pt x="128" y="34"/>
                  <a:pt x="128" y="34"/>
                  <a:pt x="128" y="34"/>
                </a:cubicBezTo>
                <a:cubicBezTo>
                  <a:pt x="122" y="31"/>
                  <a:pt x="116" y="28"/>
                  <a:pt x="110" y="26"/>
                </a:cubicBezTo>
                <a:cubicBezTo>
                  <a:pt x="106" y="3"/>
                  <a:pt x="106" y="3"/>
                  <a:pt x="106" y="3"/>
                </a:cubicBezTo>
                <a:cubicBezTo>
                  <a:pt x="106" y="1"/>
                  <a:pt x="104" y="0"/>
                  <a:pt x="102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2" y="0"/>
                  <a:pt x="80" y="1"/>
                  <a:pt x="79" y="3"/>
                </a:cubicBezTo>
                <a:cubicBezTo>
                  <a:pt x="76" y="26"/>
                  <a:pt x="76" y="26"/>
                  <a:pt x="76" y="26"/>
                </a:cubicBezTo>
                <a:cubicBezTo>
                  <a:pt x="69" y="28"/>
                  <a:pt x="63" y="31"/>
                  <a:pt x="58" y="34"/>
                </a:cubicBezTo>
                <a:cubicBezTo>
                  <a:pt x="39" y="20"/>
                  <a:pt x="39" y="20"/>
                  <a:pt x="39" y="20"/>
                </a:cubicBezTo>
                <a:cubicBezTo>
                  <a:pt x="37" y="19"/>
                  <a:pt x="35" y="19"/>
                  <a:pt x="34" y="20"/>
                </a:cubicBezTo>
                <a:cubicBezTo>
                  <a:pt x="20" y="34"/>
                  <a:pt x="20" y="34"/>
                  <a:pt x="20" y="34"/>
                </a:cubicBezTo>
                <a:cubicBezTo>
                  <a:pt x="19" y="35"/>
                  <a:pt x="19" y="38"/>
                  <a:pt x="20" y="39"/>
                </a:cubicBezTo>
                <a:cubicBezTo>
                  <a:pt x="34" y="58"/>
                  <a:pt x="34" y="58"/>
                  <a:pt x="34" y="58"/>
                </a:cubicBezTo>
                <a:cubicBezTo>
                  <a:pt x="30" y="64"/>
                  <a:pt x="28" y="70"/>
                  <a:pt x="26" y="76"/>
                </a:cubicBezTo>
                <a:cubicBezTo>
                  <a:pt x="3" y="80"/>
                  <a:pt x="3" y="80"/>
                  <a:pt x="3" y="80"/>
                </a:cubicBezTo>
                <a:cubicBezTo>
                  <a:pt x="1" y="80"/>
                  <a:pt x="0" y="82"/>
                  <a:pt x="0" y="84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5"/>
                  <a:pt x="1" y="106"/>
                  <a:pt x="3" y="107"/>
                </a:cubicBezTo>
                <a:cubicBezTo>
                  <a:pt x="26" y="110"/>
                  <a:pt x="26" y="110"/>
                  <a:pt x="26" y="110"/>
                </a:cubicBezTo>
                <a:cubicBezTo>
                  <a:pt x="28" y="117"/>
                  <a:pt x="30" y="123"/>
                  <a:pt x="34" y="128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19" y="149"/>
                  <a:pt x="19" y="151"/>
                  <a:pt x="20" y="152"/>
                </a:cubicBezTo>
                <a:cubicBezTo>
                  <a:pt x="34" y="166"/>
                  <a:pt x="34" y="166"/>
                  <a:pt x="34" y="166"/>
                </a:cubicBezTo>
                <a:cubicBezTo>
                  <a:pt x="35" y="167"/>
                  <a:pt x="37" y="167"/>
                  <a:pt x="39" y="166"/>
                </a:cubicBezTo>
                <a:cubicBezTo>
                  <a:pt x="58" y="152"/>
                  <a:pt x="58" y="152"/>
                  <a:pt x="58" y="152"/>
                </a:cubicBezTo>
                <a:cubicBezTo>
                  <a:pt x="63" y="156"/>
                  <a:pt x="69" y="158"/>
                  <a:pt x="76" y="160"/>
                </a:cubicBezTo>
                <a:cubicBezTo>
                  <a:pt x="79" y="183"/>
                  <a:pt x="79" y="183"/>
                  <a:pt x="79" y="183"/>
                </a:cubicBezTo>
                <a:cubicBezTo>
                  <a:pt x="80" y="185"/>
                  <a:pt x="82" y="186"/>
                  <a:pt x="83" y="186"/>
                </a:cubicBezTo>
                <a:cubicBezTo>
                  <a:pt x="102" y="186"/>
                  <a:pt x="102" y="186"/>
                  <a:pt x="102" y="186"/>
                </a:cubicBezTo>
                <a:cubicBezTo>
                  <a:pt x="104" y="186"/>
                  <a:pt x="106" y="185"/>
                  <a:pt x="106" y="183"/>
                </a:cubicBezTo>
                <a:cubicBezTo>
                  <a:pt x="110" y="160"/>
                  <a:pt x="110" y="160"/>
                  <a:pt x="110" y="160"/>
                </a:cubicBezTo>
                <a:cubicBezTo>
                  <a:pt x="116" y="158"/>
                  <a:pt x="122" y="156"/>
                  <a:pt x="128" y="152"/>
                </a:cubicBezTo>
                <a:cubicBezTo>
                  <a:pt x="147" y="166"/>
                  <a:pt x="147" y="166"/>
                  <a:pt x="147" y="166"/>
                </a:cubicBezTo>
                <a:cubicBezTo>
                  <a:pt x="149" y="167"/>
                  <a:pt x="151" y="167"/>
                  <a:pt x="152" y="166"/>
                </a:cubicBezTo>
                <a:cubicBezTo>
                  <a:pt x="166" y="152"/>
                  <a:pt x="166" y="152"/>
                  <a:pt x="166" y="152"/>
                </a:cubicBezTo>
                <a:cubicBezTo>
                  <a:pt x="167" y="151"/>
                  <a:pt x="167" y="149"/>
                  <a:pt x="166" y="147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55" y="123"/>
                  <a:pt x="158" y="117"/>
                  <a:pt x="160" y="110"/>
                </a:cubicBezTo>
                <a:cubicBezTo>
                  <a:pt x="183" y="107"/>
                  <a:pt x="183" y="107"/>
                  <a:pt x="183" y="107"/>
                </a:cubicBezTo>
                <a:cubicBezTo>
                  <a:pt x="185" y="106"/>
                  <a:pt x="186" y="105"/>
                  <a:pt x="186" y="103"/>
                </a:cubicBezTo>
                <a:cubicBezTo>
                  <a:pt x="186" y="84"/>
                  <a:pt x="186" y="84"/>
                  <a:pt x="186" y="84"/>
                </a:cubicBezTo>
                <a:cubicBezTo>
                  <a:pt x="186" y="82"/>
                  <a:pt x="185" y="80"/>
                  <a:pt x="183" y="80"/>
                </a:cubicBezTo>
                <a:close/>
                <a:moveTo>
                  <a:pt x="93" y="128"/>
                </a:moveTo>
                <a:cubicBezTo>
                  <a:pt x="74" y="128"/>
                  <a:pt x="59" y="112"/>
                  <a:pt x="59" y="93"/>
                </a:cubicBezTo>
                <a:cubicBezTo>
                  <a:pt x="59" y="74"/>
                  <a:pt x="74" y="59"/>
                  <a:pt x="93" y="59"/>
                </a:cubicBezTo>
                <a:cubicBezTo>
                  <a:pt x="112" y="59"/>
                  <a:pt x="127" y="74"/>
                  <a:pt x="127" y="93"/>
                </a:cubicBezTo>
                <a:cubicBezTo>
                  <a:pt x="127" y="112"/>
                  <a:pt x="112" y="128"/>
                  <a:pt x="93" y="128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32"/>
          <p:cNvSpPr txBox="1"/>
          <p:nvPr/>
        </p:nvSpPr>
        <p:spPr>
          <a:xfrm>
            <a:off x="3576637" y="736600"/>
            <a:ext cx="147955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718" name="Google Shape;718;p32"/>
          <p:cNvSpPr txBox="1"/>
          <p:nvPr/>
        </p:nvSpPr>
        <p:spPr>
          <a:xfrm>
            <a:off x="7010400" y="736600"/>
            <a:ext cx="147955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719" name="Google Shape;719;p32"/>
          <p:cNvSpPr txBox="1"/>
          <p:nvPr/>
        </p:nvSpPr>
        <p:spPr>
          <a:xfrm>
            <a:off x="10331450" y="736600"/>
            <a:ext cx="147955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720" name="Google Shape;720;p32"/>
          <p:cNvSpPr txBox="1"/>
          <p:nvPr/>
        </p:nvSpPr>
        <p:spPr>
          <a:xfrm>
            <a:off x="2014537" y="5048250"/>
            <a:ext cx="147955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721" name="Google Shape;721;p32"/>
          <p:cNvSpPr txBox="1"/>
          <p:nvPr/>
        </p:nvSpPr>
        <p:spPr>
          <a:xfrm>
            <a:off x="5373687" y="5048250"/>
            <a:ext cx="147955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722" name="Google Shape;722;p32"/>
          <p:cNvSpPr txBox="1"/>
          <p:nvPr/>
        </p:nvSpPr>
        <p:spPr>
          <a:xfrm>
            <a:off x="8723312" y="5048250"/>
            <a:ext cx="147955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6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6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6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7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7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6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750" fill="hold"/>
                                            <p:tgtEl>
                                              <p:spTgt spid="7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7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6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7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7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6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7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7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7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750" fill="hold"/>
                                            <p:tgtEl>
                                              <p:spTgt spid="7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750" fill="hold"/>
                                            <p:tgtEl>
                                              <p:spTgt spid="7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750" fill="hold"/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750" fill="hold"/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7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7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5" dur="750" fill="hold"/>
                                            <p:tgtEl>
                                              <p:spTgt spid="7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6" dur="750" fill="hold"/>
                                            <p:tgtEl>
                                              <p:spTgt spid="7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9" dur="750" fill="hold"/>
                                            <p:tgtEl>
                                              <p:spTgt spid="7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0" dur="750" fill="hold"/>
                                            <p:tgtEl>
                                              <p:spTgt spid="7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9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750" fill="hold"/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750" fill="hold"/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750"/>
                                            <p:tgtEl>
                                              <p:spTgt spid="7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9" dur="750" fill="hold"/>
                                            <p:tgtEl>
                                              <p:spTgt spid="7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0" dur="750" fill="hold"/>
                                            <p:tgtEl>
                                              <p:spTgt spid="7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3" dur="750" fill="hold"/>
                                            <p:tgtEl>
                                              <p:spTgt spid="7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4" dur="750" fill="hold"/>
                                            <p:tgtEl>
                                              <p:spTgt spid="7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10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750" fill="hold"/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750" fill="hold"/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750"/>
                                            <p:tgtEl>
                                              <p:spTgt spid="7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3" dur="750" fill="hold"/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4" dur="750" fill="hold"/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7" dur="750" fill="hold"/>
                                            <p:tgtEl>
                                              <p:spTgt spid="7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8" dur="750" fill="hold"/>
                                            <p:tgtEl>
                                              <p:spTgt spid="7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1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750" fill="hold"/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750"/>
                                            <p:tgtEl>
                                              <p:spTgt spid="7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7" dur="750" fill="hold"/>
                                            <p:tgtEl>
                                              <p:spTgt spid="7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8" dur="750" fill="hold"/>
                                            <p:tgtEl>
                                              <p:spTgt spid="7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1" dur="750" fill="hold"/>
                                            <p:tgtEl>
                                              <p:spTgt spid="7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2" dur="750" fill="hold"/>
                                            <p:tgtEl>
                                              <p:spTgt spid="7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1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750" fill="hold"/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750" fill="hold"/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750"/>
                                            <p:tgtEl>
                                              <p:spTgt spid="7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1" dur="75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2" dur="75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5" dur="75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6" dur="75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1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750" fill="hold"/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750" fill="hold"/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750"/>
                                            <p:tgtEl>
                                              <p:spTgt spid="7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5" dur="750" fill="hold"/>
                                            <p:tgtEl>
                                              <p:spTgt spid="7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6" dur="750" fill="hold"/>
                                            <p:tgtEl>
                                              <p:spTgt spid="7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9" dur="750" fill="hold"/>
                                            <p:tgtEl>
                                              <p:spTgt spid="7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0" dur="750" fill="hold"/>
                                            <p:tgtEl>
                                              <p:spTgt spid="7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9" grpId="0"/>
          <p:bldP spid="690" grpId="0" animBg="1"/>
          <p:bldP spid="691" grpId="0" animBg="1"/>
          <p:bldP spid="692" grpId="0" animBg="1"/>
          <p:bldP spid="693" grpId="0" animBg="1"/>
          <p:bldP spid="694" grpId="0" animBg="1"/>
          <p:bldP spid="695" grpId="0" animBg="1"/>
          <p:bldP spid="696" grpId="0" animBg="1"/>
          <p:bldP spid="697" grpId="0" animBg="1"/>
          <p:bldP spid="698" grpId="0" animBg="1"/>
          <p:bldP spid="699" grpId="0" animBg="1"/>
          <p:bldP spid="700" grpId="0" animBg="1"/>
          <p:bldP spid="701" grpId="0" animBg="1"/>
          <p:bldP spid="702" grpId="0" animBg="1"/>
          <p:bldP spid="703" grpId="0"/>
          <p:bldP spid="704" grpId="0"/>
          <p:bldP spid="705" grpId="0"/>
          <p:bldP spid="706" grpId="0"/>
          <p:bldP spid="707" grpId="0"/>
          <p:bldP spid="708" grpId="0"/>
          <p:bldP spid="709" grpId="0"/>
          <p:bldP spid="710" grpId="0" animBg="1"/>
          <p:bldP spid="711" grpId="0" animBg="1"/>
          <p:bldP spid="712" grpId="0" animBg="1"/>
          <p:bldP spid="713" grpId="0" animBg="1"/>
          <p:bldP spid="714" grpId="0" animBg="1"/>
          <p:bldP spid="715" grpId="0" animBg="1"/>
          <p:bldP spid="716" grpId="0" animBg="1"/>
          <p:bldP spid="717" grpId="0"/>
          <p:bldP spid="718" grpId="0"/>
          <p:bldP spid="719" grpId="0"/>
          <p:bldP spid="720" grpId="0"/>
          <p:bldP spid="721" grpId="0"/>
          <p:bldP spid="7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6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6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6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7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7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6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7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7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6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7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7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6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7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7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7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7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7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7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7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7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750" fill="hold"/>
                                            <p:tgtEl>
                                              <p:spTgt spid="7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750" fill="hold"/>
                                            <p:tgtEl>
                                              <p:spTgt spid="7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750" fill="hold"/>
                                            <p:tgtEl>
                                              <p:spTgt spid="7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9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750" fill="hold"/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750" fill="hold"/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750"/>
                                            <p:tgtEl>
                                              <p:spTgt spid="7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750" fill="hold"/>
                                            <p:tgtEl>
                                              <p:spTgt spid="7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7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7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7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10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750" fill="hold"/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750" fill="hold"/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750"/>
                                            <p:tgtEl>
                                              <p:spTgt spid="7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750" fill="hold"/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750" fill="hold"/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7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7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1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750" fill="hold"/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750"/>
                                            <p:tgtEl>
                                              <p:spTgt spid="7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750" fill="hold"/>
                                            <p:tgtEl>
                                              <p:spTgt spid="7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750" fill="hold"/>
                                            <p:tgtEl>
                                              <p:spTgt spid="7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750" fill="hold"/>
                                            <p:tgtEl>
                                              <p:spTgt spid="7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750" fill="hold"/>
                                            <p:tgtEl>
                                              <p:spTgt spid="7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1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750" fill="hold"/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750" fill="hold"/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750"/>
                                            <p:tgtEl>
                                              <p:spTgt spid="7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1" dur="75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2" dur="75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5" dur="75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6" dur="75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1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750" fill="hold"/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750" fill="hold"/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750"/>
                                            <p:tgtEl>
                                              <p:spTgt spid="7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750" fill="hold"/>
                                            <p:tgtEl>
                                              <p:spTgt spid="7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750" fill="hold"/>
                                            <p:tgtEl>
                                              <p:spTgt spid="7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750" fill="hold"/>
                                            <p:tgtEl>
                                              <p:spTgt spid="7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750" fill="hold"/>
                                            <p:tgtEl>
                                              <p:spTgt spid="7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9" grpId="0"/>
          <p:bldP spid="690" grpId="0" animBg="1"/>
          <p:bldP spid="691" grpId="0" animBg="1"/>
          <p:bldP spid="692" grpId="0" animBg="1"/>
          <p:bldP spid="693" grpId="0" animBg="1"/>
          <p:bldP spid="694" grpId="0" animBg="1"/>
          <p:bldP spid="695" grpId="0" animBg="1"/>
          <p:bldP spid="696" grpId="0" animBg="1"/>
          <p:bldP spid="697" grpId="0" animBg="1"/>
          <p:bldP spid="698" grpId="0" animBg="1"/>
          <p:bldP spid="699" grpId="0" animBg="1"/>
          <p:bldP spid="700" grpId="0" animBg="1"/>
          <p:bldP spid="701" grpId="0" animBg="1"/>
          <p:bldP spid="702" grpId="0" animBg="1"/>
          <p:bldP spid="703" grpId="0"/>
          <p:bldP spid="704" grpId="0"/>
          <p:bldP spid="705" grpId="0"/>
          <p:bldP spid="706" grpId="0"/>
          <p:bldP spid="707" grpId="0"/>
          <p:bldP spid="708" grpId="0"/>
          <p:bldP spid="709" grpId="0"/>
          <p:bldP spid="710" grpId="0" animBg="1"/>
          <p:bldP spid="711" grpId="0" animBg="1"/>
          <p:bldP spid="712" grpId="0" animBg="1"/>
          <p:bldP spid="713" grpId="0" animBg="1"/>
          <p:bldP spid="714" grpId="0" animBg="1"/>
          <p:bldP spid="715" grpId="0" animBg="1"/>
          <p:bldP spid="716" grpId="0" animBg="1"/>
          <p:bldP spid="717" grpId="0"/>
          <p:bldP spid="718" grpId="0"/>
          <p:bldP spid="719" grpId="0"/>
          <p:bldP spid="720" grpId="0"/>
          <p:bldP spid="721" grpId="0"/>
          <p:bldP spid="72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3"/>
          <p:cNvSpPr txBox="1"/>
          <p:nvPr/>
        </p:nvSpPr>
        <p:spPr>
          <a:xfrm>
            <a:off x="388937" y="955675"/>
            <a:ext cx="12938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728" name="Google Shape;728;p33"/>
          <p:cNvSpPr/>
          <p:nvPr/>
        </p:nvSpPr>
        <p:spPr>
          <a:xfrm>
            <a:off x="1381125" y="3105150"/>
            <a:ext cx="766762" cy="677862"/>
          </a:xfrm>
          <a:custGeom>
            <a:avLst/>
            <a:gdLst/>
            <a:ahLst/>
            <a:cxnLst/>
            <a:rect l="l" t="t" r="r" b="b"/>
            <a:pathLst>
              <a:path w="200" h="177" extrusionOk="0">
                <a:moveTo>
                  <a:pt x="0" y="0"/>
                </a:moveTo>
                <a:cubicBezTo>
                  <a:pt x="71" y="70"/>
                  <a:pt x="129" y="70"/>
                  <a:pt x="200" y="0"/>
                </a:cubicBezTo>
                <a:cubicBezTo>
                  <a:pt x="200" y="177"/>
                  <a:pt x="200" y="177"/>
                  <a:pt x="200" y="177"/>
                </a:cubicBezTo>
                <a:cubicBezTo>
                  <a:pt x="129" y="107"/>
                  <a:pt x="71" y="107"/>
                  <a:pt x="0" y="17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33"/>
          <p:cNvSpPr/>
          <p:nvPr/>
        </p:nvSpPr>
        <p:spPr>
          <a:xfrm>
            <a:off x="2825750" y="3105150"/>
            <a:ext cx="762000" cy="677862"/>
          </a:xfrm>
          <a:custGeom>
            <a:avLst/>
            <a:gdLst/>
            <a:ahLst/>
            <a:cxnLst/>
            <a:rect l="l" t="t" r="r" b="b"/>
            <a:pathLst>
              <a:path w="199" h="177" extrusionOk="0">
                <a:moveTo>
                  <a:pt x="0" y="0"/>
                </a:moveTo>
                <a:cubicBezTo>
                  <a:pt x="71" y="70"/>
                  <a:pt x="129" y="70"/>
                  <a:pt x="199" y="0"/>
                </a:cubicBezTo>
                <a:cubicBezTo>
                  <a:pt x="199" y="177"/>
                  <a:pt x="199" y="177"/>
                  <a:pt x="199" y="177"/>
                </a:cubicBezTo>
                <a:cubicBezTo>
                  <a:pt x="129" y="107"/>
                  <a:pt x="71" y="107"/>
                  <a:pt x="0" y="177"/>
                </a:cubicBezTo>
                <a:lnTo>
                  <a:pt x="0" y="0"/>
                </a:lnTo>
                <a:close/>
              </a:path>
            </a:pathLst>
          </a:custGeom>
          <a:solidFill>
            <a:srgbClr val="F2D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33"/>
          <p:cNvSpPr/>
          <p:nvPr/>
        </p:nvSpPr>
        <p:spPr>
          <a:xfrm>
            <a:off x="4270375" y="3105150"/>
            <a:ext cx="762000" cy="677862"/>
          </a:xfrm>
          <a:custGeom>
            <a:avLst/>
            <a:gdLst/>
            <a:ahLst/>
            <a:cxnLst/>
            <a:rect l="l" t="t" r="r" b="b"/>
            <a:pathLst>
              <a:path w="199" h="177" extrusionOk="0">
                <a:moveTo>
                  <a:pt x="0" y="0"/>
                </a:moveTo>
                <a:cubicBezTo>
                  <a:pt x="70" y="70"/>
                  <a:pt x="129" y="70"/>
                  <a:pt x="199" y="0"/>
                </a:cubicBezTo>
                <a:cubicBezTo>
                  <a:pt x="199" y="177"/>
                  <a:pt x="199" y="177"/>
                  <a:pt x="199" y="177"/>
                </a:cubicBezTo>
                <a:cubicBezTo>
                  <a:pt x="129" y="107"/>
                  <a:pt x="70" y="107"/>
                  <a:pt x="0" y="177"/>
                </a:cubicBezTo>
                <a:lnTo>
                  <a:pt x="0" y="0"/>
                </a:lnTo>
                <a:close/>
              </a:path>
            </a:pathLst>
          </a:custGeom>
          <a:solidFill>
            <a:srgbClr val="E9DD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33"/>
          <p:cNvSpPr/>
          <p:nvPr/>
        </p:nvSpPr>
        <p:spPr>
          <a:xfrm>
            <a:off x="5711825" y="3105150"/>
            <a:ext cx="765175" cy="677862"/>
          </a:xfrm>
          <a:custGeom>
            <a:avLst/>
            <a:gdLst/>
            <a:ahLst/>
            <a:cxnLst/>
            <a:rect l="l" t="t" r="r" b="b"/>
            <a:pathLst>
              <a:path w="200" h="177" extrusionOk="0">
                <a:moveTo>
                  <a:pt x="0" y="0"/>
                </a:moveTo>
                <a:cubicBezTo>
                  <a:pt x="71" y="70"/>
                  <a:pt x="129" y="70"/>
                  <a:pt x="200" y="0"/>
                </a:cubicBezTo>
                <a:cubicBezTo>
                  <a:pt x="200" y="177"/>
                  <a:pt x="200" y="177"/>
                  <a:pt x="200" y="177"/>
                </a:cubicBezTo>
                <a:cubicBezTo>
                  <a:pt x="129" y="107"/>
                  <a:pt x="71" y="107"/>
                  <a:pt x="0" y="177"/>
                </a:cubicBezTo>
                <a:lnTo>
                  <a:pt x="0" y="0"/>
                </a:lnTo>
                <a:close/>
              </a:path>
            </a:pathLst>
          </a:custGeom>
          <a:solidFill>
            <a:srgbClr val="E1F0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33"/>
          <p:cNvSpPr/>
          <p:nvPr/>
        </p:nvSpPr>
        <p:spPr>
          <a:xfrm>
            <a:off x="8601075" y="3105150"/>
            <a:ext cx="762000" cy="677862"/>
          </a:xfrm>
          <a:custGeom>
            <a:avLst/>
            <a:gdLst/>
            <a:ahLst/>
            <a:cxnLst/>
            <a:rect l="l" t="t" r="r" b="b"/>
            <a:pathLst>
              <a:path w="199" h="177" extrusionOk="0">
                <a:moveTo>
                  <a:pt x="0" y="0"/>
                </a:moveTo>
                <a:cubicBezTo>
                  <a:pt x="70" y="70"/>
                  <a:pt x="128" y="70"/>
                  <a:pt x="199" y="0"/>
                </a:cubicBezTo>
                <a:cubicBezTo>
                  <a:pt x="199" y="177"/>
                  <a:pt x="199" y="177"/>
                  <a:pt x="199" y="177"/>
                </a:cubicBezTo>
                <a:cubicBezTo>
                  <a:pt x="128" y="107"/>
                  <a:pt x="70" y="107"/>
                  <a:pt x="0" y="177"/>
                </a:cubicBezTo>
                <a:lnTo>
                  <a:pt x="0" y="0"/>
                </a:lnTo>
                <a:close/>
              </a:path>
            </a:pathLst>
          </a:custGeom>
          <a:solidFill>
            <a:srgbClr val="D8ED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33"/>
          <p:cNvSpPr/>
          <p:nvPr/>
        </p:nvSpPr>
        <p:spPr>
          <a:xfrm>
            <a:off x="7156450" y="3105150"/>
            <a:ext cx="762000" cy="677862"/>
          </a:xfrm>
          <a:custGeom>
            <a:avLst/>
            <a:gdLst/>
            <a:ahLst/>
            <a:cxnLst/>
            <a:rect l="l" t="t" r="r" b="b"/>
            <a:pathLst>
              <a:path w="199" h="177" extrusionOk="0">
                <a:moveTo>
                  <a:pt x="199" y="177"/>
                </a:moveTo>
                <a:cubicBezTo>
                  <a:pt x="129" y="107"/>
                  <a:pt x="70" y="107"/>
                  <a:pt x="0" y="177"/>
                </a:cubicBezTo>
                <a:cubicBezTo>
                  <a:pt x="0" y="0"/>
                  <a:pt x="0" y="0"/>
                  <a:pt x="0" y="0"/>
                </a:cubicBezTo>
                <a:cubicBezTo>
                  <a:pt x="70" y="70"/>
                  <a:pt x="129" y="70"/>
                  <a:pt x="199" y="0"/>
                </a:cubicBezTo>
                <a:lnTo>
                  <a:pt x="199" y="177"/>
                </a:lnTo>
                <a:close/>
              </a:path>
            </a:pathLst>
          </a:custGeom>
          <a:solidFill>
            <a:srgbClr val="E1EF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33"/>
          <p:cNvSpPr/>
          <p:nvPr/>
        </p:nvSpPr>
        <p:spPr>
          <a:xfrm>
            <a:off x="560387" y="2962275"/>
            <a:ext cx="962025" cy="963612"/>
          </a:xfrm>
          <a:prstGeom prst="ellipse">
            <a:avLst/>
          </a:prstGeom>
          <a:solidFill>
            <a:srgbClr val="FFCC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33"/>
          <p:cNvSpPr/>
          <p:nvPr/>
        </p:nvSpPr>
        <p:spPr>
          <a:xfrm>
            <a:off x="2005012" y="2962275"/>
            <a:ext cx="962025" cy="963612"/>
          </a:xfrm>
          <a:prstGeom prst="ellipse">
            <a:avLst/>
          </a:prstGeom>
          <a:solidFill>
            <a:srgbClr val="FF94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33"/>
          <p:cNvSpPr/>
          <p:nvPr/>
        </p:nvSpPr>
        <p:spPr>
          <a:xfrm>
            <a:off x="3449637" y="2962275"/>
            <a:ext cx="958850" cy="963612"/>
          </a:xfrm>
          <a:prstGeom prst="ellipse">
            <a:avLst/>
          </a:pr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33"/>
          <p:cNvSpPr/>
          <p:nvPr/>
        </p:nvSpPr>
        <p:spPr>
          <a:xfrm>
            <a:off x="4891087" y="2962275"/>
            <a:ext cx="962025" cy="963612"/>
          </a:xfrm>
          <a:prstGeom prst="ellipse">
            <a:avLst/>
          </a:pr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33"/>
          <p:cNvSpPr/>
          <p:nvPr/>
        </p:nvSpPr>
        <p:spPr>
          <a:xfrm>
            <a:off x="7780337" y="2962275"/>
            <a:ext cx="958850" cy="963612"/>
          </a:xfrm>
          <a:prstGeom prst="ellipse">
            <a:avLst/>
          </a:pr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33"/>
          <p:cNvSpPr/>
          <p:nvPr/>
        </p:nvSpPr>
        <p:spPr>
          <a:xfrm>
            <a:off x="6335712" y="2962275"/>
            <a:ext cx="962025" cy="963612"/>
          </a:xfrm>
          <a:prstGeom prst="ellipse">
            <a:avLst/>
          </a:prstGeom>
          <a:solidFill>
            <a:srgbClr val="69DAA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33"/>
          <p:cNvSpPr/>
          <p:nvPr/>
        </p:nvSpPr>
        <p:spPr>
          <a:xfrm>
            <a:off x="10042525" y="3105150"/>
            <a:ext cx="765175" cy="677862"/>
          </a:xfrm>
          <a:custGeom>
            <a:avLst/>
            <a:gdLst/>
            <a:ahLst/>
            <a:cxnLst/>
            <a:rect l="l" t="t" r="r" b="b"/>
            <a:pathLst>
              <a:path w="200" h="177" extrusionOk="0">
                <a:moveTo>
                  <a:pt x="0" y="0"/>
                </a:moveTo>
                <a:cubicBezTo>
                  <a:pt x="71" y="70"/>
                  <a:pt x="129" y="70"/>
                  <a:pt x="200" y="0"/>
                </a:cubicBezTo>
                <a:cubicBezTo>
                  <a:pt x="200" y="177"/>
                  <a:pt x="200" y="177"/>
                  <a:pt x="200" y="177"/>
                </a:cubicBezTo>
                <a:cubicBezTo>
                  <a:pt x="129" y="107"/>
                  <a:pt x="71" y="107"/>
                  <a:pt x="0" y="177"/>
                </a:cubicBezTo>
                <a:lnTo>
                  <a:pt x="0" y="0"/>
                </a:lnTo>
                <a:close/>
              </a:path>
            </a:pathLst>
          </a:custGeom>
          <a:solidFill>
            <a:srgbClr val="D5E2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33"/>
          <p:cNvSpPr/>
          <p:nvPr/>
        </p:nvSpPr>
        <p:spPr>
          <a:xfrm>
            <a:off x="10666412" y="2962275"/>
            <a:ext cx="962025" cy="963612"/>
          </a:xfrm>
          <a:prstGeom prst="ellipse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33"/>
          <p:cNvSpPr/>
          <p:nvPr/>
        </p:nvSpPr>
        <p:spPr>
          <a:xfrm>
            <a:off x="9221787" y="2962275"/>
            <a:ext cx="962025" cy="963612"/>
          </a:xfrm>
          <a:prstGeom prst="ellipse">
            <a:avLst/>
          </a:pr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33"/>
          <p:cNvSpPr txBox="1"/>
          <p:nvPr/>
        </p:nvSpPr>
        <p:spPr>
          <a:xfrm>
            <a:off x="709612" y="3270250"/>
            <a:ext cx="785812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None/>
            </a:pPr>
            <a:r>
              <a:rPr lang="en-US" sz="22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 dirty="0"/>
          </a:p>
        </p:txBody>
      </p:sp>
      <p:sp>
        <p:nvSpPr>
          <p:cNvPr id="744" name="Google Shape;744;p33"/>
          <p:cNvSpPr txBox="1"/>
          <p:nvPr/>
        </p:nvSpPr>
        <p:spPr>
          <a:xfrm>
            <a:off x="2159000" y="3270250"/>
            <a:ext cx="793750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None/>
            </a:pPr>
            <a:r>
              <a:rPr lang="en-US" sz="2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745" name="Google Shape;745;p33"/>
          <p:cNvSpPr txBox="1"/>
          <p:nvPr/>
        </p:nvSpPr>
        <p:spPr>
          <a:xfrm>
            <a:off x="3603625" y="3270250"/>
            <a:ext cx="793750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None/>
            </a:pPr>
            <a:r>
              <a:rPr lang="en-US" sz="2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1993</a:t>
            </a:r>
            <a:endParaRPr/>
          </a:p>
        </p:txBody>
      </p:sp>
      <p:sp>
        <p:nvSpPr>
          <p:cNvPr id="746" name="Google Shape;746;p33"/>
          <p:cNvSpPr txBox="1"/>
          <p:nvPr/>
        </p:nvSpPr>
        <p:spPr>
          <a:xfrm>
            <a:off x="5005387" y="3270250"/>
            <a:ext cx="890587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None/>
            </a:pPr>
            <a:r>
              <a:rPr lang="en-US" sz="2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2005</a:t>
            </a:r>
            <a:endParaRPr/>
          </a:p>
        </p:txBody>
      </p:sp>
      <p:sp>
        <p:nvSpPr>
          <p:cNvPr id="747" name="Google Shape;747;p33"/>
          <p:cNvSpPr txBox="1"/>
          <p:nvPr/>
        </p:nvSpPr>
        <p:spPr>
          <a:xfrm>
            <a:off x="6477000" y="3270250"/>
            <a:ext cx="836612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None/>
            </a:pPr>
            <a:r>
              <a:rPr lang="en-US" sz="2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2010</a:t>
            </a:r>
            <a:endParaRPr/>
          </a:p>
        </p:txBody>
      </p:sp>
      <p:sp>
        <p:nvSpPr>
          <p:cNvPr id="748" name="Google Shape;748;p33"/>
          <p:cNvSpPr txBox="1"/>
          <p:nvPr/>
        </p:nvSpPr>
        <p:spPr>
          <a:xfrm>
            <a:off x="7929562" y="3270250"/>
            <a:ext cx="820737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None/>
            </a:pPr>
            <a:r>
              <a:rPr lang="en-US" sz="2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749" name="Google Shape;749;p33"/>
          <p:cNvSpPr txBox="1"/>
          <p:nvPr/>
        </p:nvSpPr>
        <p:spPr>
          <a:xfrm>
            <a:off x="9344025" y="3270250"/>
            <a:ext cx="874712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None/>
            </a:pPr>
            <a:r>
              <a:rPr lang="en-US" sz="2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2026</a:t>
            </a:r>
            <a:endParaRPr/>
          </a:p>
        </p:txBody>
      </p:sp>
      <p:sp>
        <p:nvSpPr>
          <p:cNvPr id="750" name="Google Shape;750;p33"/>
          <p:cNvSpPr txBox="1"/>
          <p:nvPr/>
        </p:nvSpPr>
        <p:spPr>
          <a:xfrm>
            <a:off x="10793412" y="3270250"/>
            <a:ext cx="858837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None/>
            </a:pPr>
            <a:r>
              <a:rPr lang="en-US" sz="2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2035</a:t>
            </a:r>
            <a:endParaRPr/>
          </a:p>
        </p:txBody>
      </p:sp>
      <p:sp>
        <p:nvSpPr>
          <p:cNvPr id="751" name="Google Shape;751;p33"/>
          <p:cNvSpPr/>
          <p:nvPr/>
        </p:nvSpPr>
        <p:spPr>
          <a:xfrm>
            <a:off x="741362" y="5026025"/>
            <a:ext cx="596900" cy="717550"/>
          </a:xfrm>
          <a:custGeom>
            <a:avLst/>
            <a:gdLst/>
            <a:ahLst/>
            <a:cxnLst/>
            <a:rect l="l" t="t" r="r" b="b"/>
            <a:pathLst>
              <a:path w="156" h="187" extrusionOk="0">
                <a:moveTo>
                  <a:pt x="104" y="181"/>
                </a:moveTo>
                <a:cubicBezTo>
                  <a:pt x="104" y="184"/>
                  <a:pt x="101" y="187"/>
                  <a:pt x="98" y="187"/>
                </a:cubicBezTo>
                <a:cubicBezTo>
                  <a:pt x="58" y="187"/>
                  <a:pt x="58" y="187"/>
                  <a:pt x="58" y="187"/>
                </a:cubicBezTo>
                <a:cubicBezTo>
                  <a:pt x="55" y="187"/>
                  <a:pt x="52" y="184"/>
                  <a:pt x="52" y="181"/>
                </a:cubicBezTo>
                <a:cubicBezTo>
                  <a:pt x="52" y="181"/>
                  <a:pt x="52" y="181"/>
                  <a:pt x="52" y="181"/>
                </a:cubicBezTo>
                <a:cubicBezTo>
                  <a:pt x="52" y="177"/>
                  <a:pt x="55" y="174"/>
                  <a:pt x="58" y="174"/>
                </a:cubicBezTo>
                <a:cubicBezTo>
                  <a:pt x="98" y="174"/>
                  <a:pt x="98" y="174"/>
                  <a:pt x="98" y="174"/>
                </a:cubicBezTo>
                <a:cubicBezTo>
                  <a:pt x="101" y="174"/>
                  <a:pt x="104" y="177"/>
                  <a:pt x="104" y="181"/>
                </a:cubicBezTo>
                <a:close/>
                <a:moveTo>
                  <a:pt x="104" y="164"/>
                </a:moveTo>
                <a:cubicBezTo>
                  <a:pt x="104" y="160"/>
                  <a:pt x="101" y="157"/>
                  <a:pt x="98" y="157"/>
                </a:cubicBezTo>
                <a:cubicBezTo>
                  <a:pt x="58" y="157"/>
                  <a:pt x="58" y="157"/>
                  <a:pt x="58" y="157"/>
                </a:cubicBezTo>
                <a:cubicBezTo>
                  <a:pt x="55" y="157"/>
                  <a:pt x="52" y="160"/>
                  <a:pt x="52" y="164"/>
                </a:cubicBezTo>
                <a:cubicBezTo>
                  <a:pt x="52" y="164"/>
                  <a:pt x="52" y="164"/>
                  <a:pt x="52" y="164"/>
                </a:cubicBezTo>
                <a:cubicBezTo>
                  <a:pt x="52" y="167"/>
                  <a:pt x="55" y="170"/>
                  <a:pt x="58" y="170"/>
                </a:cubicBezTo>
                <a:cubicBezTo>
                  <a:pt x="98" y="170"/>
                  <a:pt x="98" y="170"/>
                  <a:pt x="98" y="170"/>
                </a:cubicBezTo>
                <a:cubicBezTo>
                  <a:pt x="101" y="170"/>
                  <a:pt x="104" y="167"/>
                  <a:pt x="104" y="164"/>
                </a:cubicBezTo>
                <a:close/>
                <a:moveTo>
                  <a:pt x="84" y="92"/>
                </a:moveTo>
                <a:cubicBezTo>
                  <a:pt x="76" y="92"/>
                  <a:pt x="76" y="92"/>
                  <a:pt x="76" y="92"/>
                </a:cubicBezTo>
                <a:cubicBezTo>
                  <a:pt x="72" y="92"/>
                  <a:pt x="72" y="92"/>
                  <a:pt x="72" y="92"/>
                </a:cubicBezTo>
                <a:cubicBezTo>
                  <a:pt x="72" y="153"/>
                  <a:pt x="72" y="153"/>
                  <a:pt x="72" y="153"/>
                </a:cubicBezTo>
                <a:cubicBezTo>
                  <a:pt x="74" y="153"/>
                  <a:pt x="76" y="153"/>
                  <a:pt x="78" y="153"/>
                </a:cubicBezTo>
                <a:cubicBezTo>
                  <a:pt x="78" y="153"/>
                  <a:pt x="78" y="153"/>
                  <a:pt x="78" y="153"/>
                </a:cubicBezTo>
                <a:cubicBezTo>
                  <a:pt x="78" y="153"/>
                  <a:pt x="78" y="153"/>
                  <a:pt x="78" y="153"/>
                </a:cubicBezTo>
                <a:cubicBezTo>
                  <a:pt x="78" y="153"/>
                  <a:pt x="78" y="153"/>
                  <a:pt x="78" y="153"/>
                </a:cubicBezTo>
                <a:cubicBezTo>
                  <a:pt x="78" y="153"/>
                  <a:pt x="78" y="153"/>
                  <a:pt x="78" y="153"/>
                </a:cubicBezTo>
                <a:cubicBezTo>
                  <a:pt x="80" y="153"/>
                  <a:pt x="82" y="153"/>
                  <a:pt x="84" y="153"/>
                </a:cubicBezTo>
                <a:lnTo>
                  <a:pt x="84" y="92"/>
                </a:lnTo>
                <a:close/>
                <a:moveTo>
                  <a:pt x="56" y="68"/>
                </a:moveTo>
                <a:cubicBezTo>
                  <a:pt x="51" y="68"/>
                  <a:pt x="47" y="72"/>
                  <a:pt x="47" y="77"/>
                </a:cubicBezTo>
                <a:cubicBezTo>
                  <a:pt x="47" y="82"/>
                  <a:pt x="51" y="86"/>
                  <a:pt x="56" y="86"/>
                </a:cubicBezTo>
                <a:cubicBezTo>
                  <a:pt x="66" y="86"/>
                  <a:pt x="66" y="86"/>
                  <a:pt x="66" y="86"/>
                </a:cubicBezTo>
                <a:cubicBezTo>
                  <a:pt x="66" y="77"/>
                  <a:pt x="66" y="77"/>
                  <a:pt x="66" y="77"/>
                </a:cubicBezTo>
                <a:cubicBezTo>
                  <a:pt x="66" y="72"/>
                  <a:pt x="62" y="68"/>
                  <a:pt x="56" y="68"/>
                </a:cubicBezTo>
                <a:close/>
                <a:moveTo>
                  <a:pt x="109" y="77"/>
                </a:moveTo>
                <a:cubicBezTo>
                  <a:pt x="109" y="72"/>
                  <a:pt x="105" y="68"/>
                  <a:pt x="100" y="68"/>
                </a:cubicBezTo>
                <a:cubicBezTo>
                  <a:pt x="95" y="68"/>
                  <a:pt x="90" y="72"/>
                  <a:pt x="90" y="77"/>
                </a:cubicBezTo>
                <a:cubicBezTo>
                  <a:pt x="90" y="86"/>
                  <a:pt x="90" y="86"/>
                  <a:pt x="90" y="8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105" y="86"/>
                  <a:pt x="109" y="82"/>
                  <a:pt x="109" y="77"/>
                </a:cubicBezTo>
                <a:close/>
                <a:moveTo>
                  <a:pt x="130" y="60"/>
                </a:moveTo>
                <a:cubicBezTo>
                  <a:pt x="126" y="43"/>
                  <a:pt x="106" y="25"/>
                  <a:pt x="78" y="25"/>
                </a:cubicBezTo>
                <a:cubicBezTo>
                  <a:pt x="51" y="25"/>
                  <a:pt x="31" y="43"/>
                  <a:pt x="26" y="60"/>
                </a:cubicBezTo>
                <a:cubicBezTo>
                  <a:pt x="23" y="73"/>
                  <a:pt x="26" y="85"/>
                  <a:pt x="32" y="96"/>
                </a:cubicBezTo>
                <a:cubicBezTo>
                  <a:pt x="38" y="107"/>
                  <a:pt x="43" y="116"/>
                  <a:pt x="48" y="126"/>
                </a:cubicBezTo>
                <a:cubicBezTo>
                  <a:pt x="51" y="132"/>
                  <a:pt x="52" y="140"/>
                  <a:pt x="53" y="147"/>
                </a:cubicBezTo>
                <a:cubicBezTo>
                  <a:pt x="54" y="152"/>
                  <a:pt x="56" y="153"/>
                  <a:pt x="62" y="153"/>
                </a:cubicBezTo>
                <a:cubicBezTo>
                  <a:pt x="63" y="153"/>
                  <a:pt x="65" y="153"/>
                  <a:pt x="66" y="153"/>
                </a:cubicBezTo>
                <a:cubicBezTo>
                  <a:pt x="66" y="92"/>
                  <a:pt x="66" y="92"/>
                  <a:pt x="66" y="92"/>
                </a:cubicBezTo>
                <a:cubicBezTo>
                  <a:pt x="56" y="92"/>
                  <a:pt x="56" y="92"/>
                  <a:pt x="56" y="92"/>
                </a:cubicBezTo>
                <a:cubicBezTo>
                  <a:pt x="52" y="92"/>
                  <a:pt x="48" y="91"/>
                  <a:pt x="46" y="88"/>
                </a:cubicBezTo>
                <a:cubicBezTo>
                  <a:pt x="43" y="85"/>
                  <a:pt x="41" y="81"/>
                  <a:pt x="41" y="77"/>
                </a:cubicBezTo>
                <a:cubicBezTo>
                  <a:pt x="41" y="73"/>
                  <a:pt x="43" y="69"/>
                  <a:pt x="46" y="66"/>
                </a:cubicBezTo>
                <a:cubicBezTo>
                  <a:pt x="48" y="63"/>
                  <a:pt x="52" y="61"/>
                  <a:pt x="56" y="61"/>
                </a:cubicBezTo>
                <a:cubicBezTo>
                  <a:pt x="65" y="61"/>
                  <a:pt x="72" y="68"/>
                  <a:pt x="72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86"/>
                  <a:pt x="72" y="86"/>
                  <a:pt x="72" y="86"/>
                </a:cubicBezTo>
                <a:cubicBezTo>
                  <a:pt x="76" y="86"/>
                  <a:pt x="76" y="86"/>
                  <a:pt x="76" y="86"/>
                </a:cubicBezTo>
                <a:cubicBezTo>
                  <a:pt x="84" y="86"/>
                  <a:pt x="84" y="86"/>
                  <a:pt x="84" y="86"/>
                </a:cubicBezTo>
                <a:cubicBezTo>
                  <a:pt x="84" y="77"/>
                  <a:pt x="84" y="77"/>
                  <a:pt x="84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4" y="73"/>
                  <a:pt x="86" y="69"/>
                  <a:pt x="89" y="66"/>
                </a:cubicBezTo>
                <a:cubicBezTo>
                  <a:pt x="92" y="63"/>
                  <a:pt x="96" y="61"/>
                  <a:pt x="100" y="61"/>
                </a:cubicBezTo>
                <a:cubicBezTo>
                  <a:pt x="104" y="61"/>
                  <a:pt x="108" y="63"/>
                  <a:pt x="111" y="66"/>
                </a:cubicBezTo>
                <a:cubicBezTo>
                  <a:pt x="114" y="69"/>
                  <a:pt x="115" y="73"/>
                  <a:pt x="115" y="77"/>
                </a:cubicBezTo>
                <a:cubicBezTo>
                  <a:pt x="115" y="81"/>
                  <a:pt x="114" y="85"/>
                  <a:pt x="111" y="88"/>
                </a:cubicBezTo>
                <a:cubicBezTo>
                  <a:pt x="108" y="91"/>
                  <a:pt x="104" y="92"/>
                  <a:pt x="100" y="92"/>
                </a:cubicBezTo>
                <a:cubicBezTo>
                  <a:pt x="90" y="92"/>
                  <a:pt x="90" y="92"/>
                  <a:pt x="90" y="92"/>
                </a:cubicBezTo>
                <a:cubicBezTo>
                  <a:pt x="90" y="153"/>
                  <a:pt x="90" y="153"/>
                  <a:pt x="90" y="153"/>
                </a:cubicBezTo>
                <a:cubicBezTo>
                  <a:pt x="92" y="153"/>
                  <a:pt x="93" y="153"/>
                  <a:pt x="94" y="153"/>
                </a:cubicBezTo>
                <a:cubicBezTo>
                  <a:pt x="100" y="153"/>
                  <a:pt x="102" y="152"/>
                  <a:pt x="103" y="147"/>
                </a:cubicBezTo>
                <a:cubicBezTo>
                  <a:pt x="105" y="140"/>
                  <a:pt x="106" y="132"/>
                  <a:pt x="108" y="126"/>
                </a:cubicBezTo>
                <a:cubicBezTo>
                  <a:pt x="113" y="116"/>
                  <a:pt x="119" y="107"/>
                  <a:pt x="124" y="96"/>
                </a:cubicBezTo>
                <a:cubicBezTo>
                  <a:pt x="130" y="85"/>
                  <a:pt x="133" y="73"/>
                  <a:pt x="130" y="60"/>
                </a:cubicBezTo>
                <a:close/>
                <a:moveTo>
                  <a:pt x="84" y="6"/>
                </a:moveTo>
                <a:cubicBezTo>
                  <a:pt x="84" y="3"/>
                  <a:pt x="81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5" y="0"/>
                  <a:pt x="72" y="3"/>
                  <a:pt x="72" y="6"/>
                </a:cubicBezTo>
                <a:cubicBezTo>
                  <a:pt x="72" y="17"/>
                  <a:pt x="72" y="17"/>
                  <a:pt x="72" y="17"/>
                </a:cubicBezTo>
                <a:cubicBezTo>
                  <a:pt x="72" y="20"/>
                  <a:pt x="75" y="22"/>
                  <a:pt x="78" y="22"/>
                </a:cubicBezTo>
                <a:cubicBezTo>
                  <a:pt x="78" y="22"/>
                  <a:pt x="78" y="22"/>
                  <a:pt x="78" y="22"/>
                </a:cubicBezTo>
                <a:cubicBezTo>
                  <a:pt x="81" y="22"/>
                  <a:pt x="84" y="20"/>
                  <a:pt x="84" y="17"/>
                </a:cubicBezTo>
                <a:lnTo>
                  <a:pt x="84" y="6"/>
                </a:lnTo>
                <a:close/>
                <a:moveTo>
                  <a:pt x="115" y="15"/>
                </a:moveTo>
                <a:cubicBezTo>
                  <a:pt x="117" y="13"/>
                  <a:pt x="116" y="9"/>
                  <a:pt x="113" y="8"/>
                </a:cubicBezTo>
                <a:cubicBezTo>
                  <a:pt x="113" y="8"/>
                  <a:pt x="113" y="8"/>
                  <a:pt x="113" y="8"/>
                </a:cubicBezTo>
                <a:cubicBezTo>
                  <a:pt x="110" y="6"/>
                  <a:pt x="107" y="7"/>
                  <a:pt x="105" y="10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99" y="22"/>
                  <a:pt x="100" y="25"/>
                  <a:pt x="103" y="27"/>
                </a:cubicBezTo>
                <a:cubicBezTo>
                  <a:pt x="103" y="27"/>
                  <a:pt x="103" y="27"/>
                  <a:pt x="103" y="27"/>
                </a:cubicBezTo>
                <a:cubicBezTo>
                  <a:pt x="105" y="28"/>
                  <a:pt x="109" y="27"/>
                  <a:pt x="110" y="25"/>
                </a:cubicBezTo>
                <a:lnTo>
                  <a:pt x="115" y="15"/>
                </a:lnTo>
                <a:close/>
                <a:moveTo>
                  <a:pt x="139" y="34"/>
                </a:moveTo>
                <a:cubicBezTo>
                  <a:pt x="141" y="32"/>
                  <a:pt x="141" y="28"/>
                  <a:pt x="139" y="26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7" y="23"/>
                  <a:pt x="133" y="23"/>
                  <a:pt x="131" y="25"/>
                </a:cubicBezTo>
                <a:cubicBezTo>
                  <a:pt x="123" y="32"/>
                  <a:pt x="123" y="32"/>
                  <a:pt x="123" y="32"/>
                </a:cubicBezTo>
                <a:cubicBezTo>
                  <a:pt x="121" y="34"/>
                  <a:pt x="121" y="38"/>
                  <a:pt x="123" y="40"/>
                </a:cubicBezTo>
                <a:cubicBezTo>
                  <a:pt x="123" y="40"/>
                  <a:pt x="123" y="40"/>
                  <a:pt x="123" y="40"/>
                </a:cubicBezTo>
                <a:cubicBezTo>
                  <a:pt x="125" y="43"/>
                  <a:pt x="128" y="43"/>
                  <a:pt x="131" y="41"/>
                </a:cubicBezTo>
                <a:lnTo>
                  <a:pt x="139" y="34"/>
                </a:lnTo>
                <a:close/>
                <a:moveTo>
                  <a:pt x="151" y="62"/>
                </a:moveTo>
                <a:cubicBezTo>
                  <a:pt x="154" y="61"/>
                  <a:pt x="156" y="58"/>
                  <a:pt x="155" y="55"/>
                </a:cubicBezTo>
                <a:cubicBezTo>
                  <a:pt x="155" y="55"/>
                  <a:pt x="155" y="55"/>
                  <a:pt x="155" y="55"/>
                </a:cubicBezTo>
                <a:cubicBezTo>
                  <a:pt x="155" y="52"/>
                  <a:pt x="152" y="50"/>
                  <a:pt x="149" y="50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5" y="53"/>
                  <a:pt x="133" y="56"/>
                  <a:pt x="134" y="59"/>
                </a:cubicBezTo>
                <a:cubicBezTo>
                  <a:pt x="134" y="59"/>
                  <a:pt x="134" y="59"/>
                  <a:pt x="134" y="59"/>
                </a:cubicBezTo>
                <a:cubicBezTo>
                  <a:pt x="134" y="62"/>
                  <a:pt x="137" y="64"/>
                  <a:pt x="141" y="63"/>
                </a:cubicBezTo>
                <a:lnTo>
                  <a:pt x="151" y="62"/>
                </a:lnTo>
                <a:close/>
                <a:moveTo>
                  <a:pt x="148" y="92"/>
                </a:moveTo>
                <a:cubicBezTo>
                  <a:pt x="151" y="93"/>
                  <a:pt x="154" y="91"/>
                  <a:pt x="155" y="88"/>
                </a:cubicBezTo>
                <a:cubicBezTo>
                  <a:pt x="155" y="88"/>
                  <a:pt x="155" y="88"/>
                  <a:pt x="155" y="88"/>
                </a:cubicBezTo>
                <a:cubicBezTo>
                  <a:pt x="156" y="85"/>
                  <a:pt x="154" y="82"/>
                  <a:pt x="151" y="81"/>
                </a:cubicBezTo>
                <a:cubicBezTo>
                  <a:pt x="140" y="79"/>
                  <a:pt x="140" y="79"/>
                  <a:pt x="140" y="79"/>
                </a:cubicBezTo>
                <a:cubicBezTo>
                  <a:pt x="137" y="78"/>
                  <a:pt x="134" y="80"/>
                  <a:pt x="134" y="83"/>
                </a:cubicBezTo>
                <a:cubicBezTo>
                  <a:pt x="134" y="83"/>
                  <a:pt x="134" y="83"/>
                  <a:pt x="134" y="83"/>
                </a:cubicBezTo>
                <a:cubicBezTo>
                  <a:pt x="133" y="86"/>
                  <a:pt x="135" y="89"/>
                  <a:pt x="138" y="90"/>
                </a:cubicBezTo>
                <a:lnTo>
                  <a:pt x="148" y="92"/>
                </a:lnTo>
                <a:close/>
                <a:moveTo>
                  <a:pt x="45" y="25"/>
                </a:moveTo>
                <a:cubicBezTo>
                  <a:pt x="47" y="27"/>
                  <a:pt x="50" y="28"/>
                  <a:pt x="53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6" y="25"/>
                  <a:pt x="57" y="22"/>
                  <a:pt x="55" y="19"/>
                </a:cubicBezTo>
                <a:cubicBezTo>
                  <a:pt x="50" y="10"/>
                  <a:pt x="50" y="10"/>
                  <a:pt x="50" y="10"/>
                </a:cubicBezTo>
                <a:cubicBezTo>
                  <a:pt x="49" y="7"/>
                  <a:pt x="45" y="6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0" y="9"/>
                  <a:pt x="39" y="13"/>
                  <a:pt x="40" y="15"/>
                </a:cubicBezTo>
                <a:lnTo>
                  <a:pt x="45" y="25"/>
                </a:lnTo>
                <a:close/>
                <a:moveTo>
                  <a:pt x="25" y="41"/>
                </a:moveTo>
                <a:cubicBezTo>
                  <a:pt x="27" y="43"/>
                  <a:pt x="31" y="43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5" y="38"/>
                  <a:pt x="35" y="34"/>
                  <a:pt x="32" y="32"/>
                </a:cubicBezTo>
                <a:cubicBezTo>
                  <a:pt x="24" y="25"/>
                  <a:pt x="24" y="25"/>
                  <a:pt x="24" y="25"/>
                </a:cubicBezTo>
                <a:cubicBezTo>
                  <a:pt x="22" y="23"/>
                  <a:pt x="19" y="23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8"/>
                  <a:pt x="15" y="32"/>
                  <a:pt x="17" y="34"/>
                </a:cubicBezTo>
                <a:lnTo>
                  <a:pt x="25" y="41"/>
                </a:lnTo>
                <a:close/>
                <a:moveTo>
                  <a:pt x="15" y="63"/>
                </a:moveTo>
                <a:cubicBezTo>
                  <a:pt x="18" y="64"/>
                  <a:pt x="21" y="62"/>
                  <a:pt x="22" y="59"/>
                </a:cubicBezTo>
                <a:cubicBezTo>
                  <a:pt x="22" y="59"/>
                  <a:pt x="22" y="59"/>
                  <a:pt x="22" y="59"/>
                </a:cubicBezTo>
                <a:cubicBezTo>
                  <a:pt x="22" y="56"/>
                  <a:pt x="20" y="53"/>
                  <a:pt x="17" y="52"/>
                </a:cubicBezTo>
                <a:cubicBezTo>
                  <a:pt x="7" y="50"/>
                  <a:pt x="7" y="50"/>
                  <a:pt x="7" y="50"/>
                </a:cubicBezTo>
                <a:cubicBezTo>
                  <a:pt x="4" y="50"/>
                  <a:pt x="1" y="52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8"/>
                  <a:pt x="2" y="61"/>
                  <a:pt x="5" y="62"/>
                </a:cubicBezTo>
                <a:lnTo>
                  <a:pt x="15" y="63"/>
                </a:lnTo>
                <a:close/>
                <a:moveTo>
                  <a:pt x="18" y="90"/>
                </a:moveTo>
                <a:cubicBezTo>
                  <a:pt x="21" y="89"/>
                  <a:pt x="23" y="86"/>
                  <a:pt x="22" y="83"/>
                </a:cubicBezTo>
                <a:cubicBezTo>
                  <a:pt x="22" y="83"/>
                  <a:pt x="22" y="83"/>
                  <a:pt x="22" y="83"/>
                </a:cubicBezTo>
                <a:cubicBezTo>
                  <a:pt x="21" y="80"/>
                  <a:pt x="18" y="78"/>
                  <a:pt x="15" y="79"/>
                </a:cubicBezTo>
                <a:cubicBezTo>
                  <a:pt x="5" y="81"/>
                  <a:pt x="5" y="81"/>
                  <a:pt x="5" y="81"/>
                </a:cubicBezTo>
                <a:cubicBezTo>
                  <a:pt x="2" y="82"/>
                  <a:pt x="0" y="85"/>
                  <a:pt x="1" y="88"/>
                </a:cubicBezTo>
                <a:cubicBezTo>
                  <a:pt x="1" y="88"/>
                  <a:pt x="1" y="88"/>
                  <a:pt x="1" y="88"/>
                </a:cubicBezTo>
                <a:cubicBezTo>
                  <a:pt x="1" y="91"/>
                  <a:pt x="4" y="93"/>
                  <a:pt x="7" y="92"/>
                </a:cubicBezTo>
                <a:lnTo>
                  <a:pt x="18" y="90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33"/>
          <p:cNvSpPr/>
          <p:nvPr/>
        </p:nvSpPr>
        <p:spPr>
          <a:xfrm>
            <a:off x="3500437" y="5187950"/>
            <a:ext cx="838200" cy="558800"/>
          </a:xfrm>
          <a:custGeom>
            <a:avLst/>
            <a:gdLst/>
            <a:ahLst/>
            <a:cxnLst/>
            <a:rect l="l" t="t" r="r" b="b"/>
            <a:pathLst>
              <a:path w="219" h="146" extrusionOk="0">
                <a:moveTo>
                  <a:pt x="174" y="14"/>
                </a:moveTo>
                <a:cubicBezTo>
                  <a:pt x="194" y="64"/>
                  <a:pt x="194" y="64"/>
                  <a:pt x="194" y="64"/>
                </a:cubicBezTo>
                <a:cubicBezTo>
                  <a:pt x="169" y="75"/>
                  <a:pt x="169" y="75"/>
                  <a:pt x="169" y="75"/>
                </a:cubicBezTo>
                <a:cubicBezTo>
                  <a:pt x="156" y="64"/>
                  <a:pt x="114" y="28"/>
                  <a:pt x="111" y="28"/>
                </a:cubicBezTo>
                <a:cubicBezTo>
                  <a:pt x="108" y="28"/>
                  <a:pt x="95" y="33"/>
                  <a:pt x="94" y="33"/>
                </a:cubicBezTo>
                <a:cubicBezTo>
                  <a:pt x="94" y="33"/>
                  <a:pt x="86" y="35"/>
                  <a:pt x="79" y="35"/>
                </a:cubicBezTo>
                <a:cubicBezTo>
                  <a:pt x="76" y="35"/>
                  <a:pt x="74" y="35"/>
                  <a:pt x="72" y="34"/>
                </a:cubicBezTo>
                <a:cubicBezTo>
                  <a:pt x="71" y="33"/>
                  <a:pt x="70" y="32"/>
                  <a:pt x="70" y="30"/>
                </a:cubicBezTo>
                <a:cubicBezTo>
                  <a:pt x="70" y="28"/>
                  <a:pt x="73" y="25"/>
                  <a:pt x="74" y="24"/>
                </a:cubicBezTo>
                <a:cubicBezTo>
                  <a:pt x="85" y="18"/>
                  <a:pt x="114" y="7"/>
                  <a:pt x="117" y="7"/>
                </a:cubicBezTo>
                <a:cubicBezTo>
                  <a:pt x="117" y="7"/>
                  <a:pt x="117" y="7"/>
                  <a:pt x="117" y="7"/>
                </a:cubicBezTo>
                <a:cubicBezTo>
                  <a:pt x="124" y="7"/>
                  <a:pt x="169" y="13"/>
                  <a:pt x="174" y="14"/>
                </a:cubicBezTo>
                <a:close/>
                <a:moveTo>
                  <a:pt x="192" y="0"/>
                </a:moveTo>
                <a:cubicBezTo>
                  <a:pt x="191" y="0"/>
                  <a:pt x="190" y="0"/>
                  <a:pt x="190" y="0"/>
                </a:cubicBezTo>
                <a:cubicBezTo>
                  <a:pt x="181" y="3"/>
                  <a:pt x="181" y="3"/>
                  <a:pt x="181" y="3"/>
                </a:cubicBezTo>
                <a:cubicBezTo>
                  <a:pt x="180" y="4"/>
                  <a:pt x="179" y="5"/>
                  <a:pt x="178" y="6"/>
                </a:cubicBezTo>
                <a:cubicBezTo>
                  <a:pt x="178" y="8"/>
                  <a:pt x="178" y="9"/>
                  <a:pt x="178" y="11"/>
                </a:cubicBezTo>
                <a:cubicBezTo>
                  <a:pt x="199" y="64"/>
                  <a:pt x="199" y="64"/>
                  <a:pt x="199" y="64"/>
                </a:cubicBezTo>
                <a:cubicBezTo>
                  <a:pt x="200" y="67"/>
                  <a:pt x="204" y="68"/>
                  <a:pt x="207" y="67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16" y="63"/>
                  <a:pt x="217" y="62"/>
                  <a:pt x="218" y="61"/>
                </a:cubicBezTo>
                <a:cubicBezTo>
                  <a:pt x="219" y="59"/>
                  <a:pt x="219" y="58"/>
                  <a:pt x="218" y="56"/>
                </a:cubicBezTo>
                <a:cubicBezTo>
                  <a:pt x="197" y="3"/>
                  <a:pt x="197" y="3"/>
                  <a:pt x="197" y="3"/>
                </a:cubicBezTo>
                <a:cubicBezTo>
                  <a:pt x="196" y="1"/>
                  <a:pt x="194" y="0"/>
                  <a:pt x="192" y="0"/>
                </a:cubicBezTo>
                <a:close/>
                <a:moveTo>
                  <a:pt x="0" y="73"/>
                </a:moveTo>
                <a:cubicBezTo>
                  <a:pt x="0" y="74"/>
                  <a:pt x="1" y="75"/>
                  <a:pt x="1" y="77"/>
                </a:cubicBezTo>
                <a:cubicBezTo>
                  <a:pt x="2" y="78"/>
                  <a:pt x="4" y="78"/>
                  <a:pt x="5" y="79"/>
                </a:cubicBezTo>
                <a:cubicBezTo>
                  <a:pt x="14" y="79"/>
                  <a:pt x="14" y="79"/>
                  <a:pt x="14" y="79"/>
                </a:cubicBezTo>
                <a:cubicBezTo>
                  <a:pt x="17" y="79"/>
                  <a:pt x="20" y="77"/>
                  <a:pt x="20" y="7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3"/>
                  <a:pt x="25" y="11"/>
                  <a:pt x="24" y="10"/>
                </a:cubicBezTo>
                <a:cubicBezTo>
                  <a:pt x="23" y="9"/>
                  <a:pt x="21" y="8"/>
                  <a:pt x="2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8"/>
                  <a:pt x="10" y="8"/>
                </a:cubicBezTo>
                <a:cubicBezTo>
                  <a:pt x="7" y="8"/>
                  <a:pt x="5" y="10"/>
                  <a:pt x="5" y="13"/>
                </a:cubicBezTo>
                <a:lnTo>
                  <a:pt x="0" y="73"/>
                </a:lnTo>
                <a:close/>
                <a:moveTo>
                  <a:pt x="90" y="126"/>
                </a:moveTo>
                <a:cubicBezTo>
                  <a:pt x="89" y="124"/>
                  <a:pt x="88" y="122"/>
                  <a:pt x="86" y="120"/>
                </a:cubicBezTo>
                <a:cubicBezTo>
                  <a:pt x="83" y="117"/>
                  <a:pt x="79" y="118"/>
                  <a:pt x="75" y="122"/>
                </a:cubicBezTo>
                <a:cubicBezTo>
                  <a:pt x="71" y="127"/>
                  <a:pt x="71" y="127"/>
                  <a:pt x="71" y="127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67" y="132"/>
                  <a:pt x="67" y="132"/>
                  <a:pt x="67" y="132"/>
                </a:cubicBezTo>
                <a:cubicBezTo>
                  <a:pt x="62" y="138"/>
                  <a:pt x="67" y="142"/>
                  <a:pt x="69" y="144"/>
                </a:cubicBezTo>
                <a:cubicBezTo>
                  <a:pt x="70" y="145"/>
                  <a:pt x="72" y="146"/>
                  <a:pt x="74" y="146"/>
                </a:cubicBezTo>
                <a:cubicBezTo>
                  <a:pt x="76" y="146"/>
                  <a:pt x="78" y="144"/>
                  <a:pt x="80" y="142"/>
                </a:cubicBezTo>
                <a:cubicBezTo>
                  <a:pt x="86" y="135"/>
                  <a:pt x="86" y="135"/>
                  <a:pt x="86" y="135"/>
                </a:cubicBezTo>
                <a:cubicBezTo>
                  <a:pt x="86" y="135"/>
                  <a:pt x="86" y="135"/>
                  <a:pt x="86" y="135"/>
                </a:cubicBezTo>
                <a:cubicBezTo>
                  <a:pt x="88" y="132"/>
                  <a:pt x="88" y="132"/>
                  <a:pt x="88" y="132"/>
                </a:cubicBezTo>
                <a:cubicBezTo>
                  <a:pt x="90" y="130"/>
                  <a:pt x="90" y="128"/>
                  <a:pt x="90" y="126"/>
                </a:cubicBezTo>
                <a:close/>
                <a:moveTo>
                  <a:pt x="47" y="122"/>
                </a:moveTo>
                <a:cubicBezTo>
                  <a:pt x="44" y="126"/>
                  <a:pt x="45" y="129"/>
                  <a:pt x="50" y="133"/>
                </a:cubicBezTo>
                <a:cubicBezTo>
                  <a:pt x="54" y="136"/>
                  <a:pt x="58" y="136"/>
                  <a:pt x="61" y="131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76" y="113"/>
                  <a:pt x="71" y="108"/>
                  <a:pt x="70" y="107"/>
                </a:cubicBezTo>
                <a:cubicBezTo>
                  <a:pt x="66" y="104"/>
                  <a:pt x="62" y="105"/>
                  <a:pt x="59" y="109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3" y="116"/>
                  <a:pt x="53" y="116"/>
                  <a:pt x="53" y="116"/>
                </a:cubicBezTo>
                <a:lnTo>
                  <a:pt x="47" y="122"/>
                </a:lnTo>
                <a:close/>
                <a:moveTo>
                  <a:pt x="32" y="107"/>
                </a:moveTo>
                <a:cubicBezTo>
                  <a:pt x="31" y="109"/>
                  <a:pt x="30" y="111"/>
                  <a:pt x="30" y="114"/>
                </a:cubicBezTo>
                <a:cubicBezTo>
                  <a:pt x="31" y="116"/>
                  <a:pt x="32" y="117"/>
                  <a:pt x="34" y="119"/>
                </a:cubicBezTo>
                <a:cubicBezTo>
                  <a:pt x="38" y="122"/>
                  <a:pt x="41" y="122"/>
                  <a:pt x="45" y="117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8" y="102"/>
                  <a:pt x="59" y="100"/>
                  <a:pt x="58" y="97"/>
                </a:cubicBezTo>
                <a:cubicBezTo>
                  <a:pt x="58" y="96"/>
                  <a:pt x="57" y="94"/>
                  <a:pt x="55" y="92"/>
                </a:cubicBezTo>
                <a:cubicBezTo>
                  <a:pt x="51" y="89"/>
                  <a:pt x="47" y="90"/>
                  <a:pt x="44" y="94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7" y="101"/>
                  <a:pt x="37" y="101"/>
                  <a:pt x="37" y="101"/>
                </a:cubicBezTo>
                <a:lnTo>
                  <a:pt x="32" y="107"/>
                </a:lnTo>
                <a:close/>
                <a:moveTo>
                  <a:pt x="30" y="102"/>
                </a:moveTo>
                <a:cubicBezTo>
                  <a:pt x="41" y="89"/>
                  <a:pt x="41" y="89"/>
                  <a:pt x="41" y="89"/>
                </a:cubicBezTo>
                <a:cubicBezTo>
                  <a:pt x="46" y="83"/>
                  <a:pt x="41" y="78"/>
                  <a:pt x="40" y="77"/>
                </a:cubicBezTo>
                <a:cubicBezTo>
                  <a:pt x="36" y="74"/>
                  <a:pt x="32" y="75"/>
                  <a:pt x="29" y="79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4" y="84"/>
                  <a:pt x="24" y="84"/>
                  <a:pt x="24" y="84"/>
                </a:cubicBezTo>
                <a:cubicBezTo>
                  <a:pt x="19" y="90"/>
                  <a:pt x="19" y="90"/>
                  <a:pt x="19" y="90"/>
                </a:cubicBezTo>
                <a:cubicBezTo>
                  <a:pt x="17" y="92"/>
                  <a:pt x="16" y="95"/>
                  <a:pt x="17" y="97"/>
                </a:cubicBezTo>
                <a:cubicBezTo>
                  <a:pt x="17" y="99"/>
                  <a:pt x="18" y="100"/>
                  <a:pt x="19" y="101"/>
                </a:cubicBezTo>
                <a:cubicBezTo>
                  <a:pt x="21" y="102"/>
                  <a:pt x="23" y="104"/>
                  <a:pt x="26" y="104"/>
                </a:cubicBezTo>
                <a:cubicBezTo>
                  <a:pt x="27" y="104"/>
                  <a:pt x="28" y="104"/>
                  <a:pt x="30" y="102"/>
                </a:cubicBezTo>
                <a:close/>
                <a:moveTo>
                  <a:pt x="166" y="91"/>
                </a:moveTo>
                <a:cubicBezTo>
                  <a:pt x="168" y="88"/>
                  <a:pt x="170" y="83"/>
                  <a:pt x="165" y="79"/>
                </a:cubicBezTo>
                <a:cubicBezTo>
                  <a:pt x="160" y="75"/>
                  <a:pt x="160" y="75"/>
                  <a:pt x="160" y="75"/>
                </a:cubicBezTo>
                <a:cubicBezTo>
                  <a:pt x="140" y="57"/>
                  <a:pt x="116" y="37"/>
                  <a:pt x="110" y="33"/>
                </a:cubicBezTo>
                <a:cubicBezTo>
                  <a:pt x="108" y="34"/>
                  <a:pt x="101" y="36"/>
                  <a:pt x="96" y="38"/>
                </a:cubicBezTo>
                <a:cubicBezTo>
                  <a:pt x="95" y="38"/>
                  <a:pt x="95" y="38"/>
                  <a:pt x="95" y="38"/>
                </a:cubicBezTo>
                <a:cubicBezTo>
                  <a:pt x="95" y="38"/>
                  <a:pt x="87" y="41"/>
                  <a:pt x="79" y="41"/>
                </a:cubicBezTo>
                <a:cubicBezTo>
                  <a:pt x="75" y="41"/>
                  <a:pt x="72" y="40"/>
                  <a:pt x="69" y="38"/>
                </a:cubicBezTo>
                <a:cubicBezTo>
                  <a:pt x="65" y="35"/>
                  <a:pt x="64" y="32"/>
                  <a:pt x="64" y="30"/>
                </a:cubicBezTo>
                <a:cubicBezTo>
                  <a:pt x="65" y="25"/>
                  <a:pt x="69" y="21"/>
                  <a:pt x="71" y="20"/>
                </a:cubicBezTo>
                <a:cubicBezTo>
                  <a:pt x="30" y="14"/>
                  <a:pt x="30" y="14"/>
                  <a:pt x="30" y="14"/>
                </a:cubicBezTo>
                <a:cubicBezTo>
                  <a:pt x="26" y="74"/>
                  <a:pt x="26" y="74"/>
                  <a:pt x="26" y="74"/>
                </a:cubicBezTo>
                <a:cubicBezTo>
                  <a:pt x="29" y="71"/>
                  <a:pt x="32" y="70"/>
                  <a:pt x="35" y="70"/>
                </a:cubicBezTo>
                <a:cubicBezTo>
                  <a:pt x="38" y="70"/>
                  <a:pt x="40" y="71"/>
                  <a:pt x="43" y="73"/>
                </a:cubicBezTo>
                <a:cubicBezTo>
                  <a:pt x="47" y="76"/>
                  <a:pt x="49" y="81"/>
                  <a:pt x="48" y="85"/>
                </a:cubicBezTo>
                <a:cubicBezTo>
                  <a:pt x="52" y="85"/>
                  <a:pt x="55" y="86"/>
                  <a:pt x="58" y="88"/>
                </a:cubicBezTo>
                <a:cubicBezTo>
                  <a:pt x="62" y="91"/>
                  <a:pt x="64" y="96"/>
                  <a:pt x="63" y="100"/>
                </a:cubicBezTo>
                <a:cubicBezTo>
                  <a:pt x="67" y="100"/>
                  <a:pt x="70" y="101"/>
                  <a:pt x="73" y="103"/>
                </a:cubicBezTo>
                <a:cubicBezTo>
                  <a:pt x="77" y="106"/>
                  <a:pt x="78" y="110"/>
                  <a:pt x="78" y="114"/>
                </a:cubicBezTo>
                <a:cubicBezTo>
                  <a:pt x="82" y="113"/>
                  <a:pt x="86" y="114"/>
                  <a:pt x="90" y="116"/>
                </a:cubicBezTo>
                <a:cubicBezTo>
                  <a:pt x="94" y="120"/>
                  <a:pt x="96" y="126"/>
                  <a:pt x="94" y="131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8" y="134"/>
                  <a:pt x="98" y="134"/>
                  <a:pt x="99" y="135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100" y="136"/>
                  <a:pt x="102" y="136"/>
                  <a:pt x="103" y="136"/>
                </a:cubicBezTo>
                <a:cubicBezTo>
                  <a:pt x="106" y="136"/>
                  <a:pt x="108" y="134"/>
                  <a:pt x="109" y="133"/>
                </a:cubicBezTo>
                <a:cubicBezTo>
                  <a:pt x="111" y="130"/>
                  <a:pt x="113" y="128"/>
                  <a:pt x="110" y="124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90" y="108"/>
                  <a:pt x="90" y="107"/>
                  <a:pt x="90" y="106"/>
                </a:cubicBezTo>
                <a:cubicBezTo>
                  <a:pt x="90" y="106"/>
                  <a:pt x="90" y="105"/>
                  <a:pt x="91" y="104"/>
                </a:cubicBezTo>
                <a:cubicBezTo>
                  <a:pt x="92" y="103"/>
                  <a:pt x="94" y="103"/>
                  <a:pt x="95" y="104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5"/>
                  <a:pt x="122" y="125"/>
                  <a:pt x="123" y="125"/>
                </a:cubicBezTo>
                <a:cubicBezTo>
                  <a:pt x="126" y="125"/>
                  <a:pt x="128" y="124"/>
                  <a:pt x="130" y="122"/>
                </a:cubicBezTo>
                <a:cubicBezTo>
                  <a:pt x="131" y="120"/>
                  <a:pt x="132" y="118"/>
                  <a:pt x="132" y="116"/>
                </a:cubicBezTo>
                <a:cubicBezTo>
                  <a:pt x="131" y="114"/>
                  <a:pt x="130" y="112"/>
                  <a:pt x="128" y="110"/>
                </a:cubicBezTo>
                <a:cubicBezTo>
                  <a:pt x="125" y="108"/>
                  <a:pt x="125" y="108"/>
                  <a:pt x="125" y="108"/>
                </a:cubicBezTo>
                <a:cubicBezTo>
                  <a:pt x="125" y="108"/>
                  <a:pt x="125" y="108"/>
                  <a:pt x="125" y="108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1" y="97"/>
                  <a:pt x="111" y="96"/>
                  <a:pt x="111" y="95"/>
                </a:cubicBezTo>
                <a:cubicBezTo>
                  <a:pt x="111" y="94"/>
                  <a:pt x="111" y="93"/>
                  <a:pt x="111" y="93"/>
                </a:cubicBezTo>
                <a:cubicBezTo>
                  <a:pt x="112" y="92"/>
                  <a:pt x="114" y="91"/>
                  <a:pt x="116" y="9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9" y="112"/>
                  <a:pt x="141" y="112"/>
                  <a:pt x="143" y="112"/>
                </a:cubicBezTo>
                <a:cubicBezTo>
                  <a:pt x="145" y="112"/>
                  <a:pt x="148" y="111"/>
                  <a:pt x="150" y="108"/>
                </a:cubicBezTo>
                <a:cubicBezTo>
                  <a:pt x="152" y="106"/>
                  <a:pt x="153" y="104"/>
                  <a:pt x="152" y="102"/>
                </a:cubicBezTo>
                <a:cubicBezTo>
                  <a:pt x="152" y="100"/>
                  <a:pt x="151" y="98"/>
                  <a:pt x="149" y="97"/>
                </a:cubicBezTo>
                <a:cubicBezTo>
                  <a:pt x="142" y="91"/>
                  <a:pt x="142" y="91"/>
                  <a:pt x="142" y="91"/>
                </a:cubicBezTo>
                <a:cubicBezTo>
                  <a:pt x="142" y="91"/>
                  <a:pt x="142" y="91"/>
                  <a:pt x="142" y="91"/>
                </a:cubicBezTo>
                <a:cubicBezTo>
                  <a:pt x="131" y="82"/>
                  <a:pt x="131" y="82"/>
                  <a:pt x="131" y="82"/>
                </a:cubicBezTo>
                <a:cubicBezTo>
                  <a:pt x="130" y="81"/>
                  <a:pt x="129" y="79"/>
                  <a:pt x="130" y="78"/>
                </a:cubicBezTo>
                <a:cubicBezTo>
                  <a:pt x="131" y="77"/>
                  <a:pt x="133" y="76"/>
                  <a:pt x="135" y="77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6"/>
                  <a:pt x="162" y="95"/>
                  <a:pt x="166" y="9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33"/>
          <p:cNvSpPr/>
          <p:nvPr/>
        </p:nvSpPr>
        <p:spPr>
          <a:xfrm>
            <a:off x="9351962" y="5160962"/>
            <a:ext cx="723900" cy="604837"/>
          </a:xfrm>
          <a:custGeom>
            <a:avLst/>
            <a:gdLst/>
            <a:ahLst/>
            <a:cxnLst/>
            <a:rect l="l" t="t" r="r" b="b"/>
            <a:pathLst>
              <a:path w="189" h="158" extrusionOk="0">
                <a:moveTo>
                  <a:pt x="25" y="129"/>
                </a:moveTo>
                <a:cubicBezTo>
                  <a:pt x="25" y="86"/>
                  <a:pt x="25" y="86"/>
                  <a:pt x="25" y="86"/>
                </a:cubicBezTo>
                <a:cubicBezTo>
                  <a:pt x="25" y="83"/>
                  <a:pt x="28" y="80"/>
                  <a:pt x="31" y="80"/>
                </a:cubicBezTo>
                <a:cubicBezTo>
                  <a:pt x="42" y="80"/>
                  <a:pt x="42" y="80"/>
                  <a:pt x="42" y="80"/>
                </a:cubicBezTo>
                <a:cubicBezTo>
                  <a:pt x="45" y="80"/>
                  <a:pt x="48" y="83"/>
                  <a:pt x="48" y="86"/>
                </a:cubicBezTo>
                <a:cubicBezTo>
                  <a:pt x="48" y="129"/>
                  <a:pt x="48" y="129"/>
                  <a:pt x="48" y="129"/>
                </a:cubicBezTo>
                <a:cubicBezTo>
                  <a:pt x="48" y="132"/>
                  <a:pt x="45" y="135"/>
                  <a:pt x="42" y="135"/>
                </a:cubicBezTo>
                <a:cubicBezTo>
                  <a:pt x="31" y="135"/>
                  <a:pt x="31" y="135"/>
                  <a:pt x="31" y="135"/>
                </a:cubicBezTo>
                <a:cubicBezTo>
                  <a:pt x="28" y="135"/>
                  <a:pt x="25" y="132"/>
                  <a:pt x="25" y="129"/>
                </a:cubicBezTo>
                <a:close/>
                <a:moveTo>
                  <a:pt x="69" y="65"/>
                </a:moveTo>
                <a:cubicBezTo>
                  <a:pt x="66" y="65"/>
                  <a:pt x="63" y="67"/>
                  <a:pt x="63" y="71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3" y="132"/>
                  <a:pt x="66" y="135"/>
                  <a:pt x="69" y="135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83" y="135"/>
                  <a:pt x="86" y="132"/>
                  <a:pt x="86" y="129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67"/>
                  <a:pt x="83" y="65"/>
                  <a:pt x="80" y="65"/>
                </a:cubicBezTo>
                <a:lnTo>
                  <a:pt x="69" y="65"/>
                </a:lnTo>
                <a:close/>
                <a:moveTo>
                  <a:pt x="107" y="52"/>
                </a:moveTo>
                <a:cubicBezTo>
                  <a:pt x="103" y="52"/>
                  <a:pt x="101" y="55"/>
                  <a:pt x="101" y="58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32"/>
                  <a:pt x="103" y="135"/>
                  <a:pt x="107" y="135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21" y="135"/>
                  <a:pt x="124" y="132"/>
                  <a:pt x="124" y="129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24" y="55"/>
                  <a:pt x="121" y="52"/>
                  <a:pt x="117" y="52"/>
                </a:cubicBezTo>
                <a:lnTo>
                  <a:pt x="107" y="52"/>
                </a:lnTo>
                <a:close/>
                <a:moveTo>
                  <a:pt x="145" y="38"/>
                </a:moveTo>
                <a:cubicBezTo>
                  <a:pt x="141" y="38"/>
                  <a:pt x="139" y="41"/>
                  <a:pt x="139" y="45"/>
                </a:cubicBezTo>
                <a:cubicBezTo>
                  <a:pt x="139" y="129"/>
                  <a:pt x="139" y="129"/>
                  <a:pt x="139" y="129"/>
                </a:cubicBezTo>
                <a:cubicBezTo>
                  <a:pt x="139" y="132"/>
                  <a:pt x="141" y="135"/>
                  <a:pt x="145" y="135"/>
                </a:cubicBezTo>
                <a:cubicBezTo>
                  <a:pt x="155" y="135"/>
                  <a:pt x="155" y="135"/>
                  <a:pt x="155" y="135"/>
                </a:cubicBezTo>
                <a:cubicBezTo>
                  <a:pt x="159" y="135"/>
                  <a:pt x="161" y="132"/>
                  <a:pt x="161" y="129"/>
                </a:cubicBezTo>
                <a:cubicBezTo>
                  <a:pt x="161" y="45"/>
                  <a:pt x="161" y="45"/>
                  <a:pt x="161" y="45"/>
                </a:cubicBezTo>
                <a:cubicBezTo>
                  <a:pt x="161" y="41"/>
                  <a:pt x="159" y="38"/>
                  <a:pt x="155" y="38"/>
                </a:cubicBezTo>
                <a:lnTo>
                  <a:pt x="145" y="38"/>
                </a:lnTo>
                <a:close/>
                <a:moveTo>
                  <a:pt x="28" y="63"/>
                </a:moveTo>
                <a:cubicBezTo>
                  <a:pt x="68" y="56"/>
                  <a:pt x="106" y="41"/>
                  <a:pt x="140" y="21"/>
                </a:cubicBezTo>
                <a:cubicBezTo>
                  <a:pt x="143" y="27"/>
                  <a:pt x="143" y="27"/>
                  <a:pt x="143" y="27"/>
                </a:cubicBezTo>
                <a:cubicBezTo>
                  <a:pt x="155" y="8"/>
                  <a:pt x="155" y="8"/>
                  <a:pt x="155" y="8"/>
                </a:cubicBezTo>
                <a:cubicBezTo>
                  <a:pt x="133" y="7"/>
                  <a:pt x="133" y="7"/>
                  <a:pt x="133" y="7"/>
                </a:cubicBezTo>
                <a:cubicBezTo>
                  <a:pt x="136" y="14"/>
                  <a:pt x="136" y="14"/>
                  <a:pt x="136" y="14"/>
                </a:cubicBezTo>
                <a:cubicBezTo>
                  <a:pt x="103" y="34"/>
                  <a:pt x="66" y="48"/>
                  <a:pt x="27" y="55"/>
                </a:cubicBezTo>
                <a:lnTo>
                  <a:pt x="28" y="63"/>
                </a:lnTo>
                <a:close/>
                <a:moveTo>
                  <a:pt x="189" y="147"/>
                </a:moveTo>
                <a:cubicBezTo>
                  <a:pt x="169" y="136"/>
                  <a:pt x="169" y="136"/>
                  <a:pt x="169" y="136"/>
                </a:cubicBezTo>
                <a:cubicBezTo>
                  <a:pt x="169" y="143"/>
                  <a:pt x="169" y="143"/>
                  <a:pt x="169" y="143"/>
                </a:cubicBezTo>
                <a:cubicBezTo>
                  <a:pt x="15" y="143"/>
                  <a:pt x="15" y="143"/>
                  <a:pt x="15" y="143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43"/>
                  <a:pt x="7" y="143"/>
                  <a:pt x="7" y="143"/>
                </a:cubicBezTo>
                <a:cubicBezTo>
                  <a:pt x="7" y="147"/>
                  <a:pt x="7" y="147"/>
                  <a:pt x="7" y="147"/>
                </a:cubicBezTo>
                <a:cubicBezTo>
                  <a:pt x="7" y="151"/>
                  <a:pt x="7" y="151"/>
                  <a:pt x="7" y="15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9" y="158"/>
                  <a:pt x="169" y="158"/>
                  <a:pt x="169" y="158"/>
                </a:cubicBezTo>
                <a:lnTo>
                  <a:pt x="189" y="147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33"/>
          <p:cNvSpPr/>
          <p:nvPr/>
        </p:nvSpPr>
        <p:spPr>
          <a:xfrm>
            <a:off x="4829175" y="1193800"/>
            <a:ext cx="1062037" cy="552450"/>
          </a:xfrm>
          <a:custGeom>
            <a:avLst/>
            <a:gdLst/>
            <a:ahLst/>
            <a:cxnLst/>
            <a:rect l="l" t="t" r="r" b="b"/>
            <a:pathLst>
              <a:path w="277" h="144" extrusionOk="0">
                <a:moveTo>
                  <a:pt x="200" y="136"/>
                </a:moveTo>
                <a:cubicBezTo>
                  <a:pt x="196" y="138"/>
                  <a:pt x="192" y="139"/>
                  <a:pt x="187" y="140"/>
                </a:cubicBezTo>
                <a:cubicBezTo>
                  <a:pt x="174" y="144"/>
                  <a:pt x="160" y="144"/>
                  <a:pt x="142" y="144"/>
                </a:cubicBezTo>
                <a:cubicBezTo>
                  <a:pt x="124" y="144"/>
                  <a:pt x="110" y="144"/>
                  <a:pt x="96" y="140"/>
                </a:cubicBezTo>
                <a:cubicBezTo>
                  <a:pt x="92" y="139"/>
                  <a:pt x="88" y="138"/>
                  <a:pt x="84" y="136"/>
                </a:cubicBezTo>
                <a:cubicBezTo>
                  <a:pt x="72" y="130"/>
                  <a:pt x="72" y="121"/>
                  <a:pt x="78" y="114"/>
                </a:cubicBezTo>
                <a:cubicBezTo>
                  <a:pt x="86" y="107"/>
                  <a:pt x="95" y="101"/>
                  <a:pt x="104" y="97"/>
                </a:cubicBezTo>
                <a:cubicBezTo>
                  <a:pt x="108" y="95"/>
                  <a:pt x="113" y="94"/>
                  <a:pt x="117" y="92"/>
                </a:cubicBezTo>
                <a:cubicBezTo>
                  <a:pt x="125" y="89"/>
                  <a:pt x="127" y="81"/>
                  <a:pt x="121" y="75"/>
                </a:cubicBezTo>
                <a:cubicBezTo>
                  <a:pt x="109" y="62"/>
                  <a:pt x="105" y="48"/>
                  <a:pt x="105" y="32"/>
                </a:cubicBezTo>
                <a:cubicBezTo>
                  <a:pt x="106" y="14"/>
                  <a:pt x="116" y="5"/>
                  <a:pt x="132" y="1"/>
                </a:cubicBezTo>
                <a:cubicBezTo>
                  <a:pt x="135" y="0"/>
                  <a:pt x="139" y="0"/>
                  <a:pt x="142" y="0"/>
                </a:cubicBezTo>
                <a:cubicBezTo>
                  <a:pt x="145" y="0"/>
                  <a:pt x="148" y="0"/>
                  <a:pt x="152" y="1"/>
                </a:cubicBezTo>
                <a:cubicBezTo>
                  <a:pt x="168" y="5"/>
                  <a:pt x="178" y="14"/>
                  <a:pt x="178" y="32"/>
                </a:cubicBezTo>
                <a:cubicBezTo>
                  <a:pt x="179" y="48"/>
                  <a:pt x="174" y="63"/>
                  <a:pt x="162" y="75"/>
                </a:cubicBezTo>
                <a:cubicBezTo>
                  <a:pt x="156" y="81"/>
                  <a:pt x="159" y="89"/>
                  <a:pt x="167" y="92"/>
                </a:cubicBezTo>
                <a:cubicBezTo>
                  <a:pt x="171" y="94"/>
                  <a:pt x="175" y="95"/>
                  <a:pt x="180" y="97"/>
                </a:cubicBezTo>
                <a:cubicBezTo>
                  <a:pt x="189" y="101"/>
                  <a:pt x="198" y="107"/>
                  <a:pt x="205" y="114"/>
                </a:cubicBezTo>
                <a:cubicBezTo>
                  <a:pt x="210" y="118"/>
                  <a:pt x="212" y="130"/>
                  <a:pt x="200" y="136"/>
                </a:cubicBezTo>
                <a:close/>
                <a:moveTo>
                  <a:pt x="273" y="123"/>
                </a:moveTo>
                <a:cubicBezTo>
                  <a:pt x="267" y="118"/>
                  <a:pt x="261" y="115"/>
                  <a:pt x="255" y="111"/>
                </a:cubicBezTo>
                <a:cubicBezTo>
                  <a:pt x="252" y="110"/>
                  <a:pt x="249" y="109"/>
                  <a:pt x="246" y="108"/>
                </a:cubicBezTo>
                <a:cubicBezTo>
                  <a:pt x="240" y="106"/>
                  <a:pt x="239" y="100"/>
                  <a:pt x="243" y="96"/>
                </a:cubicBezTo>
                <a:cubicBezTo>
                  <a:pt x="251" y="88"/>
                  <a:pt x="254" y="77"/>
                  <a:pt x="254" y="66"/>
                </a:cubicBezTo>
                <a:cubicBezTo>
                  <a:pt x="253" y="54"/>
                  <a:pt x="246" y="48"/>
                  <a:pt x="235" y="45"/>
                </a:cubicBezTo>
                <a:cubicBezTo>
                  <a:pt x="233" y="44"/>
                  <a:pt x="231" y="44"/>
                  <a:pt x="228" y="44"/>
                </a:cubicBezTo>
                <a:cubicBezTo>
                  <a:pt x="226" y="44"/>
                  <a:pt x="224" y="44"/>
                  <a:pt x="222" y="45"/>
                </a:cubicBezTo>
                <a:cubicBezTo>
                  <a:pt x="211" y="48"/>
                  <a:pt x="204" y="54"/>
                  <a:pt x="203" y="66"/>
                </a:cubicBezTo>
                <a:cubicBezTo>
                  <a:pt x="203" y="77"/>
                  <a:pt x="206" y="87"/>
                  <a:pt x="214" y="96"/>
                </a:cubicBezTo>
                <a:cubicBezTo>
                  <a:pt x="218" y="100"/>
                  <a:pt x="217" y="106"/>
                  <a:pt x="211" y="108"/>
                </a:cubicBezTo>
                <a:cubicBezTo>
                  <a:pt x="211" y="108"/>
                  <a:pt x="211" y="108"/>
                  <a:pt x="211" y="108"/>
                </a:cubicBezTo>
                <a:cubicBezTo>
                  <a:pt x="211" y="109"/>
                  <a:pt x="212" y="110"/>
                  <a:pt x="213" y="110"/>
                </a:cubicBezTo>
                <a:cubicBezTo>
                  <a:pt x="217" y="114"/>
                  <a:pt x="219" y="121"/>
                  <a:pt x="218" y="126"/>
                </a:cubicBezTo>
                <a:cubicBezTo>
                  <a:pt x="217" y="132"/>
                  <a:pt x="213" y="137"/>
                  <a:pt x="206" y="140"/>
                </a:cubicBezTo>
                <a:cubicBezTo>
                  <a:pt x="205" y="141"/>
                  <a:pt x="203" y="142"/>
                  <a:pt x="201" y="142"/>
                </a:cubicBezTo>
                <a:cubicBezTo>
                  <a:pt x="210" y="144"/>
                  <a:pt x="218" y="144"/>
                  <a:pt x="228" y="144"/>
                </a:cubicBezTo>
                <a:cubicBezTo>
                  <a:pt x="241" y="144"/>
                  <a:pt x="251" y="144"/>
                  <a:pt x="260" y="142"/>
                </a:cubicBezTo>
                <a:cubicBezTo>
                  <a:pt x="263" y="141"/>
                  <a:pt x="266" y="140"/>
                  <a:pt x="269" y="139"/>
                </a:cubicBezTo>
                <a:cubicBezTo>
                  <a:pt x="277" y="135"/>
                  <a:pt x="276" y="126"/>
                  <a:pt x="273" y="123"/>
                </a:cubicBezTo>
                <a:close/>
                <a:moveTo>
                  <a:pt x="65" y="126"/>
                </a:moveTo>
                <a:cubicBezTo>
                  <a:pt x="64" y="121"/>
                  <a:pt x="66" y="115"/>
                  <a:pt x="71" y="110"/>
                </a:cubicBezTo>
                <a:cubicBezTo>
                  <a:pt x="72" y="109"/>
                  <a:pt x="74" y="107"/>
                  <a:pt x="76" y="105"/>
                </a:cubicBezTo>
                <a:cubicBezTo>
                  <a:pt x="75" y="105"/>
                  <a:pt x="74" y="104"/>
                  <a:pt x="73" y="104"/>
                </a:cubicBezTo>
                <a:cubicBezTo>
                  <a:pt x="67" y="102"/>
                  <a:pt x="65" y="95"/>
                  <a:pt x="69" y="91"/>
                </a:cubicBezTo>
                <a:cubicBezTo>
                  <a:pt x="79" y="81"/>
                  <a:pt x="82" y="70"/>
                  <a:pt x="82" y="57"/>
                </a:cubicBezTo>
                <a:cubicBezTo>
                  <a:pt x="81" y="44"/>
                  <a:pt x="74" y="37"/>
                  <a:pt x="61" y="34"/>
                </a:cubicBezTo>
                <a:cubicBezTo>
                  <a:pt x="59" y="34"/>
                  <a:pt x="56" y="33"/>
                  <a:pt x="54" y="33"/>
                </a:cubicBezTo>
                <a:cubicBezTo>
                  <a:pt x="51" y="33"/>
                  <a:pt x="49" y="34"/>
                  <a:pt x="46" y="34"/>
                </a:cubicBezTo>
                <a:cubicBezTo>
                  <a:pt x="34" y="37"/>
                  <a:pt x="26" y="44"/>
                  <a:pt x="26" y="57"/>
                </a:cubicBezTo>
                <a:cubicBezTo>
                  <a:pt x="25" y="70"/>
                  <a:pt x="29" y="81"/>
                  <a:pt x="38" y="91"/>
                </a:cubicBezTo>
                <a:cubicBezTo>
                  <a:pt x="42" y="95"/>
                  <a:pt x="41" y="102"/>
                  <a:pt x="35" y="104"/>
                </a:cubicBezTo>
                <a:cubicBezTo>
                  <a:pt x="31" y="105"/>
                  <a:pt x="28" y="106"/>
                  <a:pt x="25" y="108"/>
                </a:cubicBezTo>
                <a:cubicBezTo>
                  <a:pt x="17" y="111"/>
                  <a:pt x="11" y="115"/>
                  <a:pt x="5" y="121"/>
                </a:cubicBezTo>
                <a:cubicBezTo>
                  <a:pt x="0" y="126"/>
                  <a:pt x="0" y="134"/>
                  <a:pt x="9" y="138"/>
                </a:cubicBezTo>
                <a:cubicBezTo>
                  <a:pt x="12" y="139"/>
                  <a:pt x="15" y="140"/>
                  <a:pt x="19" y="141"/>
                </a:cubicBezTo>
                <a:cubicBezTo>
                  <a:pt x="29" y="144"/>
                  <a:pt x="40" y="144"/>
                  <a:pt x="54" y="144"/>
                </a:cubicBezTo>
                <a:cubicBezTo>
                  <a:pt x="65" y="144"/>
                  <a:pt x="74" y="144"/>
                  <a:pt x="82" y="142"/>
                </a:cubicBezTo>
                <a:cubicBezTo>
                  <a:pt x="81" y="142"/>
                  <a:pt x="79" y="141"/>
                  <a:pt x="77" y="140"/>
                </a:cubicBezTo>
                <a:cubicBezTo>
                  <a:pt x="70" y="137"/>
                  <a:pt x="66" y="132"/>
                  <a:pt x="65" y="126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33"/>
          <p:cNvSpPr/>
          <p:nvPr/>
        </p:nvSpPr>
        <p:spPr>
          <a:xfrm>
            <a:off x="10923587" y="1144587"/>
            <a:ext cx="447675" cy="652462"/>
          </a:xfrm>
          <a:custGeom>
            <a:avLst/>
            <a:gdLst/>
            <a:ahLst/>
            <a:cxnLst/>
            <a:rect l="l" t="t" r="r" b="b"/>
            <a:pathLst>
              <a:path w="117" h="170" extrusionOk="0">
                <a:moveTo>
                  <a:pt x="117" y="113"/>
                </a:moveTo>
                <a:cubicBezTo>
                  <a:pt x="117" y="96"/>
                  <a:pt x="103" y="82"/>
                  <a:pt x="76" y="75"/>
                </a:cubicBezTo>
                <a:cubicBezTo>
                  <a:pt x="73" y="74"/>
                  <a:pt x="58" y="71"/>
                  <a:pt x="55" y="70"/>
                </a:cubicBezTo>
                <a:cubicBezTo>
                  <a:pt x="34" y="64"/>
                  <a:pt x="28" y="61"/>
                  <a:pt x="28" y="56"/>
                </a:cubicBezTo>
                <a:cubicBezTo>
                  <a:pt x="28" y="49"/>
                  <a:pt x="35" y="43"/>
                  <a:pt x="57" y="43"/>
                </a:cubicBezTo>
                <a:cubicBezTo>
                  <a:pt x="72" y="43"/>
                  <a:pt x="87" y="54"/>
                  <a:pt x="87" y="54"/>
                </a:cubicBezTo>
                <a:cubicBezTo>
                  <a:pt x="93" y="58"/>
                  <a:pt x="97" y="58"/>
                  <a:pt x="102" y="53"/>
                </a:cubicBezTo>
                <a:cubicBezTo>
                  <a:pt x="102" y="53"/>
                  <a:pt x="108" y="48"/>
                  <a:pt x="108" y="42"/>
                </a:cubicBezTo>
                <a:cubicBezTo>
                  <a:pt x="108" y="35"/>
                  <a:pt x="90" y="24"/>
                  <a:pt x="70" y="20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3"/>
                  <a:pt x="67" y="0"/>
                  <a:pt x="63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0" y="0"/>
                  <a:pt x="46" y="3"/>
                  <a:pt x="46" y="6"/>
                </a:cubicBezTo>
                <a:cubicBezTo>
                  <a:pt x="46" y="19"/>
                  <a:pt x="46" y="19"/>
                  <a:pt x="46" y="19"/>
                </a:cubicBezTo>
                <a:cubicBezTo>
                  <a:pt x="16" y="22"/>
                  <a:pt x="0" y="38"/>
                  <a:pt x="0" y="56"/>
                </a:cubicBezTo>
                <a:cubicBezTo>
                  <a:pt x="0" y="78"/>
                  <a:pt x="21" y="87"/>
                  <a:pt x="44" y="93"/>
                </a:cubicBezTo>
                <a:cubicBezTo>
                  <a:pt x="47" y="94"/>
                  <a:pt x="65" y="98"/>
                  <a:pt x="68" y="99"/>
                </a:cubicBezTo>
                <a:cubicBezTo>
                  <a:pt x="85" y="103"/>
                  <a:pt x="89" y="110"/>
                  <a:pt x="89" y="114"/>
                </a:cubicBezTo>
                <a:cubicBezTo>
                  <a:pt x="89" y="121"/>
                  <a:pt x="81" y="128"/>
                  <a:pt x="60" y="128"/>
                </a:cubicBezTo>
                <a:cubicBezTo>
                  <a:pt x="44" y="128"/>
                  <a:pt x="24" y="115"/>
                  <a:pt x="24" y="115"/>
                </a:cubicBezTo>
                <a:cubicBezTo>
                  <a:pt x="18" y="111"/>
                  <a:pt x="13" y="112"/>
                  <a:pt x="8" y="118"/>
                </a:cubicBezTo>
                <a:cubicBezTo>
                  <a:pt x="8" y="118"/>
                  <a:pt x="4" y="123"/>
                  <a:pt x="4" y="128"/>
                </a:cubicBezTo>
                <a:cubicBezTo>
                  <a:pt x="4" y="136"/>
                  <a:pt x="26" y="147"/>
                  <a:pt x="46" y="151"/>
                </a:cubicBezTo>
                <a:cubicBezTo>
                  <a:pt x="46" y="164"/>
                  <a:pt x="46" y="164"/>
                  <a:pt x="46" y="164"/>
                </a:cubicBezTo>
                <a:cubicBezTo>
                  <a:pt x="46" y="168"/>
                  <a:pt x="50" y="170"/>
                  <a:pt x="54" y="170"/>
                </a:cubicBezTo>
                <a:cubicBezTo>
                  <a:pt x="63" y="170"/>
                  <a:pt x="63" y="170"/>
                  <a:pt x="63" y="170"/>
                </a:cubicBezTo>
                <a:cubicBezTo>
                  <a:pt x="67" y="170"/>
                  <a:pt x="70" y="168"/>
                  <a:pt x="70" y="164"/>
                </a:cubicBezTo>
                <a:cubicBezTo>
                  <a:pt x="70" y="151"/>
                  <a:pt x="70" y="151"/>
                  <a:pt x="70" y="151"/>
                </a:cubicBezTo>
                <a:cubicBezTo>
                  <a:pt x="102" y="148"/>
                  <a:pt x="117" y="131"/>
                  <a:pt x="117" y="113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33"/>
          <p:cNvSpPr/>
          <p:nvPr/>
        </p:nvSpPr>
        <p:spPr>
          <a:xfrm>
            <a:off x="6470650" y="5110162"/>
            <a:ext cx="677862" cy="614362"/>
          </a:xfrm>
          <a:custGeom>
            <a:avLst/>
            <a:gdLst/>
            <a:ahLst/>
            <a:cxnLst/>
            <a:rect l="l" t="t" r="r" b="b"/>
            <a:pathLst>
              <a:path w="177" h="160" extrusionOk="0">
                <a:moveTo>
                  <a:pt x="121" y="22"/>
                </a:moveTo>
                <a:cubicBezTo>
                  <a:pt x="110" y="22"/>
                  <a:pt x="110" y="22"/>
                  <a:pt x="110" y="22"/>
                </a:cubicBezTo>
                <a:cubicBezTo>
                  <a:pt x="109" y="15"/>
                  <a:pt x="104" y="10"/>
                  <a:pt x="99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73" y="10"/>
                  <a:pt x="68" y="15"/>
                  <a:pt x="67" y="22"/>
                </a:cubicBezTo>
                <a:cubicBezTo>
                  <a:pt x="57" y="22"/>
                  <a:pt x="57" y="22"/>
                  <a:pt x="57" y="22"/>
                </a:cubicBezTo>
                <a:cubicBezTo>
                  <a:pt x="57" y="10"/>
                  <a:pt x="66" y="0"/>
                  <a:pt x="7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12" y="0"/>
                  <a:pt x="120" y="10"/>
                  <a:pt x="121" y="22"/>
                </a:cubicBezTo>
                <a:close/>
                <a:moveTo>
                  <a:pt x="27" y="89"/>
                </a:moveTo>
                <a:cubicBezTo>
                  <a:pt x="72" y="89"/>
                  <a:pt x="72" y="89"/>
                  <a:pt x="72" y="89"/>
                </a:cubicBezTo>
                <a:cubicBezTo>
                  <a:pt x="72" y="83"/>
                  <a:pt x="72" y="83"/>
                  <a:pt x="72" y="83"/>
                </a:cubicBezTo>
                <a:cubicBezTo>
                  <a:pt x="72" y="78"/>
                  <a:pt x="75" y="74"/>
                  <a:pt x="80" y="74"/>
                </a:cubicBezTo>
                <a:cubicBezTo>
                  <a:pt x="97" y="74"/>
                  <a:pt x="97" y="74"/>
                  <a:pt x="97" y="74"/>
                </a:cubicBezTo>
                <a:cubicBezTo>
                  <a:pt x="102" y="74"/>
                  <a:pt x="106" y="78"/>
                  <a:pt x="106" y="83"/>
                </a:cubicBezTo>
                <a:cubicBezTo>
                  <a:pt x="106" y="89"/>
                  <a:pt x="106" y="89"/>
                  <a:pt x="106" y="89"/>
                </a:cubicBezTo>
                <a:cubicBezTo>
                  <a:pt x="151" y="89"/>
                  <a:pt x="151" y="89"/>
                  <a:pt x="151" y="89"/>
                </a:cubicBezTo>
                <a:cubicBezTo>
                  <a:pt x="164" y="89"/>
                  <a:pt x="175" y="78"/>
                  <a:pt x="177" y="64"/>
                </a:cubicBezTo>
                <a:cubicBezTo>
                  <a:pt x="177" y="50"/>
                  <a:pt x="177" y="50"/>
                  <a:pt x="177" y="50"/>
                </a:cubicBezTo>
                <a:cubicBezTo>
                  <a:pt x="177" y="37"/>
                  <a:pt x="168" y="26"/>
                  <a:pt x="157" y="26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2" y="26"/>
                  <a:pt x="142" y="26"/>
                  <a:pt x="142" y="26"/>
                </a:cubicBezTo>
                <a:cubicBezTo>
                  <a:pt x="135" y="26"/>
                  <a:pt x="135" y="26"/>
                  <a:pt x="135" y="26"/>
                </a:cubicBezTo>
                <a:cubicBezTo>
                  <a:pt x="127" y="26"/>
                  <a:pt x="127" y="26"/>
                  <a:pt x="127" y="26"/>
                </a:cubicBezTo>
                <a:cubicBezTo>
                  <a:pt x="122" y="26"/>
                  <a:pt x="122" y="26"/>
                  <a:pt x="122" y="26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9" y="26"/>
                  <a:pt x="0" y="37"/>
                  <a:pt x="0" y="50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78"/>
                  <a:pt x="13" y="89"/>
                  <a:pt x="27" y="89"/>
                </a:cubicBezTo>
                <a:close/>
                <a:moveTo>
                  <a:pt x="151" y="96"/>
                </a:moveTo>
                <a:cubicBezTo>
                  <a:pt x="106" y="96"/>
                  <a:pt x="106" y="96"/>
                  <a:pt x="106" y="96"/>
                </a:cubicBezTo>
                <a:cubicBezTo>
                  <a:pt x="106" y="103"/>
                  <a:pt x="106" y="103"/>
                  <a:pt x="106" y="103"/>
                </a:cubicBezTo>
                <a:cubicBezTo>
                  <a:pt x="106" y="108"/>
                  <a:pt x="102" y="112"/>
                  <a:pt x="97" y="112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75" y="112"/>
                  <a:pt x="72" y="108"/>
                  <a:pt x="72" y="103"/>
                </a:cubicBezTo>
                <a:cubicBezTo>
                  <a:pt x="72" y="96"/>
                  <a:pt x="72" y="96"/>
                  <a:pt x="72" y="96"/>
                </a:cubicBezTo>
                <a:cubicBezTo>
                  <a:pt x="27" y="96"/>
                  <a:pt x="27" y="96"/>
                  <a:pt x="27" y="96"/>
                </a:cubicBezTo>
                <a:cubicBezTo>
                  <a:pt x="16" y="96"/>
                  <a:pt x="6" y="90"/>
                  <a:pt x="0" y="81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9"/>
                  <a:pt x="9" y="160"/>
                  <a:pt x="21" y="160"/>
                </a:cubicBezTo>
                <a:cubicBezTo>
                  <a:pt x="28" y="160"/>
                  <a:pt x="28" y="160"/>
                  <a:pt x="28" y="160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41" y="160"/>
                  <a:pt x="41" y="160"/>
                  <a:pt x="41" y="160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47" y="160"/>
                  <a:pt x="147" y="160"/>
                  <a:pt x="147" y="160"/>
                </a:cubicBezTo>
                <a:cubicBezTo>
                  <a:pt x="157" y="160"/>
                  <a:pt x="157" y="160"/>
                  <a:pt x="157" y="160"/>
                </a:cubicBezTo>
                <a:cubicBezTo>
                  <a:pt x="168" y="160"/>
                  <a:pt x="177" y="149"/>
                  <a:pt x="177" y="136"/>
                </a:cubicBezTo>
                <a:cubicBezTo>
                  <a:pt x="177" y="81"/>
                  <a:pt x="177" y="81"/>
                  <a:pt x="177" y="81"/>
                </a:cubicBezTo>
                <a:cubicBezTo>
                  <a:pt x="171" y="90"/>
                  <a:pt x="162" y="96"/>
                  <a:pt x="151" y="96"/>
                </a:cubicBezTo>
                <a:close/>
                <a:moveTo>
                  <a:pt x="97" y="80"/>
                </a:moveTo>
                <a:cubicBezTo>
                  <a:pt x="80" y="80"/>
                  <a:pt x="80" y="80"/>
                  <a:pt x="80" y="80"/>
                </a:cubicBezTo>
                <a:cubicBezTo>
                  <a:pt x="79" y="80"/>
                  <a:pt x="78" y="82"/>
                  <a:pt x="78" y="84"/>
                </a:cubicBezTo>
                <a:cubicBezTo>
                  <a:pt x="78" y="88"/>
                  <a:pt x="78" y="88"/>
                  <a:pt x="78" y="88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6"/>
                  <a:pt x="78" y="96"/>
                  <a:pt x="78" y="96"/>
                </a:cubicBezTo>
                <a:cubicBezTo>
                  <a:pt x="78" y="98"/>
                  <a:pt x="78" y="98"/>
                  <a:pt x="78" y="98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8" y="104"/>
                  <a:pt x="79" y="105"/>
                  <a:pt x="80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99" y="105"/>
                  <a:pt x="100" y="104"/>
                  <a:pt x="100" y="102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88"/>
                  <a:pt x="100" y="88"/>
                  <a:pt x="100" y="88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2"/>
                  <a:pt x="99" y="80"/>
                  <a:pt x="97" y="8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33"/>
          <p:cNvSpPr/>
          <p:nvPr/>
        </p:nvSpPr>
        <p:spPr>
          <a:xfrm>
            <a:off x="2159000" y="1144587"/>
            <a:ext cx="655637" cy="652462"/>
          </a:xfrm>
          <a:custGeom>
            <a:avLst/>
            <a:gdLst/>
            <a:ahLst/>
            <a:cxnLst/>
            <a:rect l="l" t="t" r="r" b="b"/>
            <a:pathLst>
              <a:path w="171" h="170" extrusionOk="0">
                <a:moveTo>
                  <a:pt x="167" y="73"/>
                </a:moveTo>
                <a:cubicBezTo>
                  <a:pt x="146" y="70"/>
                  <a:pt x="146" y="70"/>
                  <a:pt x="146" y="70"/>
                </a:cubicBezTo>
                <a:cubicBezTo>
                  <a:pt x="145" y="64"/>
                  <a:pt x="142" y="58"/>
                  <a:pt x="139" y="53"/>
                </a:cubicBezTo>
                <a:cubicBezTo>
                  <a:pt x="152" y="36"/>
                  <a:pt x="152" y="36"/>
                  <a:pt x="152" y="36"/>
                </a:cubicBezTo>
                <a:cubicBezTo>
                  <a:pt x="153" y="35"/>
                  <a:pt x="153" y="32"/>
                  <a:pt x="152" y="31"/>
                </a:cubicBezTo>
                <a:cubicBezTo>
                  <a:pt x="139" y="19"/>
                  <a:pt x="139" y="19"/>
                  <a:pt x="139" y="19"/>
                </a:cubicBezTo>
                <a:cubicBezTo>
                  <a:pt x="138" y="18"/>
                  <a:pt x="136" y="17"/>
                  <a:pt x="135" y="18"/>
                </a:cubicBezTo>
                <a:cubicBezTo>
                  <a:pt x="117" y="31"/>
                  <a:pt x="117" y="31"/>
                  <a:pt x="117" y="31"/>
                </a:cubicBezTo>
                <a:cubicBezTo>
                  <a:pt x="112" y="28"/>
                  <a:pt x="107" y="26"/>
                  <a:pt x="101" y="24"/>
                </a:cubicBezTo>
                <a:cubicBezTo>
                  <a:pt x="98" y="3"/>
                  <a:pt x="98" y="3"/>
                  <a:pt x="98" y="3"/>
                </a:cubicBezTo>
                <a:cubicBezTo>
                  <a:pt x="97" y="1"/>
                  <a:pt x="96" y="0"/>
                  <a:pt x="94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5" y="0"/>
                  <a:pt x="73" y="1"/>
                  <a:pt x="73" y="3"/>
                </a:cubicBezTo>
                <a:cubicBezTo>
                  <a:pt x="70" y="24"/>
                  <a:pt x="70" y="24"/>
                  <a:pt x="70" y="24"/>
                </a:cubicBezTo>
                <a:cubicBezTo>
                  <a:pt x="64" y="26"/>
                  <a:pt x="58" y="28"/>
                  <a:pt x="53" y="31"/>
                </a:cubicBezTo>
                <a:cubicBezTo>
                  <a:pt x="36" y="18"/>
                  <a:pt x="36" y="18"/>
                  <a:pt x="36" y="18"/>
                </a:cubicBezTo>
                <a:cubicBezTo>
                  <a:pt x="35" y="17"/>
                  <a:pt x="33" y="18"/>
                  <a:pt x="31" y="19"/>
                </a:cubicBezTo>
                <a:cubicBezTo>
                  <a:pt x="19" y="31"/>
                  <a:pt x="19" y="31"/>
                  <a:pt x="19" y="31"/>
                </a:cubicBezTo>
                <a:cubicBezTo>
                  <a:pt x="18" y="32"/>
                  <a:pt x="18" y="35"/>
                  <a:pt x="19" y="36"/>
                </a:cubicBezTo>
                <a:cubicBezTo>
                  <a:pt x="31" y="53"/>
                  <a:pt x="31" y="53"/>
                  <a:pt x="31" y="53"/>
                </a:cubicBezTo>
                <a:cubicBezTo>
                  <a:pt x="28" y="58"/>
                  <a:pt x="26" y="64"/>
                  <a:pt x="25" y="70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3"/>
                  <a:pt x="0" y="75"/>
                  <a:pt x="0" y="77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6"/>
                  <a:pt x="2" y="97"/>
                  <a:pt x="3" y="98"/>
                </a:cubicBezTo>
                <a:cubicBezTo>
                  <a:pt x="25" y="101"/>
                  <a:pt x="25" y="101"/>
                  <a:pt x="25" y="101"/>
                </a:cubicBezTo>
                <a:cubicBezTo>
                  <a:pt x="26" y="107"/>
                  <a:pt x="28" y="112"/>
                  <a:pt x="31" y="117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18" y="136"/>
                  <a:pt x="18" y="138"/>
                  <a:pt x="19" y="139"/>
                </a:cubicBezTo>
                <a:cubicBezTo>
                  <a:pt x="31" y="152"/>
                  <a:pt x="31" y="152"/>
                  <a:pt x="31" y="152"/>
                </a:cubicBezTo>
                <a:cubicBezTo>
                  <a:pt x="33" y="153"/>
                  <a:pt x="35" y="153"/>
                  <a:pt x="36" y="152"/>
                </a:cubicBezTo>
                <a:cubicBezTo>
                  <a:pt x="53" y="139"/>
                  <a:pt x="53" y="139"/>
                  <a:pt x="53" y="139"/>
                </a:cubicBezTo>
                <a:cubicBezTo>
                  <a:pt x="58" y="142"/>
                  <a:pt x="64" y="145"/>
                  <a:pt x="70" y="146"/>
                </a:cubicBezTo>
                <a:cubicBezTo>
                  <a:pt x="73" y="167"/>
                  <a:pt x="73" y="167"/>
                  <a:pt x="73" y="167"/>
                </a:cubicBezTo>
                <a:cubicBezTo>
                  <a:pt x="73" y="169"/>
                  <a:pt x="75" y="170"/>
                  <a:pt x="77" y="170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6" y="170"/>
                  <a:pt x="97" y="169"/>
                  <a:pt x="98" y="167"/>
                </a:cubicBezTo>
                <a:cubicBezTo>
                  <a:pt x="101" y="146"/>
                  <a:pt x="101" y="146"/>
                  <a:pt x="101" y="146"/>
                </a:cubicBezTo>
                <a:cubicBezTo>
                  <a:pt x="107" y="145"/>
                  <a:pt x="112" y="142"/>
                  <a:pt x="117" y="139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6" y="153"/>
                  <a:pt x="138" y="153"/>
                  <a:pt x="139" y="152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153" y="138"/>
                  <a:pt x="153" y="136"/>
                  <a:pt x="152" y="135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142" y="112"/>
                  <a:pt x="145" y="107"/>
                  <a:pt x="146" y="101"/>
                </a:cubicBezTo>
                <a:cubicBezTo>
                  <a:pt x="167" y="98"/>
                  <a:pt x="167" y="98"/>
                  <a:pt x="167" y="98"/>
                </a:cubicBezTo>
                <a:cubicBezTo>
                  <a:pt x="169" y="97"/>
                  <a:pt x="171" y="96"/>
                  <a:pt x="171" y="94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1" y="75"/>
                  <a:pt x="169" y="73"/>
                  <a:pt x="167" y="73"/>
                </a:cubicBezTo>
                <a:close/>
                <a:moveTo>
                  <a:pt x="85" y="117"/>
                </a:moveTo>
                <a:cubicBezTo>
                  <a:pt x="68" y="117"/>
                  <a:pt x="54" y="103"/>
                  <a:pt x="54" y="85"/>
                </a:cubicBezTo>
                <a:cubicBezTo>
                  <a:pt x="54" y="68"/>
                  <a:pt x="68" y="54"/>
                  <a:pt x="85" y="54"/>
                </a:cubicBezTo>
                <a:cubicBezTo>
                  <a:pt x="103" y="54"/>
                  <a:pt x="117" y="68"/>
                  <a:pt x="117" y="85"/>
                </a:cubicBezTo>
                <a:cubicBezTo>
                  <a:pt x="117" y="103"/>
                  <a:pt x="103" y="117"/>
                  <a:pt x="85" y="117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33"/>
          <p:cNvSpPr/>
          <p:nvPr/>
        </p:nvSpPr>
        <p:spPr>
          <a:xfrm>
            <a:off x="7929562" y="1141412"/>
            <a:ext cx="663575" cy="663575"/>
          </a:xfrm>
          <a:custGeom>
            <a:avLst/>
            <a:gdLst/>
            <a:ahLst/>
            <a:cxnLst/>
            <a:rect l="l" t="t" r="r" b="b"/>
            <a:pathLst>
              <a:path w="173" h="173" extrusionOk="0">
                <a:moveTo>
                  <a:pt x="82" y="91"/>
                </a:moveTo>
                <a:cubicBezTo>
                  <a:pt x="163" y="91"/>
                  <a:pt x="163" y="91"/>
                  <a:pt x="163" y="91"/>
                </a:cubicBezTo>
                <a:cubicBezTo>
                  <a:pt x="163" y="136"/>
                  <a:pt x="127" y="173"/>
                  <a:pt x="82" y="173"/>
                </a:cubicBezTo>
                <a:cubicBezTo>
                  <a:pt x="37" y="173"/>
                  <a:pt x="0" y="136"/>
                  <a:pt x="0" y="91"/>
                </a:cubicBezTo>
                <a:cubicBezTo>
                  <a:pt x="0" y="46"/>
                  <a:pt x="37" y="10"/>
                  <a:pt x="82" y="10"/>
                </a:cubicBezTo>
                <a:lnTo>
                  <a:pt x="82" y="91"/>
                </a:lnTo>
                <a:close/>
                <a:moveTo>
                  <a:pt x="92" y="0"/>
                </a:moveTo>
                <a:cubicBezTo>
                  <a:pt x="92" y="81"/>
                  <a:pt x="92" y="81"/>
                  <a:pt x="92" y="81"/>
                </a:cubicBezTo>
                <a:cubicBezTo>
                  <a:pt x="173" y="81"/>
                  <a:pt x="173" y="81"/>
                  <a:pt x="173" y="81"/>
                </a:cubicBezTo>
                <a:cubicBezTo>
                  <a:pt x="173" y="36"/>
                  <a:pt x="137" y="0"/>
                  <a:pt x="92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33"/>
          <p:cNvSpPr txBox="1"/>
          <p:nvPr/>
        </p:nvSpPr>
        <p:spPr>
          <a:xfrm>
            <a:off x="3271837" y="963612"/>
            <a:ext cx="1295400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760" name="Google Shape;760;p33"/>
          <p:cNvSpPr txBox="1"/>
          <p:nvPr/>
        </p:nvSpPr>
        <p:spPr>
          <a:xfrm>
            <a:off x="6140450" y="944562"/>
            <a:ext cx="12938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761" name="Google Shape;761;p33"/>
          <p:cNvSpPr txBox="1"/>
          <p:nvPr/>
        </p:nvSpPr>
        <p:spPr>
          <a:xfrm>
            <a:off x="9023350" y="950912"/>
            <a:ext cx="12938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762" name="Google Shape;762;p33"/>
          <p:cNvSpPr txBox="1"/>
          <p:nvPr/>
        </p:nvSpPr>
        <p:spPr>
          <a:xfrm>
            <a:off x="1854200" y="4933950"/>
            <a:ext cx="12938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763" name="Google Shape;763;p33"/>
          <p:cNvSpPr txBox="1"/>
          <p:nvPr/>
        </p:nvSpPr>
        <p:spPr>
          <a:xfrm>
            <a:off x="4737100" y="4940300"/>
            <a:ext cx="12938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764" name="Google Shape;764;p33"/>
          <p:cNvSpPr txBox="1"/>
          <p:nvPr/>
        </p:nvSpPr>
        <p:spPr>
          <a:xfrm>
            <a:off x="7605712" y="4921250"/>
            <a:ext cx="12938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765" name="Google Shape;765;p33"/>
          <p:cNvSpPr txBox="1"/>
          <p:nvPr/>
        </p:nvSpPr>
        <p:spPr>
          <a:xfrm>
            <a:off x="10488612" y="4927600"/>
            <a:ext cx="12938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7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7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7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7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7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7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7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7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7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7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7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7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7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7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7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7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7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7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7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7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7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750" fill="hold"/>
                                            <p:tgtEl>
                                              <p:spTgt spid="7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7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7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7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7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7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7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7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7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750"/>
                                            <p:tgtEl>
                                              <p:spTgt spid="7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1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750" fill="hold"/>
                                            <p:tgtEl>
                                              <p:spTgt spid="7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750" fill="hold"/>
                                            <p:tgtEl>
                                              <p:spTgt spid="7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7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7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7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7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7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4" dur="500" fill="hold"/>
                                            <p:tgtEl>
                                              <p:spTgt spid="7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5" dur="500" fill="hold"/>
                                            <p:tgtEl>
                                              <p:spTgt spid="7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8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7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7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7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4" dur="500" fill="hold"/>
                                            <p:tgtEl>
                                              <p:spTgt spid="7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5" dur="500" fill="hold"/>
                                            <p:tgtEl>
                                              <p:spTgt spid="7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8" dur="500" fill="hold"/>
                                            <p:tgtEl>
                                              <p:spTgt spid="7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9" dur="500" fill="hold"/>
                                            <p:tgtEl>
                                              <p:spTgt spid="7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7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7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7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8" dur="500" fill="hold"/>
                                            <p:tgtEl>
                                              <p:spTgt spid="7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9" dur="500" fill="hold"/>
                                            <p:tgtEl>
                                              <p:spTgt spid="7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2" dur="500" fill="hold"/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3" dur="500" fill="hold"/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1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7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7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7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2" dur="500" fill="hold"/>
                                            <p:tgtEl>
                                              <p:spTgt spid="7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3" dur="500" fill="hold"/>
                                            <p:tgtEl>
                                              <p:spTgt spid="7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6" dur="500" fill="hold"/>
                                            <p:tgtEl>
                                              <p:spTgt spid="7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7" dur="500" fill="hold"/>
                                            <p:tgtEl>
                                              <p:spTgt spid="7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1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7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7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7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6" dur="500" fill="hold"/>
                                            <p:tgtEl>
                                              <p:spTgt spid="7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7" dur="500" fill="hold"/>
                                            <p:tgtEl>
                                              <p:spTgt spid="7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0" dur="500" fill="hold"/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1" dur="500" fill="hold"/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1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7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7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7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0" dur="500" fill="hold"/>
                                            <p:tgtEl>
                                              <p:spTgt spid="7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1" dur="500" fill="hold"/>
                                            <p:tgtEl>
                                              <p:spTgt spid="7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4" dur="500" fill="hold"/>
                                            <p:tgtEl>
                                              <p:spTgt spid="7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5" dur="500" fill="hold"/>
                                            <p:tgtEl>
                                              <p:spTgt spid="7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1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9" dur="50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1" dur="500"/>
                                            <p:tgtEl>
                                              <p:spTgt spid="7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2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4" dur="500" fill="hold"/>
                                            <p:tgtEl>
                                              <p:spTgt spid="7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5" dur="500" fill="hold"/>
                                            <p:tgtEl>
                                              <p:spTgt spid="7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6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8" dur="500" fill="hold"/>
                                            <p:tgtEl>
                                              <p:spTgt spid="7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9" dur="500" fill="hold"/>
                                            <p:tgtEl>
                                              <p:spTgt spid="7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0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17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3" dur="500" fill="hold"/>
                                            <p:tgtEl>
                                              <p:spTgt spid="7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500" fill="hold"/>
                                            <p:tgtEl>
                                              <p:spTgt spid="7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5" dur="500"/>
                                            <p:tgtEl>
                                              <p:spTgt spid="7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6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8" dur="500" fill="hold"/>
                                            <p:tgtEl>
                                              <p:spTgt spid="7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9" dur="500" fill="hold"/>
                                            <p:tgtEl>
                                              <p:spTgt spid="7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0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2" dur="500" fill="hold"/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3" dur="500" fill="hold"/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7" grpId="0"/>
          <p:bldP spid="728" grpId="0" animBg="1"/>
          <p:bldP spid="729" grpId="0" animBg="1"/>
          <p:bldP spid="730" grpId="0" animBg="1"/>
          <p:bldP spid="731" grpId="0" animBg="1"/>
          <p:bldP spid="732" grpId="0" animBg="1"/>
          <p:bldP spid="733" grpId="0" animBg="1"/>
          <p:bldP spid="734" grpId="0" animBg="1"/>
          <p:bldP spid="735" grpId="0" animBg="1"/>
          <p:bldP spid="736" grpId="0" animBg="1"/>
          <p:bldP spid="737" grpId="0" animBg="1"/>
          <p:bldP spid="738" grpId="0" animBg="1"/>
          <p:bldP spid="739" grpId="0" animBg="1"/>
          <p:bldP spid="740" grpId="0" animBg="1"/>
          <p:bldP spid="741" grpId="0" animBg="1"/>
          <p:bldP spid="742" grpId="0" animBg="1"/>
          <p:bldP spid="743" grpId="0"/>
          <p:bldP spid="744" grpId="0"/>
          <p:bldP spid="745" grpId="0"/>
          <p:bldP spid="746" grpId="0"/>
          <p:bldP spid="747" grpId="0"/>
          <p:bldP spid="748" grpId="0"/>
          <p:bldP spid="749" grpId="0"/>
          <p:bldP spid="750" grpId="0"/>
          <p:bldP spid="751" grpId="0" animBg="1"/>
          <p:bldP spid="752" grpId="0" animBg="1"/>
          <p:bldP spid="753" grpId="0" animBg="1"/>
          <p:bldP spid="754" grpId="0" animBg="1"/>
          <p:bldP spid="755" grpId="0" animBg="1"/>
          <p:bldP spid="756" grpId="0" animBg="1"/>
          <p:bldP spid="757" grpId="0" animBg="1"/>
          <p:bldP spid="758" grpId="0" animBg="1"/>
          <p:bldP spid="759" grpId="0"/>
          <p:bldP spid="760" grpId="0"/>
          <p:bldP spid="761" grpId="0"/>
          <p:bldP spid="762" grpId="0"/>
          <p:bldP spid="763" grpId="0"/>
          <p:bldP spid="764" grpId="0"/>
          <p:bldP spid="7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7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7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7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7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7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7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7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7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7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7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7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7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7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7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7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7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7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7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7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7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7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7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7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7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7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7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7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7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7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7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750"/>
                                            <p:tgtEl>
                                              <p:spTgt spid="7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7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7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7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7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7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7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7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8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7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7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7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7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7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7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7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7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7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7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7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1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7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7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7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7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7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7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500" fill="hold"/>
                                            <p:tgtEl>
                                              <p:spTgt spid="7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1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7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7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7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7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500" fill="hold"/>
                                            <p:tgtEl>
                                              <p:spTgt spid="7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1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7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7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7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0" dur="500" fill="hold"/>
                                            <p:tgtEl>
                                              <p:spTgt spid="7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7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500" fill="hold"/>
                                            <p:tgtEl>
                                              <p:spTgt spid="7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500" fill="hold"/>
                                            <p:tgtEl>
                                              <p:spTgt spid="7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1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9" dur="50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1" dur="500"/>
                                            <p:tgtEl>
                                              <p:spTgt spid="7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4" dur="500" fill="hold"/>
                                            <p:tgtEl>
                                              <p:spTgt spid="7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5" dur="500" fill="hold"/>
                                            <p:tgtEl>
                                              <p:spTgt spid="7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8" dur="500" fill="hold"/>
                                            <p:tgtEl>
                                              <p:spTgt spid="7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9" dur="500" fill="hold"/>
                                            <p:tgtEl>
                                              <p:spTgt spid="7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0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17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3" dur="500" fill="hold"/>
                                            <p:tgtEl>
                                              <p:spTgt spid="7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500" fill="hold"/>
                                            <p:tgtEl>
                                              <p:spTgt spid="7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5" dur="500"/>
                                            <p:tgtEl>
                                              <p:spTgt spid="7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8" dur="500" fill="hold"/>
                                            <p:tgtEl>
                                              <p:spTgt spid="7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9" dur="500" fill="hold"/>
                                            <p:tgtEl>
                                              <p:spTgt spid="7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2" dur="500" fill="hold"/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3" dur="500" fill="hold"/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7" grpId="0"/>
          <p:bldP spid="728" grpId="0" animBg="1"/>
          <p:bldP spid="729" grpId="0" animBg="1"/>
          <p:bldP spid="730" grpId="0" animBg="1"/>
          <p:bldP spid="731" grpId="0" animBg="1"/>
          <p:bldP spid="732" grpId="0" animBg="1"/>
          <p:bldP spid="733" grpId="0" animBg="1"/>
          <p:bldP spid="734" grpId="0" animBg="1"/>
          <p:bldP spid="735" grpId="0" animBg="1"/>
          <p:bldP spid="736" grpId="0" animBg="1"/>
          <p:bldP spid="737" grpId="0" animBg="1"/>
          <p:bldP spid="738" grpId="0" animBg="1"/>
          <p:bldP spid="739" grpId="0" animBg="1"/>
          <p:bldP spid="740" grpId="0" animBg="1"/>
          <p:bldP spid="741" grpId="0" animBg="1"/>
          <p:bldP spid="742" grpId="0" animBg="1"/>
          <p:bldP spid="743" grpId="0"/>
          <p:bldP spid="744" grpId="0"/>
          <p:bldP spid="745" grpId="0"/>
          <p:bldP spid="746" grpId="0"/>
          <p:bldP spid="747" grpId="0"/>
          <p:bldP spid="748" grpId="0"/>
          <p:bldP spid="749" grpId="0"/>
          <p:bldP spid="750" grpId="0"/>
          <p:bldP spid="751" grpId="0" animBg="1"/>
          <p:bldP spid="752" grpId="0" animBg="1"/>
          <p:bldP spid="753" grpId="0" animBg="1"/>
          <p:bldP spid="754" grpId="0" animBg="1"/>
          <p:bldP spid="755" grpId="0" animBg="1"/>
          <p:bldP spid="756" grpId="0" animBg="1"/>
          <p:bldP spid="757" grpId="0" animBg="1"/>
          <p:bldP spid="758" grpId="0" animBg="1"/>
          <p:bldP spid="759" grpId="0"/>
          <p:bldP spid="760" grpId="0"/>
          <p:bldP spid="761" grpId="0"/>
          <p:bldP spid="762" grpId="0"/>
          <p:bldP spid="763" grpId="0"/>
          <p:bldP spid="764" grpId="0"/>
          <p:bldP spid="765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4"/>
          <p:cNvSpPr/>
          <p:nvPr/>
        </p:nvSpPr>
        <p:spPr>
          <a:xfrm>
            <a:off x="588962" y="3530600"/>
            <a:ext cx="1200150" cy="1201737"/>
          </a:xfrm>
          <a:prstGeom prst="ellipse">
            <a:avLst/>
          </a:prstGeom>
          <a:solidFill>
            <a:srgbClr val="FFCC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34"/>
          <p:cNvSpPr/>
          <p:nvPr/>
        </p:nvSpPr>
        <p:spPr>
          <a:xfrm>
            <a:off x="1990725" y="2127250"/>
            <a:ext cx="1200150" cy="1201737"/>
          </a:xfrm>
          <a:prstGeom prst="ellipse">
            <a:avLst/>
          </a:prstGeom>
          <a:solidFill>
            <a:srgbClr val="FF94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34"/>
          <p:cNvSpPr/>
          <p:nvPr/>
        </p:nvSpPr>
        <p:spPr>
          <a:xfrm>
            <a:off x="3392487" y="3530600"/>
            <a:ext cx="1204912" cy="1201737"/>
          </a:xfrm>
          <a:prstGeom prst="ellipse">
            <a:avLst/>
          </a:prstGeom>
          <a:solidFill>
            <a:srgbClr val="E24E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34"/>
          <p:cNvSpPr/>
          <p:nvPr/>
        </p:nvSpPr>
        <p:spPr>
          <a:xfrm>
            <a:off x="4794250" y="2127250"/>
            <a:ext cx="1204912" cy="1201737"/>
          </a:xfrm>
          <a:prstGeom prst="ellipse">
            <a:avLst/>
          </a:prstGeom>
          <a:solidFill>
            <a:srgbClr val="8C13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34"/>
          <p:cNvSpPr/>
          <p:nvPr/>
        </p:nvSpPr>
        <p:spPr>
          <a:xfrm>
            <a:off x="6196012" y="3530600"/>
            <a:ext cx="1204912" cy="1201737"/>
          </a:xfrm>
          <a:prstGeom prst="ellipse">
            <a:avLst/>
          </a:prstGeom>
          <a:solidFill>
            <a:srgbClr val="69DAA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34"/>
          <p:cNvSpPr/>
          <p:nvPr/>
        </p:nvSpPr>
        <p:spPr>
          <a:xfrm>
            <a:off x="7602537" y="2127250"/>
            <a:ext cx="1200150" cy="1201737"/>
          </a:xfrm>
          <a:prstGeom prst="ellipse">
            <a:avLst/>
          </a:prstGeom>
          <a:solidFill>
            <a:srgbClr val="69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34"/>
          <p:cNvSpPr/>
          <p:nvPr/>
        </p:nvSpPr>
        <p:spPr>
          <a:xfrm>
            <a:off x="9004300" y="3530600"/>
            <a:ext cx="1201737" cy="1201737"/>
          </a:xfrm>
          <a:prstGeom prst="ellipse">
            <a:avLst/>
          </a:pr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34"/>
          <p:cNvSpPr/>
          <p:nvPr/>
        </p:nvSpPr>
        <p:spPr>
          <a:xfrm>
            <a:off x="10406062" y="2127250"/>
            <a:ext cx="1201737" cy="1201737"/>
          </a:xfrm>
          <a:prstGeom prst="ellipse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34"/>
          <p:cNvSpPr/>
          <p:nvPr/>
        </p:nvSpPr>
        <p:spPr>
          <a:xfrm>
            <a:off x="1444625" y="2984500"/>
            <a:ext cx="890587" cy="890587"/>
          </a:xfrm>
          <a:custGeom>
            <a:avLst/>
            <a:gdLst/>
            <a:ahLst/>
            <a:cxnLst/>
            <a:rect l="l" t="t" r="r" b="b"/>
            <a:pathLst>
              <a:path w="217" h="217" extrusionOk="0">
                <a:moveTo>
                  <a:pt x="128" y="0"/>
                </a:moveTo>
                <a:cubicBezTo>
                  <a:pt x="115" y="74"/>
                  <a:pt x="74" y="114"/>
                  <a:pt x="0" y="128"/>
                </a:cubicBezTo>
                <a:cubicBezTo>
                  <a:pt x="41" y="144"/>
                  <a:pt x="73" y="176"/>
                  <a:pt x="89" y="217"/>
                </a:cubicBezTo>
                <a:cubicBezTo>
                  <a:pt x="103" y="143"/>
                  <a:pt x="143" y="102"/>
                  <a:pt x="217" y="89"/>
                </a:cubicBezTo>
                <a:cubicBezTo>
                  <a:pt x="177" y="73"/>
                  <a:pt x="144" y="40"/>
                  <a:pt x="128" y="0"/>
                </a:cubicBezTo>
                <a:close/>
              </a:path>
            </a:pathLst>
          </a:custGeom>
          <a:solidFill>
            <a:srgbClr val="FEDD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34"/>
          <p:cNvSpPr/>
          <p:nvPr/>
        </p:nvSpPr>
        <p:spPr>
          <a:xfrm>
            <a:off x="2847975" y="2984500"/>
            <a:ext cx="889000" cy="890587"/>
          </a:xfrm>
          <a:custGeom>
            <a:avLst/>
            <a:gdLst/>
            <a:ahLst/>
            <a:cxnLst/>
            <a:rect l="l" t="t" r="r" b="b"/>
            <a:pathLst>
              <a:path w="217" h="217" extrusionOk="0">
                <a:moveTo>
                  <a:pt x="0" y="89"/>
                </a:moveTo>
                <a:cubicBezTo>
                  <a:pt x="74" y="102"/>
                  <a:pt x="115" y="143"/>
                  <a:pt x="128" y="217"/>
                </a:cubicBezTo>
                <a:cubicBezTo>
                  <a:pt x="145" y="176"/>
                  <a:pt x="177" y="144"/>
                  <a:pt x="217" y="128"/>
                </a:cubicBezTo>
                <a:cubicBezTo>
                  <a:pt x="143" y="114"/>
                  <a:pt x="103" y="74"/>
                  <a:pt x="90" y="0"/>
                </a:cubicBezTo>
                <a:cubicBezTo>
                  <a:pt x="73" y="40"/>
                  <a:pt x="41" y="73"/>
                  <a:pt x="0" y="89"/>
                </a:cubicBezTo>
                <a:close/>
              </a:path>
            </a:pathLst>
          </a:custGeom>
          <a:solidFill>
            <a:srgbClr val="FED7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34"/>
          <p:cNvSpPr/>
          <p:nvPr/>
        </p:nvSpPr>
        <p:spPr>
          <a:xfrm>
            <a:off x="4252912" y="2984500"/>
            <a:ext cx="885825" cy="890587"/>
          </a:xfrm>
          <a:custGeom>
            <a:avLst/>
            <a:gdLst/>
            <a:ahLst/>
            <a:cxnLst/>
            <a:rect l="l" t="t" r="r" b="b"/>
            <a:pathLst>
              <a:path w="216" h="217" extrusionOk="0">
                <a:moveTo>
                  <a:pt x="127" y="0"/>
                </a:moveTo>
                <a:cubicBezTo>
                  <a:pt x="114" y="74"/>
                  <a:pt x="74" y="114"/>
                  <a:pt x="0" y="128"/>
                </a:cubicBezTo>
                <a:cubicBezTo>
                  <a:pt x="40" y="144"/>
                  <a:pt x="72" y="176"/>
                  <a:pt x="89" y="217"/>
                </a:cubicBezTo>
                <a:cubicBezTo>
                  <a:pt x="102" y="143"/>
                  <a:pt x="142" y="102"/>
                  <a:pt x="216" y="89"/>
                </a:cubicBezTo>
                <a:cubicBezTo>
                  <a:pt x="176" y="73"/>
                  <a:pt x="144" y="40"/>
                  <a:pt x="127" y="0"/>
                </a:cubicBezTo>
                <a:close/>
              </a:path>
            </a:pathLst>
          </a:custGeom>
          <a:solidFill>
            <a:srgbClr val="F5C7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34"/>
          <p:cNvSpPr/>
          <p:nvPr/>
        </p:nvSpPr>
        <p:spPr>
          <a:xfrm>
            <a:off x="5654675" y="2984500"/>
            <a:ext cx="885825" cy="890587"/>
          </a:xfrm>
          <a:custGeom>
            <a:avLst/>
            <a:gdLst/>
            <a:ahLst/>
            <a:cxnLst/>
            <a:rect l="l" t="t" r="r" b="b"/>
            <a:pathLst>
              <a:path w="216" h="217" extrusionOk="0">
                <a:moveTo>
                  <a:pt x="0" y="89"/>
                </a:moveTo>
                <a:cubicBezTo>
                  <a:pt x="74" y="102"/>
                  <a:pt x="114" y="143"/>
                  <a:pt x="127" y="217"/>
                </a:cubicBezTo>
                <a:cubicBezTo>
                  <a:pt x="144" y="176"/>
                  <a:pt x="176" y="144"/>
                  <a:pt x="216" y="128"/>
                </a:cubicBezTo>
                <a:cubicBezTo>
                  <a:pt x="142" y="114"/>
                  <a:pt x="102" y="74"/>
                  <a:pt x="89" y="0"/>
                </a:cubicBezTo>
                <a:cubicBezTo>
                  <a:pt x="72" y="40"/>
                  <a:pt x="40" y="73"/>
                  <a:pt x="0" y="89"/>
                </a:cubicBezTo>
                <a:close/>
              </a:path>
            </a:pathLst>
          </a:custGeom>
          <a:solidFill>
            <a:srgbClr val="DAB5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34"/>
          <p:cNvSpPr/>
          <p:nvPr/>
        </p:nvSpPr>
        <p:spPr>
          <a:xfrm>
            <a:off x="7056437" y="2984500"/>
            <a:ext cx="885825" cy="890587"/>
          </a:xfrm>
          <a:custGeom>
            <a:avLst/>
            <a:gdLst/>
            <a:ahLst/>
            <a:cxnLst/>
            <a:rect l="l" t="t" r="r" b="b"/>
            <a:pathLst>
              <a:path w="216" h="217" extrusionOk="0">
                <a:moveTo>
                  <a:pt x="127" y="0"/>
                </a:moveTo>
                <a:cubicBezTo>
                  <a:pt x="114" y="74"/>
                  <a:pt x="74" y="114"/>
                  <a:pt x="0" y="128"/>
                </a:cubicBezTo>
                <a:cubicBezTo>
                  <a:pt x="40" y="144"/>
                  <a:pt x="72" y="176"/>
                  <a:pt x="89" y="217"/>
                </a:cubicBezTo>
                <a:cubicBezTo>
                  <a:pt x="102" y="143"/>
                  <a:pt x="142" y="102"/>
                  <a:pt x="216" y="89"/>
                </a:cubicBezTo>
                <a:cubicBezTo>
                  <a:pt x="176" y="73"/>
                  <a:pt x="144" y="40"/>
                  <a:pt x="127" y="0"/>
                </a:cubicBezTo>
                <a:close/>
              </a:path>
            </a:pathLst>
          </a:custGeom>
          <a:solidFill>
            <a:srgbClr val="D0F1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34"/>
          <p:cNvSpPr/>
          <p:nvPr/>
        </p:nvSpPr>
        <p:spPr>
          <a:xfrm>
            <a:off x="8459787" y="2984500"/>
            <a:ext cx="889000" cy="890587"/>
          </a:xfrm>
          <a:custGeom>
            <a:avLst/>
            <a:gdLst/>
            <a:ahLst/>
            <a:cxnLst/>
            <a:rect l="l" t="t" r="r" b="b"/>
            <a:pathLst>
              <a:path w="217" h="217" extrusionOk="0">
                <a:moveTo>
                  <a:pt x="0" y="89"/>
                </a:moveTo>
                <a:cubicBezTo>
                  <a:pt x="74" y="102"/>
                  <a:pt x="114" y="143"/>
                  <a:pt x="128" y="217"/>
                </a:cubicBezTo>
                <a:cubicBezTo>
                  <a:pt x="144" y="176"/>
                  <a:pt x="176" y="144"/>
                  <a:pt x="217" y="128"/>
                </a:cubicBezTo>
                <a:cubicBezTo>
                  <a:pt x="143" y="114"/>
                  <a:pt x="102" y="74"/>
                  <a:pt x="89" y="0"/>
                </a:cubicBezTo>
                <a:cubicBezTo>
                  <a:pt x="73" y="40"/>
                  <a:pt x="40" y="73"/>
                  <a:pt x="0" y="89"/>
                </a:cubicBezTo>
                <a:close/>
              </a:path>
            </a:pathLst>
          </a:custGeom>
          <a:solidFill>
            <a:srgbClr val="C1E7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34"/>
          <p:cNvSpPr/>
          <p:nvPr/>
        </p:nvSpPr>
        <p:spPr>
          <a:xfrm>
            <a:off x="9861550" y="2984500"/>
            <a:ext cx="889000" cy="890587"/>
          </a:xfrm>
          <a:custGeom>
            <a:avLst/>
            <a:gdLst/>
            <a:ahLst/>
            <a:cxnLst/>
            <a:rect l="l" t="t" r="r" b="b"/>
            <a:pathLst>
              <a:path w="217" h="217" extrusionOk="0">
                <a:moveTo>
                  <a:pt x="128" y="0"/>
                </a:moveTo>
                <a:cubicBezTo>
                  <a:pt x="114" y="74"/>
                  <a:pt x="74" y="114"/>
                  <a:pt x="0" y="128"/>
                </a:cubicBezTo>
                <a:cubicBezTo>
                  <a:pt x="41" y="144"/>
                  <a:pt x="73" y="176"/>
                  <a:pt x="89" y="217"/>
                </a:cubicBezTo>
                <a:cubicBezTo>
                  <a:pt x="103" y="143"/>
                  <a:pt x="143" y="102"/>
                  <a:pt x="217" y="89"/>
                </a:cubicBezTo>
                <a:cubicBezTo>
                  <a:pt x="177" y="73"/>
                  <a:pt x="144" y="40"/>
                  <a:pt x="128" y="0"/>
                </a:cubicBezTo>
                <a:close/>
              </a:path>
            </a:pathLst>
          </a:custGeom>
          <a:solidFill>
            <a:srgbClr val="B3C9D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34"/>
          <p:cNvSpPr txBox="1"/>
          <p:nvPr/>
        </p:nvSpPr>
        <p:spPr>
          <a:xfrm>
            <a:off x="781050" y="3925887"/>
            <a:ext cx="10414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 dirty="0"/>
          </a:p>
        </p:txBody>
      </p:sp>
      <p:sp>
        <p:nvSpPr>
          <p:cNvPr id="787" name="Google Shape;787;p34"/>
          <p:cNvSpPr txBox="1"/>
          <p:nvPr/>
        </p:nvSpPr>
        <p:spPr>
          <a:xfrm>
            <a:off x="2166937" y="2501900"/>
            <a:ext cx="1049337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788" name="Google Shape;788;p34"/>
          <p:cNvSpPr txBox="1"/>
          <p:nvPr/>
        </p:nvSpPr>
        <p:spPr>
          <a:xfrm>
            <a:off x="3592512" y="3925887"/>
            <a:ext cx="1057275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/>
          </a:p>
        </p:txBody>
      </p:sp>
      <p:sp>
        <p:nvSpPr>
          <p:cNvPr id="789" name="Google Shape;789;p34"/>
          <p:cNvSpPr txBox="1"/>
          <p:nvPr/>
        </p:nvSpPr>
        <p:spPr>
          <a:xfrm>
            <a:off x="4995862" y="2501900"/>
            <a:ext cx="10541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790" name="Google Shape;790;p34"/>
          <p:cNvSpPr txBox="1"/>
          <p:nvPr/>
        </p:nvSpPr>
        <p:spPr>
          <a:xfrm>
            <a:off x="6376987" y="3925887"/>
            <a:ext cx="1103312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2001</a:t>
            </a:r>
            <a:endParaRPr/>
          </a:p>
        </p:txBody>
      </p:sp>
      <p:sp>
        <p:nvSpPr>
          <p:cNvPr id="791" name="Google Shape;791;p34"/>
          <p:cNvSpPr txBox="1"/>
          <p:nvPr/>
        </p:nvSpPr>
        <p:spPr>
          <a:xfrm>
            <a:off x="7791450" y="2501900"/>
            <a:ext cx="10668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2013</a:t>
            </a:r>
            <a:endParaRPr/>
          </a:p>
        </p:txBody>
      </p:sp>
      <p:sp>
        <p:nvSpPr>
          <p:cNvPr id="792" name="Google Shape;792;p34"/>
          <p:cNvSpPr txBox="1"/>
          <p:nvPr/>
        </p:nvSpPr>
        <p:spPr>
          <a:xfrm>
            <a:off x="10558462" y="2501900"/>
            <a:ext cx="1144587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/>
          </a:p>
        </p:txBody>
      </p:sp>
      <p:sp>
        <p:nvSpPr>
          <p:cNvPr id="793" name="Google Shape;793;p34"/>
          <p:cNvSpPr txBox="1"/>
          <p:nvPr/>
        </p:nvSpPr>
        <p:spPr>
          <a:xfrm>
            <a:off x="9213850" y="3925887"/>
            <a:ext cx="108585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FAFE821-8C01-AC43-A135-41C21899212B}"/>
              </a:ext>
            </a:extLst>
          </p:cNvPr>
          <p:cNvGrpSpPr/>
          <p:nvPr/>
        </p:nvGrpSpPr>
        <p:grpSpPr>
          <a:xfrm>
            <a:off x="1847850" y="628650"/>
            <a:ext cx="1652587" cy="1149350"/>
            <a:chOff x="1847850" y="628650"/>
            <a:chExt cx="1652587" cy="1149350"/>
          </a:xfrm>
        </p:grpSpPr>
        <p:sp>
          <p:nvSpPr>
            <p:cNvPr id="770" name="Google Shape;770;p34"/>
            <p:cNvSpPr txBox="1"/>
            <p:nvPr/>
          </p:nvSpPr>
          <p:spPr>
            <a:xfrm>
              <a:off x="1847850" y="993775"/>
              <a:ext cx="1652587" cy="78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794" name="Google Shape;794;p34"/>
            <p:cNvSpPr txBox="1"/>
            <p:nvPr/>
          </p:nvSpPr>
          <p:spPr>
            <a:xfrm>
              <a:off x="1944687" y="628650"/>
              <a:ext cx="947737" cy="354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Montserrat"/>
                <a:buNone/>
              </a:pPr>
              <a:r>
                <a:rPr lang="ar-EG" sz="23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3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B</a:t>
              </a:r>
              <a:endParaRPr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3961797-903D-414C-8042-8C52F18620BB}"/>
              </a:ext>
            </a:extLst>
          </p:cNvPr>
          <p:cNvGrpSpPr/>
          <p:nvPr/>
        </p:nvGrpSpPr>
        <p:grpSpPr>
          <a:xfrm>
            <a:off x="4660900" y="628650"/>
            <a:ext cx="1652587" cy="1149350"/>
            <a:chOff x="4660900" y="628650"/>
            <a:chExt cx="1652587" cy="1149350"/>
          </a:xfrm>
        </p:grpSpPr>
        <p:sp>
          <p:nvSpPr>
            <p:cNvPr id="799" name="Google Shape;799;p34"/>
            <p:cNvSpPr txBox="1"/>
            <p:nvPr/>
          </p:nvSpPr>
          <p:spPr>
            <a:xfrm>
              <a:off x="4786312" y="628650"/>
              <a:ext cx="969962" cy="354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Montserrat"/>
                <a:buNone/>
              </a:pPr>
              <a:r>
                <a:rPr lang="ar-EG" sz="23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3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</a:t>
              </a:r>
              <a:endParaRPr dirty="0"/>
            </a:p>
          </p:txBody>
        </p:sp>
        <p:sp>
          <p:nvSpPr>
            <p:cNvPr id="802" name="Google Shape;802;p34"/>
            <p:cNvSpPr txBox="1"/>
            <p:nvPr/>
          </p:nvSpPr>
          <p:spPr>
            <a:xfrm>
              <a:off x="4660900" y="993775"/>
              <a:ext cx="1652587" cy="78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BD391DC-8716-9E4C-94C0-C437BA956D40}"/>
              </a:ext>
            </a:extLst>
          </p:cNvPr>
          <p:cNvGrpSpPr/>
          <p:nvPr/>
        </p:nvGrpSpPr>
        <p:grpSpPr>
          <a:xfrm>
            <a:off x="7521575" y="628650"/>
            <a:ext cx="1652587" cy="1149350"/>
            <a:chOff x="7521575" y="628650"/>
            <a:chExt cx="1652587" cy="1149350"/>
          </a:xfrm>
        </p:grpSpPr>
        <p:sp>
          <p:nvSpPr>
            <p:cNvPr id="800" name="Google Shape;800;p34"/>
            <p:cNvSpPr txBox="1"/>
            <p:nvPr/>
          </p:nvSpPr>
          <p:spPr>
            <a:xfrm>
              <a:off x="7618412" y="628650"/>
              <a:ext cx="925512" cy="354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Montserrat"/>
                <a:buNone/>
              </a:pPr>
              <a:r>
                <a:rPr lang="ar-EG" sz="23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3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F</a:t>
              </a:r>
              <a:endParaRPr dirty="0"/>
            </a:p>
          </p:txBody>
        </p:sp>
        <p:sp>
          <p:nvSpPr>
            <p:cNvPr id="803" name="Google Shape;803;p34"/>
            <p:cNvSpPr txBox="1"/>
            <p:nvPr/>
          </p:nvSpPr>
          <p:spPr>
            <a:xfrm>
              <a:off x="7521575" y="993775"/>
              <a:ext cx="1652587" cy="78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5C8C605-390B-DD46-8A4A-D3BDCEDE6E9A}"/>
              </a:ext>
            </a:extLst>
          </p:cNvPr>
          <p:cNvGrpSpPr/>
          <p:nvPr/>
        </p:nvGrpSpPr>
        <p:grpSpPr>
          <a:xfrm>
            <a:off x="10323512" y="628650"/>
            <a:ext cx="1652587" cy="1149350"/>
            <a:chOff x="10323512" y="628650"/>
            <a:chExt cx="1652587" cy="1149350"/>
          </a:xfrm>
        </p:grpSpPr>
        <p:sp>
          <p:nvSpPr>
            <p:cNvPr id="801" name="Google Shape;801;p34"/>
            <p:cNvSpPr txBox="1"/>
            <p:nvPr/>
          </p:nvSpPr>
          <p:spPr>
            <a:xfrm>
              <a:off x="10460037" y="628650"/>
              <a:ext cx="968375" cy="354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Montserrat"/>
                <a:buNone/>
              </a:pPr>
              <a:r>
                <a:rPr lang="ar-EG" sz="23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3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H</a:t>
              </a:r>
              <a:endParaRPr dirty="0"/>
            </a:p>
          </p:txBody>
        </p:sp>
        <p:sp>
          <p:nvSpPr>
            <p:cNvPr id="804" name="Google Shape;804;p34"/>
            <p:cNvSpPr txBox="1"/>
            <p:nvPr/>
          </p:nvSpPr>
          <p:spPr>
            <a:xfrm>
              <a:off x="10323512" y="993775"/>
              <a:ext cx="1652587" cy="78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C8B7F16-4D50-6641-8FC0-2DC2C1837DC6}"/>
              </a:ext>
            </a:extLst>
          </p:cNvPr>
          <p:cNvGrpSpPr/>
          <p:nvPr/>
        </p:nvGrpSpPr>
        <p:grpSpPr>
          <a:xfrm>
            <a:off x="458787" y="5122862"/>
            <a:ext cx="1652587" cy="1162050"/>
            <a:chOff x="458787" y="5122862"/>
            <a:chExt cx="1652587" cy="1162050"/>
          </a:xfrm>
        </p:grpSpPr>
        <p:sp>
          <p:nvSpPr>
            <p:cNvPr id="795" name="Google Shape;795;p34"/>
            <p:cNvSpPr txBox="1"/>
            <p:nvPr/>
          </p:nvSpPr>
          <p:spPr>
            <a:xfrm>
              <a:off x="563562" y="5122862"/>
              <a:ext cx="963612" cy="354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Montserrat"/>
                <a:buNone/>
              </a:pPr>
              <a:r>
                <a:rPr lang="ar-EG" sz="23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3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</a:t>
              </a:r>
              <a:endParaRPr dirty="0"/>
            </a:p>
          </p:txBody>
        </p:sp>
        <p:sp>
          <p:nvSpPr>
            <p:cNvPr id="805" name="Google Shape;805;p34"/>
            <p:cNvSpPr txBox="1"/>
            <p:nvPr/>
          </p:nvSpPr>
          <p:spPr>
            <a:xfrm>
              <a:off x="458787" y="5500687"/>
              <a:ext cx="1652587" cy="78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DBCD510-13E1-094C-9E27-7339A56A6A9B}"/>
              </a:ext>
            </a:extLst>
          </p:cNvPr>
          <p:cNvGrpSpPr/>
          <p:nvPr/>
        </p:nvGrpSpPr>
        <p:grpSpPr>
          <a:xfrm>
            <a:off x="3271837" y="5122862"/>
            <a:ext cx="1652587" cy="1162050"/>
            <a:chOff x="3271837" y="5122862"/>
            <a:chExt cx="1652587" cy="1162050"/>
          </a:xfrm>
        </p:grpSpPr>
        <p:sp>
          <p:nvSpPr>
            <p:cNvPr id="796" name="Google Shape;796;p34"/>
            <p:cNvSpPr txBox="1"/>
            <p:nvPr/>
          </p:nvSpPr>
          <p:spPr>
            <a:xfrm>
              <a:off x="3392487" y="5122862"/>
              <a:ext cx="960437" cy="354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Montserrat"/>
                <a:buNone/>
              </a:pPr>
              <a:r>
                <a:rPr lang="ar-EG" sz="23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3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C</a:t>
              </a:r>
              <a:endParaRPr dirty="0"/>
            </a:p>
          </p:txBody>
        </p:sp>
        <p:sp>
          <p:nvSpPr>
            <p:cNvPr id="806" name="Google Shape;806;p34"/>
            <p:cNvSpPr txBox="1"/>
            <p:nvPr/>
          </p:nvSpPr>
          <p:spPr>
            <a:xfrm>
              <a:off x="3271837" y="5500687"/>
              <a:ext cx="1652587" cy="78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01E480F-C422-6147-BB6B-08D3686FCACC}"/>
              </a:ext>
            </a:extLst>
          </p:cNvPr>
          <p:cNvGrpSpPr/>
          <p:nvPr/>
        </p:nvGrpSpPr>
        <p:grpSpPr>
          <a:xfrm>
            <a:off x="6132512" y="5122862"/>
            <a:ext cx="1652587" cy="1162050"/>
            <a:chOff x="6132512" y="5122862"/>
            <a:chExt cx="1652587" cy="1162050"/>
          </a:xfrm>
        </p:grpSpPr>
        <p:sp>
          <p:nvSpPr>
            <p:cNvPr id="797" name="Google Shape;797;p34"/>
            <p:cNvSpPr txBox="1"/>
            <p:nvPr/>
          </p:nvSpPr>
          <p:spPr>
            <a:xfrm>
              <a:off x="6216650" y="5122862"/>
              <a:ext cx="936625" cy="354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Montserrat"/>
                <a:buNone/>
              </a:pPr>
              <a:r>
                <a:rPr lang="ar-EG" sz="23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3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</a:t>
              </a:r>
              <a:endParaRPr dirty="0"/>
            </a:p>
          </p:txBody>
        </p:sp>
        <p:sp>
          <p:nvSpPr>
            <p:cNvPr id="807" name="Google Shape;807;p34"/>
            <p:cNvSpPr txBox="1"/>
            <p:nvPr/>
          </p:nvSpPr>
          <p:spPr>
            <a:xfrm>
              <a:off x="6132512" y="5500687"/>
              <a:ext cx="1652587" cy="78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ABB1BD2-F660-BD42-923E-12112A6694DD}"/>
              </a:ext>
            </a:extLst>
          </p:cNvPr>
          <p:cNvGrpSpPr/>
          <p:nvPr/>
        </p:nvGrpSpPr>
        <p:grpSpPr>
          <a:xfrm>
            <a:off x="8934450" y="5122862"/>
            <a:ext cx="1652587" cy="1162050"/>
            <a:chOff x="8934450" y="5122862"/>
            <a:chExt cx="1652587" cy="1162050"/>
          </a:xfrm>
        </p:grpSpPr>
        <p:sp>
          <p:nvSpPr>
            <p:cNvPr id="798" name="Google Shape;798;p34"/>
            <p:cNvSpPr txBox="1"/>
            <p:nvPr/>
          </p:nvSpPr>
          <p:spPr>
            <a:xfrm>
              <a:off x="9037637" y="5122862"/>
              <a:ext cx="965200" cy="354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Montserrat"/>
                <a:buNone/>
              </a:pPr>
              <a:r>
                <a:rPr lang="ar-EG" sz="23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3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G</a:t>
              </a:r>
              <a:endParaRPr dirty="0"/>
            </a:p>
          </p:txBody>
        </p:sp>
        <p:sp>
          <p:nvSpPr>
            <p:cNvPr id="808" name="Google Shape;808;p34"/>
            <p:cNvSpPr txBox="1"/>
            <p:nvPr/>
          </p:nvSpPr>
          <p:spPr>
            <a:xfrm>
              <a:off x="8934450" y="5500687"/>
              <a:ext cx="1652587" cy="78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7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7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7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7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7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7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7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7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750" fill="hold"/>
                                            <p:tgtEl>
                                              <p:spTgt spid="7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7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7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7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7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7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750" fill="hold"/>
                                            <p:tgtEl>
                                              <p:spTgt spid="7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7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7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7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7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750" fill="hold"/>
                                            <p:tgtEl>
                                              <p:spTgt spid="7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7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7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7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7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750" fill="hold"/>
                                            <p:tgtEl>
                                              <p:spTgt spid="7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750" fill="hold"/>
                                            <p:tgtEl>
                                              <p:spTgt spid="7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750" fill="hold"/>
                                            <p:tgtEl>
                                              <p:spTgt spid="7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7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750"/>
                                            <p:tgtEl>
                                              <p:spTgt spid="7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750" fill="hold"/>
                                            <p:tgtEl>
                                              <p:spTgt spid="7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7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7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7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750"/>
                                            <p:tgtEl>
                                              <p:spTgt spid="7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1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750" fill="hold"/>
                                            <p:tgtEl>
                                              <p:spTgt spid="7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750" fill="hold"/>
                                            <p:tgtEl>
                                              <p:spTgt spid="7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7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7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7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7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9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7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7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7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10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7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7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7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1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7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7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7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1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7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7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7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1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7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7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500"/>
                                            <p:tgtEl>
                                              <p:spTgt spid="7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1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7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7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6" dur="500"/>
                                            <p:tgtEl>
                                              <p:spTgt spid="7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1" grpId="0" animBg="1"/>
          <p:bldP spid="772" grpId="0" animBg="1"/>
          <p:bldP spid="773" grpId="0" animBg="1"/>
          <p:bldP spid="774" grpId="0" animBg="1"/>
          <p:bldP spid="775" grpId="0" animBg="1"/>
          <p:bldP spid="776" grpId="0" animBg="1"/>
          <p:bldP spid="777" grpId="0" animBg="1"/>
          <p:bldP spid="778" grpId="0" animBg="1"/>
          <p:bldP spid="779" grpId="0" animBg="1"/>
          <p:bldP spid="780" grpId="0" animBg="1"/>
          <p:bldP spid="781" grpId="0" animBg="1"/>
          <p:bldP spid="782" grpId="0" animBg="1"/>
          <p:bldP spid="783" grpId="0" animBg="1"/>
          <p:bldP spid="784" grpId="0" animBg="1"/>
          <p:bldP spid="785" grpId="0" animBg="1"/>
          <p:bldP spid="786" grpId="0"/>
          <p:bldP spid="787" grpId="0"/>
          <p:bldP spid="788" grpId="0"/>
          <p:bldP spid="789" grpId="0"/>
          <p:bldP spid="790" grpId="0"/>
          <p:bldP spid="791" grpId="0"/>
          <p:bldP spid="792" grpId="0"/>
          <p:bldP spid="79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7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7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7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7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7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7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7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7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7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7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7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7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7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7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7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7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7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7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7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7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7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7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7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7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750" fill="hold"/>
                                            <p:tgtEl>
                                              <p:spTgt spid="7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7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750"/>
                                            <p:tgtEl>
                                              <p:spTgt spid="7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7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7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7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7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750"/>
                                            <p:tgtEl>
                                              <p:spTgt spid="7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7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7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7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7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7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7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7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9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7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7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7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10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7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7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7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1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7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7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7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1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7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7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7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1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7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7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500"/>
                                            <p:tgtEl>
                                              <p:spTgt spid="7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1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7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7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6" dur="500"/>
                                            <p:tgtEl>
                                              <p:spTgt spid="7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1" grpId="0" animBg="1"/>
          <p:bldP spid="772" grpId="0" animBg="1"/>
          <p:bldP spid="773" grpId="0" animBg="1"/>
          <p:bldP spid="774" grpId="0" animBg="1"/>
          <p:bldP spid="775" grpId="0" animBg="1"/>
          <p:bldP spid="776" grpId="0" animBg="1"/>
          <p:bldP spid="777" grpId="0" animBg="1"/>
          <p:bldP spid="778" grpId="0" animBg="1"/>
          <p:bldP spid="779" grpId="0" animBg="1"/>
          <p:bldP spid="780" grpId="0" animBg="1"/>
          <p:bldP spid="781" grpId="0" animBg="1"/>
          <p:bldP spid="782" grpId="0" animBg="1"/>
          <p:bldP spid="783" grpId="0" animBg="1"/>
          <p:bldP spid="784" grpId="0" animBg="1"/>
          <p:bldP spid="785" grpId="0" animBg="1"/>
          <p:bldP spid="786" grpId="0"/>
          <p:bldP spid="787" grpId="0"/>
          <p:bldP spid="788" grpId="0"/>
          <p:bldP spid="789" grpId="0"/>
          <p:bldP spid="790" grpId="0"/>
          <p:bldP spid="791" grpId="0"/>
          <p:bldP spid="792" grpId="0"/>
          <p:bldP spid="793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35"/>
          <p:cNvSpPr/>
          <p:nvPr/>
        </p:nvSpPr>
        <p:spPr>
          <a:xfrm>
            <a:off x="676275" y="3540125"/>
            <a:ext cx="1362075" cy="1368425"/>
          </a:xfrm>
          <a:prstGeom prst="ellipse">
            <a:avLst/>
          </a:prstGeom>
          <a:solidFill>
            <a:srgbClr val="FFCC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35"/>
          <p:cNvSpPr/>
          <p:nvPr/>
        </p:nvSpPr>
        <p:spPr>
          <a:xfrm>
            <a:off x="2265362" y="1951037"/>
            <a:ext cx="1360487" cy="1363662"/>
          </a:xfrm>
          <a:prstGeom prst="ellipse">
            <a:avLst/>
          </a:prstGeom>
          <a:solidFill>
            <a:srgbClr val="FF94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35"/>
          <p:cNvSpPr/>
          <p:nvPr/>
        </p:nvSpPr>
        <p:spPr>
          <a:xfrm>
            <a:off x="3852862" y="3540125"/>
            <a:ext cx="1365250" cy="1368425"/>
          </a:xfrm>
          <a:prstGeom prst="ellipse">
            <a:avLst/>
          </a:prstGeom>
          <a:solidFill>
            <a:srgbClr val="E24E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35"/>
          <p:cNvSpPr/>
          <p:nvPr/>
        </p:nvSpPr>
        <p:spPr>
          <a:xfrm>
            <a:off x="5440362" y="1951037"/>
            <a:ext cx="1365250" cy="1363662"/>
          </a:xfrm>
          <a:prstGeom prst="ellipse">
            <a:avLst/>
          </a:prstGeom>
          <a:solidFill>
            <a:srgbClr val="8C13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35"/>
          <p:cNvSpPr/>
          <p:nvPr/>
        </p:nvSpPr>
        <p:spPr>
          <a:xfrm>
            <a:off x="7032625" y="3540125"/>
            <a:ext cx="1362075" cy="1368425"/>
          </a:xfrm>
          <a:prstGeom prst="ellipse">
            <a:avLst/>
          </a:prstGeom>
          <a:solidFill>
            <a:srgbClr val="69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35"/>
          <p:cNvSpPr/>
          <p:nvPr/>
        </p:nvSpPr>
        <p:spPr>
          <a:xfrm>
            <a:off x="8620125" y="1951037"/>
            <a:ext cx="1362075" cy="1363662"/>
          </a:xfrm>
          <a:prstGeom prst="ellipse">
            <a:avLst/>
          </a:pr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35"/>
          <p:cNvSpPr/>
          <p:nvPr/>
        </p:nvSpPr>
        <p:spPr>
          <a:xfrm>
            <a:off x="10207625" y="3540125"/>
            <a:ext cx="1366837" cy="1368425"/>
          </a:xfrm>
          <a:prstGeom prst="ellipse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35"/>
          <p:cNvSpPr/>
          <p:nvPr/>
        </p:nvSpPr>
        <p:spPr>
          <a:xfrm>
            <a:off x="1649412" y="2924175"/>
            <a:ext cx="1004887" cy="1006475"/>
          </a:xfrm>
          <a:custGeom>
            <a:avLst/>
            <a:gdLst/>
            <a:ahLst/>
            <a:cxnLst/>
            <a:rect l="l" t="t" r="r" b="b"/>
            <a:pathLst>
              <a:path w="240" h="240" extrusionOk="0">
                <a:moveTo>
                  <a:pt x="141" y="0"/>
                </a:moveTo>
                <a:cubicBezTo>
                  <a:pt x="127" y="82"/>
                  <a:pt x="82" y="127"/>
                  <a:pt x="0" y="142"/>
                </a:cubicBezTo>
                <a:cubicBezTo>
                  <a:pt x="45" y="160"/>
                  <a:pt x="80" y="196"/>
                  <a:pt x="99" y="240"/>
                </a:cubicBezTo>
                <a:cubicBezTo>
                  <a:pt x="113" y="158"/>
                  <a:pt x="158" y="114"/>
                  <a:pt x="240" y="99"/>
                </a:cubicBezTo>
                <a:cubicBezTo>
                  <a:pt x="195" y="81"/>
                  <a:pt x="160" y="45"/>
                  <a:pt x="141" y="0"/>
                </a:cubicBezTo>
                <a:close/>
              </a:path>
            </a:pathLst>
          </a:custGeom>
          <a:solidFill>
            <a:srgbClr val="FEDD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35"/>
          <p:cNvSpPr/>
          <p:nvPr/>
        </p:nvSpPr>
        <p:spPr>
          <a:xfrm>
            <a:off x="3236912" y="2924175"/>
            <a:ext cx="1004887" cy="1006475"/>
          </a:xfrm>
          <a:custGeom>
            <a:avLst/>
            <a:gdLst/>
            <a:ahLst/>
            <a:cxnLst/>
            <a:rect l="l" t="t" r="r" b="b"/>
            <a:pathLst>
              <a:path w="240" h="240" extrusionOk="0">
                <a:moveTo>
                  <a:pt x="0" y="99"/>
                </a:moveTo>
                <a:cubicBezTo>
                  <a:pt x="82" y="114"/>
                  <a:pt x="127" y="158"/>
                  <a:pt x="142" y="240"/>
                </a:cubicBezTo>
                <a:cubicBezTo>
                  <a:pt x="160" y="196"/>
                  <a:pt x="196" y="160"/>
                  <a:pt x="240" y="142"/>
                </a:cubicBezTo>
                <a:cubicBezTo>
                  <a:pt x="158" y="127"/>
                  <a:pt x="114" y="82"/>
                  <a:pt x="99" y="0"/>
                </a:cubicBezTo>
                <a:cubicBezTo>
                  <a:pt x="81" y="45"/>
                  <a:pt x="45" y="81"/>
                  <a:pt x="0" y="99"/>
                </a:cubicBezTo>
                <a:close/>
              </a:path>
            </a:pathLst>
          </a:custGeom>
          <a:solidFill>
            <a:srgbClr val="FED7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35"/>
          <p:cNvSpPr/>
          <p:nvPr/>
        </p:nvSpPr>
        <p:spPr>
          <a:xfrm>
            <a:off x="4829175" y="2924175"/>
            <a:ext cx="1000125" cy="1006475"/>
          </a:xfrm>
          <a:custGeom>
            <a:avLst/>
            <a:gdLst/>
            <a:ahLst/>
            <a:cxnLst/>
            <a:rect l="l" t="t" r="r" b="b"/>
            <a:pathLst>
              <a:path w="239" h="240" extrusionOk="0">
                <a:moveTo>
                  <a:pt x="141" y="0"/>
                </a:moveTo>
                <a:cubicBezTo>
                  <a:pt x="126" y="82"/>
                  <a:pt x="82" y="127"/>
                  <a:pt x="0" y="142"/>
                </a:cubicBezTo>
                <a:cubicBezTo>
                  <a:pt x="44" y="160"/>
                  <a:pt x="80" y="196"/>
                  <a:pt x="98" y="240"/>
                </a:cubicBezTo>
                <a:cubicBezTo>
                  <a:pt x="113" y="158"/>
                  <a:pt x="157" y="114"/>
                  <a:pt x="239" y="99"/>
                </a:cubicBezTo>
                <a:cubicBezTo>
                  <a:pt x="195" y="81"/>
                  <a:pt x="159" y="45"/>
                  <a:pt x="141" y="0"/>
                </a:cubicBezTo>
                <a:close/>
              </a:path>
            </a:pathLst>
          </a:custGeom>
          <a:solidFill>
            <a:srgbClr val="F5C7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35"/>
          <p:cNvSpPr/>
          <p:nvPr/>
        </p:nvSpPr>
        <p:spPr>
          <a:xfrm>
            <a:off x="6416675" y="2924175"/>
            <a:ext cx="1004887" cy="1006475"/>
          </a:xfrm>
          <a:custGeom>
            <a:avLst/>
            <a:gdLst/>
            <a:ahLst/>
            <a:cxnLst/>
            <a:rect l="l" t="t" r="r" b="b"/>
            <a:pathLst>
              <a:path w="240" h="240" extrusionOk="0">
                <a:moveTo>
                  <a:pt x="0" y="99"/>
                </a:moveTo>
                <a:cubicBezTo>
                  <a:pt x="82" y="114"/>
                  <a:pt x="126" y="158"/>
                  <a:pt x="141" y="240"/>
                </a:cubicBezTo>
                <a:cubicBezTo>
                  <a:pt x="160" y="196"/>
                  <a:pt x="195" y="160"/>
                  <a:pt x="240" y="142"/>
                </a:cubicBezTo>
                <a:cubicBezTo>
                  <a:pt x="158" y="127"/>
                  <a:pt x="113" y="82"/>
                  <a:pt x="99" y="0"/>
                </a:cubicBezTo>
                <a:cubicBezTo>
                  <a:pt x="80" y="45"/>
                  <a:pt x="44" y="81"/>
                  <a:pt x="0" y="99"/>
                </a:cubicBezTo>
                <a:close/>
              </a:path>
            </a:pathLst>
          </a:custGeom>
          <a:solidFill>
            <a:srgbClr val="D0F1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35"/>
          <p:cNvSpPr/>
          <p:nvPr/>
        </p:nvSpPr>
        <p:spPr>
          <a:xfrm>
            <a:off x="8004175" y="2924175"/>
            <a:ext cx="1006475" cy="1006475"/>
          </a:xfrm>
          <a:custGeom>
            <a:avLst/>
            <a:gdLst/>
            <a:ahLst/>
            <a:cxnLst/>
            <a:rect l="l" t="t" r="r" b="b"/>
            <a:pathLst>
              <a:path w="240" h="240" extrusionOk="0">
                <a:moveTo>
                  <a:pt x="141" y="0"/>
                </a:moveTo>
                <a:cubicBezTo>
                  <a:pt x="127" y="82"/>
                  <a:pt x="82" y="127"/>
                  <a:pt x="0" y="142"/>
                </a:cubicBezTo>
                <a:cubicBezTo>
                  <a:pt x="45" y="160"/>
                  <a:pt x="80" y="196"/>
                  <a:pt x="99" y="240"/>
                </a:cubicBezTo>
                <a:cubicBezTo>
                  <a:pt x="113" y="158"/>
                  <a:pt x="158" y="114"/>
                  <a:pt x="240" y="99"/>
                </a:cubicBezTo>
                <a:cubicBezTo>
                  <a:pt x="195" y="81"/>
                  <a:pt x="160" y="45"/>
                  <a:pt x="141" y="0"/>
                </a:cubicBezTo>
                <a:close/>
              </a:path>
            </a:pathLst>
          </a:custGeom>
          <a:solidFill>
            <a:srgbClr val="C1E7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35"/>
          <p:cNvSpPr/>
          <p:nvPr/>
        </p:nvSpPr>
        <p:spPr>
          <a:xfrm>
            <a:off x="9591675" y="2924175"/>
            <a:ext cx="1006475" cy="1006475"/>
          </a:xfrm>
          <a:custGeom>
            <a:avLst/>
            <a:gdLst/>
            <a:ahLst/>
            <a:cxnLst/>
            <a:rect l="l" t="t" r="r" b="b"/>
            <a:pathLst>
              <a:path w="240" h="240" extrusionOk="0">
                <a:moveTo>
                  <a:pt x="0" y="99"/>
                </a:moveTo>
                <a:cubicBezTo>
                  <a:pt x="82" y="114"/>
                  <a:pt x="127" y="158"/>
                  <a:pt x="142" y="240"/>
                </a:cubicBezTo>
                <a:cubicBezTo>
                  <a:pt x="160" y="196"/>
                  <a:pt x="196" y="160"/>
                  <a:pt x="240" y="142"/>
                </a:cubicBezTo>
                <a:cubicBezTo>
                  <a:pt x="158" y="127"/>
                  <a:pt x="114" y="82"/>
                  <a:pt x="99" y="0"/>
                </a:cubicBezTo>
                <a:cubicBezTo>
                  <a:pt x="81" y="45"/>
                  <a:pt x="45" y="81"/>
                  <a:pt x="0" y="99"/>
                </a:cubicBezTo>
                <a:close/>
              </a:path>
            </a:pathLst>
          </a:custGeom>
          <a:solidFill>
            <a:srgbClr val="B3C9D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35"/>
          <p:cNvSpPr txBox="1"/>
          <p:nvPr/>
        </p:nvSpPr>
        <p:spPr>
          <a:xfrm>
            <a:off x="895350" y="3997325"/>
            <a:ext cx="1144587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 dirty="0"/>
          </a:p>
        </p:txBody>
      </p:sp>
      <p:sp>
        <p:nvSpPr>
          <p:cNvPr id="828" name="Google Shape;828;p35"/>
          <p:cNvSpPr txBox="1"/>
          <p:nvPr/>
        </p:nvSpPr>
        <p:spPr>
          <a:xfrm>
            <a:off x="2462212" y="2382837"/>
            <a:ext cx="1152525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829" name="Google Shape;829;p35"/>
          <p:cNvSpPr txBox="1"/>
          <p:nvPr/>
        </p:nvSpPr>
        <p:spPr>
          <a:xfrm>
            <a:off x="4078287" y="3997325"/>
            <a:ext cx="1160462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/>
          </a:p>
        </p:txBody>
      </p:sp>
      <p:sp>
        <p:nvSpPr>
          <p:cNvPr id="830" name="Google Shape;830;p35"/>
          <p:cNvSpPr txBox="1"/>
          <p:nvPr/>
        </p:nvSpPr>
        <p:spPr>
          <a:xfrm>
            <a:off x="5670550" y="2382837"/>
            <a:ext cx="1160462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831" name="Google Shape;831;p35"/>
          <p:cNvSpPr txBox="1"/>
          <p:nvPr/>
        </p:nvSpPr>
        <p:spPr>
          <a:xfrm>
            <a:off x="7229475" y="3997325"/>
            <a:ext cx="1216025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2001</a:t>
            </a:r>
            <a:endParaRPr/>
          </a:p>
        </p:txBody>
      </p:sp>
      <p:sp>
        <p:nvSpPr>
          <p:cNvPr id="832" name="Google Shape;832;p35"/>
          <p:cNvSpPr txBox="1"/>
          <p:nvPr/>
        </p:nvSpPr>
        <p:spPr>
          <a:xfrm>
            <a:off x="8834437" y="2382837"/>
            <a:ext cx="1173162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2013</a:t>
            </a:r>
            <a:endParaRPr/>
          </a:p>
        </p:txBody>
      </p:sp>
      <p:sp>
        <p:nvSpPr>
          <p:cNvPr id="833" name="Google Shape;833;p35"/>
          <p:cNvSpPr txBox="1"/>
          <p:nvPr/>
        </p:nvSpPr>
        <p:spPr>
          <a:xfrm>
            <a:off x="10414000" y="3997325"/>
            <a:ext cx="11938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EF4F95C-F34F-4141-BC93-92EA728BA28D}"/>
              </a:ext>
            </a:extLst>
          </p:cNvPr>
          <p:cNvGrpSpPr/>
          <p:nvPr/>
        </p:nvGrpSpPr>
        <p:grpSpPr>
          <a:xfrm>
            <a:off x="2105025" y="441325"/>
            <a:ext cx="1925637" cy="938212"/>
            <a:chOff x="2105025" y="441325"/>
            <a:chExt cx="1925637" cy="938212"/>
          </a:xfrm>
        </p:grpSpPr>
        <p:sp>
          <p:nvSpPr>
            <p:cNvPr id="813" name="Google Shape;813;p35"/>
            <p:cNvSpPr txBox="1"/>
            <p:nvPr/>
          </p:nvSpPr>
          <p:spPr>
            <a:xfrm>
              <a:off x="2105025" y="825500"/>
              <a:ext cx="19256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834" name="Google Shape;834;p35"/>
            <p:cNvSpPr txBox="1"/>
            <p:nvPr/>
          </p:nvSpPr>
          <p:spPr>
            <a:xfrm>
              <a:off x="2190750" y="441325"/>
              <a:ext cx="985837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Montserrat"/>
                <a:buNone/>
              </a:pPr>
              <a:r>
                <a:rPr lang="ar-EG" sz="24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4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B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CE230A6-241E-A94E-BB7F-B0711B576C2E}"/>
              </a:ext>
            </a:extLst>
          </p:cNvPr>
          <p:cNvGrpSpPr/>
          <p:nvPr/>
        </p:nvGrpSpPr>
        <p:grpSpPr>
          <a:xfrm>
            <a:off x="5324475" y="441325"/>
            <a:ext cx="1925637" cy="938212"/>
            <a:chOff x="5324475" y="441325"/>
            <a:chExt cx="1925637" cy="938212"/>
          </a:xfrm>
        </p:grpSpPr>
        <p:sp>
          <p:nvSpPr>
            <p:cNvPr id="839" name="Google Shape;839;p35"/>
            <p:cNvSpPr txBox="1"/>
            <p:nvPr/>
          </p:nvSpPr>
          <p:spPr>
            <a:xfrm>
              <a:off x="5408612" y="441325"/>
              <a:ext cx="1011237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Montserrat"/>
                <a:buNone/>
              </a:pPr>
              <a:r>
                <a:rPr lang="ar-EG" sz="24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4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</a:t>
              </a:r>
              <a:endParaRPr dirty="0"/>
            </a:p>
          </p:txBody>
        </p:sp>
        <p:sp>
          <p:nvSpPr>
            <p:cNvPr id="841" name="Google Shape;841;p35"/>
            <p:cNvSpPr txBox="1"/>
            <p:nvPr/>
          </p:nvSpPr>
          <p:spPr>
            <a:xfrm>
              <a:off x="5324475" y="825500"/>
              <a:ext cx="19256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54A55A6-507A-6142-A255-B49BA9ABB7FE}"/>
              </a:ext>
            </a:extLst>
          </p:cNvPr>
          <p:cNvGrpSpPr/>
          <p:nvPr/>
        </p:nvGrpSpPr>
        <p:grpSpPr>
          <a:xfrm>
            <a:off x="8543925" y="441325"/>
            <a:ext cx="1925637" cy="939799"/>
            <a:chOff x="8543925" y="441325"/>
            <a:chExt cx="1925637" cy="939799"/>
          </a:xfrm>
        </p:grpSpPr>
        <p:sp>
          <p:nvSpPr>
            <p:cNvPr id="840" name="Google Shape;840;p35"/>
            <p:cNvSpPr txBox="1"/>
            <p:nvPr/>
          </p:nvSpPr>
          <p:spPr>
            <a:xfrm>
              <a:off x="8618537" y="441325"/>
              <a:ext cx="963612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Montserrat"/>
                <a:buNone/>
              </a:pPr>
              <a:r>
                <a:rPr lang="ar-EG" sz="24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4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F</a:t>
              </a:r>
              <a:endParaRPr dirty="0"/>
            </a:p>
          </p:txBody>
        </p:sp>
        <p:sp>
          <p:nvSpPr>
            <p:cNvPr id="842" name="Google Shape;842;p35"/>
            <p:cNvSpPr txBox="1"/>
            <p:nvPr/>
          </p:nvSpPr>
          <p:spPr>
            <a:xfrm>
              <a:off x="8543925" y="827087"/>
              <a:ext cx="19256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5175C66-04A5-5243-A331-3023BB7C970C}"/>
              </a:ext>
            </a:extLst>
          </p:cNvPr>
          <p:cNvGrpSpPr/>
          <p:nvPr/>
        </p:nvGrpSpPr>
        <p:grpSpPr>
          <a:xfrm>
            <a:off x="554037" y="5226050"/>
            <a:ext cx="1925637" cy="935037"/>
            <a:chOff x="554037" y="5226050"/>
            <a:chExt cx="1925637" cy="935037"/>
          </a:xfrm>
        </p:grpSpPr>
        <p:sp>
          <p:nvSpPr>
            <p:cNvPr id="835" name="Google Shape;835;p35"/>
            <p:cNvSpPr txBox="1"/>
            <p:nvPr/>
          </p:nvSpPr>
          <p:spPr>
            <a:xfrm>
              <a:off x="628650" y="5226050"/>
              <a:ext cx="10033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Montserrat"/>
                <a:buNone/>
              </a:pPr>
              <a:r>
                <a:rPr lang="ar-EG" sz="24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4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</a:t>
              </a:r>
              <a:endParaRPr dirty="0"/>
            </a:p>
          </p:txBody>
        </p:sp>
        <p:sp>
          <p:nvSpPr>
            <p:cNvPr id="843" name="Google Shape;843;p35"/>
            <p:cNvSpPr txBox="1"/>
            <p:nvPr/>
          </p:nvSpPr>
          <p:spPr>
            <a:xfrm>
              <a:off x="554037" y="5607050"/>
              <a:ext cx="19256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A49A6D9-6340-A84D-BDD1-F8DCAECA343D}"/>
              </a:ext>
            </a:extLst>
          </p:cNvPr>
          <p:cNvGrpSpPr/>
          <p:nvPr/>
        </p:nvGrpSpPr>
        <p:grpSpPr>
          <a:xfrm>
            <a:off x="3773487" y="5226050"/>
            <a:ext cx="1925637" cy="935037"/>
            <a:chOff x="3773487" y="5226050"/>
            <a:chExt cx="1925637" cy="935037"/>
          </a:xfrm>
        </p:grpSpPr>
        <p:sp>
          <p:nvSpPr>
            <p:cNvPr id="836" name="Google Shape;836;p35"/>
            <p:cNvSpPr txBox="1"/>
            <p:nvPr/>
          </p:nvSpPr>
          <p:spPr>
            <a:xfrm>
              <a:off x="3829050" y="5226050"/>
              <a:ext cx="1000125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Montserrat"/>
                <a:buNone/>
              </a:pPr>
              <a:r>
                <a:rPr lang="ar-EG" sz="24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4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C</a:t>
              </a:r>
              <a:endParaRPr dirty="0"/>
            </a:p>
          </p:txBody>
        </p:sp>
        <p:sp>
          <p:nvSpPr>
            <p:cNvPr id="844" name="Google Shape;844;p35"/>
            <p:cNvSpPr txBox="1"/>
            <p:nvPr/>
          </p:nvSpPr>
          <p:spPr>
            <a:xfrm>
              <a:off x="3773487" y="5607050"/>
              <a:ext cx="19256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2C227F6-560E-144D-8165-283E51ACDEFC}"/>
              </a:ext>
            </a:extLst>
          </p:cNvPr>
          <p:cNvGrpSpPr/>
          <p:nvPr/>
        </p:nvGrpSpPr>
        <p:grpSpPr>
          <a:xfrm>
            <a:off x="6992937" y="5226050"/>
            <a:ext cx="1925637" cy="936624"/>
            <a:chOff x="6992937" y="5226050"/>
            <a:chExt cx="1925637" cy="936624"/>
          </a:xfrm>
        </p:grpSpPr>
        <p:sp>
          <p:nvSpPr>
            <p:cNvPr id="837" name="Google Shape;837;p35"/>
            <p:cNvSpPr txBox="1"/>
            <p:nvPr/>
          </p:nvSpPr>
          <p:spPr>
            <a:xfrm>
              <a:off x="7026275" y="5226050"/>
              <a:ext cx="976312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Montserrat"/>
                <a:buNone/>
              </a:pPr>
              <a:r>
                <a:rPr lang="ar-EG" sz="24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4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</a:t>
              </a:r>
              <a:endParaRPr dirty="0"/>
            </a:p>
          </p:txBody>
        </p:sp>
        <p:sp>
          <p:nvSpPr>
            <p:cNvPr id="845" name="Google Shape;845;p35"/>
            <p:cNvSpPr txBox="1"/>
            <p:nvPr/>
          </p:nvSpPr>
          <p:spPr>
            <a:xfrm>
              <a:off x="6992937" y="5608637"/>
              <a:ext cx="19256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0AC7BF0-4E1C-A244-9CE9-2990E6575DB5}"/>
              </a:ext>
            </a:extLst>
          </p:cNvPr>
          <p:cNvGrpSpPr/>
          <p:nvPr/>
        </p:nvGrpSpPr>
        <p:grpSpPr>
          <a:xfrm>
            <a:off x="10121900" y="5226050"/>
            <a:ext cx="1925637" cy="935037"/>
            <a:chOff x="10121900" y="5226050"/>
            <a:chExt cx="1925637" cy="935037"/>
          </a:xfrm>
        </p:grpSpPr>
        <p:sp>
          <p:nvSpPr>
            <p:cNvPr id="838" name="Google Shape;838;p35"/>
            <p:cNvSpPr txBox="1"/>
            <p:nvPr/>
          </p:nvSpPr>
          <p:spPr>
            <a:xfrm>
              <a:off x="10226675" y="5226050"/>
              <a:ext cx="1004887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Montserrat"/>
                <a:buNone/>
              </a:pPr>
              <a:r>
                <a:rPr lang="ar-EG" sz="24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4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G</a:t>
              </a:r>
              <a:endParaRPr dirty="0"/>
            </a:p>
          </p:txBody>
        </p:sp>
        <p:sp>
          <p:nvSpPr>
            <p:cNvPr id="846" name="Google Shape;846;p35"/>
            <p:cNvSpPr txBox="1"/>
            <p:nvPr/>
          </p:nvSpPr>
          <p:spPr>
            <a:xfrm>
              <a:off x="10121900" y="5607050"/>
              <a:ext cx="1925637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8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8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8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8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8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8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8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8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8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8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8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8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8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8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8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8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8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8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8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750" fill="hold"/>
                                            <p:tgtEl>
                                              <p:spTgt spid="8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8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8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8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8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8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8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6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8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8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7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8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8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8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8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8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8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9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8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8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8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10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8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8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8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1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8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8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8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1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8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8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8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4" grpId="0" animBg="1"/>
          <p:bldP spid="815" grpId="0" animBg="1"/>
          <p:bldP spid="816" grpId="0" animBg="1"/>
          <p:bldP spid="817" grpId="0" animBg="1"/>
          <p:bldP spid="818" grpId="0" animBg="1"/>
          <p:bldP spid="819" grpId="0" animBg="1"/>
          <p:bldP spid="820" grpId="0" animBg="1"/>
          <p:bldP spid="821" grpId="0" animBg="1"/>
          <p:bldP spid="822" grpId="0" animBg="1"/>
          <p:bldP spid="823" grpId="0" animBg="1"/>
          <p:bldP spid="824" grpId="0" animBg="1"/>
          <p:bldP spid="825" grpId="0" animBg="1"/>
          <p:bldP spid="826" grpId="0" animBg="1"/>
          <p:bldP spid="827" grpId="0"/>
          <p:bldP spid="828" grpId="0"/>
          <p:bldP spid="829" grpId="0"/>
          <p:bldP spid="830" grpId="0"/>
          <p:bldP spid="831" grpId="0"/>
          <p:bldP spid="832" grpId="0"/>
          <p:bldP spid="8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8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8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8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8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8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8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8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8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8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8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8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8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8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8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8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8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8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8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8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8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8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8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8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6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8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8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7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8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8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8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8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8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8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9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8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8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8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10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8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8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8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1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8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8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8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1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8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8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8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4" grpId="0" animBg="1"/>
          <p:bldP spid="815" grpId="0" animBg="1"/>
          <p:bldP spid="816" grpId="0" animBg="1"/>
          <p:bldP spid="817" grpId="0" animBg="1"/>
          <p:bldP spid="818" grpId="0" animBg="1"/>
          <p:bldP spid="819" grpId="0" animBg="1"/>
          <p:bldP spid="820" grpId="0" animBg="1"/>
          <p:bldP spid="821" grpId="0" animBg="1"/>
          <p:bldP spid="822" grpId="0" animBg="1"/>
          <p:bldP spid="823" grpId="0" animBg="1"/>
          <p:bldP spid="824" grpId="0" animBg="1"/>
          <p:bldP spid="825" grpId="0" animBg="1"/>
          <p:bldP spid="826" grpId="0" animBg="1"/>
          <p:bldP spid="827" grpId="0"/>
          <p:bldP spid="828" grpId="0"/>
          <p:bldP spid="829" grpId="0"/>
          <p:bldP spid="830" grpId="0"/>
          <p:bldP spid="831" grpId="0"/>
          <p:bldP spid="832" grpId="0"/>
          <p:bldP spid="833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6"/>
          <p:cNvSpPr/>
          <p:nvPr/>
        </p:nvSpPr>
        <p:spPr>
          <a:xfrm>
            <a:off x="1069975" y="2032000"/>
            <a:ext cx="1287462" cy="1289050"/>
          </a:xfrm>
          <a:prstGeom prst="ellipse">
            <a:avLst/>
          </a:prstGeom>
          <a:solidFill>
            <a:srgbClr val="FFBC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36"/>
          <p:cNvSpPr/>
          <p:nvPr/>
        </p:nvSpPr>
        <p:spPr>
          <a:xfrm>
            <a:off x="2835275" y="3548062"/>
            <a:ext cx="1292225" cy="1287462"/>
          </a:xfrm>
          <a:prstGeom prst="ellipse">
            <a:avLst/>
          </a:prstGeom>
          <a:solidFill>
            <a:srgbClr val="E24E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36"/>
          <p:cNvSpPr/>
          <p:nvPr/>
        </p:nvSpPr>
        <p:spPr>
          <a:xfrm>
            <a:off x="4603750" y="2032000"/>
            <a:ext cx="1287462" cy="1289050"/>
          </a:xfrm>
          <a:prstGeom prst="ellipse">
            <a:avLst/>
          </a:prstGeom>
          <a:solidFill>
            <a:srgbClr val="8C13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36"/>
          <p:cNvSpPr/>
          <p:nvPr/>
        </p:nvSpPr>
        <p:spPr>
          <a:xfrm>
            <a:off x="6373812" y="3548062"/>
            <a:ext cx="1287462" cy="1287462"/>
          </a:xfrm>
          <a:prstGeom prst="ellipse">
            <a:avLst/>
          </a:prstGeom>
          <a:solidFill>
            <a:srgbClr val="69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36"/>
          <p:cNvSpPr/>
          <p:nvPr/>
        </p:nvSpPr>
        <p:spPr>
          <a:xfrm>
            <a:off x="8137525" y="2032000"/>
            <a:ext cx="1292225" cy="1289050"/>
          </a:xfrm>
          <a:prstGeom prst="ellipse">
            <a:avLst/>
          </a:pr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36"/>
          <p:cNvSpPr/>
          <p:nvPr/>
        </p:nvSpPr>
        <p:spPr>
          <a:xfrm>
            <a:off x="9907587" y="3548062"/>
            <a:ext cx="1287462" cy="1287462"/>
          </a:xfrm>
          <a:prstGeom prst="ellipse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36"/>
          <p:cNvSpPr/>
          <p:nvPr/>
        </p:nvSpPr>
        <p:spPr>
          <a:xfrm>
            <a:off x="2033587" y="2898775"/>
            <a:ext cx="1125537" cy="1074737"/>
          </a:xfrm>
          <a:custGeom>
            <a:avLst/>
            <a:gdLst/>
            <a:ahLst/>
            <a:cxnLst/>
            <a:rect l="l" t="t" r="r" b="b"/>
            <a:pathLst>
              <a:path w="264" h="252" extrusionOk="0">
                <a:moveTo>
                  <a:pt x="264" y="152"/>
                </a:moveTo>
                <a:cubicBezTo>
                  <a:pt x="172" y="142"/>
                  <a:pt x="111" y="89"/>
                  <a:pt x="86" y="0"/>
                </a:cubicBezTo>
                <a:cubicBezTo>
                  <a:pt x="72" y="43"/>
                  <a:pt x="41" y="79"/>
                  <a:pt x="0" y="100"/>
                </a:cubicBezTo>
                <a:cubicBezTo>
                  <a:pt x="93" y="110"/>
                  <a:pt x="154" y="162"/>
                  <a:pt x="178" y="252"/>
                </a:cubicBezTo>
                <a:cubicBezTo>
                  <a:pt x="192" y="208"/>
                  <a:pt x="224" y="172"/>
                  <a:pt x="264" y="152"/>
                </a:cubicBezTo>
                <a:close/>
              </a:path>
            </a:pathLst>
          </a:custGeom>
          <a:solidFill>
            <a:srgbClr val="FEDD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36"/>
          <p:cNvSpPr/>
          <p:nvPr/>
        </p:nvSpPr>
        <p:spPr>
          <a:xfrm>
            <a:off x="3803650" y="2898775"/>
            <a:ext cx="1123950" cy="1074737"/>
          </a:xfrm>
          <a:custGeom>
            <a:avLst/>
            <a:gdLst/>
            <a:ahLst/>
            <a:cxnLst/>
            <a:rect l="l" t="t" r="r" b="b"/>
            <a:pathLst>
              <a:path w="264" h="252" extrusionOk="0">
                <a:moveTo>
                  <a:pt x="178" y="0"/>
                </a:moveTo>
                <a:cubicBezTo>
                  <a:pt x="153" y="89"/>
                  <a:pt x="92" y="142"/>
                  <a:pt x="0" y="152"/>
                </a:cubicBezTo>
                <a:cubicBezTo>
                  <a:pt x="40" y="172"/>
                  <a:pt x="72" y="208"/>
                  <a:pt x="86" y="252"/>
                </a:cubicBezTo>
                <a:cubicBezTo>
                  <a:pt x="110" y="162"/>
                  <a:pt x="172" y="110"/>
                  <a:pt x="264" y="100"/>
                </a:cubicBezTo>
                <a:cubicBezTo>
                  <a:pt x="223" y="79"/>
                  <a:pt x="192" y="43"/>
                  <a:pt x="178" y="0"/>
                </a:cubicBezTo>
                <a:close/>
              </a:path>
            </a:pathLst>
          </a:custGeom>
          <a:solidFill>
            <a:srgbClr val="F5C7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36"/>
          <p:cNvSpPr/>
          <p:nvPr/>
        </p:nvSpPr>
        <p:spPr>
          <a:xfrm>
            <a:off x="5572125" y="2898775"/>
            <a:ext cx="1125537" cy="1074737"/>
          </a:xfrm>
          <a:custGeom>
            <a:avLst/>
            <a:gdLst/>
            <a:ahLst/>
            <a:cxnLst/>
            <a:rect l="l" t="t" r="r" b="b"/>
            <a:pathLst>
              <a:path w="264" h="252" extrusionOk="0">
                <a:moveTo>
                  <a:pt x="264" y="152"/>
                </a:moveTo>
                <a:cubicBezTo>
                  <a:pt x="171" y="142"/>
                  <a:pt x="110" y="89"/>
                  <a:pt x="85" y="0"/>
                </a:cubicBezTo>
                <a:cubicBezTo>
                  <a:pt x="72" y="43"/>
                  <a:pt x="40" y="79"/>
                  <a:pt x="0" y="100"/>
                </a:cubicBezTo>
                <a:cubicBezTo>
                  <a:pt x="92" y="110"/>
                  <a:pt x="153" y="162"/>
                  <a:pt x="177" y="252"/>
                </a:cubicBezTo>
                <a:cubicBezTo>
                  <a:pt x="191" y="208"/>
                  <a:pt x="223" y="172"/>
                  <a:pt x="264" y="152"/>
                </a:cubicBezTo>
                <a:close/>
              </a:path>
            </a:pathLst>
          </a:custGeom>
          <a:solidFill>
            <a:srgbClr val="D0F1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36"/>
          <p:cNvSpPr/>
          <p:nvPr/>
        </p:nvSpPr>
        <p:spPr>
          <a:xfrm>
            <a:off x="7337425" y="2898775"/>
            <a:ext cx="1123950" cy="1074737"/>
          </a:xfrm>
          <a:custGeom>
            <a:avLst/>
            <a:gdLst/>
            <a:ahLst/>
            <a:cxnLst/>
            <a:rect l="l" t="t" r="r" b="b"/>
            <a:pathLst>
              <a:path w="264" h="252" extrusionOk="0">
                <a:moveTo>
                  <a:pt x="178" y="0"/>
                </a:moveTo>
                <a:cubicBezTo>
                  <a:pt x="154" y="89"/>
                  <a:pt x="93" y="142"/>
                  <a:pt x="0" y="152"/>
                </a:cubicBezTo>
                <a:cubicBezTo>
                  <a:pt x="41" y="172"/>
                  <a:pt x="72" y="208"/>
                  <a:pt x="86" y="252"/>
                </a:cubicBezTo>
                <a:cubicBezTo>
                  <a:pt x="111" y="162"/>
                  <a:pt x="172" y="110"/>
                  <a:pt x="264" y="100"/>
                </a:cubicBezTo>
                <a:cubicBezTo>
                  <a:pt x="224" y="79"/>
                  <a:pt x="192" y="43"/>
                  <a:pt x="178" y="0"/>
                </a:cubicBezTo>
                <a:close/>
              </a:path>
            </a:pathLst>
          </a:custGeom>
          <a:solidFill>
            <a:srgbClr val="C1E7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36"/>
          <p:cNvSpPr/>
          <p:nvPr/>
        </p:nvSpPr>
        <p:spPr>
          <a:xfrm>
            <a:off x="9105900" y="2898775"/>
            <a:ext cx="1125537" cy="1074737"/>
          </a:xfrm>
          <a:custGeom>
            <a:avLst/>
            <a:gdLst/>
            <a:ahLst/>
            <a:cxnLst/>
            <a:rect l="l" t="t" r="r" b="b"/>
            <a:pathLst>
              <a:path w="264" h="252" extrusionOk="0">
                <a:moveTo>
                  <a:pt x="264" y="152"/>
                </a:moveTo>
                <a:cubicBezTo>
                  <a:pt x="172" y="142"/>
                  <a:pt x="110" y="89"/>
                  <a:pt x="86" y="0"/>
                </a:cubicBezTo>
                <a:cubicBezTo>
                  <a:pt x="72" y="43"/>
                  <a:pt x="41" y="79"/>
                  <a:pt x="0" y="100"/>
                </a:cubicBezTo>
                <a:cubicBezTo>
                  <a:pt x="92" y="110"/>
                  <a:pt x="153" y="162"/>
                  <a:pt x="178" y="252"/>
                </a:cubicBezTo>
                <a:cubicBezTo>
                  <a:pt x="192" y="208"/>
                  <a:pt x="223" y="172"/>
                  <a:pt x="264" y="152"/>
                </a:cubicBezTo>
                <a:close/>
              </a:path>
            </a:pathLst>
          </a:custGeom>
          <a:solidFill>
            <a:srgbClr val="B3C9D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36"/>
          <p:cNvSpPr txBox="1"/>
          <p:nvPr/>
        </p:nvSpPr>
        <p:spPr>
          <a:xfrm>
            <a:off x="1254125" y="2435225"/>
            <a:ext cx="1074737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 dirty="0"/>
          </a:p>
        </p:txBody>
      </p:sp>
      <p:sp>
        <p:nvSpPr>
          <p:cNvPr id="864" name="Google Shape;864;p36"/>
          <p:cNvSpPr txBox="1"/>
          <p:nvPr/>
        </p:nvSpPr>
        <p:spPr>
          <a:xfrm>
            <a:off x="3052762" y="3975100"/>
            <a:ext cx="1082675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/>
          </a:p>
        </p:txBody>
      </p:sp>
      <p:sp>
        <p:nvSpPr>
          <p:cNvPr id="865" name="Google Shape;865;p36"/>
          <p:cNvSpPr txBox="1"/>
          <p:nvPr/>
        </p:nvSpPr>
        <p:spPr>
          <a:xfrm>
            <a:off x="4821237" y="2435225"/>
            <a:ext cx="10795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866" name="Google Shape;866;p36"/>
          <p:cNvSpPr txBox="1"/>
          <p:nvPr/>
        </p:nvSpPr>
        <p:spPr>
          <a:xfrm>
            <a:off x="6565900" y="3975100"/>
            <a:ext cx="1135062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2001</a:t>
            </a:r>
            <a:endParaRPr/>
          </a:p>
        </p:txBody>
      </p:sp>
      <p:sp>
        <p:nvSpPr>
          <p:cNvPr id="867" name="Google Shape;867;p36"/>
          <p:cNvSpPr txBox="1"/>
          <p:nvPr/>
        </p:nvSpPr>
        <p:spPr>
          <a:xfrm>
            <a:off x="8347075" y="2435225"/>
            <a:ext cx="1095375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2013</a:t>
            </a:r>
            <a:endParaRPr/>
          </a:p>
        </p:txBody>
      </p:sp>
      <p:sp>
        <p:nvSpPr>
          <p:cNvPr id="868" name="Google Shape;868;p36"/>
          <p:cNvSpPr txBox="1"/>
          <p:nvPr/>
        </p:nvSpPr>
        <p:spPr>
          <a:xfrm>
            <a:off x="10102850" y="3975100"/>
            <a:ext cx="1112837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44473C3-11F7-6B4F-92FD-A165691B8498}"/>
              </a:ext>
            </a:extLst>
          </p:cNvPr>
          <p:cNvGrpSpPr/>
          <p:nvPr/>
        </p:nvGrpSpPr>
        <p:grpSpPr>
          <a:xfrm>
            <a:off x="949325" y="658812"/>
            <a:ext cx="1966912" cy="939800"/>
            <a:chOff x="949325" y="658812"/>
            <a:chExt cx="1966912" cy="939800"/>
          </a:xfrm>
        </p:grpSpPr>
        <p:sp>
          <p:nvSpPr>
            <p:cNvPr id="851" name="Google Shape;851;p36"/>
            <p:cNvSpPr txBox="1"/>
            <p:nvPr/>
          </p:nvSpPr>
          <p:spPr>
            <a:xfrm>
              <a:off x="949325" y="1044575"/>
              <a:ext cx="1966912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869" name="Google Shape;869;p36"/>
            <p:cNvSpPr txBox="1"/>
            <p:nvPr/>
          </p:nvSpPr>
          <p:spPr>
            <a:xfrm>
              <a:off x="1068387" y="658812"/>
              <a:ext cx="1127125" cy="415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Montserrat"/>
                <a:buNone/>
              </a:pPr>
              <a:r>
                <a:rPr lang="ar-EG" sz="27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7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506C79E-6B20-8B41-8DC0-F605461AECB8}"/>
              </a:ext>
            </a:extLst>
          </p:cNvPr>
          <p:cNvGrpSpPr/>
          <p:nvPr/>
        </p:nvGrpSpPr>
        <p:grpSpPr>
          <a:xfrm>
            <a:off x="4518025" y="658812"/>
            <a:ext cx="1966912" cy="939800"/>
            <a:chOff x="4518025" y="658812"/>
            <a:chExt cx="1966912" cy="939800"/>
          </a:xfrm>
        </p:grpSpPr>
        <p:sp>
          <p:nvSpPr>
            <p:cNvPr id="873" name="Google Shape;873;p36"/>
            <p:cNvSpPr txBox="1"/>
            <p:nvPr/>
          </p:nvSpPr>
          <p:spPr>
            <a:xfrm>
              <a:off x="4605337" y="658812"/>
              <a:ext cx="1122362" cy="415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Montserrat"/>
                <a:buNone/>
              </a:pPr>
              <a:r>
                <a:rPr lang="ar-EG" sz="27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7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C</a:t>
              </a:r>
              <a:endParaRPr dirty="0"/>
            </a:p>
          </p:txBody>
        </p:sp>
        <p:sp>
          <p:nvSpPr>
            <p:cNvPr id="875" name="Google Shape;875;p36"/>
            <p:cNvSpPr txBox="1"/>
            <p:nvPr/>
          </p:nvSpPr>
          <p:spPr>
            <a:xfrm>
              <a:off x="4518025" y="1044575"/>
              <a:ext cx="1966912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930694F-CC36-C942-A89B-57D696AB7FD1}"/>
              </a:ext>
            </a:extLst>
          </p:cNvPr>
          <p:cNvGrpSpPr/>
          <p:nvPr/>
        </p:nvGrpSpPr>
        <p:grpSpPr>
          <a:xfrm>
            <a:off x="7985125" y="658812"/>
            <a:ext cx="1966912" cy="939800"/>
            <a:chOff x="7985125" y="658812"/>
            <a:chExt cx="1966912" cy="939800"/>
          </a:xfrm>
        </p:grpSpPr>
        <p:sp>
          <p:nvSpPr>
            <p:cNvPr id="874" name="Google Shape;874;p36"/>
            <p:cNvSpPr txBox="1"/>
            <p:nvPr/>
          </p:nvSpPr>
          <p:spPr>
            <a:xfrm>
              <a:off x="8105775" y="658812"/>
              <a:ext cx="1093787" cy="415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Montserrat"/>
                <a:buNone/>
              </a:pPr>
              <a:r>
                <a:rPr lang="ar-EG" sz="27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7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</a:t>
              </a:r>
              <a:endParaRPr dirty="0"/>
            </a:p>
          </p:txBody>
        </p:sp>
        <p:sp>
          <p:nvSpPr>
            <p:cNvPr id="876" name="Google Shape;876;p36"/>
            <p:cNvSpPr txBox="1"/>
            <p:nvPr/>
          </p:nvSpPr>
          <p:spPr>
            <a:xfrm>
              <a:off x="7985125" y="1044575"/>
              <a:ext cx="1966912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69C2540-DC45-2647-B09E-17AE88A5AE17}"/>
              </a:ext>
            </a:extLst>
          </p:cNvPr>
          <p:cNvGrpSpPr/>
          <p:nvPr/>
        </p:nvGrpSpPr>
        <p:grpSpPr>
          <a:xfrm>
            <a:off x="2044700" y="5254625"/>
            <a:ext cx="1968500" cy="925512"/>
            <a:chOff x="2044700" y="5254625"/>
            <a:chExt cx="1968500" cy="925512"/>
          </a:xfrm>
        </p:grpSpPr>
        <p:sp>
          <p:nvSpPr>
            <p:cNvPr id="870" name="Google Shape;870;p36"/>
            <p:cNvSpPr txBox="1"/>
            <p:nvPr/>
          </p:nvSpPr>
          <p:spPr>
            <a:xfrm>
              <a:off x="2828925" y="5254625"/>
              <a:ext cx="1106487" cy="415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Montserrat"/>
                <a:buNone/>
              </a:pPr>
              <a:r>
                <a:rPr lang="ar-EG" sz="27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7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B</a:t>
              </a:r>
              <a:endParaRPr dirty="0"/>
            </a:p>
          </p:txBody>
        </p:sp>
        <p:sp>
          <p:nvSpPr>
            <p:cNvPr id="877" name="Google Shape;877;p36"/>
            <p:cNvSpPr txBox="1"/>
            <p:nvPr/>
          </p:nvSpPr>
          <p:spPr>
            <a:xfrm>
              <a:off x="2044700" y="5626100"/>
              <a:ext cx="1968500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7C57FFD-88FC-0A4B-BA7F-F0BAB029C281}"/>
              </a:ext>
            </a:extLst>
          </p:cNvPr>
          <p:cNvGrpSpPr/>
          <p:nvPr/>
        </p:nvGrpSpPr>
        <p:grpSpPr>
          <a:xfrm>
            <a:off x="5613400" y="5254625"/>
            <a:ext cx="1968500" cy="925512"/>
            <a:chOff x="5613400" y="5254625"/>
            <a:chExt cx="1968500" cy="925512"/>
          </a:xfrm>
        </p:grpSpPr>
        <p:sp>
          <p:nvSpPr>
            <p:cNvPr id="871" name="Google Shape;871;p36"/>
            <p:cNvSpPr txBox="1"/>
            <p:nvPr/>
          </p:nvSpPr>
          <p:spPr>
            <a:xfrm>
              <a:off x="6345237" y="5254625"/>
              <a:ext cx="1135062" cy="415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Montserrat"/>
                <a:buNone/>
              </a:pPr>
              <a:r>
                <a:rPr lang="ar-EG" sz="27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7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</a:t>
              </a:r>
              <a:endParaRPr dirty="0"/>
            </a:p>
          </p:txBody>
        </p:sp>
        <p:sp>
          <p:nvSpPr>
            <p:cNvPr id="878" name="Google Shape;878;p36"/>
            <p:cNvSpPr txBox="1"/>
            <p:nvPr/>
          </p:nvSpPr>
          <p:spPr>
            <a:xfrm>
              <a:off x="5613400" y="5626100"/>
              <a:ext cx="1968500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5F0A22A-D45D-1A4B-BCB1-E4C769FBD23B}"/>
              </a:ext>
            </a:extLst>
          </p:cNvPr>
          <p:cNvGrpSpPr/>
          <p:nvPr/>
        </p:nvGrpSpPr>
        <p:grpSpPr>
          <a:xfrm>
            <a:off x="9080500" y="5254625"/>
            <a:ext cx="1966912" cy="925512"/>
            <a:chOff x="9080500" y="5254625"/>
            <a:chExt cx="1966912" cy="925512"/>
          </a:xfrm>
        </p:grpSpPr>
        <p:sp>
          <p:nvSpPr>
            <p:cNvPr id="872" name="Google Shape;872;p36"/>
            <p:cNvSpPr txBox="1"/>
            <p:nvPr/>
          </p:nvSpPr>
          <p:spPr>
            <a:xfrm>
              <a:off x="9909175" y="5254625"/>
              <a:ext cx="1079500" cy="415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Montserrat"/>
                <a:buNone/>
              </a:pPr>
              <a:r>
                <a:rPr lang="ar-EG" sz="27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7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F</a:t>
              </a:r>
              <a:endParaRPr dirty="0"/>
            </a:p>
          </p:txBody>
        </p:sp>
        <p:sp>
          <p:nvSpPr>
            <p:cNvPr id="879" name="Google Shape;879;p36"/>
            <p:cNvSpPr txBox="1"/>
            <p:nvPr/>
          </p:nvSpPr>
          <p:spPr>
            <a:xfrm>
              <a:off x="9080500" y="5626100"/>
              <a:ext cx="1966912" cy="55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8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8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8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8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8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8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8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8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8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8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8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8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8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8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8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8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8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8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8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8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8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8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8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750" fill="hold"/>
                                            <p:tgtEl>
                                              <p:spTgt spid="8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8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8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8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8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8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8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7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8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8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8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9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8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8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8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10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8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8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8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2" grpId="0" animBg="1"/>
          <p:bldP spid="853" grpId="0" animBg="1"/>
          <p:bldP spid="854" grpId="0" animBg="1"/>
          <p:bldP spid="855" grpId="0" animBg="1"/>
          <p:bldP spid="856" grpId="0" animBg="1"/>
          <p:bldP spid="857" grpId="0" animBg="1"/>
          <p:bldP spid="858" grpId="0" animBg="1"/>
          <p:bldP spid="859" grpId="0" animBg="1"/>
          <p:bldP spid="860" grpId="0" animBg="1"/>
          <p:bldP spid="861" grpId="0" animBg="1"/>
          <p:bldP spid="862" grpId="0" animBg="1"/>
          <p:bldP spid="863" grpId="0"/>
          <p:bldP spid="864" grpId="0"/>
          <p:bldP spid="865" grpId="0"/>
          <p:bldP spid="866" grpId="0"/>
          <p:bldP spid="867" grpId="0"/>
          <p:bldP spid="86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8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8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8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8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8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8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8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8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8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8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8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8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8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8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8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8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8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8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8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8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8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8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8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8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8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8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8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7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8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8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8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9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8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8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8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10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8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8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8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2" grpId="0" animBg="1"/>
          <p:bldP spid="853" grpId="0" animBg="1"/>
          <p:bldP spid="854" grpId="0" animBg="1"/>
          <p:bldP spid="855" grpId="0" animBg="1"/>
          <p:bldP spid="856" grpId="0" animBg="1"/>
          <p:bldP spid="857" grpId="0" animBg="1"/>
          <p:bldP spid="858" grpId="0" animBg="1"/>
          <p:bldP spid="859" grpId="0" animBg="1"/>
          <p:bldP spid="860" grpId="0" animBg="1"/>
          <p:bldP spid="861" grpId="0" animBg="1"/>
          <p:bldP spid="862" grpId="0" animBg="1"/>
          <p:bldP spid="863" grpId="0"/>
          <p:bldP spid="864" grpId="0"/>
          <p:bldP spid="865" grpId="0"/>
          <p:bldP spid="866" grpId="0"/>
          <p:bldP spid="867" grpId="0"/>
          <p:bldP spid="868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7"/>
          <p:cNvSpPr/>
          <p:nvPr/>
        </p:nvSpPr>
        <p:spPr>
          <a:xfrm>
            <a:off x="982662" y="3565525"/>
            <a:ext cx="1562100" cy="1563687"/>
          </a:xfrm>
          <a:prstGeom prst="ellipse">
            <a:avLst/>
          </a:prstGeom>
          <a:solidFill>
            <a:srgbClr val="E24E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37"/>
          <p:cNvSpPr/>
          <p:nvPr/>
        </p:nvSpPr>
        <p:spPr>
          <a:xfrm>
            <a:off x="3125787" y="1730375"/>
            <a:ext cx="1562100" cy="1563687"/>
          </a:xfrm>
          <a:prstGeom prst="ellipse">
            <a:avLst/>
          </a:prstGeom>
          <a:solidFill>
            <a:srgbClr val="8C13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37"/>
          <p:cNvSpPr/>
          <p:nvPr/>
        </p:nvSpPr>
        <p:spPr>
          <a:xfrm>
            <a:off x="5268912" y="3565525"/>
            <a:ext cx="1562100" cy="1563687"/>
          </a:xfrm>
          <a:prstGeom prst="ellipse">
            <a:avLst/>
          </a:prstGeom>
          <a:solidFill>
            <a:srgbClr val="69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37"/>
          <p:cNvSpPr/>
          <p:nvPr/>
        </p:nvSpPr>
        <p:spPr>
          <a:xfrm>
            <a:off x="7412037" y="1730375"/>
            <a:ext cx="1566862" cy="1563687"/>
          </a:xfrm>
          <a:prstGeom prst="ellipse">
            <a:avLst/>
          </a:pr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37"/>
          <p:cNvSpPr/>
          <p:nvPr/>
        </p:nvSpPr>
        <p:spPr>
          <a:xfrm>
            <a:off x="9559925" y="3565525"/>
            <a:ext cx="1562100" cy="1563687"/>
          </a:xfrm>
          <a:prstGeom prst="ellipse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37"/>
          <p:cNvSpPr/>
          <p:nvPr/>
        </p:nvSpPr>
        <p:spPr>
          <a:xfrm>
            <a:off x="2152650" y="2776537"/>
            <a:ext cx="1365250" cy="1306512"/>
          </a:xfrm>
          <a:custGeom>
            <a:avLst/>
            <a:gdLst/>
            <a:ahLst/>
            <a:cxnLst/>
            <a:rect l="l" t="t" r="r" b="b"/>
            <a:pathLst>
              <a:path w="341" h="326" extrusionOk="0">
                <a:moveTo>
                  <a:pt x="230" y="0"/>
                </a:moveTo>
                <a:cubicBezTo>
                  <a:pt x="198" y="116"/>
                  <a:pt x="119" y="183"/>
                  <a:pt x="0" y="197"/>
                </a:cubicBezTo>
                <a:cubicBezTo>
                  <a:pt x="53" y="223"/>
                  <a:pt x="93" y="269"/>
                  <a:pt x="111" y="326"/>
                </a:cubicBezTo>
                <a:cubicBezTo>
                  <a:pt x="143" y="210"/>
                  <a:pt x="222" y="143"/>
                  <a:pt x="341" y="129"/>
                </a:cubicBezTo>
                <a:cubicBezTo>
                  <a:pt x="288" y="103"/>
                  <a:pt x="248" y="57"/>
                  <a:pt x="230" y="0"/>
                </a:cubicBezTo>
                <a:close/>
              </a:path>
            </a:pathLst>
          </a:custGeom>
          <a:solidFill>
            <a:srgbClr val="F5C7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37"/>
          <p:cNvSpPr/>
          <p:nvPr/>
        </p:nvSpPr>
        <p:spPr>
          <a:xfrm>
            <a:off x="4295775" y="2776537"/>
            <a:ext cx="1365250" cy="1306512"/>
          </a:xfrm>
          <a:custGeom>
            <a:avLst/>
            <a:gdLst/>
            <a:ahLst/>
            <a:cxnLst/>
            <a:rect l="l" t="t" r="r" b="b"/>
            <a:pathLst>
              <a:path w="341" h="326" extrusionOk="0">
                <a:moveTo>
                  <a:pt x="341" y="197"/>
                </a:moveTo>
                <a:cubicBezTo>
                  <a:pt x="222" y="183"/>
                  <a:pt x="143" y="116"/>
                  <a:pt x="111" y="0"/>
                </a:cubicBezTo>
                <a:cubicBezTo>
                  <a:pt x="93" y="57"/>
                  <a:pt x="53" y="103"/>
                  <a:pt x="0" y="129"/>
                </a:cubicBezTo>
                <a:cubicBezTo>
                  <a:pt x="120" y="143"/>
                  <a:pt x="199" y="210"/>
                  <a:pt x="230" y="326"/>
                </a:cubicBezTo>
                <a:cubicBezTo>
                  <a:pt x="248" y="269"/>
                  <a:pt x="289" y="223"/>
                  <a:pt x="341" y="197"/>
                </a:cubicBezTo>
                <a:close/>
              </a:path>
            </a:pathLst>
          </a:custGeom>
          <a:solidFill>
            <a:srgbClr val="D0F1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37"/>
          <p:cNvSpPr/>
          <p:nvPr/>
        </p:nvSpPr>
        <p:spPr>
          <a:xfrm>
            <a:off x="6443662" y="2776537"/>
            <a:ext cx="1362075" cy="1306512"/>
          </a:xfrm>
          <a:custGeom>
            <a:avLst/>
            <a:gdLst/>
            <a:ahLst/>
            <a:cxnLst/>
            <a:rect l="l" t="t" r="r" b="b"/>
            <a:pathLst>
              <a:path w="340" h="326" extrusionOk="0">
                <a:moveTo>
                  <a:pt x="229" y="0"/>
                </a:moveTo>
                <a:cubicBezTo>
                  <a:pt x="198" y="116"/>
                  <a:pt x="119" y="183"/>
                  <a:pt x="0" y="197"/>
                </a:cubicBezTo>
                <a:cubicBezTo>
                  <a:pt x="52" y="223"/>
                  <a:pt x="93" y="269"/>
                  <a:pt x="111" y="326"/>
                </a:cubicBezTo>
                <a:cubicBezTo>
                  <a:pt x="142" y="210"/>
                  <a:pt x="221" y="143"/>
                  <a:pt x="340" y="129"/>
                </a:cubicBezTo>
                <a:cubicBezTo>
                  <a:pt x="288" y="103"/>
                  <a:pt x="247" y="57"/>
                  <a:pt x="229" y="0"/>
                </a:cubicBezTo>
                <a:close/>
              </a:path>
            </a:pathLst>
          </a:custGeom>
          <a:solidFill>
            <a:srgbClr val="C1E7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37"/>
          <p:cNvSpPr/>
          <p:nvPr/>
        </p:nvSpPr>
        <p:spPr>
          <a:xfrm>
            <a:off x="8586787" y="2776537"/>
            <a:ext cx="1365250" cy="1306512"/>
          </a:xfrm>
          <a:custGeom>
            <a:avLst/>
            <a:gdLst/>
            <a:ahLst/>
            <a:cxnLst/>
            <a:rect l="l" t="t" r="r" b="b"/>
            <a:pathLst>
              <a:path w="341" h="326" extrusionOk="0">
                <a:moveTo>
                  <a:pt x="341" y="197"/>
                </a:moveTo>
                <a:cubicBezTo>
                  <a:pt x="221" y="183"/>
                  <a:pt x="142" y="116"/>
                  <a:pt x="111" y="0"/>
                </a:cubicBezTo>
                <a:cubicBezTo>
                  <a:pt x="93" y="57"/>
                  <a:pt x="52" y="103"/>
                  <a:pt x="0" y="129"/>
                </a:cubicBezTo>
                <a:cubicBezTo>
                  <a:pt x="119" y="143"/>
                  <a:pt x="198" y="210"/>
                  <a:pt x="229" y="326"/>
                </a:cubicBezTo>
                <a:cubicBezTo>
                  <a:pt x="248" y="269"/>
                  <a:pt x="288" y="223"/>
                  <a:pt x="341" y="197"/>
                </a:cubicBezTo>
                <a:close/>
              </a:path>
            </a:pathLst>
          </a:custGeom>
          <a:solidFill>
            <a:srgbClr val="B3C9D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37"/>
          <p:cNvSpPr txBox="1"/>
          <p:nvPr/>
        </p:nvSpPr>
        <p:spPr>
          <a:xfrm>
            <a:off x="1243012" y="4071937"/>
            <a:ext cx="1343025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Montserrat"/>
              <a:buNone/>
            </a:pPr>
            <a:r>
              <a:rPr lang="en-US" sz="37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 dirty="0"/>
          </a:p>
        </p:txBody>
      </p:sp>
      <p:sp>
        <p:nvSpPr>
          <p:cNvPr id="895" name="Google Shape;895;p37"/>
          <p:cNvSpPr txBox="1"/>
          <p:nvPr/>
        </p:nvSpPr>
        <p:spPr>
          <a:xfrm>
            <a:off x="3386137" y="2206625"/>
            <a:ext cx="1338262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Montserrat"/>
              <a:buNone/>
            </a:pPr>
            <a:r>
              <a:rPr lang="en-US" sz="37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896" name="Google Shape;896;p37"/>
          <p:cNvSpPr txBox="1"/>
          <p:nvPr/>
        </p:nvSpPr>
        <p:spPr>
          <a:xfrm>
            <a:off x="5502275" y="4071937"/>
            <a:ext cx="1401762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Montserrat"/>
              <a:buNone/>
            </a:pPr>
            <a:r>
              <a:rPr lang="en-US" sz="37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2001</a:t>
            </a:r>
            <a:endParaRPr/>
          </a:p>
        </p:txBody>
      </p:sp>
      <p:sp>
        <p:nvSpPr>
          <p:cNvPr id="897" name="Google Shape;897;p37"/>
          <p:cNvSpPr txBox="1"/>
          <p:nvPr/>
        </p:nvSpPr>
        <p:spPr>
          <a:xfrm>
            <a:off x="7664450" y="2206625"/>
            <a:ext cx="1354137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Montserrat"/>
              <a:buNone/>
            </a:pPr>
            <a:r>
              <a:rPr lang="en-US" sz="37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2013</a:t>
            </a:r>
            <a:endParaRPr/>
          </a:p>
        </p:txBody>
      </p:sp>
      <p:sp>
        <p:nvSpPr>
          <p:cNvPr id="898" name="Google Shape;898;p37"/>
          <p:cNvSpPr txBox="1"/>
          <p:nvPr/>
        </p:nvSpPr>
        <p:spPr>
          <a:xfrm>
            <a:off x="9796462" y="4071937"/>
            <a:ext cx="1377950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Montserrat"/>
              <a:buNone/>
            </a:pPr>
            <a:r>
              <a:rPr lang="en-US" sz="37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A55ECDB-0813-BA43-95AC-B5989759EAAD}"/>
              </a:ext>
            </a:extLst>
          </p:cNvPr>
          <p:cNvGrpSpPr/>
          <p:nvPr/>
        </p:nvGrpSpPr>
        <p:grpSpPr>
          <a:xfrm>
            <a:off x="3035300" y="411162"/>
            <a:ext cx="2039937" cy="992188"/>
            <a:chOff x="3035300" y="411162"/>
            <a:chExt cx="2039937" cy="992188"/>
          </a:xfrm>
        </p:grpSpPr>
        <p:sp>
          <p:nvSpPr>
            <p:cNvPr id="884" name="Google Shape;884;p37"/>
            <p:cNvSpPr txBox="1"/>
            <p:nvPr/>
          </p:nvSpPr>
          <p:spPr>
            <a:xfrm>
              <a:off x="3035300" y="819150"/>
              <a:ext cx="2039937" cy="58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6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902" name="Google Shape;902;p37"/>
            <p:cNvSpPr txBox="1"/>
            <p:nvPr/>
          </p:nvSpPr>
          <p:spPr>
            <a:xfrm>
              <a:off x="3152775" y="411162"/>
              <a:ext cx="1147762" cy="430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Montserrat"/>
                <a:buNone/>
              </a:pPr>
              <a:r>
                <a:rPr lang="ar-EG" sz="28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8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B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B505942-6358-1E43-96D2-A0F86CB5C8FA}"/>
              </a:ext>
            </a:extLst>
          </p:cNvPr>
          <p:cNvGrpSpPr/>
          <p:nvPr/>
        </p:nvGrpSpPr>
        <p:grpSpPr>
          <a:xfrm>
            <a:off x="7321550" y="411162"/>
            <a:ext cx="2039937" cy="992188"/>
            <a:chOff x="7321550" y="411162"/>
            <a:chExt cx="2039937" cy="992188"/>
          </a:xfrm>
        </p:grpSpPr>
        <p:sp>
          <p:nvSpPr>
            <p:cNvPr id="903" name="Google Shape;903;p37"/>
            <p:cNvSpPr txBox="1"/>
            <p:nvPr/>
          </p:nvSpPr>
          <p:spPr>
            <a:xfrm>
              <a:off x="7435850" y="411162"/>
              <a:ext cx="1177925" cy="430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Montserrat"/>
                <a:buNone/>
              </a:pPr>
              <a:r>
                <a:rPr lang="ar-EG" sz="28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8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</a:t>
              </a:r>
              <a:endParaRPr dirty="0"/>
            </a:p>
          </p:txBody>
        </p:sp>
        <p:sp>
          <p:nvSpPr>
            <p:cNvPr id="904" name="Google Shape;904;p37"/>
            <p:cNvSpPr txBox="1"/>
            <p:nvPr/>
          </p:nvSpPr>
          <p:spPr>
            <a:xfrm>
              <a:off x="7321550" y="819150"/>
              <a:ext cx="2039937" cy="58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6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E31C981-37ED-534C-BB76-06932FE83BFB}"/>
              </a:ext>
            </a:extLst>
          </p:cNvPr>
          <p:cNvGrpSpPr/>
          <p:nvPr/>
        </p:nvGrpSpPr>
        <p:grpSpPr>
          <a:xfrm>
            <a:off x="904875" y="5448300"/>
            <a:ext cx="2039937" cy="1004887"/>
            <a:chOff x="904875" y="5448300"/>
            <a:chExt cx="2039937" cy="1004887"/>
          </a:xfrm>
        </p:grpSpPr>
        <p:sp>
          <p:nvSpPr>
            <p:cNvPr id="899" name="Google Shape;899;p37"/>
            <p:cNvSpPr txBox="1"/>
            <p:nvPr/>
          </p:nvSpPr>
          <p:spPr>
            <a:xfrm>
              <a:off x="1009650" y="5448300"/>
              <a:ext cx="1168400" cy="430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Montserrat"/>
                <a:buNone/>
              </a:pPr>
              <a:r>
                <a:rPr lang="ar-EG" sz="28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8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</a:t>
              </a:r>
              <a:endParaRPr dirty="0"/>
            </a:p>
          </p:txBody>
        </p:sp>
        <p:sp>
          <p:nvSpPr>
            <p:cNvPr id="905" name="Google Shape;905;p37"/>
            <p:cNvSpPr txBox="1"/>
            <p:nvPr/>
          </p:nvSpPr>
          <p:spPr>
            <a:xfrm>
              <a:off x="904875" y="5868987"/>
              <a:ext cx="2039937" cy="58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6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2BA57D0-167B-CF49-B66A-660AD9AF2958}"/>
              </a:ext>
            </a:extLst>
          </p:cNvPr>
          <p:cNvGrpSpPr/>
          <p:nvPr/>
        </p:nvGrpSpPr>
        <p:grpSpPr>
          <a:xfrm>
            <a:off x="5191125" y="5448300"/>
            <a:ext cx="2039937" cy="1004887"/>
            <a:chOff x="5191125" y="5448300"/>
            <a:chExt cx="2039937" cy="1004887"/>
          </a:xfrm>
        </p:grpSpPr>
        <p:sp>
          <p:nvSpPr>
            <p:cNvPr id="900" name="Google Shape;900;p37"/>
            <p:cNvSpPr txBox="1"/>
            <p:nvPr/>
          </p:nvSpPr>
          <p:spPr>
            <a:xfrm>
              <a:off x="5295900" y="5448300"/>
              <a:ext cx="1163637" cy="430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Montserrat"/>
                <a:buNone/>
              </a:pPr>
              <a:r>
                <a:rPr lang="ar-EG" sz="28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8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C</a:t>
              </a:r>
              <a:endParaRPr dirty="0"/>
            </a:p>
          </p:txBody>
        </p:sp>
        <p:sp>
          <p:nvSpPr>
            <p:cNvPr id="906" name="Google Shape;906;p37"/>
            <p:cNvSpPr txBox="1"/>
            <p:nvPr/>
          </p:nvSpPr>
          <p:spPr>
            <a:xfrm>
              <a:off x="5191125" y="5868987"/>
              <a:ext cx="2039937" cy="58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6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BA94EFD-7A0B-D142-A516-A549E2C95ACC}"/>
              </a:ext>
            </a:extLst>
          </p:cNvPr>
          <p:cNvGrpSpPr/>
          <p:nvPr/>
        </p:nvGrpSpPr>
        <p:grpSpPr>
          <a:xfrm>
            <a:off x="9483725" y="5448300"/>
            <a:ext cx="2039937" cy="1004887"/>
            <a:chOff x="9483725" y="5448300"/>
            <a:chExt cx="2039937" cy="1004887"/>
          </a:xfrm>
        </p:grpSpPr>
        <p:sp>
          <p:nvSpPr>
            <p:cNvPr id="901" name="Google Shape;901;p37"/>
            <p:cNvSpPr txBox="1"/>
            <p:nvPr/>
          </p:nvSpPr>
          <p:spPr>
            <a:xfrm>
              <a:off x="9610725" y="5448300"/>
              <a:ext cx="1135062" cy="430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Montserrat"/>
                <a:buNone/>
              </a:pPr>
              <a:r>
                <a:rPr lang="ar-EG" sz="28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عنوان</a:t>
              </a:r>
              <a:r>
                <a:rPr lang="en-US" sz="2800" b="1" i="0" u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</a:t>
              </a:r>
              <a:endParaRPr dirty="0"/>
            </a:p>
          </p:txBody>
        </p:sp>
        <p:sp>
          <p:nvSpPr>
            <p:cNvPr id="907" name="Google Shape;907;p37"/>
            <p:cNvSpPr txBox="1"/>
            <p:nvPr/>
          </p:nvSpPr>
          <p:spPr>
            <a:xfrm>
              <a:off x="9483725" y="5868987"/>
              <a:ext cx="2039937" cy="58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6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8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8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8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8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8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8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8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8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8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8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8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8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8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8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8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8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8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8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8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8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8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6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8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8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85" grpId="0" animBg="1"/>
          <p:bldP spid="886" grpId="0" animBg="1"/>
          <p:bldP spid="887" grpId="0" animBg="1"/>
          <p:bldP spid="888" grpId="0" animBg="1"/>
          <p:bldP spid="889" grpId="0" animBg="1"/>
          <p:bldP spid="890" grpId="0" animBg="1"/>
          <p:bldP spid="891" grpId="0" animBg="1"/>
          <p:bldP spid="892" grpId="0" animBg="1"/>
          <p:bldP spid="893" grpId="0" animBg="1"/>
          <p:bldP spid="894" grpId="0"/>
          <p:bldP spid="895" grpId="0"/>
          <p:bldP spid="896" grpId="0"/>
          <p:bldP spid="897" grpId="0"/>
          <p:bldP spid="89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8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8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8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8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8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8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8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8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8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8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8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8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8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8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8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8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8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8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8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8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6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8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8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85" grpId="0" animBg="1"/>
          <p:bldP spid="886" grpId="0" animBg="1"/>
          <p:bldP spid="887" grpId="0" animBg="1"/>
          <p:bldP spid="888" grpId="0" animBg="1"/>
          <p:bldP spid="889" grpId="0" animBg="1"/>
          <p:bldP spid="890" grpId="0" animBg="1"/>
          <p:bldP spid="891" grpId="0" animBg="1"/>
          <p:bldP spid="892" grpId="0" animBg="1"/>
          <p:bldP spid="893" grpId="0" animBg="1"/>
          <p:bldP spid="894" grpId="0"/>
          <p:bldP spid="895" grpId="0"/>
          <p:bldP spid="896" grpId="0"/>
          <p:bldP spid="897" grpId="0"/>
          <p:bldP spid="898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38"/>
          <p:cNvSpPr txBox="1"/>
          <p:nvPr/>
        </p:nvSpPr>
        <p:spPr>
          <a:xfrm>
            <a:off x="5019675" y="769937"/>
            <a:ext cx="215265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lang="ar-EG" sz="20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913" name="Google Shape;913;p38"/>
          <p:cNvSpPr txBox="1"/>
          <p:nvPr/>
        </p:nvSpPr>
        <p:spPr>
          <a:xfrm>
            <a:off x="4762" y="-7938"/>
            <a:ext cx="12182475" cy="686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85EB0F1-DF6D-2D43-9CDE-14543AA34B73}"/>
              </a:ext>
            </a:extLst>
          </p:cNvPr>
          <p:cNvGrpSpPr/>
          <p:nvPr/>
        </p:nvGrpSpPr>
        <p:grpSpPr>
          <a:xfrm>
            <a:off x="4940300" y="2274887"/>
            <a:ext cx="2312987" cy="2309813"/>
            <a:chOff x="4940300" y="2274887"/>
            <a:chExt cx="2312987" cy="2309813"/>
          </a:xfrm>
        </p:grpSpPr>
        <p:sp>
          <p:nvSpPr>
            <p:cNvPr id="914" name="Google Shape;914;p38"/>
            <p:cNvSpPr/>
            <p:nvPr/>
          </p:nvSpPr>
          <p:spPr>
            <a:xfrm>
              <a:off x="5708650" y="3695700"/>
              <a:ext cx="1420812" cy="889000"/>
            </a:xfrm>
            <a:custGeom>
              <a:avLst/>
              <a:gdLst/>
              <a:ahLst/>
              <a:cxnLst/>
              <a:rect l="l" t="t" r="r" b="b"/>
              <a:pathLst>
                <a:path w="332" h="208" extrusionOk="0">
                  <a:moveTo>
                    <a:pt x="332" y="0"/>
                  </a:moveTo>
                  <a:cubicBezTo>
                    <a:pt x="318" y="13"/>
                    <a:pt x="299" y="21"/>
                    <a:pt x="278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0" y="99"/>
                    <a:pt x="0" y="151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48" y="200"/>
                    <a:pt x="70" y="208"/>
                    <a:pt x="91" y="208"/>
                  </a:cubicBezTo>
                  <a:cubicBezTo>
                    <a:pt x="112" y="208"/>
                    <a:pt x="133" y="200"/>
                    <a:pt x="149" y="184"/>
                  </a:cubicBezTo>
                  <a:cubicBezTo>
                    <a:pt x="332" y="0"/>
                    <a:pt x="332" y="0"/>
                    <a:pt x="332" y="0"/>
                  </a:cubicBezTo>
                </a:path>
              </a:pathLst>
            </a:custGeom>
            <a:solidFill>
              <a:srgbClr val="9AE4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8"/>
            <p:cNvSpPr/>
            <p:nvPr/>
          </p:nvSpPr>
          <p:spPr>
            <a:xfrm>
              <a:off x="4940300" y="3074987"/>
              <a:ext cx="2312987" cy="709612"/>
            </a:xfrm>
            <a:custGeom>
              <a:avLst/>
              <a:gdLst/>
              <a:ahLst/>
              <a:cxnLst/>
              <a:rect l="l" t="t" r="r" b="b"/>
              <a:pathLst>
                <a:path w="541" h="166" extrusionOk="0">
                  <a:moveTo>
                    <a:pt x="517" y="24"/>
                  </a:moveTo>
                  <a:cubicBezTo>
                    <a:pt x="533" y="40"/>
                    <a:pt x="541" y="62"/>
                    <a:pt x="541" y="83"/>
                  </a:cubicBezTo>
                  <a:cubicBezTo>
                    <a:pt x="541" y="104"/>
                    <a:pt x="533" y="125"/>
                    <a:pt x="517" y="141"/>
                  </a:cubicBezTo>
                  <a:cubicBezTo>
                    <a:pt x="512" y="145"/>
                    <a:pt x="512" y="145"/>
                    <a:pt x="512" y="145"/>
                  </a:cubicBezTo>
                  <a:cubicBezTo>
                    <a:pt x="530" y="130"/>
                    <a:pt x="541" y="108"/>
                    <a:pt x="541" y="83"/>
                  </a:cubicBezTo>
                  <a:cubicBezTo>
                    <a:pt x="541" y="83"/>
                    <a:pt x="541" y="83"/>
                    <a:pt x="541" y="83"/>
                  </a:cubicBezTo>
                  <a:cubicBezTo>
                    <a:pt x="541" y="60"/>
                    <a:pt x="532" y="39"/>
                    <a:pt x="517" y="24"/>
                  </a:cubicBezTo>
                  <a:moveTo>
                    <a:pt x="259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258" y="166"/>
                    <a:pt x="258" y="166"/>
                    <a:pt x="258" y="166"/>
                  </a:cubicBezTo>
                  <a:cubicBezTo>
                    <a:pt x="341" y="83"/>
                    <a:pt x="341" y="83"/>
                    <a:pt x="341" y="83"/>
                  </a:cubicBezTo>
                  <a:cubicBezTo>
                    <a:pt x="259" y="0"/>
                    <a:pt x="259" y="0"/>
                    <a:pt x="259" y="0"/>
                  </a:cubicBezTo>
                </a:path>
              </a:pathLst>
            </a:custGeom>
            <a:solidFill>
              <a:srgbClr val="9AE4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38"/>
            <p:cNvSpPr/>
            <p:nvPr/>
          </p:nvSpPr>
          <p:spPr>
            <a:xfrm>
              <a:off x="6043612" y="3429000"/>
              <a:ext cx="1209675" cy="355600"/>
            </a:xfrm>
            <a:custGeom>
              <a:avLst/>
              <a:gdLst/>
              <a:ahLst/>
              <a:cxnLst/>
              <a:rect l="l" t="t" r="r" b="b"/>
              <a:pathLst>
                <a:path w="283" h="83" extrusionOk="0">
                  <a:moveTo>
                    <a:pt x="283" y="0"/>
                  </a:moveTo>
                  <a:cubicBezTo>
                    <a:pt x="283" y="21"/>
                    <a:pt x="275" y="42"/>
                    <a:pt x="259" y="58"/>
                  </a:cubicBezTo>
                  <a:cubicBezTo>
                    <a:pt x="259" y="58"/>
                    <a:pt x="259" y="58"/>
                    <a:pt x="259" y="58"/>
                  </a:cubicBezTo>
                  <a:cubicBezTo>
                    <a:pt x="242" y="74"/>
                    <a:pt x="221" y="82"/>
                    <a:pt x="200" y="82"/>
                  </a:cubicBezTo>
                  <a:cubicBezTo>
                    <a:pt x="179" y="82"/>
                    <a:pt x="158" y="74"/>
                    <a:pt x="142" y="58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21" y="83"/>
                    <a:pt x="240" y="75"/>
                    <a:pt x="254" y="62"/>
                  </a:cubicBezTo>
                  <a:cubicBezTo>
                    <a:pt x="259" y="58"/>
                    <a:pt x="259" y="58"/>
                    <a:pt x="259" y="58"/>
                  </a:cubicBezTo>
                  <a:cubicBezTo>
                    <a:pt x="275" y="42"/>
                    <a:pt x="283" y="21"/>
                    <a:pt x="283" y="0"/>
                  </a:cubicBezTo>
                </a:path>
              </a:pathLst>
            </a:custGeom>
            <a:solidFill>
              <a:srgbClr val="5DCC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5708650" y="2274887"/>
              <a:ext cx="1441450" cy="901700"/>
            </a:xfrm>
            <a:custGeom>
              <a:avLst/>
              <a:gdLst/>
              <a:ahLst/>
              <a:cxnLst/>
              <a:rect l="l" t="t" r="r" b="b"/>
              <a:pathLst>
                <a:path w="337" h="211" extrusionOk="0">
                  <a:moveTo>
                    <a:pt x="91" y="0"/>
                  </a:moveTo>
                  <a:cubicBezTo>
                    <a:pt x="70" y="0"/>
                    <a:pt x="48" y="8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0" y="56"/>
                    <a:pt x="0" y="108"/>
                    <a:pt x="32" y="141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273" y="187"/>
                    <a:pt x="273" y="187"/>
                    <a:pt x="273" y="187"/>
                  </a:cubicBezTo>
                  <a:cubicBezTo>
                    <a:pt x="275" y="187"/>
                    <a:pt x="276" y="187"/>
                    <a:pt x="278" y="187"/>
                  </a:cubicBezTo>
                  <a:cubicBezTo>
                    <a:pt x="299" y="187"/>
                    <a:pt x="320" y="195"/>
                    <a:pt x="337" y="211"/>
                  </a:cubicBezTo>
                  <a:cubicBezTo>
                    <a:pt x="337" y="211"/>
                    <a:pt x="337" y="211"/>
                    <a:pt x="337" y="211"/>
                  </a:cubicBezTo>
                  <a:cubicBezTo>
                    <a:pt x="337" y="211"/>
                    <a:pt x="337" y="211"/>
                    <a:pt x="337" y="211"/>
                  </a:cubicBezTo>
                  <a:cubicBezTo>
                    <a:pt x="337" y="211"/>
                    <a:pt x="337" y="211"/>
                    <a:pt x="337" y="211"/>
                  </a:cubicBezTo>
                  <a:cubicBezTo>
                    <a:pt x="337" y="211"/>
                    <a:pt x="337" y="211"/>
                    <a:pt x="337" y="211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33" y="8"/>
                    <a:pt x="112" y="0"/>
                    <a:pt x="91" y="0"/>
                  </a:cubicBezTo>
                </a:path>
              </a:pathLst>
            </a:custGeom>
            <a:solidFill>
              <a:srgbClr val="9AE4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6877050" y="3074987"/>
              <a:ext cx="273050" cy="101600"/>
            </a:xfrm>
            <a:custGeom>
              <a:avLst/>
              <a:gdLst/>
              <a:ahLst/>
              <a:cxnLst/>
              <a:rect l="l" t="t" r="r" b="b"/>
              <a:pathLst>
                <a:path w="64" h="24" extrusionOk="0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8" y="0"/>
                    <a:pt x="49" y="9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47" y="8"/>
                    <a:pt x="26" y="0"/>
                    <a:pt x="5" y="0"/>
                  </a:cubicBezTo>
                </a:path>
              </a:pathLst>
            </a:custGeom>
            <a:solidFill>
              <a:srgbClr val="5DCC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6046787" y="3074987"/>
              <a:ext cx="830262" cy="354012"/>
            </a:xfrm>
            <a:custGeom>
              <a:avLst/>
              <a:gdLst/>
              <a:ahLst/>
              <a:cxnLst/>
              <a:rect l="l" t="t" r="r" b="b"/>
              <a:pathLst>
                <a:path w="194" h="83" extrusionOk="0">
                  <a:moveTo>
                    <a:pt x="1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55" y="9"/>
                    <a:pt x="175" y="1"/>
                    <a:pt x="194" y="0"/>
                  </a:cubicBezTo>
                </a:path>
              </a:pathLst>
            </a:custGeom>
            <a:solidFill>
              <a:srgbClr val="5DCC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6397625" y="3074987"/>
              <a:ext cx="855662" cy="706437"/>
            </a:xfrm>
            <a:custGeom>
              <a:avLst/>
              <a:gdLst/>
              <a:ahLst/>
              <a:cxnLst/>
              <a:rect l="l" t="t" r="r" b="b"/>
              <a:pathLst>
                <a:path w="200" h="165" extrusionOk="0">
                  <a:moveTo>
                    <a:pt x="117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93" y="1"/>
                    <a:pt x="73" y="9"/>
                    <a:pt x="59" y="2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75" y="157"/>
                    <a:pt x="96" y="165"/>
                    <a:pt x="117" y="165"/>
                  </a:cubicBezTo>
                  <a:cubicBezTo>
                    <a:pt x="138" y="165"/>
                    <a:pt x="159" y="157"/>
                    <a:pt x="176" y="141"/>
                  </a:cubicBezTo>
                  <a:cubicBezTo>
                    <a:pt x="176" y="141"/>
                    <a:pt x="176" y="141"/>
                    <a:pt x="176" y="141"/>
                  </a:cubicBezTo>
                  <a:cubicBezTo>
                    <a:pt x="192" y="125"/>
                    <a:pt x="200" y="104"/>
                    <a:pt x="200" y="83"/>
                  </a:cubicBezTo>
                  <a:cubicBezTo>
                    <a:pt x="200" y="62"/>
                    <a:pt x="192" y="40"/>
                    <a:pt x="176" y="24"/>
                  </a:cubicBezTo>
                  <a:cubicBezTo>
                    <a:pt x="161" y="9"/>
                    <a:pt x="140" y="0"/>
                    <a:pt x="117" y="0"/>
                  </a:cubicBezTo>
                </a:path>
              </a:pathLst>
            </a:custGeom>
            <a:solidFill>
              <a:srgbClr val="38B7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183B034-ED0E-ED4C-941F-4F086EC0E61F}"/>
              </a:ext>
            </a:extLst>
          </p:cNvPr>
          <p:cNvGrpSpPr/>
          <p:nvPr/>
        </p:nvGrpSpPr>
        <p:grpSpPr>
          <a:xfrm>
            <a:off x="1287462" y="2274887"/>
            <a:ext cx="2312988" cy="2303463"/>
            <a:chOff x="1287462" y="2274887"/>
            <a:chExt cx="2312988" cy="2303463"/>
          </a:xfrm>
        </p:grpSpPr>
        <p:sp>
          <p:nvSpPr>
            <p:cNvPr id="921" name="Google Shape;921;p38"/>
            <p:cNvSpPr/>
            <p:nvPr/>
          </p:nvSpPr>
          <p:spPr>
            <a:xfrm>
              <a:off x="2057400" y="3689350"/>
              <a:ext cx="1419225" cy="889000"/>
            </a:xfrm>
            <a:custGeom>
              <a:avLst/>
              <a:gdLst/>
              <a:ahLst/>
              <a:cxnLst/>
              <a:rect l="l" t="t" r="r" b="b"/>
              <a:pathLst>
                <a:path w="332" h="208" extrusionOk="0">
                  <a:moveTo>
                    <a:pt x="332" y="0"/>
                  </a:moveTo>
                  <a:cubicBezTo>
                    <a:pt x="318" y="13"/>
                    <a:pt x="299" y="21"/>
                    <a:pt x="278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0" y="99"/>
                    <a:pt x="0" y="151"/>
                    <a:pt x="32" y="184"/>
                  </a:cubicBezTo>
                  <a:cubicBezTo>
                    <a:pt x="48" y="200"/>
                    <a:pt x="69" y="208"/>
                    <a:pt x="90" y="208"/>
                  </a:cubicBezTo>
                  <a:cubicBezTo>
                    <a:pt x="112" y="208"/>
                    <a:pt x="133" y="200"/>
                    <a:pt x="149" y="184"/>
                  </a:cubicBezTo>
                  <a:cubicBezTo>
                    <a:pt x="332" y="0"/>
                    <a:pt x="332" y="0"/>
                    <a:pt x="332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1287462" y="3074987"/>
              <a:ext cx="2312987" cy="709612"/>
            </a:xfrm>
            <a:custGeom>
              <a:avLst/>
              <a:gdLst/>
              <a:ahLst/>
              <a:cxnLst/>
              <a:rect l="l" t="t" r="r" b="b"/>
              <a:pathLst>
                <a:path w="541" h="166" extrusionOk="0">
                  <a:moveTo>
                    <a:pt x="516" y="24"/>
                  </a:moveTo>
                  <a:cubicBezTo>
                    <a:pt x="533" y="40"/>
                    <a:pt x="541" y="62"/>
                    <a:pt x="541" y="83"/>
                  </a:cubicBezTo>
                  <a:cubicBezTo>
                    <a:pt x="541" y="104"/>
                    <a:pt x="532" y="125"/>
                    <a:pt x="516" y="141"/>
                  </a:cubicBezTo>
                  <a:cubicBezTo>
                    <a:pt x="512" y="145"/>
                    <a:pt x="512" y="145"/>
                    <a:pt x="512" y="145"/>
                  </a:cubicBezTo>
                  <a:cubicBezTo>
                    <a:pt x="530" y="130"/>
                    <a:pt x="541" y="108"/>
                    <a:pt x="541" y="83"/>
                  </a:cubicBezTo>
                  <a:cubicBezTo>
                    <a:pt x="541" y="83"/>
                    <a:pt x="541" y="83"/>
                    <a:pt x="541" y="83"/>
                  </a:cubicBezTo>
                  <a:cubicBezTo>
                    <a:pt x="541" y="60"/>
                    <a:pt x="531" y="39"/>
                    <a:pt x="516" y="24"/>
                  </a:cubicBezTo>
                  <a:moveTo>
                    <a:pt x="258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29"/>
                    <a:pt x="37" y="166"/>
                    <a:pt x="82" y="166"/>
                  </a:cubicBezTo>
                  <a:cubicBezTo>
                    <a:pt x="258" y="166"/>
                    <a:pt x="258" y="166"/>
                    <a:pt x="258" y="166"/>
                  </a:cubicBezTo>
                  <a:cubicBezTo>
                    <a:pt x="341" y="83"/>
                    <a:pt x="341" y="83"/>
                    <a:pt x="341" y="83"/>
                  </a:cubicBezTo>
                  <a:cubicBezTo>
                    <a:pt x="258" y="0"/>
                    <a:pt x="258" y="0"/>
                    <a:pt x="258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2390775" y="3422650"/>
              <a:ext cx="1209675" cy="355600"/>
            </a:xfrm>
            <a:custGeom>
              <a:avLst/>
              <a:gdLst/>
              <a:ahLst/>
              <a:cxnLst/>
              <a:rect l="l" t="t" r="r" b="b"/>
              <a:pathLst>
                <a:path w="283" h="83" extrusionOk="0">
                  <a:moveTo>
                    <a:pt x="283" y="0"/>
                  </a:moveTo>
                  <a:cubicBezTo>
                    <a:pt x="283" y="21"/>
                    <a:pt x="274" y="42"/>
                    <a:pt x="258" y="58"/>
                  </a:cubicBezTo>
                  <a:cubicBezTo>
                    <a:pt x="258" y="58"/>
                    <a:pt x="258" y="58"/>
                    <a:pt x="258" y="58"/>
                  </a:cubicBezTo>
                  <a:cubicBezTo>
                    <a:pt x="242" y="74"/>
                    <a:pt x="221" y="82"/>
                    <a:pt x="200" y="82"/>
                  </a:cubicBezTo>
                  <a:cubicBezTo>
                    <a:pt x="179" y="82"/>
                    <a:pt x="158" y="74"/>
                    <a:pt x="141" y="58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21" y="83"/>
                    <a:pt x="240" y="75"/>
                    <a:pt x="254" y="62"/>
                  </a:cubicBezTo>
                  <a:cubicBezTo>
                    <a:pt x="258" y="58"/>
                    <a:pt x="258" y="58"/>
                    <a:pt x="258" y="58"/>
                  </a:cubicBezTo>
                  <a:cubicBezTo>
                    <a:pt x="274" y="42"/>
                    <a:pt x="283" y="21"/>
                    <a:pt x="283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38"/>
            <p:cNvSpPr/>
            <p:nvPr/>
          </p:nvSpPr>
          <p:spPr>
            <a:xfrm>
              <a:off x="2057400" y="2274887"/>
              <a:ext cx="1436687" cy="901700"/>
            </a:xfrm>
            <a:custGeom>
              <a:avLst/>
              <a:gdLst/>
              <a:ahLst/>
              <a:cxnLst/>
              <a:rect l="l" t="t" r="r" b="b"/>
              <a:pathLst>
                <a:path w="336" h="211" extrusionOk="0">
                  <a:moveTo>
                    <a:pt x="90" y="0"/>
                  </a:moveTo>
                  <a:cubicBezTo>
                    <a:pt x="69" y="0"/>
                    <a:pt x="48" y="8"/>
                    <a:pt x="32" y="24"/>
                  </a:cubicBezTo>
                  <a:cubicBezTo>
                    <a:pt x="0" y="56"/>
                    <a:pt x="0" y="108"/>
                    <a:pt x="32" y="141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273" y="187"/>
                    <a:pt x="273" y="187"/>
                    <a:pt x="273" y="187"/>
                  </a:cubicBezTo>
                  <a:cubicBezTo>
                    <a:pt x="274" y="187"/>
                    <a:pt x="276" y="187"/>
                    <a:pt x="278" y="187"/>
                  </a:cubicBezTo>
                  <a:cubicBezTo>
                    <a:pt x="299" y="187"/>
                    <a:pt x="320" y="195"/>
                    <a:pt x="336" y="211"/>
                  </a:cubicBezTo>
                  <a:cubicBezTo>
                    <a:pt x="336" y="211"/>
                    <a:pt x="336" y="211"/>
                    <a:pt x="336" y="211"/>
                  </a:cubicBezTo>
                  <a:cubicBezTo>
                    <a:pt x="336" y="211"/>
                    <a:pt x="336" y="211"/>
                    <a:pt x="336" y="211"/>
                  </a:cubicBezTo>
                  <a:cubicBezTo>
                    <a:pt x="336" y="211"/>
                    <a:pt x="336" y="211"/>
                    <a:pt x="336" y="211"/>
                  </a:cubicBezTo>
                  <a:cubicBezTo>
                    <a:pt x="336" y="211"/>
                    <a:pt x="336" y="211"/>
                    <a:pt x="336" y="211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33" y="8"/>
                    <a:pt x="112" y="0"/>
                    <a:pt x="90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38"/>
            <p:cNvSpPr/>
            <p:nvPr/>
          </p:nvSpPr>
          <p:spPr>
            <a:xfrm>
              <a:off x="3224212" y="3074987"/>
              <a:ext cx="269875" cy="101600"/>
            </a:xfrm>
            <a:custGeom>
              <a:avLst/>
              <a:gdLst/>
              <a:ahLst/>
              <a:cxnLst/>
              <a:rect l="l" t="t" r="r" b="b"/>
              <a:pathLst>
                <a:path w="63" h="24" extrusionOk="0">
                  <a:moveTo>
                    <a:pt x="5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8" y="0"/>
                    <a:pt x="48" y="9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47" y="8"/>
                    <a:pt x="26" y="0"/>
                    <a:pt x="5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38"/>
            <p:cNvSpPr/>
            <p:nvPr/>
          </p:nvSpPr>
          <p:spPr>
            <a:xfrm>
              <a:off x="2390775" y="3074987"/>
              <a:ext cx="833437" cy="354012"/>
            </a:xfrm>
            <a:custGeom>
              <a:avLst/>
              <a:gdLst/>
              <a:ahLst/>
              <a:cxnLst/>
              <a:rect l="l" t="t" r="r" b="b"/>
              <a:pathLst>
                <a:path w="195" h="83" extrusionOk="0">
                  <a:moveTo>
                    <a:pt x="1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56" y="9"/>
                    <a:pt x="175" y="1"/>
                    <a:pt x="195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38"/>
            <p:cNvSpPr/>
            <p:nvPr/>
          </p:nvSpPr>
          <p:spPr>
            <a:xfrm>
              <a:off x="2746375" y="3074987"/>
              <a:ext cx="854075" cy="706437"/>
            </a:xfrm>
            <a:custGeom>
              <a:avLst/>
              <a:gdLst/>
              <a:ahLst/>
              <a:cxnLst/>
              <a:rect l="l" t="t" r="r" b="b"/>
              <a:pathLst>
                <a:path w="200" h="165" extrusionOk="0">
                  <a:moveTo>
                    <a:pt x="117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92" y="1"/>
                    <a:pt x="73" y="9"/>
                    <a:pt x="58" y="2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75" y="157"/>
                    <a:pt x="96" y="165"/>
                    <a:pt x="117" y="165"/>
                  </a:cubicBezTo>
                  <a:cubicBezTo>
                    <a:pt x="138" y="165"/>
                    <a:pt x="159" y="157"/>
                    <a:pt x="175" y="141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91" y="125"/>
                    <a:pt x="200" y="104"/>
                    <a:pt x="200" y="83"/>
                  </a:cubicBezTo>
                  <a:cubicBezTo>
                    <a:pt x="200" y="62"/>
                    <a:pt x="192" y="40"/>
                    <a:pt x="175" y="24"/>
                  </a:cubicBezTo>
                  <a:cubicBezTo>
                    <a:pt x="160" y="9"/>
                    <a:pt x="140" y="0"/>
                    <a:pt x="117" y="0"/>
                  </a:cubicBezTo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A01E3A2-3218-EC4C-8DB8-CE3144FD0E85}"/>
              </a:ext>
            </a:extLst>
          </p:cNvPr>
          <p:cNvGrpSpPr/>
          <p:nvPr/>
        </p:nvGrpSpPr>
        <p:grpSpPr>
          <a:xfrm>
            <a:off x="8591550" y="2274887"/>
            <a:ext cx="2312987" cy="2309813"/>
            <a:chOff x="8591550" y="2274887"/>
            <a:chExt cx="2312987" cy="2309813"/>
          </a:xfrm>
        </p:grpSpPr>
        <p:sp>
          <p:nvSpPr>
            <p:cNvPr id="928" name="Google Shape;928;p38"/>
            <p:cNvSpPr/>
            <p:nvPr/>
          </p:nvSpPr>
          <p:spPr>
            <a:xfrm>
              <a:off x="9361487" y="3698875"/>
              <a:ext cx="1423987" cy="885825"/>
            </a:xfrm>
            <a:custGeom>
              <a:avLst/>
              <a:gdLst/>
              <a:ahLst/>
              <a:cxnLst/>
              <a:rect l="l" t="t" r="r" b="b"/>
              <a:pathLst>
                <a:path w="333" h="207" extrusionOk="0">
                  <a:moveTo>
                    <a:pt x="333" y="0"/>
                  </a:moveTo>
                  <a:cubicBezTo>
                    <a:pt x="318" y="12"/>
                    <a:pt x="299" y="20"/>
                    <a:pt x="2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0" y="98"/>
                    <a:pt x="0" y="150"/>
                    <a:pt x="33" y="183"/>
                  </a:cubicBezTo>
                  <a:cubicBezTo>
                    <a:pt x="49" y="199"/>
                    <a:pt x="70" y="207"/>
                    <a:pt x="91" y="207"/>
                  </a:cubicBezTo>
                  <a:cubicBezTo>
                    <a:pt x="112" y="207"/>
                    <a:pt x="133" y="199"/>
                    <a:pt x="150" y="183"/>
                  </a:cubicBezTo>
                  <a:cubicBezTo>
                    <a:pt x="333" y="0"/>
                    <a:pt x="333" y="0"/>
                    <a:pt x="333" y="0"/>
                  </a:cubicBezTo>
                </a:path>
              </a:pathLst>
            </a:custGeom>
            <a:solidFill>
              <a:srgbClr val="F8AF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8591550" y="3074987"/>
              <a:ext cx="2312987" cy="709612"/>
            </a:xfrm>
            <a:custGeom>
              <a:avLst/>
              <a:gdLst/>
              <a:ahLst/>
              <a:cxnLst/>
              <a:rect l="l" t="t" r="r" b="b"/>
              <a:pathLst>
                <a:path w="541" h="166" extrusionOk="0">
                  <a:moveTo>
                    <a:pt x="517" y="24"/>
                  </a:moveTo>
                  <a:cubicBezTo>
                    <a:pt x="533" y="40"/>
                    <a:pt x="541" y="62"/>
                    <a:pt x="541" y="83"/>
                  </a:cubicBezTo>
                  <a:cubicBezTo>
                    <a:pt x="541" y="104"/>
                    <a:pt x="533" y="125"/>
                    <a:pt x="517" y="141"/>
                  </a:cubicBezTo>
                  <a:cubicBezTo>
                    <a:pt x="513" y="146"/>
                    <a:pt x="513" y="146"/>
                    <a:pt x="513" y="146"/>
                  </a:cubicBezTo>
                  <a:cubicBezTo>
                    <a:pt x="530" y="130"/>
                    <a:pt x="541" y="108"/>
                    <a:pt x="541" y="83"/>
                  </a:cubicBezTo>
                  <a:cubicBezTo>
                    <a:pt x="541" y="60"/>
                    <a:pt x="532" y="39"/>
                    <a:pt x="517" y="24"/>
                  </a:cubicBezTo>
                  <a:moveTo>
                    <a:pt x="259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259" y="166"/>
                    <a:pt x="259" y="166"/>
                    <a:pt x="259" y="166"/>
                  </a:cubicBezTo>
                  <a:cubicBezTo>
                    <a:pt x="341" y="83"/>
                    <a:pt x="341" y="83"/>
                    <a:pt x="341" y="83"/>
                  </a:cubicBezTo>
                  <a:cubicBezTo>
                    <a:pt x="259" y="0"/>
                    <a:pt x="259" y="0"/>
                    <a:pt x="259" y="0"/>
                  </a:cubicBezTo>
                </a:path>
              </a:pathLst>
            </a:custGeom>
            <a:solidFill>
              <a:srgbClr val="F8AF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38"/>
            <p:cNvSpPr/>
            <p:nvPr/>
          </p:nvSpPr>
          <p:spPr>
            <a:xfrm>
              <a:off x="9699625" y="3429000"/>
              <a:ext cx="1204912" cy="355600"/>
            </a:xfrm>
            <a:custGeom>
              <a:avLst/>
              <a:gdLst/>
              <a:ahLst/>
              <a:cxnLst/>
              <a:rect l="l" t="t" r="r" b="b"/>
              <a:pathLst>
                <a:path w="282" h="83" extrusionOk="0">
                  <a:moveTo>
                    <a:pt x="282" y="0"/>
                  </a:moveTo>
                  <a:cubicBezTo>
                    <a:pt x="282" y="21"/>
                    <a:pt x="274" y="42"/>
                    <a:pt x="258" y="58"/>
                  </a:cubicBezTo>
                  <a:cubicBezTo>
                    <a:pt x="242" y="74"/>
                    <a:pt x="221" y="82"/>
                    <a:pt x="199" y="82"/>
                  </a:cubicBezTo>
                  <a:cubicBezTo>
                    <a:pt x="178" y="82"/>
                    <a:pt x="157" y="74"/>
                    <a:pt x="141" y="58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20" y="83"/>
                    <a:pt x="239" y="75"/>
                    <a:pt x="254" y="63"/>
                  </a:cubicBezTo>
                  <a:cubicBezTo>
                    <a:pt x="258" y="58"/>
                    <a:pt x="258" y="58"/>
                    <a:pt x="258" y="58"/>
                  </a:cubicBezTo>
                  <a:cubicBezTo>
                    <a:pt x="274" y="42"/>
                    <a:pt x="282" y="21"/>
                    <a:pt x="282" y="0"/>
                  </a:cubicBezTo>
                </a:path>
              </a:pathLst>
            </a:custGeom>
            <a:solidFill>
              <a:srgbClr val="F178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8"/>
            <p:cNvSpPr/>
            <p:nvPr/>
          </p:nvSpPr>
          <p:spPr>
            <a:xfrm>
              <a:off x="9361487" y="2274887"/>
              <a:ext cx="1441450" cy="901700"/>
            </a:xfrm>
            <a:custGeom>
              <a:avLst/>
              <a:gdLst/>
              <a:ahLst/>
              <a:cxnLst/>
              <a:rect l="l" t="t" r="r" b="b"/>
              <a:pathLst>
                <a:path w="337" h="211" extrusionOk="0">
                  <a:moveTo>
                    <a:pt x="91" y="0"/>
                  </a:moveTo>
                  <a:cubicBezTo>
                    <a:pt x="70" y="0"/>
                    <a:pt x="49" y="8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0" y="56"/>
                    <a:pt x="0" y="109"/>
                    <a:pt x="33" y="141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273" y="187"/>
                    <a:pt x="273" y="187"/>
                    <a:pt x="273" y="187"/>
                  </a:cubicBezTo>
                  <a:cubicBezTo>
                    <a:pt x="275" y="187"/>
                    <a:pt x="277" y="187"/>
                    <a:pt x="278" y="187"/>
                  </a:cubicBezTo>
                  <a:cubicBezTo>
                    <a:pt x="300" y="187"/>
                    <a:pt x="321" y="195"/>
                    <a:pt x="337" y="211"/>
                  </a:cubicBezTo>
                  <a:cubicBezTo>
                    <a:pt x="337" y="211"/>
                    <a:pt x="337" y="211"/>
                    <a:pt x="337" y="211"/>
                  </a:cubicBezTo>
                  <a:cubicBezTo>
                    <a:pt x="337" y="211"/>
                    <a:pt x="337" y="211"/>
                    <a:pt x="337" y="211"/>
                  </a:cubicBezTo>
                  <a:cubicBezTo>
                    <a:pt x="337" y="211"/>
                    <a:pt x="337" y="211"/>
                    <a:pt x="337" y="211"/>
                  </a:cubicBezTo>
                  <a:cubicBezTo>
                    <a:pt x="150" y="24"/>
                    <a:pt x="150" y="24"/>
                    <a:pt x="150" y="24"/>
                  </a:cubicBezTo>
                  <a:cubicBezTo>
                    <a:pt x="133" y="8"/>
                    <a:pt x="112" y="0"/>
                    <a:pt x="91" y="0"/>
                  </a:cubicBezTo>
                </a:path>
              </a:pathLst>
            </a:custGeom>
            <a:solidFill>
              <a:srgbClr val="F8AF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10528300" y="3074987"/>
              <a:ext cx="274637" cy="101600"/>
            </a:xfrm>
            <a:custGeom>
              <a:avLst/>
              <a:gdLst/>
              <a:ahLst/>
              <a:cxnLst/>
              <a:rect l="l" t="t" r="r" b="b"/>
              <a:pathLst>
                <a:path w="64" h="24" extrusionOk="0">
                  <a:moveTo>
                    <a:pt x="5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8" y="0"/>
                    <a:pt x="49" y="9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48" y="8"/>
                    <a:pt x="27" y="0"/>
                    <a:pt x="5" y="0"/>
                  </a:cubicBezTo>
                </a:path>
              </a:pathLst>
            </a:custGeom>
            <a:solidFill>
              <a:srgbClr val="F178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38"/>
            <p:cNvSpPr/>
            <p:nvPr/>
          </p:nvSpPr>
          <p:spPr>
            <a:xfrm>
              <a:off x="9699625" y="3074987"/>
              <a:ext cx="828675" cy="354012"/>
            </a:xfrm>
            <a:custGeom>
              <a:avLst/>
              <a:gdLst/>
              <a:ahLst/>
              <a:cxnLst/>
              <a:rect l="l" t="t" r="r" b="b"/>
              <a:pathLst>
                <a:path w="194" h="83" extrusionOk="0">
                  <a:moveTo>
                    <a:pt x="1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56" y="9"/>
                    <a:pt x="175" y="1"/>
                    <a:pt x="194" y="0"/>
                  </a:cubicBezTo>
                </a:path>
              </a:pathLst>
            </a:custGeom>
            <a:solidFill>
              <a:srgbClr val="F178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38"/>
            <p:cNvSpPr/>
            <p:nvPr/>
          </p:nvSpPr>
          <p:spPr>
            <a:xfrm>
              <a:off x="10048875" y="3074987"/>
              <a:ext cx="855662" cy="706437"/>
            </a:xfrm>
            <a:custGeom>
              <a:avLst/>
              <a:gdLst/>
              <a:ahLst/>
              <a:cxnLst/>
              <a:rect l="l" t="t" r="r" b="b"/>
              <a:pathLst>
                <a:path w="200" h="165" extrusionOk="0">
                  <a:moveTo>
                    <a:pt x="118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93" y="1"/>
                    <a:pt x="74" y="9"/>
                    <a:pt x="59" y="2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75" y="157"/>
                    <a:pt x="96" y="165"/>
                    <a:pt x="117" y="165"/>
                  </a:cubicBezTo>
                  <a:cubicBezTo>
                    <a:pt x="139" y="165"/>
                    <a:pt x="160" y="157"/>
                    <a:pt x="176" y="141"/>
                  </a:cubicBezTo>
                  <a:cubicBezTo>
                    <a:pt x="192" y="125"/>
                    <a:pt x="200" y="104"/>
                    <a:pt x="200" y="83"/>
                  </a:cubicBezTo>
                  <a:cubicBezTo>
                    <a:pt x="200" y="62"/>
                    <a:pt x="192" y="40"/>
                    <a:pt x="176" y="24"/>
                  </a:cubicBezTo>
                  <a:cubicBezTo>
                    <a:pt x="161" y="9"/>
                    <a:pt x="140" y="0"/>
                    <a:pt x="118" y="0"/>
                  </a:cubicBezTo>
                </a:path>
              </a:pathLst>
            </a:custGeom>
            <a:solidFill>
              <a:srgbClr val="EB52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5" name="Google Shape;935;p38"/>
          <p:cNvSpPr txBox="1"/>
          <p:nvPr/>
        </p:nvSpPr>
        <p:spPr>
          <a:xfrm>
            <a:off x="1450975" y="3148012"/>
            <a:ext cx="12874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Montserrat"/>
              <a:buNone/>
            </a:pPr>
            <a:r>
              <a:rPr lang="en-US" sz="35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1989</a:t>
            </a:r>
            <a:endParaRPr/>
          </a:p>
        </p:txBody>
      </p:sp>
      <p:sp>
        <p:nvSpPr>
          <p:cNvPr id="936" name="Google Shape;936;p38"/>
          <p:cNvSpPr txBox="1"/>
          <p:nvPr/>
        </p:nvSpPr>
        <p:spPr>
          <a:xfrm>
            <a:off x="5132387" y="3148012"/>
            <a:ext cx="12747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Montserrat"/>
              <a:buNone/>
            </a:pPr>
            <a:r>
              <a:rPr lang="en-US" sz="35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2017</a:t>
            </a:r>
            <a:endParaRPr dirty="0"/>
          </a:p>
        </p:txBody>
      </p:sp>
      <p:sp>
        <p:nvSpPr>
          <p:cNvPr id="937" name="Google Shape;937;p38"/>
          <p:cNvSpPr txBox="1"/>
          <p:nvPr/>
        </p:nvSpPr>
        <p:spPr>
          <a:xfrm>
            <a:off x="8715375" y="3138487"/>
            <a:ext cx="13731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Montserrat"/>
              <a:buNone/>
            </a:pPr>
            <a:r>
              <a:rPr lang="en-US" sz="35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 dirty="0"/>
          </a:p>
        </p:txBody>
      </p:sp>
      <p:sp>
        <p:nvSpPr>
          <p:cNvPr id="938" name="Google Shape;938;p38"/>
          <p:cNvSpPr txBox="1"/>
          <p:nvPr/>
        </p:nvSpPr>
        <p:spPr>
          <a:xfrm>
            <a:off x="1766887" y="1003300"/>
            <a:ext cx="1457325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None/>
            </a:pPr>
            <a:r>
              <a:rPr lang="en-US" sz="35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STEP 1</a:t>
            </a:r>
            <a:endParaRPr/>
          </a:p>
        </p:txBody>
      </p:sp>
      <p:sp>
        <p:nvSpPr>
          <p:cNvPr id="939" name="Google Shape;939;p38"/>
          <p:cNvSpPr txBox="1"/>
          <p:nvPr/>
        </p:nvSpPr>
        <p:spPr>
          <a:xfrm>
            <a:off x="9032875" y="1003300"/>
            <a:ext cx="1539875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None/>
            </a:pPr>
            <a:r>
              <a:rPr lang="en-US" sz="35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STEP 3</a:t>
            </a:r>
            <a:endParaRPr/>
          </a:p>
        </p:txBody>
      </p:sp>
      <p:sp>
        <p:nvSpPr>
          <p:cNvPr id="940" name="Google Shape;940;p38"/>
          <p:cNvSpPr txBox="1"/>
          <p:nvPr/>
        </p:nvSpPr>
        <p:spPr>
          <a:xfrm>
            <a:off x="5376862" y="5348287"/>
            <a:ext cx="1546225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None/>
            </a:pPr>
            <a:r>
              <a:rPr lang="en-US" sz="35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STEP 2</a:t>
            </a:r>
            <a:endParaRPr/>
          </a:p>
        </p:txBody>
      </p:sp>
      <p:sp>
        <p:nvSpPr>
          <p:cNvPr id="941" name="Google Shape;941;p38"/>
          <p:cNvSpPr txBox="1"/>
          <p:nvPr/>
        </p:nvSpPr>
        <p:spPr>
          <a:xfrm>
            <a:off x="1366837" y="5127625"/>
            <a:ext cx="215423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lang="ar-EG" sz="20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942" name="Google Shape;942;p38"/>
          <p:cNvSpPr txBox="1"/>
          <p:nvPr/>
        </p:nvSpPr>
        <p:spPr>
          <a:xfrm>
            <a:off x="8670925" y="5127625"/>
            <a:ext cx="215423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lang="ar-EG" sz="20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9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9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9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9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9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9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750" fill="hold"/>
                                            <p:tgtEl>
                                              <p:spTgt spid="9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9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9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9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750" fill="hold"/>
                                            <p:tgtEl>
                                              <p:spTgt spid="9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750" fill="hold"/>
                                            <p:tgtEl>
                                              <p:spTgt spid="9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9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9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9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9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750"/>
                                            <p:tgtEl>
                                              <p:spTgt spid="9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9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750" fill="hold"/>
                                            <p:tgtEl>
                                              <p:spTgt spid="9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750" fill="hold"/>
                                            <p:tgtEl>
                                              <p:spTgt spid="9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9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2" grpId="0"/>
          <p:bldP spid="935" grpId="0"/>
          <p:bldP spid="936" grpId="0"/>
          <p:bldP spid="937" grpId="0"/>
          <p:bldP spid="938" grpId="0"/>
          <p:bldP spid="939" grpId="0"/>
          <p:bldP spid="940" grpId="0"/>
          <p:bldP spid="941" grpId="0"/>
          <p:bldP spid="9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9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9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9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9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9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9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9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9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9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9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9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9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9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9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750"/>
                                            <p:tgtEl>
                                              <p:spTgt spid="9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9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9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9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9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2" grpId="0"/>
          <p:bldP spid="935" grpId="0"/>
          <p:bldP spid="936" grpId="0"/>
          <p:bldP spid="937" grpId="0"/>
          <p:bldP spid="938" grpId="0"/>
          <p:bldP spid="939" grpId="0"/>
          <p:bldP spid="940" grpId="0"/>
          <p:bldP spid="941" grpId="0"/>
          <p:bldP spid="942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9"/>
          <p:cNvSpPr txBox="1"/>
          <p:nvPr/>
        </p:nvSpPr>
        <p:spPr>
          <a:xfrm>
            <a:off x="3670300" y="760412"/>
            <a:ext cx="1990725" cy="96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</a:pPr>
            <a:r>
              <a:rPr lang="ar-EG" sz="19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948" name="Google Shape;948;p39"/>
          <p:cNvSpPr txBox="1"/>
          <p:nvPr/>
        </p:nvSpPr>
        <p:spPr>
          <a:xfrm>
            <a:off x="-34268" y="-3176"/>
            <a:ext cx="12182475" cy="686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39"/>
          <p:cNvSpPr/>
          <p:nvPr/>
        </p:nvSpPr>
        <p:spPr>
          <a:xfrm>
            <a:off x="1428750" y="693737"/>
            <a:ext cx="817562" cy="976312"/>
          </a:xfrm>
          <a:custGeom>
            <a:avLst/>
            <a:gdLst/>
            <a:ahLst/>
            <a:cxnLst/>
            <a:rect l="l" t="t" r="r" b="b"/>
            <a:pathLst>
              <a:path w="175" h="209" extrusionOk="0">
                <a:moveTo>
                  <a:pt x="118" y="202"/>
                </a:moveTo>
                <a:cubicBezTo>
                  <a:pt x="118" y="206"/>
                  <a:pt x="114" y="209"/>
                  <a:pt x="110" y="209"/>
                </a:cubicBezTo>
                <a:cubicBezTo>
                  <a:pt x="66" y="209"/>
                  <a:pt x="66" y="209"/>
                  <a:pt x="66" y="209"/>
                </a:cubicBezTo>
                <a:cubicBezTo>
                  <a:pt x="62" y="209"/>
                  <a:pt x="59" y="206"/>
                  <a:pt x="59" y="202"/>
                </a:cubicBezTo>
                <a:cubicBezTo>
                  <a:pt x="59" y="198"/>
                  <a:pt x="62" y="194"/>
                  <a:pt x="66" y="194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4" y="194"/>
                  <a:pt x="118" y="198"/>
                  <a:pt x="118" y="202"/>
                </a:cubicBezTo>
                <a:close/>
                <a:moveTo>
                  <a:pt x="118" y="183"/>
                </a:moveTo>
                <a:cubicBezTo>
                  <a:pt x="118" y="179"/>
                  <a:pt x="114" y="175"/>
                  <a:pt x="110" y="175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2" y="175"/>
                  <a:pt x="59" y="179"/>
                  <a:pt x="59" y="183"/>
                </a:cubicBezTo>
                <a:cubicBezTo>
                  <a:pt x="59" y="187"/>
                  <a:pt x="62" y="190"/>
                  <a:pt x="66" y="190"/>
                </a:cubicBezTo>
                <a:cubicBezTo>
                  <a:pt x="110" y="190"/>
                  <a:pt x="110" y="190"/>
                  <a:pt x="110" y="190"/>
                </a:cubicBezTo>
                <a:cubicBezTo>
                  <a:pt x="114" y="190"/>
                  <a:pt x="118" y="187"/>
                  <a:pt x="118" y="183"/>
                </a:cubicBezTo>
                <a:close/>
                <a:moveTo>
                  <a:pt x="95" y="103"/>
                </a:moveTo>
                <a:cubicBezTo>
                  <a:pt x="86" y="103"/>
                  <a:pt x="86" y="103"/>
                  <a:pt x="86" y="103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1" y="171"/>
                  <a:pt x="81" y="171"/>
                  <a:pt x="81" y="171"/>
                </a:cubicBezTo>
                <a:cubicBezTo>
                  <a:pt x="83" y="171"/>
                  <a:pt x="86" y="171"/>
                  <a:pt x="88" y="171"/>
                </a:cubicBezTo>
                <a:cubicBezTo>
                  <a:pt x="88" y="171"/>
                  <a:pt x="88" y="171"/>
                  <a:pt x="88" y="171"/>
                </a:cubicBezTo>
                <a:cubicBezTo>
                  <a:pt x="89" y="171"/>
                  <a:pt x="89" y="171"/>
                  <a:pt x="89" y="171"/>
                </a:cubicBezTo>
                <a:cubicBezTo>
                  <a:pt x="89" y="171"/>
                  <a:pt x="89" y="171"/>
                  <a:pt x="89" y="171"/>
                </a:cubicBezTo>
                <a:cubicBezTo>
                  <a:pt x="91" y="171"/>
                  <a:pt x="93" y="171"/>
                  <a:pt x="95" y="171"/>
                </a:cubicBezTo>
                <a:lnTo>
                  <a:pt x="95" y="103"/>
                </a:lnTo>
                <a:close/>
                <a:moveTo>
                  <a:pt x="64" y="75"/>
                </a:moveTo>
                <a:cubicBezTo>
                  <a:pt x="58" y="75"/>
                  <a:pt x="53" y="80"/>
                  <a:pt x="53" y="85"/>
                </a:cubicBezTo>
                <a:cubicBezTo>
                  <a:pt x="53" y="91"/>
                  <a:pt x="58" y="96"/>
                  <a:pt x="64" y="96"/>
                </a:cubicBezTo>
                <a:cubicBezTo>
                  <a:pt x="74" y="96"/>
                  <a:pt x="74" y="96"/>
                  <a:pt x="74" y="96"/>
                </a:cubicBezTo>
                <a:cubicBezTo>
                  <a:pt x="74" y="85"/>
                  <a:pt x="74" y="85"/>
                  <a:pt x="74" y="85"/>
                </a:cubicBezTo>
                <a:cubicBezTo>
                  <a:pt x="74" y="80"/>
                  <a:pt x="70" y="75"/>
                  <a:pt x="64" y="75"/>
                </a:cubicBezTo>
                <a:close/>
                <a:moveTo>
                  <a:pt x="123" y="85"/>
                </a:moveTo>
                <a:cubicBezTo>
                  <a:pt x="123" y="80"/>
                  <a:pt x="118" y="75"/>
                  <a:pt x="112" y="75"/>
                </a:cubicBezTo>
                <a:cubicBezTo>
                  <a:pt x="107" y="75"/>
                  <a:pt x="102" y="80"/>
                  <a:pt x="102" y="8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18" y="96"/>
                  <a:pt x="123" y="91"/>
                  <a:pt x="123" y="85"/>
                </a:cubicBezTo>
                <a:close/>
                <a:moveTo>
                  <a:pt x="146" y="66"/>
                </a:moveTo>
                <a:cubicBezTo>
                  <a:pt x="141" y="48"/>
                  <a:pt x="119" y="28"/>
                  <a:pt x="88" y="28"/>
                </a:cubicBezTo>
                <a:cubicBezTo>
                  <a:pt x="57" y="28"/>
                  <a:pt x="35" y="48"/>
                  <a:pt x="30" y="66"/>
                </a:cubicBezTo>
                <a:cubicBezTo>
                  <a:pt x="27" y="81"/>
                  <a:pt x="30" y="94"/>
                  <a:pt x="37" y="107"/>
                </a:cubicBezTo>
                <a:cubicBezTo>
                  <a:pt x="43" y="119"/>
                  <a:pt x="49" y="129"/>
                  <a:pt x="55" y="141"/>
                </a:cubicBezTo>
                <a:cubicBezTo>
                  <a:pt x="57" y="147"/>
                  <a:pt x="59" y="156"/>
                  <a:pt x="60" y="163"/>
                </a:cubicBezTo>
                <a:cubicBezTo>
                  <a:pt x="61" y="169"/>
                  <a:pt x="63" y="171"/>
                  <a:pt x="70" y="171"/>
                </a:cubicBezTo>
                <a:cubicBezTo>
                  <a:pt x="72" y="171"/>
                  <a:pt x="73" y="171"/>
                  <a:pt x="74" y="171"/>
                </a:cubicBezTo>
                <a:cubicBezTo>
                  <a:pt x="74" y="103"/>
                  <a:pt x="74" y="103"/>
                  <a:pt x="74" y="103"/>
                </a:cubicBezTo>
                <a:cubicBezTo>
                  <a:pt x="64" y="103"/>
                  <a:pt x="64" y="103"/>
                  <a:pt x="64" y="103"/>
                </a:cubicBezTo>
                <a:cubicBezTo>
                  <a:pt x="59" y="103"/>
                  <a:pt x="55" y="101"/>
                  <a:pt x="52" y="98"/>
                </a:cubicBezTo>
                <a:cubicBezTo>
                  <a:pt x="48" y="94"/>
                  <a:pt x="47" y="90"/>
                  <a:pt x="47" y="85"/>
                </a:cubicBezTo>
                <a:cubicBezTo>
                  <a:pt x="47" y="81"/>
                  <a:pt x="48" y="76"/>
                  <a:pt x="52" y="73"/>
                </a:cubicBezTo>
                <a:cubicBezTo>
                  <a:pt x="55" y="70"/>
                  <a:pt x="59" y="68"/>
                  <a:pt x="64" y="68"/>
                </a:cubicBezTo>
                <a:cubicBezTo>
                  <a:pt x="73" y="68"/>
                  <a:pt x="81" y="76"/>
                  <a:pt x="81" y="85"/>
                </a:cubicBezTo>
                <a:cubicBezTo>
                  <a:pt x="81" y="96"/>
                  <a:pt x="81" y="96"/>
                  <a:pt x="81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95" y="96"/>
                  <a:pt x="95" y="96"/>
                  <a:pt x="95" y="96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81"/>
                  <a:pt x="97" y="76"/>
                  <a:pt x="100" y="73"/>
                </a:cubicBezTo>
                <a:cubicBezTo>
                  <a:pt x="104" y="70"/>
                  <a:pt x="108" y="68"/>
                  <a:pt x="112" y="68"/>
                </a:cubicBezTo>
                <a:cubicBezTo>
                  <a:pt x="117" y="68"/>
                  <a:pt x="121" y="70"/>
                  <a:pt x="125" y="73"/>
                </a:cubicBezTo>
                <a:cubicBezTo>
                  <a:pt x="128" y="76"/>
                  <a:pt x="130" y="81"/>
                  <a:pt x="130" y="85"/>
                </a:cubicBezTo>
                <a:cubicBezTo>
                  <a:pt x="130" y="90"/>
                  <a:pt x="128" y="94"/>
                  <a:pt x="125" y="98"/>
                </a:cubicBezTo>
                <a:cubicBezTo>
                  <a:pt x="121" y="101"/>
                  <a:pt x="117" y="103"/>
                  <a:pt x="112" y="103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102" y="171"/>
                  <a:pt x="102" y="171"/>
                  <a:pt x="102" y="171"/>
                </a:cubicBezTo>
                <a:cubicBezTo>
                  <a:pt x="103" y="171"/>
                  <a:pt x="105" y="171"/>
                  <a:pt x="106" y="171"/>
                </a:cubicBezTo>
                <a:cubicBezTo>
                  <a:pt x="113" y="171"/>
                  <a:pt x="115" y="169"/>
                  <a:pt x="116" y="163"/>
                </a:cubicBezTo>
                <a:cubicBezTo>
                  <a:pt x="118" y="156"/>
                  <a:pt x="119" y="147"/>
                  <a:pt x="122" y="141"/>
                </a:cubicBezTo>
                <a:cubicBezTo>
                  <a:pt x="127" y="129"/>
                  <a:pt x="134" y="119"/>
                  <a:pt x="140" y="107"/>
                </a:cubicBezTo>
                <a:cubicBezTo>
                  <a:pt x="146" y="94"/>
                  <a:pt x="150" y="81"/>
                  <a:pt x="146" y="66"/>
                </a:cubicBezTo>
                <a:close/>
                <a:moveTo>
                  <a:pt x="95" y="6"/>
                </a:moveTo>
                <a:cubicBezTo>
                  <a:pt x="95" y="2"/>
                  <a:pt x="92" y="0"/>
                  <a:pt x="88" y="0"/>
                </a:cubicBezTo>
                <a:cubicBezTo>
                  <a:pt x="85" y="0"/>
                  <a:pt x="82" y="2"/>
                  <a:pt x="82" y="6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1"/>
                  <a:pt x="85" y="24"/>
                  <a:pt x="88" y="24"/>
                </a:cubicBezTo>
                <a:cubicBezTo>
                  <a:pt x="92" y="24"/>
                  <a:pt x="95" y="21"/>
                  <a:pt x="95" y="18"/>
                </a:cubicBezTo>
                <a:lnTo>
                  <a:pt x="95" y="6"/>
                </a:lnTo>
                <a:close/>
                <a:moveTo>
                  <a:pt x="130" y="16"/>
                </a:moveTo>
                <a:cubicBezTo>
                  <a:pt x="132" y="13"/>
                  <a:pt x="130" y="9"/>
                  <a:pt x="127" y="8"/>
                </a:cubicBezTo>
                <a:cubicBezTo>
                  <a:pt x="124" y="6"/>
                  <a:pt x="120" y="7"/>
                  <a:pt x="119" y="1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1" y="24"/>
                  <a:pt x="113" y="28"/>
                  <a:pt x="116" y="29"/>
                </a:cubicBezTo>
                <a:cubicBezTo>
                  <a:pt x="119" y="31"/>
                  <a:pt x="123" y="30"/>
                  <a:pt x="124" y="27"/>
                </a:cubicBezTo>
                <a:lnTo>
                  <a:pt x="130" y="16"/>
                </a:lnTo>
                <a:close/>
                <a:moveTo>
                  <a:pt x="156" y="37"/>
                </a:moveTo>
                <a:cubicBezTo>
                  <a:pt x="159" y="35"/>
                  <a:pt x="159" y="31"/>
                  <a:pt x="156" y="28"/>
                </a:cubicBezTo>
                <a:cubicBezTo>
                  <a:pt x="154" y="25"/>
                  <a:pt x="150" y="25"/>
                  <a:pt x="147" y="27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36" y="38"/>
                  <a:pt x="136" y="42"/>
                  <a:pt x="138" y="44"/>
                </a:cubicBezTo>
                <a:cubicBezTo>
                  <a:pt x="140" y="47"/>
                  <a:pt x="145" y="47"/>
                  <a:pt x="147" y="45"/>
                </a:cubicBezTo>
                <a:lnTo>
                  <a:pt x="156" y="37"/>
                </a:lnTo>
                <a:close/>
                <a:moveTo>
                  <a:pt x="170" y="68"/>
                </a:moveTo>
                <a:cubicBezTo>
                  <a:pt x="173" y="68"/>
                  <a:pt x="175" y="64"/>
                  <a:pt x="175" y="61"/>
                </a:cubicBezTo>
                <a:cubicBezTo>
                  <a:pt x="174" y="57"/>
                  <a:pt x="171" y="55"/>
                  <a:pt x="167" y="56"/>
                </a:cubicBezTo>
                <a:cubicBezTo>
                  <a:pt x="156" y="58"/>
                  <a:pt x="156" y="58"/>
                  <a:pt x="156" y="58"/>
                </a:cubicBezTo>
                <a:cubicBezTo>
                  <a:pt x="152" y="58"/>
                  <a:pt x="150" y="62"/>
                  <a:pt x="151" y="65"/>
                </a:cubicBezTo>
                <a:cubicBezTo>
                  <a:pt x="151" y="69"/>
                  <a:pt x="155" y="71"/>
                  <a:pt x="158" y="70"/>
                </a:cubicBezTo>
                <a:lnTo>
                  <a:pt x="170" y="68"/>
                </a:lnTo>
                <a:close/>
                <a:moveTo>
                  <a:pt x="167" y="102"/>
                </a:moveTo>
                <a:cubicBezTo>
                  <a:pt x="170" y="103"/>
                  <a:pt x="174" y="101"/>
                  <a:pt x="174" y="97"/>
                </a:cubicBezTo>
                <a:cubicBezTo>
                  <a:pt x="175" y="94"/>
                  <a:pt x="173" y="90"/>
                  <a:pt x="169" y="90"/>
                </a:cubicBezTo>
                <a:cubicBezTo>
                  <a:pt x="158" y="87"/>
                  <a:pt x="158" y="87"/>
                  <a:pt x="158" y="87"/>
                </a:cubicBezTo>
                <a:cubicBezTo>
                  <a:pt x="154" y="87"/>
                  <a:pt x="151" y="89"/>
                  <a:pt x="150" y="92"/>
                </a:cubicBezTo>
                <a:cubicBezTo>
                  <a:pt x="150" y="96"/>
                  <a:pt x="152" y="99"/>
                  <a:pt x="155" y="100"/>
                </a:cubicBezTo>
                <a:lnTo>
                  <a:pt x="167" y="102"/>
                </a:lnTo>
                <a:close/>
                <a:moveTo>
                  <a:pt x="51" y="27"/>
                </a:moveTo>
                <a:cubicBezTo>
                  <a:pt x="53" y="30"/>
                  <a:pt x="57" y="31"/>
                  <a:pt x="60" y="29"/>
                </a:cubicBezTo>
                <a:cubicBezTo>
                  <a:pt x="63" y="28"/>
                  <a:pt x="64" y="24"/>
                  <a:pt x="62" y="21"/>
                </a:cubicBezTo>
                <a:cubicBezTo>
                  <a:pt x="57" y="10"/>
                  <a:pt x="57" y="10"/>
                  <a:pt x="57" y="10"/>
                </a:cubicBezTo>
                <a:cubicBezTo>
                  <a:pt x="55" y="7"/>
                  <a:pt x="51" y="6"/>
                  <a:pt x="48" y="8"/>
                </a:cubicBezTo>
                <a:cubicBezTo>
                  <a:pt x="45" y="9"/>
                  <a:pt x="44" y="13"/>
                  <a:pt x="46" y="16"/>
                </a:cubicBezTo>
                <a:lnTo>
                  <a:pt x="51" y="27"/>
                </a:lnTo>
                <a:close/>
                <a:moveTo>
                  <a:pt x="28" y="45"/>
                </a:moveTo>
                <a:cubicBezTo>
                  <a:pt x="31" y="47"/>
                  <a:pt x="35" y="47"/>
                  <a:pt x="37" y="44"/>
                </a:cubicBezTo>
                <a:cubicBezTo>
                  <a:pt x="40" y="42"/>
                  <a:pt x="39" y="38"/>
                  <a:pt x="37" y="35"/>
                </a:cubicBezTo>
                <a:cubicBezTo>
                  <a:pt x="28" y="27"/>
                  <a:pt x="28" y="27"/>
                  <a:pt x="28" y="27"/>
                </a:cubicBezTo>
                <a:cubicBezTo>
                  <a:pt x="25" y="25"/>
                  <a:pt x="21" y="25"/>
                  <a:pt x="19" y="28"/>
                </a:cubicBezTo>
                <a:cubicBezTo>
                  <a:pt x="17" y="31"/>
                  <a:pt x="17" y="35"/>
                  <a:pt x="20" y="37"/>
                </a:cubicBezTo>
                <a:lnTo>
                  <a:pt x="28" y="45"/>
                </a:lnTo>
                <a:close/>
                <a:moveTo>
                  <a:pt x="17" y="70"/>
                </a:moveTo>
                <a:cubicBezTo>
                  <a:pt x="21" y="71"/>
                  <a:pt x="24" y="69"/>
                  <a:pt x="25" y="65"/>
                </a:cubicBezTo>
                <a:cubicBezTo>
                  <a:pt x="25" y="62"/>
                  <a:pt x="23" y="58"/>
                  <a:pt x="20" y="58"/>
                </a:cubicBezTo>
                <a:cubicBezTo>
                  <a:pt x="8" y="56"/>
                  <a:pt x="8" y="56"/>
                  <a:pt x="8" y="56"/>
                </a:cubicBezTo>
                <a:cubicBezTo>
                  <a:pt x="5" y="55"/>
                  <a:pt x="1" y="57"/>
                  <a:pt x="1" y="61"/>
                </a:cubicBezTo>
                <a:cubicBezTo>
                  <a:pt x="0" y="64"/>
                  <a:pt x="2" y="68"/>
                  <a:pt x="6" y="68"/>
                </a:cubicBezTo>
                <a:lnTo>
                  <a:pt x="17" y="70"/>
                </a:lnTo>
                <a:close/>
                <a:moveTo>
                  <a:pt x="20" y="100"/>
                </a:moveTo>
                <a:cubicBezTo>
                  <a:pt x="24" y="99"/>
                  <a:pt x="26" y="96"/>
                  <a:pt x="25" y="92"/>
                </a:cubicBezTo>
                <a:cubicBezTo>
                  <a:pt x="25" y="89"/>
                  <a:pt x="21" y="87"/>
                  <a:pt x="18" y="87"/>
                </a:cubicBezTo>
                <a:cubicBezTo>
                  <a:pt x="6" y="90"/>
                  <a:pt x="6" y="90"/>
                  <a:pt x="6" y="90"/>
                </a:cubicBezTo>
                <a:cubicBezTo>
                  <a:pt x="3" y="90"/>
                  <a:pt x="1" y="94"/>
                  <a:pt x="1" y="97"/>
                </a:cubicBezTo>
                <a:cubicBezTo>
                  <a:pt x="2" y="101"/>
                  <a:pt x="5" y="103"/>
                  <a:pt x="9" y="102"/>
                </a:cubicBezTo>
                <a:lnTo>
                  <a:pt x="20" y="100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39"/>
          <p:cNvSpPr/>
          <p:nvPr/>
        </p:nvSpPr>
        <p:spPr>
          <a:xfrm>
            <a:off x="4095750" y="5268912"/>
            <a:ext cx="1143000" cy="762000"/>
          </a:xfrm>
          <a:custGeom>
            <a:avLst/>
            <a:gdLst/>
            <a:ahLst/>
            <a:cxnLst/>
            <a:rect l="l" t="t" r="r" b="b"/>
            <a:pathLst>
              <a:path w="245" h="163" extrusionOk="0">
                <a:moveTo>
                  <a:pt x="195" y="15"/>
                </a:moveTo>
                <a:cubicBezTo>
                  <a:pt x="218" y="72"/>
                  <a:pt x="218" y="72"/>
                  <a:pt x="218" y="72"/>
                </a:cubicBezTo>
                <a:cubicBezTo>
                  <a:pt x="189" y="84"/>
                  <a:pt x="189" y="84"/>
                  <a:pt x="189" y="84"/>
                </a:cubicBezTo>
                <a:cubicBezTo>
                  <a:pt x="175" y="71"/>
                  <a:pt x="129" y="32"/>
                  <a:pt x="125" y="31"/>
                </a:cubicBezTo>
                <a:cubicBezTo>
                  <a:pt x="121" y="31"/>
                  <a:pt x="107" y="36"/>
                  <a:pt x="106" y="37"/>
                </a:cubicBezTo>
                <a:cubicBezTo>
                  <a:pt x="105" y="37"/>
                  <a:pt x="97" y="40"/>
                  <a:pt x="89" y="40"/>
                </a:cubicBezTo>
                <a:cubicBezTo>
                  <a:pt x="86" y="40"/>
                  <a:pt x="83" y="39"/>
                  <a:pt x="81" y="38"/>
                </a:cubicBezTo>
                <a:cubicBezTo>
                  <a:pt x="79" y="37"/>
                  <a:pt x="78" y="35"/>
                  <a:pt x="78" y="34"/>
                </a:cubicBezTo>
                <a:cubicBezTo>
                  <a:pt x="79" y="31"/>
                  <a:pt x="82" y="28"/>
                  <a:pt x="84" y="27"/>
                </a:cubicBezTo>
                <a:cubicBezTo>
                  <a:pt x="96" y="20"/>
                  <a:pt x="128" y="8"/>
                  <a:pt x="131" y="8"/>
                </a:cubicBezTo>
                <a:cubicBezTo>
                  <a:pt x="132" y="8"/>
                  <a:pt x="132" y="8"/>
                  <a:pt x="132" y="8"/>
                </a:cubicBezTo>
                <a:cubicBezTo>
                  <a:pt x="140" y="8"/>
                  <a:pt x="189" y="15"/>
                  <a:pt x="195" y="15"/>
                </a:cubicBezTo>
                <a:close/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03" y="4"/>
                  <a:pt x="203" y="4"/>
                  <a:pt x="203" y="4"/>
                </a:cubicBezTo>
                <a:cubicBezTo>
                  <a:pt x="202" y="4"/>
                  <a:pt x="201" y="6"/>
                  <a:pt x="200" y="7"/>
                </a:cubicBezTo>
                <a:cubicBezTo>
                  <a:pt x="199" y="9"/>
                  <a:pt x="199" y="10"/>
                  <a:pt x="200" y="12"/>
                </a:cubicBezTo>
                <a:cubicBezTo>
                  <a:pt x="224" y="71"/>
                  <a:pt x="224" y="71"/>
                  <a:pt x="224" y="71"/>
                </a:cubicBezTo>
                <a:cubicBezTo>
                  <a:pt x="225" y="75"/>
                  <a:pt x="229" y="76"/>
                  <a:pt x="232" y="75"/>
                </a:cubicBezTo>
                <a:cubicBezTo>
                  <a:pt x="241" y="71"/>
                  <a:pt x="241" y="71"/>
                  <a:pt x="241" y="71"/>
                </a:cubicBezTo>
                <a:cubicBezTo>
                  <a:pt x="243" y="71"/>
                  <a:pt x="244" y="69"/>
                  <a:pt x="245" y="68"/>
                </a:cubicBezTo>
                <a:cubicBezTo>
                  <a:pt x="245" y="66"/>
                  <a:pt x="245" y="65"/>
                  <a:pt x="245" y="63"/>
                </a:cubicBezTo>
                <a:cubicBezTo>
                  <a:pt x="221" y="4"/>
                  <a:pt x="221" y="4"/>
                  <a:pt x="221" y="4"/>
                </a:cubicBezTo>
                <a:cubicBezTo>
                  <a:pt x="220" y="1"/>
                  <a:pt x="218" y="0"/>
                  <a:pt x="215" y="0"/>
                </a:cubicBezTo>
                <a:close/>
                <a:moveTo>
                  <a:pt x="1" y="81"/>
                </a:moveTo>
                <a:cubicBezTo>
                  <a:pt x="0" y="83"/>
                  <a:pt x="1" y="84"/>
                  <a:pt x="2" y="86"/>
                </a:cubicBezTo>
                <a:cubicBezTo>
                  <a:pt x="3" y="87"/>
                  <a:pt x="5" y="88"/>
                  <a:pt x="6" y="88"/>
                </a:cubicBezTo>
                <a:cubicBezTo>
                  <a:pt x="16" y="89"/>
                  <a:pt x="16" y="89"/>
                  <a:pt x="16" y="89"/>
                </a:cubicBezTo>
                <a:cubicBezTo>
                  <a:pt x="20" y="89"/>
                  <a:pt x="23" y="86"/>
                  <a:pt x="23" y="83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4"/>
                  <a:pt x="28" y="13"/>
                  <a:pt x="27" y="11"/>
                </a:cubicBezTo>
                <a:cubicBezTo>
                  <a:pt x="26" y="10"/>
                  <a:pt x="24" y="9"/>
                  <a:pt x="2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9" y="8"/>
                  <a:pt x="6" y="11"/>
                  <a:pt x="6" y="14"/>
                </a:cubicBezTo>
                <a:lnTo>
                  <a:pt x="1" y="81"/>
                </a:lnTo>
                <a:close/>
                <a:moveTo>
                  <a:pt x="101" y="141"/>
                </a:moveTo>
                <a:cubicBezTo>
                  <a:pt x="101" y="139"/>
                  <a:pt x="99" y="137"/>
                  <a:pt x="97" y="135"/>
                </a:cubicBezTo>
                <a:cubicBezTo>
                  <a:pt x="93" y="131"/>
                  <a:pt x="89" y="132"/>
                  <a:pt x="85" y="137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0" y="154"/>
                  <a:pt x="76" y="159"/>
                  <a:pt x="77" y="161"/>
                </a:cubicBezTo>
                <a:cubicBezTo>
                  <a:pt x="79" y="162"/>
                  <a:pt x="81" y="163"/>
                  <a:pt x="83" y="163"/>
                </a:cubicBezTo>
                <a:cubicBezTo>
                  <a:pt x="85" y="163"/>
                  <a:pt x="88" y="162"/>
                  <a:pt x="90" y="159"/>
                </a:cubicBezTo>
                <a:cubicBezTo>
                  <a:pt x="96" y="151"/>
                  <a:pt x="96" y="151"/>
                  <a:pt x="96" y="151"/>
                </a:cubicBezTo>
                <a:cubicBezTo>
                  <a:pt x="96" y="151"/>
                  <a:pt x="96" y="151"/>
                  <a:pt x="96" y="151"/>
                </a:cubicBezTo>
                <a:cubicBezTo>
                  <a:pt x="99" y="148"/>
                  <a:pt x="99" y="148"/>
                  <a:pt x="99" y="148"/>
                </a:cubicBezTo>
                <a:cubicBezTo>
                  <a:pt x="101" y="146"/>
                  <a:pt x="101" y="143"/>
                  <a:pt x="101" y="141"/>
                </a:cubicBezTo>
                <a:close/>
                <a:moveTo>
                  <a:pt x="53" y="137"/>
                </a:moveTo>
                <a:cubicBezTo>
                  <a:pt x="50" y="141"/>
                  <a:pt x="51" y="145"/>
                  <a:pt x="56" y="149"/>
                </a:cubicBezTo>
                <a:cubicBezTo>
                  <a:pt x="60" y="152"/>
                  <a:pt x="65" y="152"/>
                  <a:pt x="69" y="147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86" y="127"/>
                  <a:pt x="80" y="121"/>
                  <a:pt x="79" y="120"/>
                </a:cubicBezTo>
                <a:cubicBezTo>
                  <a:pt x="74" y="117"/>
                  <a:pt x="70" y="117"/>
                  <a:pt x="66" y="122"/>
                </a:cubicBezTo>
                <a:cubicBezTo>
                  <a:pt x="60" y="129"/>
                  <a:pt x="60" y="129"/>
                  <a:pt x="60" y="129"/>
                </a:cubicBezTo>
                <a:cubicBezTo>
                  <a:pt x="60" y="129"/>
                  <a:pt x="60" y="129"/>
                  <a:pt x="60" y="129"/>
                </a:cubicBezTo>
                <a:cubicBezTo>
                  <a:pt x="59" y="130"/>
                  <a:pt x="59" y="130"/>
                  <a:pt x="59" y="130"/>
                </a:cubicBezTo>
                <a:lnTo>
                  <a:pt x="53" y="137"/>
                </a:lnTo>
                <a:close/>
                <a:moveTo>
                  <a:pt x="37" y="120"/>
                </a:moveTo>
                <a:cubicBezTo>
                  <a:pt x="35" y="122"/>
                  <a:pt x="34" y="125"/>
                  <a:pt x="34" y="127"/>
                </a:cubicBezTo>
                <a:cubicBezTo>
                  <a:pt x="35" y="129"/>
                  <a:pt x="36" y="131"/>
                  <a:pt x="38" y="133"/>
                </a:cubicBezTo>
                <a:cubicBezTo>
                  <a:pt x="42" y="137"/>
                  <a:pt x="47" y="136"/>
                  <a:pt x="51" y="131"/>
                </a:cubicBezTo>
                <a:cubicBezTo>
                  <a:pt x="63" y="116"/>
                  <a:pt x="63" y="116"/>
                  <a:pt x="63" y="116"/>
                </a:cubicBezTo>
                <a:cubicBezTo>
                  <a:pt x="65" y="114"/>
                  <a:pt x="66" y="112"/>
                  <a:pt x="66" y="109"/>
                </a:cubicBezTo>
                <a:cubicBezTo>
                  <a:pt x="65" y="107"/>
                  <a:pt x="64" y="105"/>
                  <a:pt x="62" y="103"/>
                </a:cubicBezTo>
                <a:cubicBezTo>
                  <a:pt x="57" y="100"/>
                  <a:pt x="53" y="100"/>
                  <a:pt x="49" y="105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2" y="113"/>
                  <a:pt x="42" y="113"/>
                  <a:pt x="42" y="113"/>
                </a:cubicBezTo>
                <a:lnTo>
                  <a:pt x="37" y="120"/>
                </a:lnTo>
                <a:close/>
                <a:moveTo>
                  <a:pt x="34" y="114"/>
                </a:moveTo>
                <a:cubicBezTo>
                  <a:pt x="46" y="100"/>
                  <a:pt x="46" y="100"/>
                  <a:pt x="46" y="100"/>
                </a:cubicBezTo>
                <a:cubicBezTo>
                  <a:pt x="52" y="93"/>
                  <a:pt x="47" y="88"/>
                  <a:pt x="45" y="86"/>
                </a:cubicBezTo>
                <a:cubicBezTo>
                  <a:pt x="41" y="83"/>
                  <a:pt x="36" y="83"/>
                  <a:pt x="32" y="88"/>
                </a:cubicBezTo>
                <a:cubicBezTo>
                  <a:pt x="28" y="93"/>
                  <a:pt x="28" y="93"/>
                  <a:pt x="28" y="93"/>
                </a:cubicBezTo>
                <a:cubicBezTo>
                  <a:pt x="28" y="93"/>
                  <a:pt x="28" y="93"/>
                  <a:pt x="28" y="93"/>
                </a:cubicBezTo>
                <a:cubicBezTo>
                  <a:pt x="28" y="94"/>
                  <a:pt x="28" y="94"/>
                  <a:pt x="28" y="94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0" y="103"/>
                  <a:pt x="19" y="106"/>
                  <a:pt x="19" y="108"/>
                </a:cubicBezTo>
                <a:cubicBezTo>
                  <a:pt x="19" y="111"/>
                  <a:pt x="21" y="112"/>
                  <a:pt x="22" y="113"/>
                </a:cubicBezTo>
                <a:cubicBezTo>
                  <a:pt x="24" y="115"/>
                  <a:pt x="26" y="117"/>
                  <a:pt x="29" y="117"/>
                </a:cubicBezTo>
                <a:cubicBezTo>
                  <a:pt x="31" y="117"/>
                  <a:pt x="32" y="116"/>
                  <a:pt x="34" y="114"/>
                </a:cubicBezTo>
                <a:close/>
                <a:moveTo>
                  <a:pt x="186" y="101"/>
                </a:moveTo>
                <a:cubicBezTo>
                  <a:pt x="189" y="98"/>
                  <a:pt x="191" y="93"/>
                  <a:pt x="185" y="8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57" y="64"/>
                  <a:pt x="130" y="41"/>
                  <a:pt x="124" y="37"/>
                </a:cubicBezTo>
                <a:cubicBezTo>
                  <a:pt x="121" y="38"/>
                  <a:pt x="113" y="40"/>
                  <a:pt x="107" y="43"/>
                </a:cubicBezTo>
                <a:cubicBezTo>
                  <a:pt x="107" y="43"/>
                  <a:pt x="107" y="43"/>
                  <a:pt x="107" y="43"/>
                </a:cubicBezTo>
                <a:cubicBezTo>
                  <a:pt x="107" y="43"/>
                  <a:pt x="98" y="45"/>
                  <a:pt x="89" y="45"/>
                </a:cubicBezTo>
                <a:cubicBezTo>
                  <a:pt x="84" y="45"/>
                  <a:pt x="81" y="45"/>
                  <a:pt x="78" y="43"/>
                </a:cubicBezTo>
                <a:cubicBezTo>
                  <a:pt x="73" y="40"/>
                  <a:pt x="73" y="36"/>
                  <a:pt x="73" y="33"/>
                </a:cubicBezTo>
                <a:cubicBezTo>
                  <a:pt x="73" y="28"/>
                  <a:pt x="77" y="24"/>
                  <a:pt x="80" y="22"/>
                </a:cubicBezTo>
                <a:cubicBezTo>
                  <a:pt x="34" y="16"/>
                  <a:pt x="34" y="16"/>
                  <a:pt x="34" y="16"/>
                </a:cubicBezTo>
                <a:cubicBezTo>
                  <a:pt x="29" y="83"/>
                  <a:pt x="29" y="83"/>
                  <a:pt x="29" y="83"/>
                </a:cubicBezTo>
                <a:cubicBezTo>
                  <a:pt x="33" y="79"/>
                  <a:pt x="37" y="78"/>
                  <a:pt x="39" y="78"/>
                </a:cubicBezTo>
                <a:cubicBezTo>
                  <a:pt x="43" y="78"/>
                  <a:pt x="46" y="80"/>
                  <a:pt x="49" y="82"/>
                </a:cubicBezTo>
                <a:cubicBezTo>
                  <a:pt x="53" y="86"/>
                  <a:pt x="55" y="90"/>
                  <a:pt x="54" y="95"/>
                </a:cubicBezTo>
                <a:cubicBezTo>
                  <a:pt x="58" y="95"/>
                  <a:pt x="62" y="96"/>
                  <a:pt x="65" y="99"/>
                </a:cubicBezTo>
                <a:cubicBezTo>
                  <a:pt x="70" y="102"/>
                  <a:pt x="72" y="107"/>
                  <a:pt x="71" y="112"/>
                </a:cubicBezTo>
                <a:cubicBezTo>
                  <a:pt x="75" y="112"/>
                  <a:pt x="79" y="113"/>
                  <a:pt x="82" y="116"/>
                </a:cubicBezTo>
                <a:cubicBezTo>
                  <a:pt x="86" y="119"/>
                  <a:pt x="88" y="123"/>
                  <a:pt x="88" y="127"/>
                </a:cubicBezTo>
                <a:cubicBezTo>
                  <a:pt x="92" y="126"/>
                  <a:pt x="97" y="127"/>
                  <a:pt x="101" y="130"/>
                </a:cubicBezTo>
                <a:cubicBezTo>
                  <a:pt x="106" y="135"/>
                  <a:pt x="108" y="141"/>
                  <a:pt x="106" y="147"/>
                </a:cubicBezTo>
                <a:cubicBezTo>
                  <a:pt x="110" y="150"/>
                  <a:pt x="110" y="150"/>
                  <a:pt x="110" y="150"/>
                </a:cubicBezTo>
                <a:cubicBezTo>
                  <a:pt x="111" y="151"/>
                  <a:pt x="111" y="151"/>
                  <a:pt x="111" y="151"/>
                </a:cubicBezTo>
                <a:cubicBezTo>
                  <a:pt x="111" y="151"/>
                  <a:pt x="111" y="151"/>
                  <a:pt x="111" y="151"/>
                </a:cubicBezTo>
                <a:cubicBezTo>
                  <a:pt x="113" y="152"/>
                  <a:pt x="114" y="152"/>
                  <a:pt x="116" y="152"/>
                </a:cubicBezTo>
                <a:cubicBezTo>
                  <a:pt x="119" y="152"/>
                  <a:pt x="121" y="151"/>
                  <a:pt x="122" y="149"/>
                </a:cubicBezTo>
                <a:cubicBezTo>
                  <a:pt x="125" y="146"/>
                  <a:pt x="127" y="143"/>
                  <a:pt x="123" y="139"/>
                </a:cubicBezTo>
                <a:cubicBezTo>
                  <a:pt x="123" y="139"/>
                  <a:pt x="123" y="139"/>
                  <a:pt x="123" y="139"/>
                </a:cubicBezTo>
                <a:cubicBezTo>
                  <a:pt x="102" y="121"/>
                  <a:pt x="102" y="121"/>
                  <a:pt x="102" y="121"/>
                </a:cubicBezTo>
                <a:cubicBezTo>
                  <a:pt x="102" y="121"/>
                  <a:pt x="101" y="120"/>
                  <a:pt x="101" y="119"/>
                </a:cubicBezTo>
                <a:cubicBezTo>
                  <a:pt x="101" y="118"/>
                  <a:pt x="101" y="117"/>
                  <a:pt x="102" y="117"/>
                </a:cubicBezTo>
                <a:cubicBezTo>
                  <a:pt x="103" y="115"/>
                  <a:pt x="105" y="115"/>
                  <a:pt x="107" y="116"/>
                </a:cubicBezTo>
                <a:cubicBezTo>
                  <a:pt x="134" y="139"/>
                  <a:pt x="134" y="139"/>
                  <a:pt x="134" y="139"/>
                </a:cubicBezTo>
                <a:cubicBezTo>
                  <a:pt x="135" y="140"/>
                  <a:pt x="137" y="141"/>
                  <a:pt x="138" y="141"/>
                </a:cubicBezTo>
                <a:cubicBezTo>
                  <a:pt x="141" y="141"/>
                  <a:pt x="144" y="139"/>
                  <a:pt x="146" y="137"/>
                </a:cubicBezTo>
                <a:cubicBezTo>
                  <a:pt x="147" y="135"/>
                  <a:pt x="148" y="132"/>
                  <a:pt x="148" y="130"/>
                </a:cubicBezTo>
                <a:cubicBezTo>
                  <a:pt x="148" y="128"/>
                  <a:pt x="146" y="125"/>
                  <a:pt x="144" y="124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25" y="108"/>
                  <a:pt x="125" y="107"/>
                  <a:pt x="124" y="106"/>
                </a:cubicBezTo>
                <a:cubicBezTo>
                  <a:pt x="124" y="106"/>
                  <a:pt x="125" y="105"/>
                  <a:pt x="125" y="104"/>
                </a:cubicBezTo>
                <a:cubicBezTo>
                  <a:pt x="126" y="103"/>
                  <a:pt x="128" y="102"/>
                  <a:pt x="130" y="104"/>
                </a:cubicBezTo>
                <a:cubicBezTo>
                  <a:pt x="155" y="124"/>
                  <a:pt x="155" y="124"/>
                  <a:pt x="155" y="124"/>
                </a:cubicBezTo>
                <a:cubicBezTo>
                  <a:pt x="156" y="125"/>
                  <a:pt x="158" y="126"/>
                  <a:pt x="160" y="126"/>
                </a:cubicBezTo>
                <a:cubicBezTo>
                  <a:pt x="163" y="126"/>
                  <a:pt x="166" y="124"/>
                  <a:pt x="169" y="121"/>
                </a:cubicBezTo>
                <a:cubicBezTo>
                  <a:pt x="170" y="119"/>
                  <a:pt x="171" y="117"/>
                  <a:pt x="171" y="115"/>
                </a:cubicBezTo>
                <a:cubicBezTo>
                  <a:pt x="171" y="112"/>
                  <a:pt x="170" y="110"/>
                  <a:pt x="167" y="108"/>
                </a:cubicBezTo>
                <a:cubicBezTo>
                  <a:pt x="160" y="102"/>
                  <a:pt x="160" y="102"/>
                  <a:pt x="160" y="102"/>
                </a:cubicBezTo>
                <a:cubicBezTo>
                  <a:pt x="160" y="102"/>
                  <a:pt x="160" y="102"/>
                  <a:pt x="160" y="102"/>
                </a:cubicBezTo>
                <a:cubicBezTo>
                  <a:pt x="147" y="92"/>
                  <a:pt x="147" y="92"/>
                  <a:pt x="147" y="92"/>
                </a:cubicBezTo>
                <a:cubicBezTo>
                  <a:pt x="146" y="91"/>
                  <a:pt x="145" y="89"/>
                  <a:pt x="146" y="87"/>
                </a:cubicBezTo>
                <a:cubicBezTo>
                  <a:pt x="148" y="86"/>
                  <a:pt x="150" y="86"/>
                  <a:pt x="151" y="87"/>
                </a:cubicBezTo>
                <a:cubicBezTo>
                  <a:pt x="172" y="104"/>
                  <a:pt x="172" y="104"/>
                  <a:pt x="172" y="104"/>
                </a:cubicBezTo>
                <a:cubicBezTo>
                  <a:pt x="177" y="107"/>
                  <a:pt x="182" y="106"/>
                  <a:pt x="186" y="10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p39"/>
          <p:cNvSpPr/>
          <p:nvPr/>
        </p:nvSpPr>
        <p:spPr>
          <a:xfrm>
            <a:off x="9861550" y="5230812"/>
            <a:ext cx="985837" cy="828675"/>
          </a:xfrm>
          <a:custGeom>
            <a:avLst/>
            <a:gdLst/>
            <a:ahLst/>
            <a:cxnLst/>
            <a:rect l="l" t="t" r="r" b="b"/>
            <a:pathLst>
              <a:path w="211" h="177" extrusionOk="0">
                <a:moveTo>
                  <a:pt x="28" y="144"/>
                </a:moveTo>
                <a:cubicBezTo>
                  <a:pt x="28" y="96"/>
                  <a:pt x="28" y="96"/>
                  <a:pt x="28" y="96"/>
                </a:cubicBezTo>
                <a:cubicBezTo>
                  <a:pt x="28" y="92"/>
                  <a:pt x="31" y="89"/>
                  <a:pt x="35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51" y="89"/>
                  <a:pt x="54" y="92"/>
                  <a:pt x="54" y="96"/>
                </a:cubicBezTo>
                <a:cubicBezTo>
                  <a:pt x="54" y="144"/>
                  <a:pt x="54" y="144"/>
                  <a:pt x="54" y="144"/>
                </a:cubicBezTo>
                <a:cubicBezTo>
                  <a:pt x="54" y="148"/>
                  <a:pt x="51" y="151"/>
                  <a:pt x="47" y="151"/>
                </a:cubicBezTo>
                <a:cubicBezTo>
                  <a:pt x="35" y="151"/>
                  <a:pt x="35" y="151"/>
                  <a:pt x="35" y="151"/>
                </a:cubicBezTo>
                <a:cubicBezTo>
                  <a:pt x="31" y="151"/>
                  <a:pt x="28" y="148"/>
                  <a:pt x="28" y="144"/>
                </a:cubicBezTo>
                <a:close/>
                <a:moveTo>
                  <a:pt x="78" y="72"/>
                </a:moveTo>
                <a:cubicBezTo>
                  <a:pt x="74" y="72"/>
                  <a:pt x="71" y="76"/>
                  <a:pt x="71" y="79"/>
                </a:cubicBezTo>
                <a:cubicBezTo>
                  <a:pt x="71" y="144"/>
                  <a:pt x="71" y="144"/>
                  <a:pt x="71" y="144"/>
                </a:cubicBezTo>
                <a:cubicBezTo>
                  <a:pt x="71" y="148"/>
                  <a:pt x="74" y="151"/>
                  <a:pt x="78" y="151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93" y="151"/>
                  <a:pt x="96" y="148"/>
                  <a:pt x="96" y="144"/>
                </a:cubicBezTo>
                <a:cubicBezTo>
                  <a:pt x="96" y="79"/>
                  <a:pt x="96" y="79"/>
                  <a:pt x="96" y="79"/>
                </a:cubicBezTo>
                <a:cubicBezTo>
                  <a:pt x="96" y="76"/>
                  <a:pt x="93" y="72"/>
                  <a:pt x="89" y="72"/>
                </a:cubicBezTo>
                <a:lnTo>
                  <a:pt x="78" y="72"/>
                </a:lnTo>
                <a:close/>
                <a:moveTo>
                  <a:pt x="120" y="58"/>
                </a:moveTo>
                <a:cubicBezTo>
                  <a:pt x="116" y="58"/>
                  <a:pt x="113" y="61"/>
                  <a:pt x="113" y="65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8"/>
                  <a:pt x="116" y="151"/>
                  <a:pt x="120" y="151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5" y="151"/>
                  <a:pt x="138" y="148"/>
                  <a:pt x="138" y="144"/>
                </a:cubicBezTo>
                <a:cubicBezTo>
                  <a:pt x="138" y="65"/>
                  <a:pt x="138" y="65"/>
                  <a:pt x="138" y="65"/>
                </a:cubicBezTo>
                <a:cubicBezTo>
                  <a:pt x="138" y="61"/>
                  <a:pt x="135" y="58"/>
                  <a:pt x="131" y="58"/>
                </a:cubicBezTo>
                <a:lnTo>
                  <a:pt x="120" y="58"/>
                </a:lnTo>
                <a:close/>
                <a:moveTo>
                  <a:pt x="162" y="43"/>
                </a:moveTo>
                <a:cubicBezTo>
                  <a:pt x="158" y="43"/>
                  <a:pt x="155" y="46"/>
                  <a:pt x="155" y="50"/>
                </a:cubicBezTo>
                <a:cubicBezTo>
                  <a:pt x="155" y="144"/>
                  <a:pt x="155" y="144"/>
                  <a:pt x="155" y="144"/>
                </a:cubicBezTo>
                <a:cubicBezTo>
                  <a:pt x="155" y="148"/>
                  <a:pt x="158" y="151"/>
                  <a:pt x="162" y="151"/>
                </a:cubicBezTo>
                <a:cubicBezTo>
                  <a:pt x="174" y="151"/>
                  <a:pt x="174" y="151"/>
                  <a:pt x="174" y="151"/>
                </a:cubicBezTo>
                <a:cubicBezTo>
                  <a:pt x="178" y="151"/>
                  <a:pt x="181" y="148"/>
                  <a:pt x="181" y="144"/>
                </a:cubicBezTo>
                <a:cubicBezTo>
                  <a:pt x="181" y="50"/>
                  <a:pt x="181" y="50"/>
                  <a:pt x="181" y="50"/>
                </a:cubicBezTo>
                <a:cubicBezTo>
                  <a:pt x="181" y="46"/>
                  <a:pt x="178" y="43"/>
                  <a:pt x="174" y="43"/>
                </a:cubicBezTo>
                <a:lnTo>
                  <a:pt x="162" y="43"/>
                </a:lnTo>
                <a:close/>
                <a:moveTo>
                  <a:pt x="32" y="71"/>
                </a:moveTo>
                <a:cubicBezTo>
                  <a:pt x="77" y="63"/>
                  <a:pt x="119" y="46"/>
                  <a:pt x="157" y="24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174" y="9"/>
                  <a:pt x="174" y="9"/>
                  <a:pt x="174" y="9"/>
                </a:cubicBezTo>
                <a:cubicBezTo>
                  <a:pt x="149" y="8"/>
                  <a:pt x="149" y="8"/>
                  <a:pt x="149" y="8"/>
                </a:cubicBezTo>
                <a:cubicBezTo>
                  <a:pt x="153" y="15"/>
                  <a:pt x="153" y="15"/>
                  <a:pt x="153" y="15"/>
                </a:cubicBezTo>
                <a:cubicBezTo>
                  <a:pt x="116" y="38"/>
                  <a:pt x="74" y="53"/>
                  <a:pt x="30" y="62"/>
                </a:cubicBezTo>
                <a:lnTo>
                  <a:pt x="32" y="71"/>
                </a:lnTo>
                <a:close/>
                <a:moveTo>
                  <a:pt x="211" y="165"/>
                </a:moveTo>
                <a:cubicBezTo>
                  <a:pt x="190" y="152"/>
                  <a:pt x="190" y="152"/>
                  <a:pt x="190" y="152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7" y="160"/>
                  <a:pt x="17" y="160"/>
                  <a:pt x="17" y="160"/>
                </a:cubicBezTo>
                <a:cubicBezTo>
                  <a:pt x="17" y="22"/>
                  <a:pt x="17" y="22"/>
                  <a:pt x="17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160"/>
                  <a:pt x="8" y="160"/>
                  <a:pt x="8" y="160"/>
                </a:cubicBezTo>
                <a:cubicBezTo>
                  <a:pt x="8" y="165"/>
                  <a:pt x="8" y="165"/>
                  <a:pt x="8" y="165"/>
                </a:cubicBezTo>
                <a:cubicBezTo>
                  <a:pt x="8" y="169"/>
                  <a:pt x="8" y="169"/>
                  <a:pt x="8" y="169"/>
                </a:cubicBezTo>
                <a:cubicBezTo>
                  <a:pt x="190" y="169"/>
                  <a:pt x="190" y="169"/>
                  <a:pt x="190" y="169"/>
                </a:cubicBezTo>
                <a:cubicBezTo>
                  <a:pt x="190" y="177"/>
                  <a:pt x="190" y="177"/>
                  <a:pt x="190" y="177"/>
                </a:cubicBezTo>
                <a:lnTo>
                  <a:pt x="211" y="165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39"/>
          <p:cNvSpPr/>
          <p:nvPr/>
        </p:nvSpPr>
        <p:spPr>
          <a:xfrm>
            <a:off x="6789737" y="903287"/>
            <a:ext cx="1452562" cy="757237"/>
          </a:xfrm>
          <a:custGeom>
            <a:avLst/>
            <a:gdLst/>
            <a:ahLst/>
            <a:cxnLst/>
            <a:rect l="l" t="t" r="r" b="b"/>
            <a:pathLst>
              <a:path w="311" h="162" extrusionOk="0">
                <a:moveTo>
                  <a:pt x="224" y="152"/>
                </a:moveTo>
                <a:cubicBezTo>
                  <a:pt x="220" y="154"/>
                  <a:pt x="215" y="156"/>
                  <a:pt x="210" y="157"/>
                </a:cubicBezTo>
                <a:cubicBezTo>
                  <a:pt x="195" y="161"/>
                  <a:pt x="179" y="161"/>
                  <a:pt x="159" y="162"/>
                </a:cubicBezTo>
                <a:cubicBezTo>
                  <a:pt x="140" y="161"/>
                  <a:pt x="124" y="161"/>
                  <a:pt x="108" y="157"/>
                </a:cubicBezTo>
                <a:cubicBezTo>
                  <a:pt x="103" y="156"/>
                  <a:pt x="99" y="154"/>
                  <a:pt x="94" y="152"/>
                </a:cubicBezTo>
                <a:cubicBezTo>
                  <a:pt x="81" y="146"/>
                  <a:pt x="81" y="135"/>
                  <a:pt x="88" y="128"/>
                </a:cubicBezTo>
                <a:cubicBezTo>
                  <a:pt x="97" y="119"/>
                  <a:pt x="106" y="113"/>
                  <a:pt x="117" y="109"/>
                </a:cubicBezTo>
                <a:cubicBezTo>
                  <a:pt x="122" y="106"/>
                  <a:pt x="127" y="105"/>
                  <a:pt x="131" y="103"/>
                </a:cubicBezTo>
                <a:cubicBezTo>
                  <a:pt x="140" y="99"/>
                  <a:pt x="143" y="90"/>
                  <a:pt x="136" y="83"/>
                </a:cubicBezTo>
                <a:cubicBezTo>
                  <a:pt x="123" y="70"/>
                  <a:pt x="118" y="53"/>
                  <a:pt x="118" y="35"/>
                </a:cubicBezTo>
                <a:cubicBezTo>
                  <a:pt x="119" y="16"/>
                  <a:pt x="130" y="6"/>
                  <a:pt x="148" y="1"/>
                </a:cubicBezTo>
                <a:cubicBezTo>
                  <a:pt x="152" y="0"/>
                  <a:pt x="156" y="0"/>
                  <a:pt x="159" y="0"/>
                </a:cubicBezTo>
                <a:cubicBezTo>
                  <a:pt x="163" y="0"/>
                  <a:pt x="167" y="0"/>
                  <a:pt x="170" y="1"/>
                </a:cubicBezTo>
                <a:cubicBezTo>
                  <a:pt x="188" y="6"/>
                  <a:pt x="199" y="16"/>
                  <a:pt x="200" y="35"/>
                </a:cubicBezTo>
                <a:cubicBezTo>
                  <a:pt x="201" y="53"/>
                  <a:pt x="196" y="70"/>
                  <a:pt x="182" y="83"/>
                </a:cubicBezTo>
                <a:cubicBezTo>
                  <a:pt x="176" y="90"/>
                  <a:pt x="178" y="99"/>
                  <a:pt x="187" y="103"/>
                </a:cubicBezTo>
                <a:cubicBezTo>
                  <a:pt x="192" y="105"/>
                  <a:pt x="197" y="106"/>
                  <a:pt x="202" y="109"/>
                </a:cubicBezTo>
                <a:cubicBezTo>
                  <a:pt x="212" y="113"/>
                  <a:pt x="222" y="119"/>
                  <a:pt x="230" y="128"/>
                </a:cubicBezTo>
                <a:cubicBezTo>
                  <a:pt x="235" y="133"/>
                  <a:pt x="238" y="146"/>
                  <a:pt x="224" y="152"/>
                </a:cubicBezTo>
                <a:close/>
                <a:moveTo>
                  <a:pt x="306" y="138"/>
                </a:moveTo>
                <a:cubicBezTo>
                  <a:pt x="300" y="132"/>
                  <a:pt x="293" y="128"/>
                  <a:pt x="286" y="125"/>
                </a:cubicBezTo>
                <a:cubicBezTo>
                  <a:pt x="282" y="123"/>
                  <a:pt x="279" y="122"/>
                  <a:pt x="276" y="121"/>
                </a:cubicBezTo>
                <a:cubicBezTo>
                  <a:pt x="269" y="118"/>
                  <a:pt x="268" y="112"/>
                  <a:pt x="272" y="107"/>
                </a:cubicBezTo>
                <a:cubicBezTo>
                  <a:pt x="282" y="98"/>
                  <a:pt x="285" y="86"/>
                  <a:pt x="285" y="74"/>
                </a:cubicBezTo>
                <a:cubicBezTo>
                  <a:pt x="284" y="60"/>
                  <a:pt x="276" y="53"/>
                  <a:pt x="264" y="50"/>
                </a:cubicBezTo>
                <a:cubicBezTo>
                  <a:pt x="261" y="49"/>
                  <a:pt x="259" y="49"/>
                  <a:pt x="256" y="49"/>
                </a:cubicBezTo>
                <a:cubicBezTo>
                  <a:pt x="254" y="49"/>
                  <a:pt x="251" y="49"/>
                  <a:pt x="249" y="50"/>
                </a:cubicBezTo>
                <a:cubicBezTo>
                  <a:pt x="236" y="53"/>
                  <a:pt x="228" y="60"/>
                  <a:pt x="228" y="74"/>
                </a:cubicBezTo>
                <a:cubicBezTo>
                  <a:pt x="227" y="86"/>
                  <a:pt x="231" y="98"/>
                  <a:pt x="240" y="107"/>
                </a:cubicBezTo>
                <a:cubicBezTo>
                  <a:pt x="245" y="112"/>
                  <a:pt x="243" y="118"/>
                  <a:pt x="237" y="121"/>
                </a:cubicBezTo>
                <a:cubicBezTo>
                  <a:pt x="236" y="121"/>
                  <a:pt x="236" y="121"/>
                  <a:pt x="236" y="121"/>
                </a:cubicBezTo>
                <a:cubicBezTo>
                  <a:pt x="237" y="122"/>
                  <a:pt x="238" y="123"/>
                  <a:pt x="239" y="124"/>
                </a:cubicBezTo>
                <a:cubicBezTo>
                  <a:pt x="243" y="128"/>
                  <a:pt x="245" y="135"/>
                  <a:pt x="244" y="141"/>
                </a:cubicBezTo>
                <a:cubicBezTo>
                  <a:pt x="243" y="148"/>
                  <a:pt x="239" y="154"/>
                  <a:pt x="232" y="157"/>
                </a:cubicBezTo>
                <a:cubicBezTo>
                  <a:pt x="230" y="158"/>
                  <a:pt x="228" y="159"/>
                  <a:pt x="226" y="159"/>
                </a:cubicBezTo>
                <a:cubicBezTo>
                  <a:pt x="235" y="161"/>
                  <a:pt x="245" y="161"/>
                  <a:pt x="256" y="162"/>
                </a:cubicBezTo>
                <a:cubicBezTo>
                  <a:pt x="270" y="161"/>
                  <a:pt x="281" y="161"/>
                  <a:pt x="292" y="158"/>
                </a:cubicBezTo>
                <a:cubicBezTo>
                  <a:pt x="295" y="158"/>
                  <a:pt x="299" y="157"/>
                  <a:pt x="302" y="155"/>
                </a:cubicBezTo>
                <a:cubicBezTo>
                  <a:pt x="311" y="151"/>
                  <a:pt x="309" y="141"/>
                  <a:pt x="306" y="138"/>
                </a:cubicBezTo>
                <a:close/>
                <a:moveTo>
                  <a:pt x="73" y="141"/>
                </a:moveTo>
                <a:cubicBezTo>
                  <a:pt x="72" y="135"/>
                  <a:pt x="74" y="129"/>
                  <a:pt x="80" y="124"/>
                </a:cubicBezTo>
                <a:cubicBezTo>
                  <a:pt x="82" y="122"/>
                  <a:pt x="84" y="120"/>
                  <a:pt x="86" y="118"/>
                </a:cubicBezTo>
                <a:cubicBezTo>
                  <a:pt x="85" y="117"/>
                  <a:pt x="83" y="117"/>
                  <a:pt x="82" y="116"/>
                </a:cubicBezTo>
                <a:cubicBezTo>
                  <a:pt x="75" y="114"/>
                  <a:pt x="73" y="107"/>
                  <a:pt x="78" y="101"/>
                </a:cubicBezTo>
                <a:cubicBezTo>
                  <a:pt x="89" y="91"/>
                  <a:pt x="93" y="78"/>
                  <a:pt x="92" y="64"/>
                </a:cubicBezTo>
                <a:cubicBezTo>
                  <a:pt x="91" y="49"/>
                  <a:pt x="83" y="42"/>
                  <a:pt x="69" y="38"/>
                </a:cubicBezTo>
                <a:cubicBezTo>
                  <a:pt x="66" y="37"/>
                  <a:pt x="63" y="37"/>
                  <a:pt x="61" y="37"/>
                </a:cubicBezTo>
                <a:cubicBezTo>
                  <a:pt x="58" y="37"/>
                  <a:pt x="55" y="37"/>
                  <a:pt x="52" y="38"/>
                </a:cubicBezTo>
                <a:cubicBezTo>
                  <a:pt x="38" y="42"/>
                  <a:pt x="30" y="49"/>
                  <a:pt x="29" y="64"/>
                </a:cubicBezTo>
                <a:cubicBezTo>
                  <a:pt x="28" y="78"/>
                  <a:pt x="32" y="91"/>
                  <a:pt x="43" y="101"/>
                </a:cubicBezTo>
                <a:cubicBezTo>
                  <a:pt x="48" y="107"/>
                  <a:pt x="46" y="114"/>
                  <a:pt x="39" y="116"/>
                </a:cubicBezTo>
                <a:cubicBezTo>
                  <a:pt x="35" y="118"/>
                  <a:pt x="32" y="119"/>
                  <a:pt x="28" y="121"/>
                </a:cubicBezTo>
                <a:cubicBezTo>
                  <a:pt x="20" y="125"/>
                  <a:pt x="12" y="129"/>
                  <a:pt x="6" y="135"/>
                </a:cubicBezTo>
                <a:cubicBezTo>
                  <a:pt x="0" y="141"/>
                  <a:pt x="0" y="150"/>
                  <a:pt x="10" y="154"/>
                </a:cubicBezTo>
                <a:cubicBezTo>
                  <a:pt x="14" y="156"/>
                  <a:pt x="17" y="157"/>
                  <a:pt x="21" y="158"/>
                </a:cubicBezTo>
                <a:cubicBezTo>
                  <a:pt x="33" y="161"/>
                  <a:pt x="45" y="161"/>
                  <a:pt x="61" y="162"/>
                </a:cubicBezTo>
                <a:cubicBezTo>
                  <a:pt x="73" y="161"/>
                  <a:pt x="83" y="161"/>
                  <a:pt x="93" y="159"/>
                </a:cubicBezTo>
                <a:cubicBezTo>
                  <a:pt x="91" y="159"/>
                  <a:pt x="89" y="158"/>
                  <a:pt x="87" y="157"/>
                </a:cubicBezTo>
                <a:cubicBezTo>
                  <a:pt x="79" y="153"/>
                  <a:pt x="74" y="148"/>
                  <a:pt x="73" y="14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851BE4C-DB1E-594E-9A56-466A6854E11E}"/>
              </a:ext>
            </a:extLst>
          </p:cNvPr>
          <p:cNvGrpSpPr/>
          <p:nvPr/>
        </p:nvGrpSpPr>
        <p:grpSpPr>
          <a:xfrm>
            <a:off x="849312" y="2436812"/>
            <a:ext cx="1985962" cy="1981200"/>
            <a:chOff x="849312" y="2436812"/>
            <a:chExt cx="1985962" cy="1981200"/>
          </a:xfrm>
        </p:grpSpPr>
        <p:sp>
          <p:nvSpPr>
            <p:cNvPr id="953" name="Google Shape;953;p39"/>
            <p:cNvSpPr/>
            <p:nvPr/>
          </p:nvSpPr>
          <p:spPr>
            <a:xfrm>
              <a:off x="1508125" y="3656012"/>
              <a:ext cx="1219200" cy="762000"/>
            </a:xfrm>
            <a:custGeom>
              <a:avLst/>
              <a:gdLst/>
              <a:ahLst/>
              <a:cxnLst/>
              <a:rect l="l" t="t" r="r" b="b"/>
              <a:pathLst>
                <a:path w="261" h="163" extrusionOk="0">
                  <a:moveTo>
                    <a:pt x="261" y="0"/>
                  </a:moveTo>
                  <a:cubicBezTo>
                    <a:pt x="250" y="10"/>
                    <a:pt x="235" y="16"/>
                    <a:pt x="219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0" y="78"/>
                    <a:pt x="0" y="119"/>
                    <a:pt x="26" y="144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38" y="157"/>
                    <a:pt x="55" y="163"/>
                    <a:pt x="72" y="163"/>
                  </a:cubicBezTo>
                  <a:cubicBezTo>
                    <a:pt x="88" y="163"/>
                    <a:pt x="105" y="157"/>
                    <a:pt x="117" y="144"/>
                  </a:cubicBezTo>
                  <a:cubicBezTo>
                    <a:pt x="261" y="0"/>
                    <a:pt x="261" y="0"/>
                    <a:pt x="261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849312" y="3124200"/>
              <a:ext cx="1985962" cy="606425"/>
            </a:xfrm>
            <a:custGeom>
              <a:avLst/>
              <a:gdLst/>
              <a:ahLst/>
              <a:cxnLst/>
              <a:rect l="l" t="t" r="r" b="b"/>
              <a:pathLst>
                <a:path w="425" h="130" extrusionOk="0">
                  <a:moveTo>
                    <a:pt x="405" y="19"/>
                  </a:moveTo>
                  <a:cubicBezTo>
                    <a:pt x="418" y="32"/>
                    <a:pt x="424" y="49"/>
                    <a:pt x="424" y="65"/>
                  </a:cubicBezTo>
                  <a:cubicBezTo>
                    <a:pt x="424" y="82"/>
                    <a:pt x="418" y="98"/>
                    <a:pt x="405" y="111"/>
                  </a:cubicBezTo>
                  <a:cubicBezTo>
                    <a:pt x="402" y="114"/>
                    <a:pt x="402" y="114"/>
                    <a:pt x="402" y="114"/>
                  </a:cubicBezTo>
                  <a:cubicBezTo>
                    <a:pt x="416" y="103"/>
                    <a:pt x="425" y="85"/>
                    <a:pt x="425" y="65"/>
                  </a:cubicBezTo>
                  <a:cubicBezTo>
                    <a:pt x="425" y="47"/>
                    <a:pt x="417" y="31"/>
                    <a:pt x="405" y="19"/>
                  </a:cubicBezTo>
                  <a:moveTo>
                    <a:pt x="203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29" y="0"/>
                    <a:pt x="0" y="30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68" y="65"/>
                    <a:pt x="268" y="65"/>
                    <a:pt x="268" y="65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39"/>
            <p:cNvSpPr/>
            <p:nvPr/>
          </p:nvSpPr>
          <p:spPr>
            <a:xfrm>
              <a:off x="1798637" y="3427412"/>
              <a:ext cx="1031875" cy="303212"/>
            </a:xfrm>
            <a:custGeom>
              <a:avLst/>
              <a:gdLst/>
              <a:ahLst/>
              <a:cxnLst/>
              <a:rect l="l" t="t" r="r" b="b"/>
              <a:pathLst>
                <a:path w="221" h="65" extrusionOk="0">
                  <a:moveTo>
                    <a:pt x="221" y="0"/>
                  </a:moveTo>
                  <a:cubicBezTo>
                    <a:pt x="221" y="17"/>
                    <a:pt x="215" y="33"/>
                    <a:pt x="202" y="46"/>
                  </a:cubicBezTo>
                  <a:cubicBezTo>
                    <a:pt x="190" y="59"/>
                    <a:pt x="173" y="65"/>
                    <a:pt x="157" y="65"/>
                  </a:cubicBezTo>
                  <a:cubicBezTo>
                    <a:pt x="140" y="65"/>
                    <a:pt x="123" y="59"/>
                    <a:pt x="111" y="46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57" y="65"/>
                    <a:pt x="157" y="65"/>
                    <a:pt x="157" y="65"/>
                  </a:cubicBezTo>
                  <a:cubicBezTo>
                    <a:pt x="173" y="65"/>
                    <a:pt x="188" y="59"/>
                    <a:pt x="199" y="49"/>
                  </a:cubicBezTo>
                  <a:cubicBezTo>
                    <a:pt x="202" y="46"/>
                    <a:pt x="202" y="46"/>
                    <a:pt x="202" y="46"/>
                  </a:cubicBezTo>
                  <a:cubicBezTo>
                    <a:pt x="215" y="33"/>
                    <a:pt x="221" y="17"/>
                    <a:pt x="221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39"/>
            <p:cNvSpPr/>
            <p:nvPr/>
          </p:nvSpPr>
          <p:spPr>
            <a:xfrm>
              <a:off x="1508125" y="2436812"/>
              <a:ext cx="1233487" cy="776287"/>
            </a:xfrm>
            <a:custGeom>
              <a:avLst/>
              <a:gdLst/>
              <a:ahLst/>
              <a:cxnLst/>
              <a:rect l="l" t="t" r="r" b="b"/>
              <a:pathLst>
                <a:path w="264" h="166" extrusionOk="0">
                  <a:moveTo>
                    <a:pt x="72" y="0"/>
                  </a:moveTo>
                  <a:cubicBezTo>
                    <a:pt x="55" y="0"/>
                    <a:pt x="38" y="7"/>
                    <a:pt x="26" y="19"/>
                  </a:cubicBezTo>
                  <a:cubicBezTo>
                    <a:pt x="0" y="45"/>
                    <a:pt x="0" y="86"/>
                    <a:pt x="26" y="111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215" y="147"/>
                    <a:pt x="215" y="147"/>
                    <a:pt x="215" y="147"/>
                  </a:cubicBezTo>
                  <a:cubicBezTo>
                    <a:pt x="216" y="147"/>
                    <a:pt x="217" y="147"/>
                    <a:pt x="219" y="147"/>
                  </a:cubicBezTo>
                  <a:cubicBezTo>
                    <a:pt x="235" y="147"/>
                    <a:pt x="252" y="154"/>
                    <a:pt x="264" y="166"/>
                  </a:cubicBezTo>
                  <a:cubicBezTo>
                    <a:pt x="264" y="166"/>
                    <a:pt x="264" y="166"/>
                    <a:pt x="264" y="166"/>
                  </a:cubicBezTo>
                  <a:cubicBezTo>
                    <a:pt x="264" y="166"/>
                    <a:pt x="264" y="166"/>
                    <a:pt x="264" y="166"/>
                  </a:cubicBezTo>
                  <a:cubicBezTo>
                    <a:pt x="264" y="166"/>
                    <a:pt x="264" y="166"/>
                    <a:pt x="264" y="166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05" y="7"/>
                    <a:pt x="88" y="0"/>
                    <a:pt x="72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9"/>
            <p:cNvSpPr/>
            <p:nvPr/>
          </p:nvSpPr>
          <p:spPr>
            <a:xfrm>
              <a:off x="2513012" y="3124200"/>
              <a:ext cx="228600" cy="88900"/>
            </a:xfrm>
            <a:custGeom>
              <a:avLst/>
              <a:gdLst/>
              <a:ahLst/>
              <a:cxnLst/>
              <a:rect l="l" t="t" r="r" b="b"/>
              <a:pathLst>
                <a:path w="49" h="19" extrusionOk="0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2" y="0"/>
                    <a:pt x="38" y="8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37" y="7"/>
                    <a:pt x="20" y="0"/>
                    <a:pt x="4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39"/>
            <p:cNvSpPr/>
            <p:nvPr/>
          </p:nvSpPr>
          <p:spPr>
            <a:xfrm>
              <a:off x="1798637" y="3124200"/>
              <a:ext cx="714375" cy="303212"/>
            </a:xfrm>
            <a:custGeom>
              <a:avLst/>
              <a:gdLst/>
              <a:ahLst/>
              <a:cxnLst/>
              <a:rect l="l" t="t" r="r" b="b"/>
              <a:pathLst>
                <a:path w="153" h="65" extrusionOk="0">
                  <a:moveTo>
                    <a:pt x="1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22" y="8"/>
                    <a:pt x="137" y="1"/>
                    <a:pt x="153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39"/>
            <p:cNvSpPr/>
            <p:nvPr/>
          </p:nvSpPr>
          <p:spPr>
            <a:xfrm>
              <a:off x="2101850" y="3124200"/>
              <a:ext cx="728662" cy="606425"/>
            </a:xfrm>
            <a:custGeom>
              <a:avLst/>
              <a:gdLst/>
              <a:ahLst/>
              <a:cxnLst/>
              <a:rect l="l" t="t" r="r" b="b"/>
              <a:pathLst>
                <a:path w="156" h="130" extrusionOk="0">
                  <a:moveTo>
                    <a:pt x="92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72" y="1"/>
                    <a:pt x="57" y="8"/>
                    <a:pt x="46" y="1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58" y="124"/>
                    <a:pt x="75" y="130"/>
                    <a:pt x="92" y="130"/>
                  </a:cubicBezTo>
                  <a:cubicBezTo>
                    <a:pt x="108" y="130"/>
                    <a:pt x="125" y="124"/>
                    <a:pt x="137" y="111"/>
                  </a:cubicBezTo>
                  <a:cubicBezTo>
                    <a:pt x="150" y="98"/>
                    <a:pt x="156" y="82"/>
                    <a:pt x="156" y="65"/>
                  </a:cubicBezTo>
                  <a:cubicBezTo>
                    <a:pt x="156" y="49"/>
                    <a:pt x="150" y="32"/>
                    <a:pt x="137" y="19"/>
                  </a:cubicBezTo>
                  <a:cubicBezTo>
                    <a:pt x="126" y="8"/>
                    <a:pt x="110" y="0"/>
                    <a:pt x="92" y="0"/>
                  </a:cubicBezTo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4F779CA-51F9-0440-9AC5-BBCAAF2C2AF1}"/>
              </a:ext>
            </a:extLst>
          </p:cNvPr>
          <p:cNvGrpSpPr/>
          <p:nvPr/>
        </p:nvGrpSpPr>
        <p:grpSpPr>
          <a:xfrm>
            <a:off x="3689350" y="2436812"/>
            <a:ext cx="1979612" cy="1981200"/>
            <a:chOff x="3689350" y="2436812"/>
            <a:chExt cx="1979612" cy="1981200"/>
          </a:xfrm>
        </p:grpSpPr>
        <p:sp>
          <p:nvSpPr>
            <p:cNvPr id="960" name="Google Shape;960;p39"/>
            <p:cNvSpPr/>
            <p:nvPr/>
          </p:nvSpPr>
          <p:spPr>
            <a:xfrm>
              <a:off x="4348162" y="3656012"/>
              <a:ext cx="1212850" cy="762000"/>
            </a:xfrm>
            <a:custGeom>
              <a:avLst/>
              <a:gdLst/>
              <a:ahLst/>
              <a:cxnLst/>
              <a:rect l="l" t="t" r="r" b="b"/>
              <a:pathLst>
                <a:path w="260" h="163" extrusionOk="0">
                  <a:moveTo>
                    <a:pt x="260" y="0"/>
                  </a:moveTo>
                  <a:cubicBezTo>
                    <a:pt x="249" y="10"/>
                    <a:pt x="234" y="16"/>
                    <a:pt x="218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78"/>
                    <a:pt x="0" y="119"/>
                    <a:pt x="25" y="144"/>
                  </a:cubicBezTo>
                  <a:cubicBezTo>
                    <a:pt x="25" y="144"/>
                    <a:pt x="25" y="144"/>
                    <a:pt x="25" y="144"/>
                  </a:cubicBezTo>
                  <a:cubicBezTo>
                    <a:pt x="38" y="157"/>
                    <a:pt x="54" y="163"/>
                    <a:pt x="71" y="163"/>
                  </a:cubicBezTo>
                  <a:cubicBezTo>
                    <a:pt x="88" y="163"/>
                    <a:pt x="104" y="157"/>
                    <a:pt x="117" y="144"/>
                  </a:cubicBezTo>
                  <a:cubicBezTo>
                    <a:pt x="260" y="0"/>
                    <a:pt x="260" y="0"/>
                    <a:pt x="260" y="0"/>
                  </a:cubicBezTo>
                </a:path>
              </a:pathLst>
            </a:custGeom>
            <a:solidFill>
              <a:srgbClr val="9AE4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39"/>
            <p:cNvSpPr/>
            <p:nvPr/>
          </p:nvSpPr>
          <p:spPr>
            <a:xfrm>
              <a:off x="3689350" y="3124200"/>
              <a:ext cx="1979612" cy="606425"/>
            </a:xfrm>
            <a:custGeom>
              <a:avLst/>
              <a:gdLst/>
              <a:ahLst/>
              <a:cxnLst/>
              <a:rect l="l" t="t" r="r" b="b"/>
              <a:pathLst>
                <a:path w="424" h="130" extrusionOk="0">
                  <a:moveTo>
                    <a:pt x="405" y="19"/>
                  </a:moveTo>
                  <a:cubicBezTo>
                    <a:pt x="417" y="32"/>
                    <a:pt x="424" y="49"/>
                    <a:pt x="424" y="65"/>
                  </a:cubicBezTo>
                  <a:cubicBezTo>
                    <a:pt x="424" y="82"/>
                    <a:pt x="417" y="98"/>
                    <a:pt x="405" y="111"/>
                  </a:cubicBezTo>
                  <a:cubicBezTo>
                    <a:pt x="401" y="114"/>
                    <a:pt x="401" y="114"/>
                    <a:pt x="401" y="114"/>
                  </a:cubicBezTo>
                  <a:cubicBezTo>
                    <a:pt x="415" y="103"/>
                    <a:pt x="424" y="85"/>
                    <a:pt x="424" y="65"/>
                  </a:cubicBezTo>
                  <a:cubicBezTo>
                    <a:pt x="424" y="47"/>
                    <a:pt x="417" y="31"/>
                    <a:pt x="405" y="19"/>
                  </a:cubicBezTo>
                  <a:moveTo>
                    <a:pt x="202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29" y="0"/>
                    <a:pt x="0" y="30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67" y="65"/>
                    <a:pt x="267" y="65"/>
                    <a:pt x="267" y="65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solidFill>
              <a:srgbClr val="9AE4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4632325" y="3427412"/>
              <a:ext cx="1036637" cy="303212"/>
            </a:xfrm>
            <a:custGeom>
              <a:avLst/>
              <a:gdLst/>
              <a:ahLst/>
              <a:cxnLst/>
              <a:rect l="l" t="t" r="r" b="b"/>
              <a:pathLst>
                <a:path w="222" h="65" extrusionOk="0">
                  <a:moveTo>
                    <a:pt x="222" y="0"/>
                  </a:moveTo>
                  <a:cubicBezTo>
                    <a:pt x="222" y="17"/>
                    <a:pt x="215" y="33"/>
                    <a:pt x="203" y="46"/>
                  </a:cubicBezTo>
                  <a:cubicBezTo>
                    <a:pt x="190" y="59"/>
                    <a:pt x="174" y="65"/>
                    <a:pt x="157" y="65"/>
                  </a:cubicBezTo>
                  <a:cubicBezTo>
                    <a:pt x="140" y="65"/>
                    <a:pt x="124" y="59"/>
                    <a:pt x="111" y="46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57" y="65"/>
                    <a:pt x="157" y="65"/>
                    <a:pt x="157" y="65"/>
                  </a:cubicBezTo>
                  <a:cubicBezTo>
                    <a:pt x="173" y="65"/>
                    <a:pt x="188" y="59"/>
                    <a:pt x="199" y="49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215" y="33"/>
                    <a:pt x="222" y="17"/>
                    <a:pt x="222" y="0"/>
                  </a:cubicBezTo>
                </a:path>
              </a:pathLst>
            </a:custGeom>
            <a:solidFill>
              <a:srgbClr val="5DCC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39"/>
            <p:cNvSpPr/>
            <p:nvPr/>
          </p:nvSpPr>
          <p:spPr>
            <a:xfrm>
              <a:off x="4348162" y="2436812"/>
              <a:ext cx="1231900" cy="776287"/>
            </a:xfrm>
            <a:custGeom>
              <a:avLst/>
              <a:gdLst/>
              <a:ahLst/>
              <a:cxnLst/>
              <a:rect l="l" t="t" r="r" b="b"/>
              <a:pathLst>
                <a:path w="264" h="166" extrusionOk="0">
                  <a:moveTo>
                    <a:pt x="71" y="0"/>
                  </a:moveTo>
                  <a:cubicBezTo>
                    <a:pt x="54" y="0"/>
                    <a:pt x="38" y="7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0" y="45"/>
                    <a:pt x="0" y="86"/>
                    <a:pt x="25" y="111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5" y="147"/>
                    <a:pt x="217" y="147"/>
                    <a:pt x="218" y="147"/>
                  </a:cubicBezTo>
                  <a:cubicBezTo>
                    <a:pt x="235" y="147"/>
                    <a:pt x="251" y="154"/>
                    <a:pt x="264" y="166"/>
                  </a:cubicBezTo>
                  <a:cubicBezTo>
                    <a:pt x="264" y="166"/>
                    <a:pt x="264" y="166"/>
                    <a:pt x="264" y="166"/>
                  </a:cubicBezTo>
                  <a:cubicBezTo>
                    <a:pt x="264" y="166"/>
                    <a:pt x="264" y="166"/>
                    <a:pt x="264" y="166"/>
                  </a:cubicBezTo>
                  <a:cubicBezTo>
                    <a:pt x="264" y="166"/>
                    <a:pt x="264" y="166"/>
                    <a:pt x="264" y="166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04" y="7"/>
                    <a:pt x="88" y="0"/>
                    <a:pt x="71" y="0"/>
                  </a:cubicBezTo>
                </a:path>
              </a:pathLst>
            </a:custGeom>
            <a:solidFill>
              <a:srgbClr val="9AE4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9"/>
            <p:cNvSpPr/>
            <p:nvPr/>
          </p:nvSpPr>
          <p:spPr>
            <a:xfrm>
              <a:off x="5346700" y="3124200"/>
              <a:ext cx="233362" cy="88900"/>
            </a:xfrm>
            <a:custGeom>
              <a:avLst/>
              <a:gdLst/>
              <a:ahLst/>
              <a:cxnLst/>
              <a:rect l="l" t="t" r="r" b="b"/>
              <a:pathLst>
                <a:path w="50" h="19" extrusionOk="0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2" y="0"/>
                    <a:pt x="38" y="8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37" y="7"/>
                    <a:pt x="21" y="0"/>
                    <a:pt x="4" y="0"/>
                  </a:cubicBezTo>
                </a:path>
              </a:pathLst>
            </a:custGeom>
            <a:solidFill>
              <a:srgbClr val="5DCC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39"/>
            <p:cNvSpPr/>
            <p:nvPr/>
          </p:nvSpPr>
          <p:spPr>
            <a:xfrm>
              <a:off x="4632325" y="3124200"/>
              <a:ext cx="714375" cy="303212"/>
            </a:xfrm>
            <a:custGeom>
              <a:avLst/>
              <a:gdLst/>
              <a:ahLst/>
              <a:cxnLst/>
              <a:rect l="l" t="t" r="r" b="b"/>
              <a:pathLst>
                <a:path w="153" h="65" extrusionOk="0">
                  <a:moveTo>
                    <a:pt x="1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23" y="8"/>
                    <a:pt x="138" y="1"/>
                    <a:pt x="153" y="0"/>
                  </a:cubicBezTo>
                </a:path>
              </a:pathLst>
            </a:custGeom>
            <a:solidFill>
              <a:srgbClr val="5DCC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9"/>
            <p:cNvSpPr/>
            <p:nvPr/>
          </p:nvSpPr>
          <p:spPr>
            <a:xfrm>
              <a:off x="4935537" y="3124200"/>
              <a:ext cx="733425" cy="606425"/>
            </a:xfrm>
            <a:custGeom>
              <a:avLst/>
              <a:gdLst/>
              <a:ahLst/>
              <a:cxnLst/>
              <a:rect l="l" t="t" r="r" b="b"/>
              <a:pathLst>
                <a:path w="157" h="130" extrusionOk="0">
                  <a:moveTo>
                    <a:pt x="92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73" y="1"/>
                    <a:pt x="58" y="8"/>
                    <a:pt x="46" y="1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59" y="124"/>
                    <a:pt x="75" y="130"/>
                    <a:pt x="92" y="130"/>
                  </a:cubicBezTo>
                  <a:cubicBezTo>
                    <a:pt x="109" y="130"/>
                    <a:pt x="125" y="124"/>
                    <a:pt x="138" y="111"/>
                  </a:cubicBezTo>
                  <a:cubicBezTo>
                    <a:pt x="150" y="98"/>
                    <a:pt x="157" y="82"/>
                    <a:pt x="157" y="65"/>
                  </a:cubicBezTo>
                  <a:cubicBezTo>
                    <a:pt x="157" y="49"/>
                    <a:pt x="150" y="32"/>
                    <a:pt x="138" y="19"/>
                  </a:cubicBezTo>
                  <a:cubicBezTo>
                    <a:pt x="126" y="8"/>
                    <a:pt x="110" y="0"/>
                    <a:pt x="92" y="0"/>
                  </a:cubicBezTo>
                </a:path>
              </a:pathLst>
            </a:custGeom>
            <a:solidFill>
              <a:srgbClr val="38B7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220A8F7-C382-754E-9BA2-437DABB9E038}"/>
              </a:ext>
            </a:extLst>
          </p:cNvPr>
          <p:cNvGrpSpPr/>
          <p:nvPr/>
        </p:nvGrpSpPr>
        <p:grpSpPr>
          <a:xfrm>
            <a:off x="6523037" y="2436812"/>
            <a:ext cx="1979613" cy="1981200"/>
            <a:chOff x="6523037" y="2436812"/>
            <a:chExt cx="1979613" cy="1981200"/>
          </a:xfrm>
        </p:grpSpPr>
        <p:sp>
          <p:nvSpPr>
            <p:cNvPr id="967" name="Google Shape;967;p39"/>
            <p:cNvSpPr/>
            <p:nvPr/>
          </p:nvSpPr>
          <p:spPr>
            <a:xfrm>
              <a:off x="7181850" y="3656012"/>
              <a:ext cx="1219200" cy="762000"/>
            </a:xfrm>
            <a:custGeom>
              <a:avLst/>
              <a:gdLst/>
              <a:ahLst/>
              <a:cxnLst/>
              <a:rect l="l" t="t" r="r" b="b"/>
              <a:pathLst>
                <a:path w="261" h="163" extrusionOk="0">
                  <a:moveTo>
                    <a:pt x="261" y="0"/>
                  </a:moveTo>
                  <a:cubicBezTo>
                    <a:pt x="249" y="10"/>
                    <a:pt x="235" y="16"/>
                    <a:pt x="218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0" y="78"/>
                    <a:pt x="0" y="119"/>
                    <a:pt x="26" y="144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38" y="157"/>
                    <a:pt x="55" y="163"/>
                    <a:pt x="71" y="163"/>
                  </a:cubicBezTo>
                  <a:cubicBezTo>
                    <a:pt x="88" y="163"/>
                    <a:pt x="105" y="157"/>
                    <a:pt x="117" y="144"/>
                  </a:cubicBezTo>
                  <a:cubicBezTo>
                    <a:pt x="261" y="0"/>
                    <a:pt x="261" y="0"/>
                    <a:pt x="261" y="0"/>
                  </a:cubicBezTo>
                </a:path>
              </a:pathLst>
            </a:custGeom>
            <a:solidFill>
              <a:srgbClr val="BEB3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6523037" y="3124200"/>
              <a:ext cx="1979612" cy="606425"/>
            </a:xfrm>
            <a:custGeom>
              <a:avLst/>
              <a:gdLst/>
              <a:ahLst/>
              <a:cxnLst/>
              <a:rect l="l" t="t" r="r" b="b"/>
              <a:pathLst>
                <a:path w="424" h="130" extrusionOk="0">
                  <a:moveTo>
                    <a:pt x="405" y="19"/>
                  </a:moveTo>
                  <a:cubicBezTo>
                    <a:pt x="418" y="32"/>
                    <a:pt x="424" y="49"/>
                    <a:pt x="424" y="65"/>
                  </a:cubicBezTo>
                  <a:cubicBezTo>
                    <a:pt x="424" y="82"/>
                    <a:pt x="418" y="98"/>
                    <a:pt x="405" y="111"/>
                  </a:cubicBezTo>
                  <a:cubicBezTo>
                    <a:pt x="402" y="114"/>
                    <a:pt x="402" y="114"/>
                    <a:pt x="402" y="114"/>
                  </a:cubicBezTo>
                  <a:cubicBezTo>
                    <a:pt x="416" y="103"/>
                    <a:pt x="424" y="85"/>
                    <a:pt x="424" y="65"/>
                  </a:cubicBezTo>
                  <a:cubicBezTo>
                    <a:pt x="424" y="47"/>
                    <a:pt x="417" y="31"/>
                    <a:pt x="405" y="19"/>
                  </a:cubicBezTo>
                  <a:moveTo>
                    <a:pt x="203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29" y="0"/>
                    <a:pt x="0" y="30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68" y="65"/>
                    <a:pt x="268" y="65"/>
                    <a:pt x="268" y="65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BEB3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39"/>
            <p:cNvSpPr/>
            <p:nvPr/>
          </p:nvSpPr>
          <p:spPr>
            <a:xfrm>
              <a:off x="7470775" y="3427412"/>
              <a:ext cx="1031875" cy="303212"/>
            </a:xfrm>
            <a:custGeom>
              <a:avLst/>
              <a:gdLst/>
              <a:ahLst/>
              <a:cxnLst/>
              <a:rect l="l" t="t" r="r" b="b"/>
              <a:pathLst>
                <a:path w="221" h="65" extrusionOk="0">
                  <a:moveTo>
                    <a:pt x="221" y="0"/>
                  </a:moveTo>
                  <a:cubicBezTo>
                    <a:pt x="221" y="17"/>
                    <a:pt x="215" y="33"/>
                    <a:pt x="202" y="46"/>
                  </a:cubicBezTo>
                  <a:cubicBezTo>
                    <a:pt x="190" y="59"/>
                    <a:pt x="173" y="65"/>
                    <a:pt x="156" y="65"/>
                  </a:cubicBezTo>
                  <a:cubicBezTo>
                    <a:pt x="140" y="65"/>
                    <a:pt x="123" y="59"/>
                    <a:pt x="110" y="46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73" y="65"/>
                    <a:pt x="187" y="59"/>
                    <a:pt x="199" y="49"/>
                  </a:cubicBezTo>
                  <a:cubicBezTo>
                    <a:pt x="202" y="46"/>
                    <a:pt x="202" y="46"/>
                    <a:pt x="202" y="46"/>
                  </a:cubicBezTo>
                  <a:cubicBezTo>
                    <a:pt x="215" y="33"/>
                    <a:pt x="221" y="17"/>
                    <a:pt x="221" y="0"/>
                  </a:cubicBezTo>
                </a:path>
              </a:pathLst>
            </a:custGeom>
            <a:solidFill>
              <a:srgbClr val="8E7D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39"/>
            <p:cNvSpPr/>
            <p:nvPr/>
          </p:nvSpPr>
          <p:spPr>
            <a:xfrm>
              <a:off x="7181850" y="2436812"/>
              <a:ext cx="1231900" cy="776287"/>
            </a:xfrm>
            <a:custGeom>
              <a:avLst/>
              <a:gdLst/>
              <a:ahLst/>
              <a:cxnLst/>
              <a:rect l="l" t="t" r="r" b="b"/>
              <a:pathLst>
                <a:path w="264" h="166" extrusionOk="0">
                  <a:moveTo>
                    <a:pt x="71" y="0"/>
                  </a:moveTo>
                  <a:cubicBezTo>
                    <a:pt x="55" y="0"/>
                    <a:pt x="38" y="7"/>
                    <a:pt x="26" y="19"/>
                  </a:cubicBezTo>
                  <a:cubicBezTo>
                    <a:pt x="0" y="45"/>
                    <a:pt x="0" y="86"/>
                    <a:pt x="26" y="111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6" y="147"/>
                    <a:pt x="217" y="147"/>
                    <a:pt x="218" y="147"/>
                  </a:cubicBezTo>
                  <a:cubicBezTo>
                    <a:pt x="235" y="147"/>
                    <a:pt x="252" y="154"/>
                    <a:pt x="264" y="166"/>
                  </a:cubicBezTo>
                  <a:cubicBezTo>
                    <a:pt x="264" y="166"/>
                    <a:pt x="264" y="166"/>
                    <a:pt x="264" y="166"/>
                  </a:cubicBezTo>
                  <a:cubicBezTo>
                    <a:pt x="264" y="166"/>
                    <a:pt x="264" y="166"/>
                    <a:pt x="264" y="166"/>
                  </a:cubicBezTo>
                  <a:cubicBezTo>
                    <a:pt x="264" y="166"/>
                    <a:pt x="264" y="166"/>
                    <a:pt x="264" y="166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05" y="7"/>
                    <a:pt x="88" y="0"/>
                    <a:pt x="71" y="0"/>
                  </a:cubicBezTo>
                </a:path>
              </a:pathLst>
            </a:custGeom>
            <a:solidFill>
              <a:srgbClr val="BEB3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8180387" y="3124200"/>
              <a:ext cx="233362" cy="88900"/>
            </a:xfrm>
            <a:custGeom>
              <a:avLst/>
              <a:gdLst/>
              <a:ahLst/>
              <a:cxnLst/>
              <a:rect l="l" t="t" r="r" b="b"/>
              <a:pathLst>
                <a:path w="50" h="19" extrusionOk="0">
                  <a:moveTo>
                    <a:pt x="4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2" y="0"/>
                    <a:pt x="39" y="8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38" y="7"/>
                    <a:pt x="21" y="0"/>
                    <a:pt x="4" y="0"/>
                  </a:cubicBezTo>
                </a:path>
              </a:pathLst>
            </a:custGeom>
            <a:solidFill>
              <a:srgbClr val="8E7D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7470775" y="3124200"/>
              <a:ext cx="709612" cy="303212"/>
            </a:xfrm>
            <a:custGeom>
              <a:avLst/>
              <a:gdLst/>
              <a:ahLst/>
              <a:cxnLst/>
              <a:rect l="l" t="t" r="r" b="b"/>
              <a:pathLst>
                <a:path w="152" h="65" extrusionOk="0">
                  <a:moveTo>
                    <a:pt x="1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22" y="8"/>
                    <a:pt x="137" y="1"/>
                    <a:pt x="152" y="0"/>
                  </a:cubicBezTo>
                </a:path>
              </a:pathLst>
            </a:custGeom>
            <a:solidFill>
              <a:srgbClr val="8E7D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39"/>
            <p:cNvSpPr/>
            <p:nvPr/>
          </p:nvSpPr>
          <p:spPr>
            <a:xfrm>
              <a:off x="7773987" y="3124200"/>
              <a:ext cx="728662" cy="606425"/>
            </a:xfrm>
            <a:custGeom>
              <a:avLst/>
              <a:gdLst/>
              <a:ahLst/>
              <a:cxnLst/>
              <a:rect l="l" t="t" r="r" b="b"/>
              <a:pathLst>
                <a:path w="156" h="130" extrusionOk="0">
                  <a:moveTo>
                    <a:pt x="91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72" y="1"/>
                    <a:pt x="57" y="8"/>
                    <a:pt x="45" y="1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58" y="124"/>
                    <a:pt x="75" y="130"/>
                    <a:pt x="91" y="130"/>
                  </a:cubicBezTo>
                  <a:cubicBezTo>
                    <a:pt x="108" y="130"/>
                    <a:pt x="125" y="124"/>
                    <a:pt x="137" y="111"/>
                  </a:cubicBezTo>
                  <a:cubicBezTo>
                    <a:pt x="150" y="98"/>
                    <a:pt x="156" y="82"/>
                    <a:pt x="156" y="65"/>
                  </a:cubicBezTo>
                  <a:cubicBezTo>
                    <a:pt x="156" y="49"/>
                    <a:pt x="150" y="32"/>
                    <a:pt x="137" y="19"/>
                  </a:cubicBezTo>
                  <a:cubicBezTo>
                    <a:pt x="126" y="8"/>
                    <a:pt x="109" y="0"/>
                    <a:pt x="91" y="0"/>
                  </a:cubicBezTo>
                </a:path>
              </a:pathLst>
            </a:custGeom>
            <a:solidFill>
              <a:srgbClr val="6A575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7B03150-641C-7A47-BDAA-01C9965506AE}"/>
              </a:ext>
            </a:extLst>
          </p:cNvPr>
          <p:cNvGrpSpPr/>
          <p:nvPr/>
        </p:nvGrpSpPr>
        <p:grpSpPr>
          <a:xfrm>
            <a:off x="9361487" y="2436812"/>
            <a:ext cx="1981200" cy="1981200"/>
            <a:chOff x="9361487" y="2436812"/>
            <a:chExt cx="1981200" cy="1981200"/>
          </a:xfrm>
        </p:grpSpPr>
        <p:sp>
          <p:nvSpPr>
            <p:cNvPr id="974" name="Google Shape;974;p39"/>
            <p:cNvSpPr/>
            <p:nvPr/>
          </p:nvSpPr>
          <p:spPr>
            <a:xfrm>
              <a:off x="10020300" y="3656012"/>
              <a:ext cx="1214437" cy="762000"/>
            </a:xfrm>
            <a:custGeom>
              <a:avLst/>
              <a:gdLst/>
              <a:ahLst/>
              <a:cxnLst/>
              <a:rect l="l" t="t" r="r" b="b"/>
              <a:pathLst>
                <a:path w="260" h="163" extrusionOk="0">
                  <a:moveTo>
                    <a:pt x="260" y="0"/>
                  </a:moveTo>
                  <a:cubicBezTo>
                    <a:pt x="249" y="10"/>
                    <a:pt x="234" y="16"/>
                    <a:pt x="218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78"/>
                    <a:pt x="0" y="119"/>
                    <a:pt x="25" y="144"/>
                  </a:cubicBezTo>
                  <a:cubicBezTo>
                    <a:pt x="25" y="144"/>
                    <a:pt x="25" y="144"/>
                    <a:pt x="25" y="144"/>
                  </a:cubicBezTo>
                  <a:cubicBezTo>
                    <a:pt x="38" y="157"/>
                    <a:pt x="54" y="163"/>
                    <a:pt x="71" y="163"/>
                  </a:cubicBezTo>
                  <a:cubicBezTo>
                    <a:pt x="87" y="163"/>
                    <a:pt x="104" y="157"/>
                    <a:pt x="117" y="144"/>
                  </a:cubicBezTo>
                  <a:cubicBezTo>
                    <a:pt x="260" y="0"/>
                    <a:pt x="260" y="0"/>
                    <a:pt x="260" y="0"/>
                  </a:cubicBezTo>
                </a:path>
              </a:pathLst>
            </a:custGeom>
            <a:solidFill>
              <a:srgbClr val="F8AF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39"/>
            <p:cNvSpPr/>
            <p:nvPr/>
          </p:nvSpPr>
          <p:spPr>
            <a:xfrm>
              <a:off x="9361487" y="3124200"/>
              <a:ext cx="1981200" cy="606425"/>
            </a:xfrm>
            <a:custGeom>
              <a:avLst/>
              <a:gdLst/>
              <a:ahLst/>
              <a:cxnLst/>
              <a:rect l="l" t="t" r="r" b="b"/>
              <a:pathLst>
                <a:path w="424" h="130" extrusionOk="0">
                  <a:moveTo>
                    <a:pt x="405" y="19"/>
                  </a:moveTo>
                  <a:cubicBezTo>
                    <a:pt x="417" y="32"/>
                    <a:pt x="424" y="49"/>
                    <a:pt x="424" y="65"/>
                  </a:cubicBezTo>
                  <a:cubicBezTo>
                    <a:pt x="424" y="82"/>
                    <a:pt x="417" y="98"/>
                    <a:pt x="405" y="111"/>
                  </a:cubicBezTo>
                  <a:cubicBezTo>
                    <a:pt x="401" y="114"/>
                    <a:pt x="401" y="114"/>
                    <a:pt x="401" y="114"/>
                  </a:cubicBezTo>
                  <a:cubicBezTo>
                    <a:pt x="415" y="103"/>
                    <a:pt x="424" y="85"/>
                    <a:pt x="424" y="65"/>
                  </a:cubicBezTo>
                  <a:cubicBezTo>
                    <a:pt x="424" y="47"/>
                    <a:pt x="416" y="31"/>
                    <a:pt x="405" y="19"/>
                  </a:cubicBezTo>
                  <a:moveTo>
                    <a:pt x="202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29" y="0"/>
                    <a:pt x="0" y="30"/>
                    <a:pt x="0" y="65"/>
                  </a:cubicBezTo>
                  <a:cubicBezTo>
                    <a:pt x="0" y="101"/>
                    <a:pt x="29" y="130"/>
                    <a:pt x="64" y="130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67" y="65"/>
                    <a:pt x="267" y="65"/>
                    <a:pt x="267" y="65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solidFill>
              <a:srgbClr val="F8AF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39"/>
            <p:cNvSpPr/>
            <p:nvPr/>
          </p:nvSpPr>
          <p:spPr>
            <a:xfrm>
              <a:off x="10306050" y="3427412"/>
              <a:ext cx="1036637" cy="303212"/>
            </a:xfrm>
            <a:custGeom>
              <a:avLst/>
              <a:gdLst/>
              <a:ahLst/>
              <a:cxnLst/>
              <a:rect l="l" t="t" r="r" b="b"/>
              <a:pathLst>
                <a:path w="222" h="65" extrusionOk="0">
                  <a:moveTo>
                    <a:pt x="222" y="0"/>
                  </a:moveTo>
                  <a:cubicBezTo>
                    <a:pt x="222" y="17"/>
                    <a:pt x="215" y="33"/>
                    <a:pt x="203" y="46"/>
                  </a:cubicBezTo>
                  <a:cubicBezTo>
                    <a:pt x="190" y="59"/>
                    <a:pt x="173" y="65"/>
                    <a:pt x="157" y="65"/>
                  </a:cubicBezTo>
                  <a:cubicBezTo>
                    <a:pt x="140" y="65"/>
                    <a:pt x="124" y="59"/>
                    <a:pt x="111" y="46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57" y="65"/>
                    <a:pt x="157" y="65"/>
                    <a:pt x="157" y="65"/>
                  </a:cubicBezTo>
                  <a:cubicBezTo>
                    <a:pt x="173" y="65"/>
                    <a:pt x="188" y="59"/>
                    <a:pt x="199" y="49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215" y="33"/>
                    <a:pt x="222" y="17"/>
                    <a:pt x="222" y="0"/>
                  </a:cubicBezTo>
                </a:path>
              </a:pathLst>
            </a:custGeom>
            <a:solidFill>
              <a:srgbClr val="F178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39"/>
            <p:cNvSpPr/>
            <p:nvPr/>
          </p:nvSpPr>
          <p:spPr>
            <a:xfrm>
              <a:off x="10020300" y="2436812"/>
              <a:ext cx="1233487" cy="776287"/>
            </a:xfrm>
            <a:custGeom>
              <a:avLst/>
              <a:gdLst/>
              <a:ahLst/>
              <a:cxnLst/>
              <a:rect l="l" t="t" r="r" b="b"/>
              <a:pathLst>
                <a:path w="264" h="166" extrusionOk="0">
                  <a:moveTo>
                    <a:pt x="71" y="0"/>
                  </a:moveTo>
                  <a:cubicBezTo>
                    <a:pt x="54" y="0"/>
                    <a:pt x="38" y="7"/>
                    <a:pt x="25" y="19"/>
                  </a:cubicBezTo>
                  <a:cubicBezTo>
                    <a:pt x="0" y="45"/>
                    <a:pt x="0" y="86"/>
                    <a:pt x="25" y="111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5" y="147"/>
                    <a:pt x="216" y="147"/>
                    <a:pt x="218" y="147"/>
                  </a:cubicBezTo>
                  <a:cubicBezTo>
                    <a:pt x="234" y="147"/>
                    <a:pt x="251" y="154"/>
                    <a:pt x="264" y="166"/>
                  </a:cubicBezTo>
                  <a:cubicBezTo>
                    <a:pt x="264" y="166"/>
                    <a:pt x="264" y="166"/>
                    <a:pt x="264" y="166"/>
                  </a:cubicBezTo>
                  <a:cubicBezTo>
                    <a:pt x="264" y="166"/>
                    <a:pt x="264" y="166"/>
                    <a:pt x="264" y="166"/>
                  </a:cubicBezTo>
                  <a:cubicBezTo>
                    <a:pt x="264" y="166"/>
                    <a:pt x="264" y="166"/>
                    <a:pt x="264" y="166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04" y="7"/>
                    <a:pt x="87" y="0"/>
                    <a:pt x="71" y="0"/>
                  </a:cubicBezTo>
                </a:path>
              </a:pathLst>
            </a:custGeom>
            <a:solidFill>
              <a:srgbClr val="F8AF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39"/>
            <p:cNvSpPr/>
            <p:nvPr/>
          </p:nvSpPr>
          <p:spPr>
            <a:xfrm>
              <a:off x="11020425" y="3124200"/>
              <a:ext cx="233362" cy="88900"/>
            </a:xfrm>
            <a:custGeom>
              <a:avLst/>
              <a:gdLst/>
              <a:ahLst/>
              <a:cxnLst/>
              <a:rect l="l" t="t" r="r" b="b"/>
              <a:pathLst>
                <a:path w="50" h="19" extrusionOk="0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2" y="0"/>
                    <a:pt x="38" y="8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37" y="7"/>
                    <a:pt x="20" y="0"/>
                    <a:pt x="4" y="0"/>
                  </a:cubicBezTo>
                </a:path>
              </a:pathLst>
            </a:custGeom>
            <a:solidFill>
              <a:srgbClr val="F178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39"/>
            <p:cNvSpPr/>
            <p:nvPr/>
          </p:nvSpPr>
          <p:spPr>
            <a:xfrm>
              <a:off x="10306050" y="3124200"/>
              <a:ext cx="714375" cy="303212"/>
            </a:xfrm>
            <a:custGeom>
              <a:avLst/>
              <a:gdLst/>
              <a:ahLst/>
              <a:cxnLst/>
              <a:rect l="l" t="t" r="r" b="b"/>
              <a:pathLst>
                <a:path w="153" h="65" extrusionOk="0">
                  <a:moveTo>
                    <a:pt x="1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23" y="8"/>
                    <a:pt x="137" y="1"/>
                    <a:pt x="153" y="0"/>
                  </a:cubicBezTo>
                </a:path>
              </a:pathLst>
            </a:custGeom>
            <a:solidFill>
              <a:srgbClr val="F178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39"/>
            <p:cNvSpPr/>
            <p:nvPr/>
          </p:nvSpPr>
          <p:spPr>
            <a:xfrm>
              <a:off x="10609262" y="3124200"/>
              <a:ext cx="733425" cy="606425"/>
            </a:xfrm>
            <a:custGeom>
              <a:avLst/>
              <a:gdLst/>
              <a:ahLst/>
              <a:cxnLst/>
              <a:rect l="l" t="t" r="r" b="b"/>
              <a:pathLst>
                <a:path w="157" h="130" extrusionOk="0">
                  <a:moveTo>
                    <a:pt x="92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72" y="1"/>
                    <a:pt x="58" y="8"/>
                    <a:pt x="46" y="1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59" y="124"/>
                    <a:pt x="75" y="130"/>
                    <a:pt x="92" y="130"/>
                  </a:cubicBezTo>
                  <a:cubicBezTo>
                    <a:pt x="108" y="130"/>
                    <a:pt x="125" y="124"/>
                    <a:pt x="138" y="111"/>
                  </a:cubicBezTo>
                  <a:cubicBezTo>
                    <a:pt x="150" y="98"/>
                    <a:pt x="157" y="82"/>
                    <a:pt x="157" y="65"/>
                  </a:cubicBezTo>
                  <a:cubicBezTo>
                    <a:pt x="157" y="49"/>
                    <a:pt x="150" y="32"/>
                    <a:pt x="138" y="19"/>
                  </a:cubicBezTo>
                  <a:cubicBezTo>
                    <a:pt x="126" y="8"/>
                    <a:pt x="110" y="0"/>
                    <a:pt x="92" y="0"/>
                  </a:cubicBezTo>
                </a:path>
              </a:pathLst>
            </a:custGeom>
            <a:solidFill>
              <a:srgbClr val="EB52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1" name="Google Shape;981;p39"/>
          <p:cNvSpPr txBox="1"/>
          <p:nvPr/>
        </p:nvSpPr>
        <p:spPr>
          <a:xfrm>
            <a:off x="995362" y="3189287"/>
            <a:ext cx="1116012" cy="5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Montserrat"/>
              <a:buNone/>
            </a:pPr>
            <a:r>
              <a:rPr lang="en-US" sz="2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1988</a:t>
            </a:r>
            <a:endParaRPr/>
          </a:p>
        </p:txBody>
      </p:sp>
      <p:sp>
        <p:nvSpPr>
          <p:cNvPr id="982" name="Google Shape;982;p39"/>
          <p:cNvSpPr txBox="1"/>
          <p:nvPr/>
        </p:nvSpPr>
        <p:spPr>
          <a:xfrm>
            <a:off x="3819525" y="3189287"/>
            <a:ext cx="1139825" cy="5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Montserrat"/>
              <a:buNone/>
            </a:pPr>
            <a:r>
              <a:rPr lang="en-US" sz="2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2001</a:t>
            </a:r>
            <a:endParaRPr/>
          </a:p>
        </p:txBody>
      </p:sp>
      <p:sp>
        <p:nvSpPr>
          <p:cNvPr id="983" name="Google Shape;983;p39"/>
          <p:cNvSpPr txBox="1"/>
          <p:nvPr/>
        </p:nvSpPr>
        <p:spPr>
          <a:xfrm>
            <a:off x="6672262" y="3189287"/>
            <a:ext cx="1101725" cy="5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Montserrat"/>
              <a:buNone/>
            </a:pPr>
            <a:r>
              <a:rPr lang="en-US" sz="2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2017</a:t>
            </a:r>
            <a:endParaRPr/>
          </a:p>
        </p:txBody>
      </p:sp>
      <p:sp>
        <p:nvSpPr>
          <p:cNvPr id="984" name="Google Shape;984;p39"/>
          <p:cNvSpPr txBox="1"/>
          <p:nvPr/>
        </p:nvSpPr>
        <p:spPr>
          <a:xfrm>
            <a:off x="9464675" y="3189287"/>
            <a:ext cx="1185862" cy="5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Montserrat"/>
              <a:buNone/>
            </a:pPr>
            <a:r>
              <a:rPr lang="en-US" sz="29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/>
          </a:p>
        </p:txBody>
      </p:sp>
      <p:sp>
        <p:nvSpPr>
          <p:cNvPr id="985" name="Google Shape;985;p39"/>
          <p:cNvSpPr txBox="1"/>
          <p:nvPr/>
        </p:nvSpPr>
        <p:spPr>
          <a:xfrm>
            <a:off x="9263062" y="830262"/>
            <a:ext cx="1990725" cy="96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</a:pPr>
            <a:r>
              <a:rPr lang="ar-EG" sz="19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986" name="Google Shape;986;p39"/>
          <p:cNvSpPr txBox="1"/>
          <p:nvPr/>
        </p:nvSpPr>
        <p:spPr>
          <a:xfrm>
            <a:off x="995362" y="5114925"/>
            <a:ext cx="1990725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</a:pPr>
            <a:r>
              <a:rPr lang="ar-EG" sz="19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987" name="Google Shape;987;p39"/>
          <p:cNvSpPr txBox="1"/>
          <p:nvPr/>
        </p:nvSpPr>
        <p:spPr>
          <a:xfrm>
            <a:off x="6588125" y="5184775"/>
            <a:ext cx="1990725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</a:pPr>
            <a:r>
              <a:rPr lang="ar-EG" sz="19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9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9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9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9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750" fill="hold"/>
                                            <p:tgtEl>
                                              <p:spTgt spid="9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750" fill="hold"/>
                                            <p:tgtEl>
                                              <p:spTgt spid="9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9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9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9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9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9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9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9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750" fill="hold"/>
                                            <p:tgtEl>
                                              <p:spTgt spid="9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9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9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750"/>
                                            <p:tgtEl>
                                              <p:spTgt spid="9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750" fill="hold"/>
                                            <p:tgtEl>
                                              <p:spTgt spid="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9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9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9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9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9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750" fill="hold"/>
                                            <p:tgtEl>
                                              <p:spTgt spid="9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750" fill="hold"/>
                                            <p:tgtEl>
                                              <p:spTgt spid="9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750" fill="hold"/>
                                            <p:tgtEl>
                                              <p:spTgt spid="9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750" fill="hold"/>
                                            <p:tgtEl>
                                              <p:spTgt spid="9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7" grpId="0"/>
          <p:bldP spid="949" grpId="0" animBg="1"/>
          <p:bldP spid="950" grpId="0" animBg="1"/>
          <p:bldP spid="951" grpId="0" animBg="1"/>
          <p:bldP spid="952" grpId="0" animBg="1"/>
          <p:bldP spid="981" grpId="0"/>
          <p:bldP spid="982" grpId="0"/>
          <p:bldP spid="983" grpId="0"/>
          <p:bldP spid="984" grpId="0"/>
          <p:bldP spid="985" grpId="0"/>
          <p:bldP spid="986" grpId="0"/>
          <p:bldP spid="98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9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9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9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9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9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9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9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9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9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9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9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9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9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750"/>
                                            <p:tgtEl>
                                              <p:spTgt spid="9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9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9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9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9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9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9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9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9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9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7" grpId="0"/>
          <p:bldP spid="949" grpId="0" animBg="1"/>
          <p:bldP spid="950" grpId="0" animBg="1"/>
          <p:bldP spid="951" grpId="0" animBg="1"/>
          <p:bldP spid="952" grpId="0" animBg="1"/>
          <p:bldP spid="981" grpId="0"/>
          <p:bldP spid="982" grpId="0"/>
          <p:bldP spid="983" grpId="0"/>
          <p:bldP spid="984" grpId="0"/>
          <p:bldP spid="985" grpId="0"/>
          <p:bldP spid="986" grpId="0"/>
          <p:bldP spid="987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40"/>
          <p:cNvSpPr txBox="1"/>
          <p:nvPr/>
        </p:nvSpPr>
        <p:spPr>
          <a:xfrm>
            <a:off x="3033712" y="930275"/>
            <a:ext cx="1717675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993" name="Google Shape;993;p40"/>
          <p:cNvSpPr txBox="1"/>
          <p:nvPr/>
        </p:nvSpPr>
        <p:spPr>
          <a:xfrm>
            <a:off x="-30163" y="-1587"/>
            <a:ext cx="12182475" cy="685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40"/>
          <p:cNvSpPr/>
          <p:nvPr/>
        </p:nvSpPr>
        <p:spPr>
          <a:xfrm>
            <a:off x="1412875" y="882650"/>
            <a:ext cx="676275" cy="808037"/>
          </a:xfrm>
          <a:custGeom>
            <a:avLst/>
            <a:gdLst/>
            <a:ahLst/>
            <a:cxnLst/>
            <a:rect l="l" t="t" r="r" b="b"/>
            <a:pathLst>
              <a:path w="172" h="205" extrusionOk="0">
                <a:moveTo>
                  <a:pt x="115" y="198"/>
                </a:moveTo>
                <a:cubicBezTo>
                  <a:pt x="115" y="201"/>
                  <a:pt x="112" y="205"/>
                  <a:pt x="108" y="205"/>
                </a:cubicBezTo>
                <a:cubicBezTo>
                  <a:pt x="65" y="205"/>
                  <a:pt x="65" y="205"/>
                  <a:pt x="65" y="205"/>
                </a:cubicBezTo>
                <a:cubicBezTo>
                  <a:pt x="61" y="205"/>
                  <a:pt x="58" y="201"/>
                  <a:pt x="58" y="198"/>
                </a:cubicBezTo>
                <a:cubicBezTo>
                  <a:pt x="58" y="194"/>
                  <a:pt x="61" y="190"/>
                  <a:pt x="65" y="190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12" y="190"/>
                  <a:pt x="115" y="194"/>
                  <a:pt x="115" y="198"/>
                </a:cubicBezTo>
                <a:close/>
                <a:moveTo>
                  <a:pt x="115" y="179"/>
                </a:moveTo>
                <a:cubicBezTo>
                  <a:pt x="115" y="175"/>
                  <a:pt x="112" y="172"/>
                  <a:pt x="108" y="172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1" y="172"/>
                  <a:pt x="58" y="175"/>
                  <a:pt x="58" y="179"/>
                </a:cubicBezTo>
                <a:cubicBezTo>
                  <a:pt x="58" y="183"/>
                  <a:pt x="61" y="186"/>
                  <a:pt x="65" y="186"/>
                </a:cubicBezTo>
                <a:cubicBezTo>
                  <a:pt x="108" y="186"/>
                  <a:pt x="108" y="186"/>
                  <a:pt x="108" y="186"/>
                </a:cubicBezTo>
                <a:cubicBezTo>
                  <a:pt x="112" y="186"/>
                  <a:pt x="115" y="183"/>
                  <a:pt x="115" y="179"/>
                </a:cubicBezTo>
                <a:close/>
                <a:moveTo>
                  <a:pt x="93" y="101"/>
                </a:moveTo>
                <a:cubicBezTo>
                  <a:pt x="84" y="101"/>
                  <a:pt x="84" y="101"/>
                  <a:pt x="84" y="101"/>
                </a:cubicBezTo>
                <a:cubicBezTo>
                  <a:pt x="80" y="101"/>
                  <a:pt x="80" y="101"/>
                  <a:pt x="80" y="10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2" y="168"/>
                  <a:pt x="84" y="168"/>
                  <a:pt x="86" y="168"/>
                </a:cubicBezTo>
                <a:cubicBezTo>
                  <a:pt x="87" y="168"/>
                  <a:pt x="87" y="168"/>
                  <a:pt x="87" y="168"/>
                </a:cubicBezTo>
                <a:cubicBezTo>
                  <a:pt x="87" y="168"/>
                  <a:pt x="87" y="168"/>
                  <a:pt x="87" y="168"/>
                </a:cubicBezTo>
                <a:cubicBezTo>
                  <a:pt x="87" y="168"/>
                  <a:pt x="87" y="168"/>
                  <a:pt x="87" y="168"/>
                </a:cubicBezTo>
                <a:cubicBezTo>
                  <a:pt x="89" y="168"/>
                  <a:pt x="91" y="168"/>
                  <a:pt x="93" y="168"/>
                </a:cubicBezTo>
                <a:lnTo>
                  <a:pt x="93" y="101"/>
                </a:lnTo>
                <a:close/>
                <a:moveTo>
                  <a:pt x="63" y="74"/>
                </a:moveTo>
                <a:cubicBezTo>
                  <a:pt x="57" y="74"/>
                  <a:pt x="53" y="78"/>
                  <a:pt x="53" y="84"/>
                </a:cubicBezTo>
                <a:cubicBezTo>
                  <a:pt x="53" y="90"/>
                  <a:pt x="57" y="94"/>
                  <a:pt x="63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78"/>
                  <a:pt x="69" y="74"/>
                  <a:pt x="63" y="74"/>
                </a:cubicBezTo>
                <a:close/>
                <a:moveTo>
                  <a:pt x="121" y="84"/>
                </a:moveTo>
                <a:cubicBezTo>
                  <a:pt x="121" y="78"/>
                  <a:pt x="116" y="74"/>
                  <a:pt x="110" y="74"/>
                </a:cubicBezTo>
                <a:cubicBezTo>
                  <a:pt x="105" y="74"/>
                  <a:pt x="100" y="78"/>
                  <a:pt x="100" y="84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110" y="94"/>
                  <a:pt x="110" y="94"/>
                  <a:pt x="110" y="94"/>
                </a:cubicBezTo>
                <a:cubicBezTo>
                  <a:pt x="116" y="94"/>
                  <a:pt x="121" y="90"/>
                  <a:pt x="121" y="84"/>
                </a:cubicBezTo>
                <a:close/>
                <a:moveTo>
                  <a:pt x="143" y="65"/>
                </a:moveTo>
                <a:cubicBezTo>
                  <a:pt x="139" y="47"/>
                  <a:pt x="117" y="28"/>
                  <a:pt x="87" y="27"/>
                </a:cubicBezTo>
                <a:cubicBezTo>
                  <a:pt x="56" y="28"/>
                  <a:pt x="35" y="47"/>
                  <a:pt x="30" y="65"/>
                </a:cubicBezTo>
                <a:cubicBezTo>
                  <a:pt x="26" y="79"/>
                  <a:pt x="30" y="92"/>
                  <a:pt x="36" y="105"/>
                </a:cubicBezTo>
                <a:cubicBezTo>
                  <a:pt x="42" y="117"/>
                  <a:pt x="49" y="126"/>
                  <a:pt x="54" y="138"/>
                </a:cubicBezTo>
                <a:cubicBezTo>
                  <a:pt x="57" y="144"/>
                  <a:pt x="58" y="153"/>
                  <a:pt x="59" y="160"/>
                </a:cubicBezTo>
                <a:cubicBezTo>
                  <a:pt x="60" y="166"/>
                  <a:pt x="62" y="168"/>
                  <a:pt x="69" y="168"/>
                </a:cubicBezTo>
                <a:cubicBezTo>
                  <a:pt x="70" y="168"/>
                  <a:pt x="72" y="168"/>
                  <a:pt x="73" y="168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63" y="101"/>
                  <a:pt x="63" y="101"/>
                  <a:pt x="63" y="101"/>
                </a:cubicBezTo>
                <a:cubicBezTo>
                  <a:pt x="58" y="101"/>
                  <a:pt x="54" y="99"/>
                  <a:pt x="51" y="96"/>
                </a:cubicBezTo>
                <a:cubicBezTo>
                  <a:pt x="48" y="93"/>
                  <a:pt x="46" y="88"/>
                  <a:pt x="46" y="84"/>
                </a:cubicBezTo>
                <a:cubicBezTo>
                  <a:pt x="46" y="79"/>
                  <a:pt x="48" y="75"/>
                  <a:pt x="51" y="72"/>
                </a:cubicBezTo>
                <a:cubicBezTo>
                  <a:pt x="54" y="69"/>
                  <a:pt x="58" y="67"/>
                  <a:pt x="63" y="67"/>
                </a:cubicBezTo>
                <a:cubicBezTo>
                  <a:pt x="72" y="67"/>
                  <a:pt x="80" y="74"/>
                  <a:pt x="80" y="84"/>
                </a:cubicBezTo>
                <a:cubicBezTo>
                  <a:pt x="80" y="94"/>
                  <a:pt x="80" y="94"/>
                  <a:pt x="80" y="94"/>
                </a:cubicBezTo>
                <a:cubicBezTo>
                  <a:pt x="84" y="94"/>
                  <a:pt x="84" y="94"/>
                  <a:pt x="84" y="94"/>
                </a:cubicBezTo>
                <a:cubicBezTo>
                  <a:pt x="93" y="94"/>
                  <a:pt x="93" y="94"/>
                  <a:pt x="93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3" y="79"/>
                  <a:pt x="95" y="75"/>
                  <a:pt x="98" y="72"/>
                </a:cubicBezTo>
                <a:cubicBezTo>
                  <a:pt x="102" y="69"/>
                  <a:pt x="106" y="67"/>
                  <a:pt x="110" y="67"/>
                </a:cubicBezTo>
                <a:cubicBezTo>
                  <a:pt x="115" y="67"/>
                  <a:pt x="119" y="69"/>
                  <a:pt x="122" y="72"/>
                </a:cubicBezTo>
                <a:cubicBezTo>
                  <a:pt x="126" y="75"/>
                  <a:pt x="127" y="79"/>
                  <a:pt x="127" y="84"/>
                </a:cubicBezTo>
                <a:cubicBezTo>
                  <a:pt x="127" y="88"/>
                  <a:pt x="126" y="93"/>
                  <a:pt x="122" y="96"/>
                </a:cubicBezTo>
                <a:cubicBezTo>
                  <a:pt x="119" y="99"/>
                  <a:pt x="115" y="101"/>
                  <a:pt x="110" y="101"/>
                </a:cubicBezTo>
                <a:cubicBezTo>
                  <a:pt x="100" y="101"/>
                  <a:pt x="100" y="101"/>
                  <a:pt x="100" y="101"/>
                </a:cubicBezTo>
                <a:cubicBezTo>
                  <a:pt x="100" y="168"/>
                  <a:pt x="100" y="168"/>
                  <a:pt x="100" y="168"/>
                </a:cubicBezTo>
                <a:cubicBezTo>
                  <a:pt x="101" y="168"/>
                  <a:pt x="103" y="168"/>
                  <a:pt x="104" y="168"/>
                </a:cubicBezTo>
                <a:cubicBezTo>
                  <a:pt x="111" y="168"/>
                  <a:pt x="113" y="166"/>
                  <a:pt x="114" y="160"/>
                </a:cubicBezTo>
                <a:cubicBezTo>
                  <a:pt x="116" y="153"/>
                  <a:pt x="117" y="144"/>
                  <a:pt x="119" y="138"/>
                </a:cubicBezTo>
                <a:cubicBezTo>
                  <a:pt x="125" y="126"/>
                  <a:pt x="131" y="117"/>
                  <a:pt x="137" y="105"/>
                </a:cubicBezTo>
                <a:cubicBezTo>
                  <a:pt x="144" y="92"/>
                  <a:pt x="147" y="79"/>
                  <a:pt x="143" y="65"/>
                </a:cubicBezTo>
                <a:close/>
                <a:moveTo>
                  <a:pt x="93" y="6"/>
                </a:moveTo>
                <a:cubicBezTo>
                  <a:pt x="93" y="3"/>
                  <a:pt x="90" y="0"/>
                  <a:pt x="87" y="0"/>
                </a:cubicBezTo>
                <a:cubicBezTo>
                  <a:pt x="83" y="0"/>
                  <a:pt x="80" y="3"/>
                  <a:pt x="80" y="6"/>
                </a:cubicBezTo>
                <a:cubicBezTo>
                  <a:pt x="80" y="18"/>
                  <a:pt x="80" y="18"/>
                  <a:pt x="80" y="18"/>
                </a:cubicBezTo>
                <a:cubicBezTo>
                  <a:pt x="80" y="21"/>
                  <a:pt x="83" y="24"/>
                  <a:pt x="87" y="24"/>
                </a:cubicBezTo>
                <a:cubicBezTo>
                  <a:pt x="90" y="24"/>
                  <a:pt x="93" y="21"/>
                  <a:pt x="93" y="18"/>
                </a:cubicBezTo>
                <a:lnTo>
                  <a:pt x="93" y="6"/>
                </a:lnTo>
                <a:close/>
                <a:moveTo>
                  <a:pt x="127" y="17"/>
                </a:moveTo>
                <a:cubicBezTo>
                  <a:pt x="129" y="13"/>
                  <a:pt x="128" y="10"/>
                  <a:pt x="125" y="8"/>
                </a:cubicBezTo>
                <a:cubicBezTo>
                  <a:pt x="122" y="6"/>
                  <a:pt x="118" y="8"/>
                  <a:pt x="116" y="11"/>
                </a:cubicBezTo>
                <a:cubicBezTo>
                  <a:pt x="111" y="21"/>
                  <a:pt x="111" y="21"/>
                  <a:pt x="111" y="21"/>
                </a:cubicBezTo>
                <a:cubicBezTo>
                  <a:pt x="109" y="24"/>
                  <a:pt x="110" y="27"/>
                  <a:pt x="113" y="29"/>
                </a:cubicBezTo>
                <a:cubicBezTo>
                  <a:pt x="116" y="31"/>
                  <a:pt x="120" y="30"/>
                  <a:pt x="122" y="27"/>
                </a:cubicBezTo>
                <a:lnTo>
                  <a:pt x="127" y="17"/>
                </a:lnTo>
                <a:close/>
                <a:moveTo>
                  <a:pt x="153" y="37"/>
                </a:moveTo>
                <a:cubicBezTo>
                  <a:pt x="155" y="34"/>
                  <a:pt x="156" y="30"/>
                  <a:pt x="153" y="28"/>
                </a:cubicBezTo>
                <a:cubicBezTo>
                  <a:pt x="151" y="25"/>
                  <a:pt x="147" y="25"/>
                  <a:pt x="145" y="27"/>
                </a:cubicBezTo>
                <a:cubicBezTo>
                  <a:pt x="136" y="35"/>
                  <a:pt x="136" y="35"/>
                  <a:pt x="136" y="35"/>
                </a:cubicBezTo>
                <a:cubicBezTo>
                  <a:pt x="133" y="37"/>
                  <a:pt x="133" y="41"/>
                  <a:pt x="135" y="44"/>
                </a:cubicBezTo>
                <a:cubicBezTo>
                  <a:pt x="138" y="46"/>
                  <a:pt x="142" y="47"/>
                  <a:pt x="144" y="44"/>
                </a:cubicBezTo>
                <a:lnTo>
                  <a:pt x="153" y="37"/>
                </a:lnTo>
                <a:close/>
                <a:moveTo>
                  <a:pt x="166" y="67"/>
                </a:moveTo>
                <a:cubicBezTo>
                  <a:pt x="170" y="67"/>
                  <a:pt x="172" y="63"/>
                  <a:pt x="171" y="60"/>
                </a:cubicBezTo>
                <a:cubicBezTo>
                  <a:pt x="171" y="57"/>
                  <a:pt x="167" y="54"/>
                  <a:pt x="164" y="55"/>
                </a:cubicBezTo>
                <a:cubicBezTo>
                  <a:pt x="153" y="57"/>
                  <a:pt x="153" y="57"/>
                  <a:pt x="153" y="57"/>
                </a:cubicBezTo>
                <a:cubicBezTo>
                  <a:pt x="149" y="58"/>
                  <a:pt x="147" y="61"/>
                  <a:pt x="148" y="64"/>
                </a:cubicBezTo>
                <a:cubicBezTo>
                  <a:pt x="148" y="68"/>
                  <a:pt x="152" y="70"/>
                  <a:pt x="155" y="69"/>
                </a:cubicBezTo>
                <a:lnTo>
                  <a:pt x="166" y="67"/>
                </a:lnTo>
                <a:close/>
                <a:moveTo>
                  <a:pt x="163" y="100"/>
                </a:moveTo>
                <a:cubicBezTo>
                  <a:pt x="167" y="101"/>
                  <a:pt x="170" y="99"/>
                  <a:pt x="171" y="96"/>
                </a:cubicBezTo>
                <a:cubicBezTo>
                  <a:pt x="171" y="92"/>
                  <a:pt x="169" y="89"/>
                  <a:pt x="166" y="88"/>
                </a:cubicBezTo>
                <a:cubicBezTo>
                  <a:pt x="155" y="86"/>
                  <a:pt x="155" y="86"/>
                  <a:pt x="155" y="86"/>
                </a:cubicBezTo>
                <a:cubicBezTo>
                  <a:pt x="151" y="85"/>
                  <a:pt x="148" y="88"/>
                  <a:pt x="147" y="91"/>
                </a:cubicBezTo>
                <a:cubicBezTo>
                  <a:pt x="147" y="94"/>
                  <a:pt x="149" y="98"/>
                  <a:pt x="152" y="98"/>
                </a:cubicBezTo>
                <a:lnTo>
                  <a:pt x="163" y="100"/>
                </a:lnTo>
                <a:close/>
                <a:moveTo>
                  <a:pt x="50" y="27"/>
                </a:moveTo>
                <a:cubicBezTo>
                  <a:pt x="52" y="30"/>
                  <a:pt x="56" y="31"/>
                  <a:pt x="59" y="29"/>
                </a:cubicBezTo>
                <a:cubicBezTo>
                  <a:pt x="62" y="27"/>
                  <a:pt x="63" y="24"/>
                  <a:pt x="61" y="2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1" y="6"/>
                  <a:pt x="48" y="8"/>
                </a:cubicBezTo>
                <a:cubicBezTo>
                  <a:pt x="44" y="10"/>
                  <a:pt x="43" y="13"/>
                  <a:pt x="45" y="17"/>
                </a:cubicBezTo>
                <a:lnTo>
                  <a:pt x="50" y="27"/>
                </a:lnTo>
                <a:close/>
                <a:moveTo>
                  <a:pt x="28" y="44"/>
                </a:moveTo>
                <a:cubicBezTo>
                  <a:pt x="31" y="47"/>
                  <a:pt x="35" y="46"/>
                  <a:pt x="37" y="44"/>
                </a:cubicBezTo>
                <a:cubicBezTo>
                  <a:pt x="39" y="41"/>
                  <a:pt x="39" y="37"/>
                  <a:pt x="36" y="35"/>
                </a:cubicBezTo>
                <a:cubicBezTo>
                  <a:pt x="28" y="27"/>
                  <a:pt x="28" y="27"/>
                  <a:pt x="28" y="27"/>
                </a:cubicBezTo>
                <a:cubicBezTo>
                  <a:pt x="25" y="25"/>
                  <a:pt x="21" y="25"/>
                  <a:pt x="19" y="28"/>
                </a:cubicBezTo>
                <a:cubicBezTo>
                  <a:pt x="17" y="30"/>
                  <a:pt x="17" y="34"/>
                  <a:pt x="20" y="37"/>
                </a:cubicBezTo>
                <a:lnTo>
                  <a:pt x="28" y="44"/>
                </a:lnTo>
                <a:close/>
                <a:moveTo>
                  <a:pt x="17" y="69"/>
                </a:moveTo>
                <a:cubicBezTo>
                  <a:pt x="21" y="70"/>
                  <a:pt x="24" y="68"/>
                  <a:pt x="25" y="64"/>
                </a:cubicBezTo>
                <a:cubicBezTo>
                  <a:pt x="25" y="61"/>
                  <a:pt x="23" y="58"/>
                  <a:pt x="20" y="57"/>
                </a:cubicBezTo>
                <a:cubicBezTo>
                  <a:pt x="8" y="55"/>
                  <a:pt x="8" y="55"/>
                  <a:pt x="8" y="55"/>
                </a:cubicBezTo>
                <a:cubicBezTo>
                  <a:pt x="5" y="54"/>
                  <a:pt x="2" y="57"/>
                  <a:pt x="1" y="60"/>
                </a:cubicBezTo>
                <a:cubicBezTo>
                  <a:pt x="0" y="63"/>
                  <a:pt x="3" y="67"/>
                  <a:pt x="6" y="67"/>
                </a:cubicBezTo>
                <a:lnTo>
                  <a:pt x="17" y="69"/>
                </a:lnTo>
                <a:close/>
                <a:moveTo>
                  <a:pt x="20" y="98"/>
                </a:moveTo>
                <a:cubicBezTo>
                  <a:pt x="24" y="98"/>
                  <a:pt x="26" y="94"/>
                  <a:pt x="25" y="91"/>
                </a:cubicBezTo>
                <a:cubicBezTo>
                  <a:pt x="24" y="88"/>
                  <a:pt x="21" y="85"/>
                  <a:pt x="18" y="86"/>
                </a:cubicBezTo>
                <a:cubicBezTo>
                  <a:pt x="6" y="88"/>
                  <a:pt x="6" y="88"/>
                  <a:pt x="6" y="88"/>
                </a:cubicBezTo>
                <a:cubicBezTo>
                  <a:pt x="3" y="89"/>
                  <a:pt x="1" y="92"/>
                  <a:pt x="2" y="96"/>
                </a:cubicBezTo>
                <a:cubicBezTo>
                  <a:pt x="2" y="99"/>
                  <a:pt x="6" y="101"/>
                  <a:pt x="9" y="100"/>
                </a:cubicBezTo>
                <a:lnTo>
                  <a:pt x="20" y="98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p40"/>
          <p:cNvSpPr/>
          <p:nvPr/>
        </p:nvSpPr>
        <p:spPr>
          <a:xfrm>
            <a:off x="3438525" y="5259387"/>
            <a:ext cx="939800" cy="630237"/>
          </a:xfrm>
          <a:custGeom>
            <a:avLst/>
            <a:gdLst/>
            <a:ahLst/>
            <a:cxnLst/>
            <a:rect l="l" t="t" r="r" b="b"/>
            <a:pathLst>
              <a:path w="239" h="160" extrusionOk="0">
                <a:moveTo>
                  <a:pt x="190" y="16"/>
                </a:moveTo>
                <a:cubicBezTo>
                  <a:pt x="212" y="71"/>
                  <a:pt x="212" y="71"/>
                  <a:pt x="212" y="71"/>
                </a:cubicBezTo>
                <a:cubicBezTo>
                  <a:pt x="185" y="83"/>
                  <a:pt x="185" y="83"/>
                  <a:pt x="185" y="83"/>
                </a:cubicBezTo>
                <a:cubicBezTo>
                  <a:pt x="170" y="70"/>
                  <a:pt x="125" y="31"/>
                  <a:pt x="121" y="31"/>
                </a:cubicBezTo>
                <a:cubicBezTo>
                  <a:pt x="118" y="31"/>
                  <a:pt x="104" y="36"/>
                  <a:pt x="103" y="37"/>
                </a:cubicBezTo>
                <a:cubicBezTo>
                  <a:pt x="102" y="37"/>
                  <a:pt x="94" y="39"/>
                  <a:pt x="87" y="39"/>
                </a:cubicBezTo>
                <a:cubicBezTo>
                  <a:pt x="83" y="39"/>
                  <a:pt x="80" y="39"/>
                  <a:pt x="79" y="37"/>
                </a:cubicBezTo>
                <a:cubicBezTo>
                  <a:pt x="77" y="36"/>
                  <a:pt x="76" y="35"/>
                  <a:pt x="76" y="33"/>
                </a:cubicBezTo>
                <a:cubicBezTo>
                  <a:pt x="76" y="31"/>
                  <a:pt x="79" y="28"/>
                  <a:pt x="81" y="27"/>
                </a:cubicBezTo>
                <a:cubicBezTo>
                  <a:pt x="93" y="20"/>
                  <a:pt x="125" y="9"/>
                  <a:pt x="128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6" y="8"/>
                  <a:pt x="184" y="15"/>
                  <a:pt x="190" y="16"/>
                </a:cubicBezTo>
                <a:close/>
                <a:moveTo>
                  <a:pt x="210" y="0"/>
                </a:moveTo>
                <a:cubicBezTo>
                  <a:pt x="209" y="0"/>
                  <a:pt x="208" y="0"/>
                  <a:pt x="207" y="0"/>
                </a:cubicBezTo>
                <a:cubicBezTo>
                  <a:pt x="198" y="4"/>
                  <a:pt x="198" y="4"/>
                  <a:pt x="198" y="4"/>
                </a:cubicBezTo>
                <a:cubicBezTo>
                  <a:pt x="197" y="5"/>
                  <a:pt x="196" y="6"/>
                  <a:pt x="195" y="7"/>
                </a:cubicBezTo>
                <a:cubicBezTo>
                  <a:pt x="194" y="9"/>
                  <a:pt x="194" y="11"/>
                  <a:pt x="195" y="12"/>
                </a:cubicBezTo>
                <a:cubicBezTo>
                  <a:pt x="218" y="70"/>
                  <a:pt x="218" y="70"/>
                  <a:pt x="218" y="70"/>
                </a:cubicBezTo>
                <a:cubicBezTo>
                  <a:pt x="219" y="73"/>
                  <a:pt x="223" y="75"/>
                  <a:pt x="226" y="74"/>
                </a:cubicBezTo>
                <a:cubicBezTo>
                  <a:pt x="235" y="70"/>
                  <a:pt x="235" y="70"/>
                  <a:pt x="235" y="70"/>
                </a:cubicBezTo>
                <a:cubicBezTo>
                  <a:pt x="237" y="70"/>
                  <a:pt x="238" y="68"/>
                  <a:pt x="238" y="67"/>
                </a:cubicBezTo>
                <a:cubicBezTo>
                  <a:pt x="239" y="65"/>
                  <a:pt x="239" y="64"/>
                  <a:pt x="239" y="62"/>
                </a:cubicBezTo>
                <a:cubicBezTo>
                  <a:pt x="216" y="4"/>
                  <a:pt x="216" y="4"/>
                  <a:pt x="216" y="4"/>
                </a:cubicBezTo>
                <a:cubicBezTo>
                  <a:pt x="215" y="2"/>
                  <a:pt x="212" y="0"/>
                  <a:pt x="210" y="0"/>
                </a:cubicBezTo>
                <a:close/>
                <a:moveTo>
                  <a:pt x="0" y="80"/>
                </a:moveTo>
                <a:cubicBezTo>
                  <a:pt x="0" y="81"/>
                  <a:pt x="0" y="83"/>
                  <a:pt x="1" y="84"/>
                </a:cubicBezTo>
                <a:cubicBezTo>
                  <a:pt x="2" y="86"/>
                  <a:pt x="4" y="86"/>
                  <a:pt x="6" y="86"/>
                </a:cubicBezTo>
                <a:cubicBezTo>
                  <a:pt x="15" y="87"/>
                  <a:pt x="15" y="87"/>
                  <a:pt x="15" y="87"/>
                </a:cubicBezTo>
                <a:cubicBezTo>
                  <a:pt x="19" y="88"/>
                  <a:pt x="22" y="85"/>
                  <a:pt x="22" y="82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4"/>
                  <a:pt x="27" y="13"/>
                  <a:pt x="25" y="12"/>
                </a:cubicBezTo>
                <a:cubicBezTo>
                  <a:pt x="24" y="10"/>
                  <a:pt x="23" y="10"/>
                  <a:pt x="2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8" y="9"/>
                  <a:pt x="5" y="11"/>
                  <a:pt x="5" y="14"/>
                </a:cubicBezTo>
                <a:lnTo>
                  <a:pt x="0" y="80"/>
                </a:lnTo>
                <a:close/>
                <a:moveTo>
                  <a:pt x="98" y="138"/>
                </a:moveTo>
                <a:cubicBezTo>
                  <a:pt x="98" y="136"/>
                  <a:pt x="96" y="134"/>
                  <a:pt x="94" y="132"/>
                </a:cubicBezTo>
                <a:cubicBezTo>
                  <a:pt x="90" y="129"/>
                  <a:pt x="86" y="129"/>
                  <a:pt x="82" y="134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3" y="145"/>
                  <a:pt x="73" y="145"/>
                  <a:pt x="73" y="145"/>
                </a:cubicBezTo>
                <a:cubicBezTo>
                  <a:pt x="68" y="151"/>
                  <a:pt x="73" y="156"/>
                  <a:pt x="75" y="158"/>
                </a:cubicBezTo>
                <a:cubicBezTo>
                  <a:pt x="77" y="159"/>
                  <a:pt x="79" y="160"/>
                  <a:pt x="80" y="160"/>
                </a:cubicBezTo>
                <a:cubicBezTo>
                  <a:pt x="83" y="160"/>
                  <a:pt x="85" y="159"/>
                  <a:pt x="87" y="156"/>
                </a:cubicBezTo>
                <a:cubicBezTo>
                  <a:pt x="94" y="148"/>
                  <a:pt x="94" y="148"/>
                  <a:pt x="94" y="148"/>
                </a:cubicBezTo>
                <a:cubicBezTo>
                  <a:pt x="94" y="148"/>
                  <a:pt x="94" y="148"/>
                  <a:pt x="94" y="148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3"/>
                  <a:pt x="99" y="140"/>
                  <a:pt x="98" y="138"/>
                </a:cubicBezTo>
                <a:close/>
                <a:moveTo>
                  <a:pt x="52" y="134"/>
                </a:moveTo>
                <a:cubicBezTo>
                  <a:pt x="48" y="138"/>
                  <a:pt x="49" y="142"/>
                  <a:pt x="54" y="146"/>
                </a:cubicBezTo>
                <a:cubicBezTo>
                  <a:pt x="58" y="149"/>
                  <a:pt x="63" y="149"/>
                  <a:pt x="66" y="144"/>
                </a:cubicBezTo>
                <a:cubicBezTo>
                  <a:pt x="78" y="131"/>
                  <a:pt x="78" y="131"/>
                  <a:pt x="78" y="131"/>
                </a:cubicBezTo>
                <a:cubicBezTo>
                  <a:pt x="83" y="124"/>
                  <a:pt x="78" y="119"/>
                  <a:pt x="76" y="118"/>
                </a:cubicBezTo>
                <a:cubicBezTo>
                  <a:pt x="72" y="114"/>
                  <a:pt x="68" y="115"/>
                  <a:pt x="64" y="120"/>
                </a:cubicBezTo>
                <a:cubicBezTo>
                  <a:pt x="58" y="127"/>
                  <a:pt x="58" y="127"/>
                  <a:pt x="58" y="127"/>
                </a:cubicBezTo>
                <a:cubicBezTo>
                  <a:pt x="58" y="127"/>
                  <a:pt x="58" y="127"/>
                  <a:pt x="58" y="127"/>
                </a:cubicBezTo>
                <a:cubicBezTo>
                  <a:pt x="57" y="128"/>
                  <a:pt x="57" y="128"/>
                  <a:pt x="57" y="128"/>
                </a:cubicBezTo>
                <a:lnTo>
                  <a:pt x="52" y="134"/>
                </a:lnTo>
                <a:close/>
                <a:moveTo>
                  <a:pt x="35" y="118"/>
                </a:moveTo>
                <a:cubicBezTo>
                  <a:pt x="33" y="120"/>
                  <a:pt x="32" y="122"/>
                  <a:pt x="33" y="125"/>
                </a:cubicBezTo>
                <a:cubicBezTo>
                  <a:pt x="33" y="127"/>
                  <a:pt x="35" y="129"/>
                  <a:pt x="37" y="131"/>
                </a:cubicBezTo>
                <a:cubicBezTo>
                  <a:pt x="41" y="134"/>
                  <a:pt x="45" y="134"/>
                  <a:pt x="49" y="129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63" y="112"/>
                  <a:pt x="64" y="110"/>
                  <a:pt x="63" y="107"/>
                </a:cubicBezTo>
                <a:cubicBezTo>
                  <a:pt x="63" y="105"/>
                  <a:pt x="62" y="103"/>
                  <a:pt x="60" y="101"/>
                </a:cubicBezTo>
                <a:cubicBezTo>
                  <a:pt x="56" y="98"/>
                  <a:pt x="51" y="99"/>
                  <a:pt x="48" y="103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1" y="111"/>
                  <a:pt x="41" y="111"/>
                  <a:pt x="41" y="111"/>
                </a:cubicBezTo>
                <a:lnTo>
                  <a:pt x="35" y="118"/>
                </a:lnTo>
                <a:close/>
                <a:moveTo>
                  <a:pt x="32" y="112"/>
                </a:moveTo>
                <a:cubicBezTo>
                  <a:pt x="45" y="98"/>
                  <a:pt x="45" y="98"/>
                  <a:pt x="45" y="98"/>
                </a:cubicBezTo>
                <a:cubicBezTo>
                  <a:pt x="50" y="91"/>
                  <a:pt x="45" y="86"/>
                  <a:pt x="43" y="85"/>
                </a:cubicBezTo>
                <a:cubicBezTo>
                  <a:pt x="39" y="81"/>
                  <a:pt x="35" y="82"/>
                  <a:pt x="31" y="87"/>
                </a:cubicBezTo>
                <a:cubicBezTo>
                  <a:pt x="27" y="92"/>
                  <a:pt x="27" y="92"/>
                  <a:pt x="27" y="92"/>
                </a:cubicBezTo>
                <a:cubicBezTo>
                  <a:pt x="27" y="92"/>
                  <a:pt x="27" y="92"/>
                  <a:pt x="27" y="92"/>
                </a:cubicBezTo>
                <a:cubicBezTo>
                  <a:pt x="26" y="93"/>
                  <a:pt x="26" y="93"/>
                  <a:pt x="26" y="93"/>
                </a:cubicBezTo>
                <a:cubicBezTo>
                  <a:pt x="21" y="99"/>
                  <a:pt x="21" y="99"/>
                  <a:pt x="21" y="99"/>
                </a:cubicBezTo>
                <a:cubicBezTo>
                  <a:pt x="19" y="102"/>
                  <a:pt x="18" y="104"/>
                  <a:pt x="18" y="106"/>
                </a:cubicBezTo>
                <a:cubicBezTo>
                  <a:pt x="18" y="109"/>
                  <a:pt x="20" y="110"/>
                  <a:pt x="21" y="111"/>
                </a:cubicBezTo>
                <a:cubicBezTo>
                  <a:pt x="23" y="113"/>
                  <a:pt x="25" y="115"/>
                  <a:pt x="28" y="115"/>
                </a:cubicBezTo>
                <a:cubicBezTo>
                  <a:pt x="29" y="115"/>
                  <a:pt x="31" y="114"/>
                  <a:pt x="32" y="112"/>
                </a:cubicBezTo>
                <a:close/>
                <a:moveTo>
                  <a:pt x="181" y="100"/>
                </a:moveTo>
                <a:cubicBezTo>
                  <a:pt x="184" y="96"/>
                  <a:pt x="186" y="92"/>
                  <a:pt x="180" y="87"/>
                </a:cubicBezTo>
                <a:cubicBezTo>
                  <a:pt x="175" y="83"/>
                  <a:pt x="175" y="83"/>
                  <a:pt x="175" y="83"/>
                </a:cubicBezTo>
                <a:cubicBezTo>
                  <a:pt x="153" y="63"/>
                  <a:pt x="126" y="41"/>
                  <a:pt x="121" y="37"/>
                </a:cubicBezTo>
                <a:cubicBezTo>
                  <a:pt x="118" y="38"/>
                  <a:pt x="110" y="40"/>
                  <a:pt x="104" y="42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4" y="42"/>
                  <a:pt x="95" y="45"/>
                  <a:pt x="87" y="45"/>
                </a:cubicBezTo>
                <a:cubicBezTo>
                  <a:pt x="82" y="45"/>
                  <a:pt x="78" y="44"/>
                  <a:pt x="76" y="42"/>
                </a:cubicBezTo>
                <a:cubicBezTo>
                  <a:pt x="71" y="39"/>
                  <a:pt x="70" y="35"/>
                  <a:pt x="70" y="33"/>
                </a:cubicBezTo>
                <a:cubicBezTo>
                  <a:pt x="71" y="28"/>
                  <a:pt x="75" y="24"/>
                  <a:pt x="78" y="22"/>
                </a:cubicBezTo>
                <a:cubicBezTo>
                  <a:pt x="33" y="16"/>
                  <a:pt x="33" y="16"/>
                  <a:pt x="33" y="16"/>
                </a:cubicBezTo>
                <a:cubicBezTo>
                  <a:pt x="28" y="82"/>
                  <a:pt x="28" y="82"/>
                  <a:pt x="28" y="82"/>
                </a:cubicBezTo>
                <a:cubicBezTo>
                  <a:pt x="32" y="78"/>
                  <a:pt x="35" y="77"/>
                  <a:pt x="38" y="77"/>
                </a:cubicBezTo>
                <a:cubicBezTo>
                  <a:pt x="41" y="77"/>
                  <a:pt x="44" y="78"/>
                  <a:pt x="47" y="81"/>
                </a:cubicBezTo>
                <a:cubicBezTo>
                  <a:pt x="51" y="84"/>
                  <a:pt x="53" y="89"/>
                  <a:pt x="53" y="94"/>
                </a:cubicBezTo>
                <a:cubicBezTo>
                  <a:pt x="56" y="93"/>
                  <a:pt x="60" y="94"/>
                  <a:pt x="63" y="97"/>
                </a:cubicBezTo>
                <a:cubicBezTo>
                  <a:pt x="68" y="101"/>
                  <a:pt x="70" y="105"/>
                  <a:pt x="69" y="110"/>
                </a:cubicBezTo>
                <a:cubicBezTo>
                  <a:pt x="73" y="110"/>
                  <a:pt x="76" y="111"/>
                  <a:pt x="80" y="114"/>
                </a:cubicBezTo>
                <a:cubicBezTo>
                  <a:pt x="84" y="117"/>
                  <a:pt x="86" y="121"/>
                  <a:pt x="86" y="125"/>
                </a:cubicBezTo>
                <a:cubicBezTo>
                  <a:pt x="90" y="124"/>
                  <a:pt x="94" y="125"/>
                  <a:pt x="98" y="128"/>
                </a:cubicBezTo>
                <a:cubicBezTo>
                  <a:pt x="103" y="132"/>
                  <a:pt x="105" y="138"/>
                  <a:pt x="103" y="144"/>
                </a:cubicBezTo>
                <a:cubicBezTo>
                  <a:pt x="107" y="147"/>
                  <a:pt x="107" y="147"/>
                  <a:pt x="107" y="147"/>
                </a:cubicBezTo>
                <a:cubicBezTo>
                  <a:pt x="108" y="148"/>
                  <a:pt x="108" y="148"/>
                  <a:pt x="108" y="148"/>
                </a:cubicBezTo>
                <a:cubicBezTo>
                  <a:pt x="108" y="148"/>
                  <a:pt x="108" y="148"/>
                  <a:pt x="108" y="148"/>
                </a:cubicBezTo>
                <a:cubicBezTo>
                  <a:pt x="110" y="149"/>
                  <a:pt x="111" y="149"/>
                  <a:pt x="113" y="149"/>
                </a:cubicBezTo>
                <a:cubicBezTo>
                  <a:pt x="116" y="149"/>
                  <a:pt x="118" y="148"/>
                  <a:pt x="119" y="146"/>
                </a:cubicBezTo>
                <a:cubicBezTo>
                  <a:pt x="122" y="143"/>
                  <a:pt x="123" y="140"/>
                  <a:pt x="120" y="137"/>
                </a:cubicBezTo>
                <a:cubicBezTo>
                  <a:pt x="120" y="136"/>
                  <a:pt x="120" y="136"/>
                  <a:pt x="120" y="136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9" y="119"/>
                  <a:pt x="98" y="118"/>
                  <a:pt x="98" y="117"/>
                </a:cubicBezTo>
                <a:cubicBezTo>
                  <a:pt x="98" y="116"/>
                  <a:pt x="98" y="115"/>
                  <a:pt x="99" y="115"/>
                </a:cubicBezTo>
                <a:cubicBezTo>
                  <a:pt x="100" y="113"/>
                  <a:pt x="102" y="113"/>
                  <a:pt x="104" y="114"/>
                </a:cubicBezTo>
                <a:cubicBezTo>
                  <a:pt x="130" y="137"/>
                  <a:pt x="130" y="137"/>
                  <a:pt x="130" y="137"/>
                </a:cubicBezTo>
                <a:cubicBezTo>
                  <a:pt x="131" y="137"/>
                  <a:pt x="133" y="138"/>
                  <a:pt x="135" y="138"/>
                </a:cubicBezTo>
                <a:cubicBezTo>
                  <a:pt x="137" y="138"/>
                  <a:pt x="140" y="137"/>
                  <a:pt x="142" y="134"/>
                </a:cubicBezTo>
                <a:cubicBezTo>
                  <a:pt x="143" y="132"/>
                  <a:pt x="144" y="130"/>
                  <a:pt x="144" y="128"/>
                </a:cubicBezTo>
                <a:cubicBezTo>
                  <a:pt x="144" y="125"/>
                  <a:pt x="142" y="123"/>
                  <a:pt x="140" y="121"/>
                </a:cubicBezTo>
                <a:cubicBezTo>
                  <a:pt x="137" y="119"/>
                  <a:pt x="137" y="119"/>
                  <a:pt x="137" y="119"/>
                </a:cubicBezTo>
                <a:cubicBezTo>
                  <a:pt x="137" y="119"/>
                  <a:pt x="137" y="119"/>
                  <a:pt x="137" y="119"/>
                </a:cubicBezTo>
                <a:cubicBezTo>
                  <a:pt x="122" y="107"/>
                  <a:pt x="122" y="107"/>
                  <a:pt x="122" y="107"/>
                </a:cubicBezTo>
                <a:cubicBezTo>
                  <a:pt x="122" y="106"/>
                  <a:pt x="121" y="105"/>
                  <a:pt x="121" y="105"/>
                </a:cubicBezTo>
                <a:cubicBezTo>
                  <a:pt x="121" y="104"/>
                  <a:pt x="121" y="103"/>
                  <a:pt x="122" y="102"/>
                </a:cubicBezTo>
                <a:cubicBezTo>
                  <a:pt x="123" y="101"/>
                  <a:pt x="125" y="101"/>
                  <a:pt x="126" y="102"/>
                </a:cubicBezTo>
                <a:cubicBezTo>
                  <a:pt x="150" y="121"/>
                  <a:pt x="150" y="121"/>
                  <a:pt x="150" y="121"/>
                </a:cubicBezTo>
                <a:cubicBezTo>
                  <a:pt x="152" y="123"/>
                  <a:pt x="154" y="124"/>
                  <a:pt x="156" y="124"/>
                </a:cubicBezTo>
                <a:cubicBezTo>
                  <a:pt x="159" y="124"/>
                  <a:pt x="162" y="122"/>
                  <a:pt x="164" y="119"/>
                </a:cubicBezTo>
                <a:cubicBezTo>
                  <a:pt x="166" y="117"/>
                  <a:pt x="167" y="115"/>
                  <a:pt x="167" y="113"/>
                </a:cubicBezTo>
                <a:cubicBezTo>
                  <a:pt x="166" y="110"/>
                  <a:pt x="165" y="108"/>
                  <a:pt x="163" y="106"/>
                </a:cubicBezTo>
                <a:cubicBezTo>
                  <a:pt x="156" y="101"/>
                  <a:pt x="156" y="101"/>
                  <a:pt x="156" y="101"/>
                </a:cubicBezTo>
                <a:cubicBezTo>
                  <a:pt x="156" y="101"/>
                  <a:pt x="156" y="101"/>
                  <a:pt x="156" y="101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2" y="89"/>
                  <a:pt x="141" y="87"/>
                  <a:pt x="143" y="86"/>
                </a:cubicBezTo>
                <a:cubicBezTo>
                  <a:pt x="144" y="84"/>
                  <a:pt x="146" y="84"/>
                  <a:pt x="147" y="85"/>
                </a:cubicBezTo>
                <a:cubicBezTo>
                  <a:pt x="168" y="102"/>
                  <a:pt x="168" y="102"/>
                  <a:pt x="168" y="102"/>
                </a:cubicBezTo>
                <a:cubicBezTo>
                  <a:pt x="172" y="105"/>
                  <a:pt x="177" y="104"/>
                  <a:pt x="181" y="10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p40"/>
          <p:cNvSpPr/>
          <p:nvPr/>
        </p:nvSpPr>
        <p:spPr>
          <a:xfrm>
            <a:off x="7967662" y="5227637"/>
            <a:ext cx="811212" cy="685800"/>
          </a:xfrm>
          <a:custGeom>
            <a:avLst/>
            <a:gdLst/>
            <a:ahLst/>
            <a:cxnLst/>
            <a:rect l="l" t="t" r="r" b="b"/>
            <a:pathLst>
              <a:path w="206" h="174" extrusionOk="0">
                <a:moveTo>
                  <a:pt x="27" y="142"/>
                </a:moveTo>
                <a:cubicBezTo>
                  <a:pt x="27" y="95"/>
                  <a:pt x="27" y="95"/>
                  <a:pt x="27" y="95"/>
                </a:cubicBezTo>
                <a:cubicBezTo>
                  <a:pt x="27" y="91"/>
                  <a:pt x="30" y="88"/>
                  <a:pt x="34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9" y="88"/>
                  <a:pt x="52" y="91"/>
                  <a:pt x="52" y="95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2" y="145"/>
                  <a:pt x="49" y="148"/>
                  <a:pt x="45" y="148"/>
                </a:cubicBezTo>
                <a:cubicBezTo>
                  <a:pt x="34" y="148"/>
                  <a:pt x="34" y="148"/>
                  <a:pt x="34" y="148"/>
                </a:cubicBezTo>
                <a:cubicBezTo>
                  <a:pt x="30" y="148"/>
                  <a:pt x="27" y="145"/>
                  <a:pt x="27" y="142"/>
                </a:cubicBezTo>
                <a:close/>
                <a:moveTo>
                  <a:pt x="75" y="71"/>
                </a:moveTo>
                <a:cubicBezTo>
                  <a:pt x="72" y="71"/>
                  <a:pt x="69" y="75"/>
                  <a:pt x="69" y="78"/>
                </a:cubicBezTo>
                <a:cubicBezTo>
                  <a:pt x="69" y="142"/>
                  <a:pt x="69" y="142"/>
                  <a:pt x="69" y="142"/>
                </a:cubicBezTo>
                <a:cubicBezTo>
                  <a:pt x="69" y="145"/>
                  <a:pt x="72" y="148"/>
                  <a:pt x="75" y="148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91" y="148"/>
                  <a:pt x="94" y="145"/>
                  <a:pt x="94" y="142"/>
                </a:cubicBezTo>
                <a:cubicBezTo>
                  <a:pt x="94" y="78"/>
                  <a:pt x="94" y="78"/>
                  <a:pt x="94" y="78"/>
                </a:cubicBezTo>
                <a:cubicBezTo>
                  <a:pt x="94" y="75"/>
                  <a:pt x="91" y="71"/>
                  <a:pt x="87" y="71"/>
                </a:cubicBezTo>
                <a:lnTo>
                  <a:pt x="75" y="71"/>
                </a:lnTo>
                <a:close/>
                <a:moveTo>
                  <a:pt x="117" y="57"/>
                </a:moveTo>
                <a:cubicBezTo>
                  <a:pt x="113" y="57"/>
                  <a:pt x="110" y="60"/>
                  <a:pt x="110" y="64"/>
                </a:cubicBezTo>
                <a:cubicBezTo>
                  <a:pt x="110" y="142"/>
                  <a:pt x="110" y="142"/>
                  <a:pt x="110" y="142"/>
                </a:cubicBezTo>
                <a:cubicBezTo>
                  <a:pt x="110" y="145"/>
                  <a:pt x="113" y="148"/>
                  <a:pt x="117" y="148"/>
                </a:cubicBezTo>
                <a:cubicBezTo>
                  <a:pt x="128" y="148"/>
                  <a:pt x="128" y="148"/>
                  <a:pt x="128" y="148"/>
                </a:cubicBezTo>
                <a:cubicBezTo>
                  <a:pt x="132" y="148"/>
                  <a:pt x="135" y="145"/>
                  <a:pt x="135" y="142"/>
                </a:cubicBezTo>
                <a:cubicBezTo>
                  <a:pt x="135" y="64"/>
                  <a:pt x="135" y="64"/>
                  <a:pt x="135" y="64"/>
                </a:cubicBezTo>
                <a:cubicBezTo>
                  <a:pt x="135" y="60"/>
                  <a:pt x="132" y="57"/>
                  <a:pt x="128" y="57"/>
                </a:cubicBezTo>
                <a:lnTo>
                  <a:pt x="117" y="57"/>
                </a:lnTo>
                <a:close/>
                <a:moveTo>
                  <a:pt x="158" y="43"/>
                </a:moveTo>
                <a:cubicBezTo>
                  <a:pt x="154" y="43"/>
                  <a:pt x="151" y="46"/>
                  <a:pt x="151" y="49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5"/>
                  <a:pt x="154" y="148"/>
                  <a:pt x="158" y="148"/>
                </a:cubicBezTo>
                <a:cubicBezTo>
                  <a:pt x="170" y="148"/>
                  <a:pt x="170" y="148"/>
                  <a:pt x="170" y="148"/>
                </a:cubicBezTo>
                <a:cubicBezTo>
                  <a:pt x="173" y="148"/>
                  <a:pt x="176" y="145"/>
                  <a:pt x="176" y="142"/>
                </a:cubicBezTo>
                <a:cubicBezTo>
                  <a:pt x="176" y="49"/>
                  <a:pt x="176" y="49"/>
                  <a:pt x="176" y="49"/>
                </a:cubicBezTo>
                <a:cubicBezTo>
                  <a:pt x="176" y="46"/>
                  <a:pt x="173" y="43"/>
                  <a:pt x="170" y="43"/>
                </a:cubicBezTo>
                <a:lnTo>
                  <a:pt x="158" y="43"/>
                </a:lnTo>
                <a:close/>
                <a:moveTo>
                  <a:pt x="30" y="70"/>
                </a:moveTo>
                <a:cubicBezTo>
                  <a:pt x="75" y="62"/>
                  <a:pt x="116" y="46"/>
                  <a:pt x="153" y="24"/>
                </a:cubicBezTo>
                <a:cubicBezTo>
                  <a:pt x="157" y="30"/>
                  <a:pt x="157" y="30"/>
                  <a:pt x="157" y="30"/>
                </a:cubicBezTo>
                <a:cubicBezTo>
                  <a:pt x="170" y="10"/>
                  <a:pt x="170" y="10"/>
                  <a:pt x="170" y="10"/>
                </a:cubicBezTo>
                <a:cubicBezTo>
                  <a:pt x="145" y="9"/>
                  <a:pt x="145" y="9"/>
                  <a:pt x="145" y="9"/>
                </a:cubicBezTo>
                <a:cubicBezTo>
                  <a:pt x="149" y="16"/>
                  <a:pt x="149" y="16"/>
                  <a:pt x="149" y="16"/>
                </a:cubicBezTo>
                <a:cubicBezTo>
                  <a:pt x="113" y="37"/>
                  <a:pt x="72" y="53"/>
                  <a:pt x="29" y="61"/>
                </a:cubicBezTo>
                <a:lnTo>
                  <a:pt x="30" y="70"/>
                </a:lnTo>
                <a:close/>
                <a:moveTo>
                  <a:pt x="206" y="162"/>
                </a:moveTo>
                <a:cubicBezTo>
                  <a:pt x="185" y="149"/>
                  <a:pt x="185" y="149"/>
                  <a:pt x="185" y="149"/>
                </a:cubicBezTo>
                <a:cubicBezTo>
                  <a:pt x="185" y="157"/>
                  <a:pt x="185" y="157"/>
                  <a:pt x="185" y="157"/>
                </a:cubicBezTo>
                <a:cubicBezTo>
                  <a:pt x="16" y="157"/>
                  <a:pt x="16" y="157"/>
                  <a:pt x="16" y="157"/>
                </a:cubicBezTo>
                <a:cubicBezTo>
                  <a:pt x="16" y="22"/>
                  <a:pt x="16" y="22"/>
                  <a:pt x="16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157"/>
                  <a:pt x="7" y="157"/>
                  <a:pt x="7" y="157"/>
                </a:cubicBezTo>
                <a:cubicBezTo>
                  <a:pt x="7" y="162"/>
                  <a:pt x="7" y="162"/>
                  <a:pt x="7" y="162"/>
                </a:cubicBezTo>
                <a:cubicBezTo>
                  <a:pt x="7" y="166"/>
                  <a:pt x="7" y="166"/>
                  <a:pt x="7" y="166"/>
                </a:cubicBezTo>
                <a:cubicBezTo>
                  <a:pt x="185" y="166"/>
                  <a:pt x="185" y="166"/>
                  <a:pt x="185" y="166"/>
                </a:cubicBezTo>
                <a:cubicBezTo>
                  <a:pt x="185" y="174"/>
                  <a:pt x="185" y="174"/>
                  <a:pt x="185" y="174"/>
                </a:cubicBezTo>
                <a:lnTo>
                  <a:pt x="206" y="162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40"/>
          <p:cNvSpPr/>
          <p:nvPr/>
        </p:nvSpPr>
        <p:spPr>
          <a:xfrm>
            <a:off x="5494337" y="1055687"/>
            <a:ext cx="1192212" cy="627062"/>
          </a:xfrm>
          <a:custGeom>
            <a:avLst/>
            <a:gdLst/>
            <a:ahLst/>
            <a:cxnLst/>
            <a:rect l="l" t="t" r="r" b="b"/>
            <a:pathLst>
              <a:path w="303" h="159" extrusionOk="0">
                <a:moveTo>
                  <a:pt x="219" y="149"/>
                </a:moveTo>
                <a:cubicBezTo>
                  <a:pt x="215" y="151"/>
                  <a:pt x="210" y="153"/>
                  <a:pt x="205" y="154"/>
                </a:cubicBezTo>
                <a:cubicBezTo>
                  <a:pt x="190" y="158"/>
                  <a:pt x="175" y="158"/>
                  <a:pt x="155" y="159"/>
                </a:cubicBezTo>
                <a:cubicBezTo>
                  <a:pt x="136" y="158"/>
                  <a:pt x="120" y="158"/>
                  <a:pt x="105" y="154"/>
                </a:cubicBezTo>
                <a:cubicBezTo>
                  <a:pt x="101" y="153"/>
                  <a:pt x="96" y="151"/>
                  <a:pt x="92" y="149"/>
                </a:cubicBezTo>
                <a:cubicBezTo>
                  <a:pt x="79" y="143"/>
                  <a:pt x="78" y="133"/>
                  <a:pt x="86" y="125"/>
                </a:cubicBezTo>
                <a:cubicBezTo>
                  <a:pt x="94" y="117"/>
                  <a:pt x="104" y="111"/>
                  <a:pt x="114" y="107"/>
                </a:cubicBezTo>
                <a:cubicBezTo>
                  <a:pt x="119" y="105"/>
                  <a:pt x="123" y="103"/>
                  <a:pt x="128" y="101"/>
                </a:cubicBezTo>
                <a:cubicBezTo>
                  <a:pt x="137" y="98"/>
                  <a:pt x="139" y="89"/>
                  <a:pt x="133" y="82"/>
                </a:cubicBezTo>
                <a:cubicBezTo>
                  <a:pt x="120" y="69"/>
                  <a:pt x="115" y="53"/>
                  <a:pt x="115" y="35"/>
                </a:cubicBezTo>
                <a:cubicBezTo>
                  <a:pt x="116" y="16"/>
                  <a:pt x="127" y="6"/>
                  <a:pt x="144" y="2"/>
                </a:cubicBezTo>
                <a:cubicBezTo>
                  <a:pt x="148" y="1"/>
                  <a:pt x="152" y="0"/>
                  <a:pt x="155" y="0"/>
                </a:cubicBezTo>
                <a:cubicBezTo>
                  <a:pt x="159" y="0"/>
                  <a:pt x="163" y="1"/>
                  <a:pt x="166" y="2"/>
                </a:cubicBezTo>
                <a:cubicBezTo>
                  <a:pt x="184" y="6"/>
                  <a:pt x="195" y="16"/>
                  <a:pt x="195" y="35"/>
                </a:cubicBezTo>
                <a:cubicBezTo>
                  <a:pt x="196" y="53"/>
                  <a:pt x="191" y="69"/>
                  <a:pt x="178" y="82"/>
                </a:cubicBezTo>
                <a:cubicBezTo>
                  <a:pt x="171" y="89"/>
                  <a:pt x="174" y="98"/>
                  <a:pt x="183" y="101"/>
                </a:cubicBezTo>
                <a:cubicBezTo>
                  <a:pt x="187" y="103"/>
                  <a:pt x="192" y="105"/>
                  <a:pt x="197" y="107"/>
                </a:cubicBezTo>
                <a:cubicBezTo>
                  <a:pt x="207" y="111"/>
                  <a:pt x="217" y="117"/>
                  <a:pt x="225" y="125"/>
                </a:cubicBezTo>
                <a:cubicBezTo>
                  <a:pt x="230" y="130"/>
                  <a:pt x="232" y="143"/>
                  <a:pt x="219" y="149"/>
                </a:cubicBezTo>
                <a:close/>
                <a:moveTo>
                  <a:pt x="298" y="135"/>
                </a:moveTo>
                <a:cubicBezTo>
                  <a:pt x="293" y="130"/>
                  <a:pt x="286" y="126"/>
                  <a:pt x="279" y="122"/>
                </a:cubicBezTo>
                <a:cubicBezTo>
                  <a:pt x="276" y="121"/>
                  <a:pt x="272" y="120"/>
                  <a:pt x="269" y="118"/>
                </a:cubicBezTo>
                <a:cubicBezTo>
                  <a:pt x="263" y="116"/>
                  <a:pt x="261" y="110"/>
                  <a:pt x="266" y="105"/>
                </a:cubicBezTo>
                <a:cubicBezTo>
                  <a:pt x="275" y="96"/>
                  <a:pt x="278" y="85"/>
                  <a:pt x="278" y="73"/>
                </a:cubicBezTo>
                <a:cubicBezTo>
                  <a:pt x="277" y="59"/>
                  <a:pt x="270" y="52"/>
                  <a:pt x="258" y="50"/>
                </a:cubicBezTo>
                <a:cubicBezTo>
                  <a:pt x="255" y="49"/>
                  <a:pt x="253" y="49"/>
                  <a:pt x="250" y="49"/>
                </a:cubicBezTo>
                <a:cubicBezTo>
                  <a:pt x="248" y="49"/>
                  <a:pt x="245" y="49"/>
                  <a:pt x="243" y="50"/>
                </a:cubicBezTo>
                <a:cubicBezTo>
                  <a:pt x="230" y="52"/>
                  <a:pt x="223" y="59"/>
                  <a:pt x="222" y="73"/>
                </a:cubicBezTo>
                <a:cubicBezTo>
                  <a:pt x="222" y="85"/>
                  <a:pt x="225" y="96"/>
                  <a:pt x="235" y="105"/>
                </a:cubicBezTo>
                <a:cubicBezTo>
                  <a:pt x="239" y="110"/>
                  <a:pt x="237" y="116"/>
                  <a:pt x="231" y="11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1" y="120"/>
                  <a:pt x="232" y="120"/>
                  <a:pt x="233" y="121"/>
                </a:cubicBezTo>
                <a:cubicBezTo>
                  <a:pt x="237" y="126"/>
                  <a:pt x="240" y="132"/>
                  <a:pt x="238" y="139"/>
                </a:cubicBezTo>
                <a:cubicBezTo>
                  <a:pt x="237" y="145"/>
                  <a:pt x="233" y="151"/>
                  <a:pt x="226" y="154"/>
                </a:cubicBezTo>
                <a:cubicBezTo>
                  <a:pt x="224" y="155"/>
                  <a:pt x="222" y="156"/>
                  <a:pt x="220" y="156"/>
                </a:cubicBezTo>
                <a:cubicBezTo>
                  <a:pt x="229" y="158"/>
                  <a:pt x="239" y="158"/>
                  <a:pt x="250" y="159"/>
                </a:cubicBezTo>
                <a:cubicBezTo>
                  <a:pt x="264" y="158"/>
                  <a:pt x="274" y="158"/>
                  <a:pt x="285" y="155"/>
                </a:cubicBezTo>
                <a:cubicBezTo>
                  <a:pt x="288" y="155"/>
                  <a:pt x="291" y="154"/>
                  <a:pt x="294" y="152"/>
                </a:cubicBezTo>
                <a:cubicBezTo>
                  <a:pt x="303" y="148"/>
                  <a:pt x="302" y="139"/>
                  <a:pt x="298" y="135"/>
                </a:cubicBezTo>
                <a:close/>
                <a:moveTo>
                  <a:pt x="71" y="139"/>
                </a:moveTo>
                <a:cubicBezTo>
                  <a:pt x="70" y="133"/>
                  <a:pt x="72" y="126"/>
                  <a:pt x="77" y="121"/>
                </a:cubicBezTo>
                <a:cubicBezTo>
                  <a:pt x="79" y="119"/>
                  <a:pt x="81" y="118"/>
                  <a:pt x="84" y="116"/>
                </a:cubicBezTo>
                <a:cubicBezTo>
                  <a:pt x="82" y="115"/>
                  <a:pt x="81" y="115"/>
                  <a:pt x="80" y="114"/>
                </a:cubicBezTo>
                <a:cubicBezTo>
                  <a:pt x="73" y="112"/>
                  <a:pt x="71" y="105"/>
                  <a:pt x="76" y="100"/>
                </a:cubicBezTo>
                <a:cubicBezTo>
                  <a:pt x="86" y="90"/>
                  <a:pt x="90" y="77"/>
                  <a:pt x="90" y="63"/>
                </a:cubicBezTo>
                <a:cubicBezTo>
                  <a:pt x="89" y="49"/>
                  <a:pt x="80" y="41"/>
                  <a:pt x="67" y="38"/>
                </a:cubicBezTo>
                <a:cubicBezTo>
                  <a:pt x="64" y="37"/>
                  <a:pt x="61" y="37"/>
                  <a:pt x="59" y="37"/>
                </a:cubicBezTo>
                <a:cubicBezTo>
                  <a:pt x="56" y="37"/>
                  <a:pt x="53" y="37"/>
                  <a:pt x="50" y="38"/>
                </a:cubicBezTo>
                <a:cubicBezTo>
                  <a:pt x="37" y="41"/>
                  <a:pt x="28" y="49"/>
                  <a:pt x="28" y="63"/>
                </a:cubicBezTo>
                <a:cubicBezTo>
                  <a:pt x="27" y="77"/>
                  <a:pt x="31" y="89"/>
                  <a:pt x="41" y="100"/>
                </a:cubicBezTo>
                <a:cubicBezTo>
                  <a:pt x="46" y="105"/>
                  <a:pt x="44" y="112"/>
                  <a:pt x="38" y="114"/>
                </a:cubicBezTo>
                <a:cubicBezTo>
                  <a:pt x="34" y="116"/>
                  <a:pt x="30" y="117"/>
                  <a:pt x="27" y="119"/>
                </a:cubicBezTo>
                <a:cubicBezTo>
                  <a:pt x="19" y="122"/>
                  <a:pt x="11" y="127"/>
                  <a:pt x="5" y="133"/>
                </a:cubicBezTo>
                <a:cubicBezTo>
                  <a:pt x="0" y="139"/>
                  <a:pt x="0" y="147"/>
                  <a:pt x="10" y="151"/>
                </a:cubicBezTo>
                <a:cubicBezTo>
                  <a:pt x="13" y="153"/>
                  <a:pt x="17" y="154"/>
                  <a:pt x="20" y="155"/>
                </a:cubicBezTo>
                <a:cubicBezTo>
                  <a:pt x="32" y="158"/>
                  <a:pt x="44" y="158"/>
                  <a:pt x="59" y="159"/>
                </a:cubicBezTo>
                <a:cubicBezTo>
                  <a:pt x="71" y="158"/>
                  <a:pt x="81" y="158"/>
                  <a:pt x="90" y="156"/>
                </a:cubicBezTo>
                <a:cubicBezTo>
                  <a:pt x="88" y="156"/>
                  <a:pt x="86" y="155"/>
                  <a:pt x="85" y="154"/>
                </a:cubicBezTo>
                <a:cubicBezTo>
                  <a:pt x="77" y="151"/>
                  <a:pt x="72" y="145"/>
                  <a:pt x="71" y="139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40"/>
          <p:cNvSpPr/>
          <p:nvPr/>
        </p:nvSpPr>
        <p:spPr>
          <a:xfrm>
            <a:off x="10248900" y="1001712"/>
            <a:ext cx="503237" cy="735012"/>
          </a:xfrm>
          <a:custGeom>
            <a:avLst/>
            <a:gdLst/>
            <a:ahLst/>
            <a:cxnLst/>
            <a:rect l="l" t="t" r="r" b="b"/>
            <a:pathLst>
              <a:path w="128" h="187" extrusionOk="0">
                <a:moveTo>
                  <a:pt x="128" y="124"/>
                </a:moveTo>
                <a:cubicBezTo>
                  <a:pt x="128" y="105"/>
                  <a:pt x="113" y="90"/>
                  <a:pt x="84" y="82"/>
                </a:cubicBezTo>
                <a:cubicBezTo>
                  <a:pt x="80" y="82"/>
                  <a:pt x="64" y="77"/>
                  <a:pt x="60" y="76"/>
                </a:cubicBezTo>
                <a:cubicBezTo>
                  <a:pt x="37" y="71"/>
                  <a:pt x="31" y="67"/>
                  <a:pt x="31" y="61"/>
                </a:cubicBezTo>
                <a:cubicBezTo>
                  <a:pt x="31" y="54"/>
                  <a:pt x="39" y="47"/>
                  <a:pt x="63" y="47"/>
                </a:cubicBezTo>
                <a:cubicBezTo>
                  <a:pt x="79" y="47"/>
                  <a:pt x="96" y="59"/>
                  <a:pt x="96" y="59"/>
                </a:cubicBezTo>
                <a:cubicBezTo>
                  <a:pt x="102" y="64"/>
                  <a:pt x="106" y="63"/>
                  <a:pt x="112" y="58"/>
                </a:cubicBezTo>
                <a:cubicBezTo>
                  <a:pt x="112" y="58"/>
                  <a:pt x="119" y="52"/>
                  <a:pt x="119" y="47"/>
                </a:cubicBezTo>
                <a:cubicBezTo>
                  <a:pt x="119" y="38"/>
                  <a:pt x="99" y="26"/>
                  <a:pt x="78" y="22"/>
                </a:cubicBezTo>
                <a:cubicBezTo>
                  <a:pt x="78" y="7"/>
                  <a:pt x="78" y="7"/>
                  <a:pt x="78" y="7"/>
                </a:cubicBezTo>
                <a:cubicBezTo>
                  <a:pt x="78" y="3"/>
                  <a:pt x="74" y="0"/>
                  <a:pt x="6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5" y="0"/>
                  <a:pt x="51" y="3"/>
                  <a:pt x="51" y="7"/>
                </a:cubicBezTo>
                <a:cubicBezTo>
                  <a:pt x="51" y="21"/>
                  <a:pt x="51" y="21"/>
                  <a:pt x="51" y="21"/>
                </a:cubicBezTo>
                <a:cubicBezTo>
                  <a:pt x="18" y="24"/>
                  <a:pt x="0" y="41"/>
                  <a:pt x="0" y="62"/>
                </a:cubicBezTo>
                <a:cubicBezTo>
                  <a:pt x="0" y="86"/>
                  <a:pt x="23" y="95"/>
                  <a:pt x="48" y="102"/>
                </a:cubicBezTo>
                <a:cubicBezTo>
                  <a:pt x="52" y="103"/>
                  <a:pt x="72" y="108"/>
                  <a:pt x="75" y="108"/>
                </a:cubicBezTo>
                <a:cubicBezTo>
                  <a:pt x="94" y="113"/>
                  <a:pt x="98" y="120"/>
                  <a:pt x="98" y="125"/>
                </a:cubicBezTo>
                <a:cubicBezTo>
                  <a:pt x="98" y="133"/>
                  <a:pt x="89" y="140"/>
                  <a:pt x="66" y="140"/>
                </a:cubicBezTo>
                <a:cubicBezTo>
                  <a:pt x="49" y="140"/>
                  <a:pt x="27" y="126"/>
                  <a:pt x="27" y="126"/>
                </a:cubicBezTo>
                <a:cubicBezTo>
                  <a:pt x="20" y="122"/>
                  <a:pt x="14" y="123"/>
                  <a:pt x="9" y="129"/>
                </a:cubicBezTo>
                <a:cubicBezTo>
                  <a:pt x="9" y="129"/>
                  <a:pt x="5" y="134"/>
                  <a:pt x="5" y="140"/>
                </a:cubicBezTo>
                <a:cubicBezTo>
                  <a:pt x="5" y="149"/>
                  <a:pt x="29" y="161"/>
                  <a:pt x="51" y="165"/>
                </a:cubicBezTo>
                <a:cubicBezTo>
                  <a:pt x="51" y="180"/>
                  <a:pt x="51" y="180"/>
                  <a:pt x="51" y="180"/>
                </a:cubicBezTo>
                <a:cubicBezTo>
                  <a:pt x="51" y="184"/>
                  <a:pt x="55" y="187"/>
                  <a:pt x="59" y="187"/>
                </a:cubicBezTo>
                <a:cubicBezTo>
                  <a:pt x="69" y="187"/>
                  <a:pt x="69" y="187"/>
                  <a:pt x="69" y="187"/>
                </a:cubicBezTo>
                <a:cubicBezTo>
                  <a:pt x="74" y="187"/>
                  <a:pt x="78" y="184"/>
                  <a:pt x="78" y="180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113" y="162"/>
                  <a:pt x="128" y="144"/>
                  <a:pt x="128" y="124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63ABAFB-6E1A-1B4F-BDF1-F5480DB778E1}"/>
              </a:ext>
            </a:extLst>
          </p:cNvPr>
          <p:cNvGrpSpPr/>
          <p:nvPr/>
        </p:nvGrpSpPr>
        <p:grpSpPr>
          <a:xfrm>
            <a:off x="920750" y="2662237"/>
            <a:ext cx="1538287" cy="1538288"/>
            <a:chOff x="920750" y="2662237"/>
            <a:chExt cx="1538287" cy="1538288"/>
          </a:xfrm>
        </p:grpSpPr>
        <p:sp>
          <p:nvSpPr>
            <p:cNvPr id="999" name="Google Shape;999;p40"/>
            <p:cNvSpPr/>
            <p:nvPr/>
          </p:nvSpPr>
          <p:spPr>
            <a:xfrm>
              <a:off x="1431925" y="3609975"/>
              <a:ext cx="947737" cy="590550"/>
            </a:xfrm>
            <a:custGeom>
              <a:avLst/>
              <a:gdLst/>
              <a:ahLst/>
              <a:cxnLst/>
              <a:rect l="l" t="t" r="r" b="b"/>
              <a:pathLst>
                <a:path w="241" h="150" extrusionOk="0">
                  <a:moveTo>
                    <a:pt x="241" y="0"/>
                  </a:moveTo>
                  <a:cubicBezTo>
                    <a:pt x="230" y="9"/>
                    <a:pt x="216" y="15"/>
                    <a:pt x="201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71"/>
                    <a:pt x="0" y="109"/>
                    <a:pt x="24" y="132"/>
                  </a:cubicBezTo>
                  <a:cubicBezTo>
                    <a:pt x="35" y="144"/>
                    <a:pt x="51" y="150"/>
                    <a:pt x="66" y="150"/>
                  </a:cubicBezTo>
                  <a:cubicBezTo>
                    <a:pt x="81" y="150"/>
                    <a:pt x="96" y="144"/>
                    <a:pt x="108" y="132"/>
                  </a:cubicBezTo>
                  <a:cubicBezTo>
                    <a:pt x="241" y="0"/>
                    <a:pt x="241" y="0"/>
                    <a:pt x="241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920750" y="3197225"/>
              <a:ext cx="1538287" cy="471487"/>
            </a:xfrm>
            <a:custGeom>
              <a:avLst/>
              <a:gdLst/>
              <a:ahLst/>
              <a:cxnLst/>
              <a:rect l="l" t="t" r="r" b="b"/>
              <a:pathLst>
                <a:path w="391" h="120" extrusionOk="0">
                  <a:moveTo>
                    <a:pt x="374" y="17"/>
                  </a:moveTo>
                  <a:cubicBezTo>
                    <a:pt x="385" y="29"/>
                    <a:pt x="391" y="44"/>
                    <a:pt x="391" y="60"/>
                  </a:cubicBezTo>
                  <a:cubicBezTo>
                    <a:pt x="391" y="75"/>
                    <a:pt x="385" y="90"/>
                    <a:pt x="374" y="102"/>
                  </a:cubicBezTo>
                  <a:cubicBezTo>
                    <a:pt x="371" y="105"/>
                    <a:pt x="371" y="105"/>
                    <a:pt x="371" y="105"/>
                  </a:cubicBezTo>
                  <a:cubicBezTo>
                    <a:pt x="383" y="94"/>
                    <a:pt x="391" y="78"/>
                    <a:pt x="391" y="60"/>
                  </a:cubicBezTo>
                  <a:cubicBezTo>
                    <a:pt x="391" y="43"/>
                    <a:pt x="385" y="28"/>
                    <a:pt x="374" y="17"/>
                  </a:cubicBezTo>
                  <a:moveTo>
                    <a:pt x="187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187" y="120"/>
                    <a:pt x="187" y="120"/>
                    <a:pt x="187" y="12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1657350" y="3433762"/>
              <a:ext cx="801687" cy="234950"/>
            </a:xfrm>
            <a:custGeom>
              <a:avLst/>
              <a:gdLst/>
              <a:ahLst/>
              <a:cxnLst/>
              <a:rect l="l" t="t" r="r" b="b"/>
              <a:pathLst>
                <a:path w="204" h="60" extrusionOk="0">
                  <a:moveTo>
                    <a:pt x="6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59" y="60"/>
                    <a:pt x="173" y="54"/>
                    <a:pt x="184" y="45"/>
                  </a:cubicBezTo>
                  <a:cubicBezTo>
                    <a:pt x="187" y="42"/>
                    <a:pt x="187" y="42"/>
                    <a:pt x="187" y="42"/>
                  </a:cubicBezTo>
                  <a:cubicBezTo>
                    <a:pt x="198" y="30"/>
                    <a:pt x="204" y="15"/>
                    <a:pt x="204" y="0"/>
                  </a:cubicBezTo>
                  <a:cubicBezTo>
                    <a:pt x="204" y="15"/>
                    <a:pt x="198" y="30"/>
                    <a:pt x="187" y="42"/>
                  </a:cubicBezTo>
                  <a:cubicBezTo>
                    <a:pt x="175" y="54"/>
                    <a:pt x="160" y="59"/>
                    <a:pt x="144" y="59"/>
                  </a:cubicBezTo>
                  <a:cubicBezTo>
                    <a:pt x="129" y="59"/>
                    <a:pt x="114" y="54"/>
                    <a:pt x="102" y="42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1431925" y="2662237"/>
              <a:ext cx="960437" cy="601662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66" y="0"/>
                  </a:moveTo>
                  <a:cubicBezTo>
                    <a:pt x="51" y="0"/>
                    <a:pt x="35" y="6"/>
                    <a:pt x="24" y="18"/>
                  </a:cubicBezTo>
                  <a:cubicBezTo>
                    <a:pt x="0" y="41"/>
                    <a:pt x="0" y="79"/>
                    <a:pt x="24" y="102"/>
                  </a:cubicBezTo>
                  <a:cubicBezTo>
                    <a:pt x="57" y="136"/>
                    <a:pt x="57" y="136"/>
                    <a:pt x="57" y="136"/>
                  </a:cubicBezTo>
                  <a:cubicBezTo>
                    <a:pt x="198" y="136"/>
                    <a:pt x="198" y="136"/>
                    <a:pt x="198" y="136"/>
                  </a:cubicBezTo>
                  <a:cubicBezTo>
                    <a:pt x="199" y="136"/>
                    <a:pt x="200" y="136"/>
                    <a:pt x="201" y="136"/>
                  </a:cubicBezTo>
                  <a:cubicBezTo>
                    <a:pt x="217" y="136"/>
                    <a:pt x="232" y="142"/>
                    <a:pt x="244" y="153"/>
                  </a:cubicBezTo>
                  <a:cubicBezTo>
                    <a:pt x="244" y="153"/>
                    <a:pt x="244" y="153"/>
                    <a:pt x="244" y="153"/>
                  </a:cubicBezTo>
                  <a:cubicBezTo>
                    <a:pt x="244" y="153"/>
                    <a:pt x="244" y="153"/>
                    <a:pt x="244" y="153"/>
                  </a:cubicBezTo>
                  <a:cubicBezTo>
                    <a:pt x="244" y="153"/>
                    <a:pt x="244" y="153"/>
                    <a:pt x="244" y="153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96" y="6"/>
                    <a:pt x="81" y="0"/>
                    <a:pt x="66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2211387" y="3197225"/>
              <a:ext cx="180975" cy="66675"/>
            </a:xfrm>
            <a:custGeom>
              <a:avLst/>
              <a:gdLst/>
              <a:ahLst/>
              <a:cxnLst/>
              <a:rect l="l" t="t" r="r" b="b"/>
              <a:pathLst>
                <a:path w="46" h="17" extrusionOk="0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0" y="0"/>
                    <a:pt x="35" y="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34" y="6"/>
                    <a:pt x="19" y="0"/>
                    <a:pt x="3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1657350" y="3197225"/>
              <a:ext cx="554037" cy="236537"/>
            </a:xfrm>
            <a:custGeom>
              <a:avLst/>
              <a:gdLst/>
              <a:ahLst/>
              <a:cxnLst/>
              <a:rect l="l" t="t" r="r" b="b"/>
              <a:pathLst>
                <a:path w="141" h="60" extrusionOk="0">
                  <a:moveTo>
                    <a:pt x="1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13" y="7"/>
                    <a:pt x="127" y="1"/>
                    <a:pt x="141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1892300" y="3197225"/>
              <a:ext cx="566737" cy="468312"/>
            </a:xfrm>
            <a:custGeom>
              <a:avLst/>
              <a:gdLst/>
              <a:ahLst/>
              <a:cxnLst/>
              <a:rect l="l" t="t" r="r" b="b"/>
              <a:pathLst>
                <a:path w="144" h="119" extrusionOk="0">
                  <a:moveTo>
                    <a:pt x="8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67" y="1"/>
                    <a:pt x="53" y="7"/>
                    <a:pt x="42" y="1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54" y="114"/>
                    <a:pt x="69" y="119"/>
                    <a:pt x="84" y="119"/>
                  </a:cubicBezTo>
                  <a:cubicBezTo>
                    <a:pt x="100" y="119"/>
                    <a:pt x="115" y="114"/>
                    <a:pt x="127" y="102"/>
                  </a:cubicBezTo>
                  <a:cubicBezTo>
                    <a:pt x="138" y="90"/>
                    <a:pt x="144" y="75"/>
                    <a:pt x="144" y="60"/>
                  </a:cubicBezTo>
                  <a:cubicBezTo>
                    <a:pt x="144" y="44"/>
                    <a:pt x="138" y="29"/>
                    <a:pt x="127" y="17"/>
                  </a:cubicBezTo>
                  <a:cubicBezTo>
                    <a:pt x="116" y="7"/>
                    <a:pt x="101" y="0"/>
                    <a:pt x="84" y="0"/>
                  </a:cubicBezTo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D8D0290-B8C2-6646-B228-24411BAE4B97}"/>
              </a:ext>
            </a:extLst>
          </p:cNvPr>
          <p:cNvGrpSpPr/>
          <p:nvPr/>
        </p:nvGrpSpPr>
        <p:grpSpPr>
          <a:xfrm>
            <a:off x="3124200" y="2662237"/>
            <a:ext cx="1536700" cy="1538288"/>
            <a:chOff x="3124200" y="2662237"/>
            <a:chExt cx="1536700" cy="1538288"/>
          </a:xfrm>
        </p:grpSpPr>
        <p:sp>
          <p:nvSpPr>
            <p:cNvPr id="1006" name="Google Shape;1006;p40"/>
            <p:cNvSpPr/>
            <p:nvPr/>
          </p:nvSpPr>
          <p:spPr>
            <a:xfrm>
              <a:off x="3635375" y="3609975"/>
              <a:ext cx="947737" cy="590550"/>
            </a:xfrm>
            <a:custGeom>
              <a:avLst/>
              <a:gdLst/>
              <a:ahLst/>
              <a:cxnLst/>
              <a:rect l="l" t="t" r="r" b="b"/>
              <a:pathLst>
                <a:path w="241" h="150" extrusionOk="0">
                  <a:moveTo>
                    <a:pt x="241" y="0"/>
                  </a:moveTo>
                  <a:cubicBezTo>
                    <a:pt x="230" y="9"/>
                    <a:pt x="217" y="15"/>
                    <a:pt x="202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71"/>
                    <a:pt x="0" y="109"/>
                    <a:pt x="24" y="132"/>
                  </a:cubicBezTo>
                  <a:cubicBezTo>
                    <a:pt x="35" y="144"/>
                    <a:pt x="51" y="150"/>
                    <a:pt x="66" y="150"/>
                  </a:cubicBezTo>
                  <a:cubicBezTo>
                    <a:pt x="81" y="150"/>
                    <a:pt x="97" y="144"/>
                    <a:pt x="108" y="132"/>
                  </a:cubicBezTo>
                  <a:cubicBezTo>
                    <a:pt x="241" y="0"/>
                    <a:pt x="241" y="0"/>
                    <a:pt x="241" y="0"/>
                  </a:cubicBezTo>
                </a:path>
              </a:pathLst>
            </a:custGeom>
            <a:solidFill>
              <a:srgbClr val="9AE4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3124200" y="3197225"/>
              <a:ext cx="1536700" cy="471487"/>
            </a:xfrm>
            <a:custGeom>
              <a:avLst/>
              <a:gdLst/>
              <a:ahLst/>
              <a:cxnLst/>
              <a:rect l="l" t="t" r="r" b="b"/>
              <a:pathLst>
                <a:path w="391" h="120" extrusionOk="0">
                  <a:moveTo>
                    <a:pt x="374" y="17"/>
                  </a:moveTo>
                  <a:cubicBezTo>
                    <a:pt x="385" y="29"/>
                    <a:pt x="391" y="44"/>
                    <a:pt x="391" y="60"/>
                  </a:cubicBezTo>
                  <a:cubicBezTo>
                    <a:pt x="391" y="75"/>
                    <a:pt x="385" y="90"/>
                    <a:pt x="374" y="102"/>
                  </a:cubicBezTo>
                  <a:cubicBezTo>
                    <a:pt x="371" y="105"/>
                    <a:pt x="371" y="105"/>
                    <a:pt x="371" y="105"/>
                  </a:cubicBezTo>
                  <a:cubicBezTo>
                    <a:pt x="383" y="94"/>
                    <a:pt x="391" y="78"/>
                    <a:pt x="391" y="60"/>
                  </a:cubicBezTo>
                  <a:cubicBezTo>
                    <a:pt x="391" y="43"/>
                    <a:pt x="385" y="28"/>
                    <a:pt x="374" y="17"/>
                  </a:cubicBezTo>
                  <a:moveTo>
                    <a:pt x="187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187" y="120"/>
                    <a:pt x="187" y="120"/>
                    <a:pt x="187" y="12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rgbClr val="9AE4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3859212" y="3433762"/>
              <a:ext cx="801687" cy="234950"/>
            </a:xfrm>
            <a:custGeom>
              <a:avLst/>
              <a:gdLst/>
              <a:ahLst/>
              <a:cxnLst/>
              <a:rect l="l" t="t" r="r" b="b"/>
              <a:pathLst>
                <a:path w="204" h="60" extrusionOk="0">
                  <a:moveTo>
                    <a:pt x="6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145" y="60"/>
                    <a:pt x="145" y="60"/>
                    <a:pt x="145" y="60"/>
                  </a:cubicBezTo>
                  <a:cubicBezTo>
                    <a:pt x="160" y="60"/>
                    <a:pt x="173" y="54"/>
                    <a:pt x="184" y="45"/>
                  </a:cubicBezTo>
                  <a:cubicBezTo>
                    <a:pt x="187" y="42"/>
                    <a:pt x="187" y="42"/>
                    <a:pt x="187" y="42"/>
                  </a:cubicBezTo>
                  <a:cubicBezTo>
                    <a:pt x="198" y="30"/>
                    <a:pt x="204" y="15"/>
                    <a:pt x="204" y="0"/>
                  </a:cubicBezTo>
                  <a:cubicBezTo>
                    <a:pt x="204" y="15"/>
                    <a:pt x="198" y="30"/>
                    <a:pt x="187" y="42"/>
                  </a:cubicBezTo>
                  <a:cubicBezTo>
                    <a:pt x="175" y="54"/>
                    <a:pt x="160" y="59"/>
                    <a:pt x="144" y="59"/>
                  </a:cubicBezTo>
                  <a:cubicBezTo>
                    <a:pt x="129" y="59"/>
                    <a:pt x="114" y="54"/>
                    <a:pt x="102" y="42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5DCC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3635375" y="2662237"/>
              <a:ext cx="958850" cy="601662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66" y="0"/>
                  </a:moveTo>
                  <a:cubicBezTo>
                    <a:pt x="51" y="0"/>
                    <a:pt x="35" y="6"/>
                    <a:pt x="24" y="18"/>
                  </a:cubicBezTo>
                  <a:cubicBezTo>
                    <a:pt x="0" y="41"/>
                    <a:pt x="0" y="79"/>
                    <a:pt x="24" y="102"/>
                  </a:cubicBezTo>
                  <a:cubicBezTo>
                    <a:pt x="57" y="136"/>
                    <a:pt x="57" y="136"/>
                    <a:pt x="57" y="136"/>
                  </a:cubicBezTo>
                  <a:cubicBezTo>
                    <a:pt x="198" y="136"/>
                    <a:pt x="198" y="136"/>
                    <a:pt x="198" y="136"/>
                  </a:cubicBezTo>
                  <a:cubicBezTo>
                    <a:pt x="199" y="136"/>
                    <a:pt x="200" y="136"/>
                    <a:pt x="201" y="136"/>
                  </a:cubicBezTo>
                  <a:cubicBezTo>
                    <a:pt x="217" y="136"/>
                    <a:pt x="232" y="142"/>
                    <a:pt x="244" y="153"/>
                  </a:cubicBezTo>
                  <a:cubicBezTo>
                    <a:pt x="244" y="153"/>
                    <a:pt x="244" y="153"/>
                    <a:pt x="244" y="153"/>
                  </a:cubicBezTo>
                  <a:cubicBezTo>
                    <a:pt x="244" y="153"/>
                    <a:pt x="244" y="153"/>
                    <a:pt x="244" y="153"/>
                  </a:cubicBezTo>
                  <a:cubicBezTo>
                    <a:pt x="244" y="153"/>
                    <a:pt x="244" y="153"/>
                    <a:pt x="244" y="153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97" y="6"/>
                    <a:pt x="81" y="0"/>
                    <a:pt x="66" y="0"/>
                  </a:cubicBezTo>
                </a:path>
              </a:pathLst>
            </a:custGeom>
            <a:solidFill>
              <a:srgbClr val="9AE4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4413250" y="3197225"/>
              <a:ext cx="180975" cy="66675"/>
            </a:xfrm>
            <a:custGeom>
              <a:avLst/>
              <a:gdLst/>
              <a:ahLst/>
              <a:cxnLst/>
              <a:rect l="l" t="t" r="r" b="b"/>
              <a:pathLst>
                <a:path w="46" h="17" extrusionOk="0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0" y="0"/>
                    <a:pt x="35" y="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34" y="6"/>
                    <a:pt x="19" y="0"/>
                    <a:pt x="3" y="0"/>
                  </a:cubicBezTo>
                </a:path>
              </a:pathLst>
            </a:custGeom>
            <a:solidFill>
              <a:srgbClr val="5DCC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3859212" y="3197225"/>
              <a:ext cx="554037" cy="236537"/>
            </a:xfrm>
            <a:custGeom>
              <a:avLst/>
              <a:gdLst/>
              <a:ahLst/>
              <a:cxnLst/>
              <a:rect l="l" t="t" r="r" b="b"/>
              <a:pathLst>
                <a:path w="141" h="60" extrusionOk="0">
                  <a:moveTo>
                    <a:pt x="1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13" y="7"/>
                    <a:pt x="127" y="1"/>
                    <a:pt x="141" y="0"/>
                  </a:cubicBezTo>
                </a:path>
              </a:pathLst>
            </a:custGeom>
            <a:solidFill>
              <a:srgbClr val="5DCC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4094162" y="3197225"/>
              <a:ext cx="566737" cy="468312"/>
            </a:xfrm>
            <a:custGeom>
              <a:avLst/>
              <a:gdLst/>
              <a:ahLst/>
              <a:cxnLst/>
              <a:rect l="l" t="t" r="r" b="b"/>
              <a:pathLst>
                <a:path w="144" h="119" extrusionOk="0">
                  <a:moveTo>
                    <a:pt x="85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67" y="1"/>
                    <a:pt x="53" y="7"/>
                    <a:pt x="42" y="1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54" y="114"/>
                    <a:pt x="69" y="119"/>
                    <a:pt x="84" y="119"/>
                  </a:cubicBezTo>
                  <a:cubicBezTo>
                    <a:pt x="100" y="119"/>
                    <a:pt x="115" y="114"/>
                    <a:pt x="127" y="102"/>
                  </a:cubicBezTo>
                  <a:cubicBezTo>
                    <a:pt x="138" y="90"/>
                    <a:pt x="144" y="75"/>
                    <a:pt x="144" y="60"/>
                  </a:cubicBezTo>
                  <a:cubicBezTo>
                    <a:pt x="144" y="44"/>
                    <a:pt x="138" y="29"/>
                    <a:pt x="127" y="17"/>
                  </a:cubicBezTo>
                  <a:cubicBezTo>
                    <a:pt x="116" y="7"/>
                    <a:pt x="101" y="0"/>
                    <a:pt x="85" y="0"/>
                  </a:cubicBezTo>
                </a:path>
              </a:pathLst>
            </a:custGeom>
            <a:solidFill>
              <a:srgbClr val="38B7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0B5EE52-0DA2-6646-8652-CB2476C08B40}"/>
              </a:ext>
            </a:extLst>
          </p:cNvPr>
          <p:cNvGrpSpPr/>
          <p:nvPr/>
        </p:nvGrpSpPr>
        <p:grpSpPr>
          <a:xfrm>
            <a:off x="5326062" y="2662237"/>
            <a:ext cx="1541462" cy="1538288"/>
            <a:chOff x="5326062" y="2662237"/>
            <a:chExt cx="1541462" cy="1538288"/>
          </a:xfrm>
        </p:grpSpPr>
        <p:sp>
          <p:nvSpPr>
            <p:cNvPr id="1013" name="Google Shape;1013;p40"/>
            <p:cNvSpPr/>
            <p:nvPr/>
          </p:nvSpPr>
          <p:spPr>
            <a:xfrm>
              <a:off x="5837237" y="3609975"/>
              <a:ext cx="947737" cy="590550"/>
            </a:xfrm>
            <a:custGeom>
              <a:avLst/>
              <a:gdLst/>
              <a:ahLst/>
              <a:cxnLst/>
              <a:rect l="l" t="t" r="r" b="b"/>
              <a:pathLst>
                <a:path w="241" h="150" extrusionOk="0">
                  <a:moveTo>
                    <a:pt x="241" y="0"/>
                  </a:moveTo>
                  <a:cubicBezTo>
                    <a:pt x="230" y="9"/>
                    <a:pt x="217" y="15"/>
                    <a:pt x="202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71"/>
                    <a:pt x="0" y="109"/>
                    <a:pt x="24" y="132"/>
                  </a:cubicBezTo>
                  <a:cubicBezTo>
                    <a:pt x="36" y="144"/>
                    <a:pt x="51" y="150"/>
                    <a:pt x="66" y="150"/>
                  </a:cubicBezTo>
                  <a:cubicBezTo>
                    <a:pt x="81" y="150"/>
                    <a:pt x="97" y="144"/>
                    <a:pt x="108" y="132"/>
                  </a:cubicBezTo>
                  <a:cubicBezTo>
                    <a:pt x="241" y="0"/>
                    <a:pt x="241" y="0"/>
                    <a:pt x="241" y="0"/>
                  </a:cubicBezTo>
                </a:path>
              </a:pathLst>
            </a:custGeom>
            <a:solidFill>
              <a:srgbClr val="BEB3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5326062" y="3197225"/>
              <a:ext cx="1541462" cy="471487"/>
            </a:xfrm>
            <a:custGeom>
              <a:avLst/>
              <a:gdLst/>
              <a:ahLst/>
              <a:cxnLst/>
              <a:rect l="l" t="t" r="r" b="b"/>
              <a:pathLst>
                <a:path w="392" h="120" extrusionOk="0">
                  <a:moveTo>
                    <a:pt x="374" y="17"/>
                  </a:moveTo>
                  <a:cubicBezTo>
                    <a:pt x="386" y="29"/>
                    <a:pt x="391" y="44"/>
                    <a:pt x="391" y="60"/>
                  </a:cubicBezTo>
                  <a:cubicBezTo>
                    <a:pt x="391" y="75"/>
                    <a:pt x="386" y="90"/>
                    <a:pt x="374" y="102"/>
                  </a:cubicBezTo>
                  <a:cubicBezTo>
                    <a:pt x="371" y="105"/>
                    <a:pt x="371" y="105"/>
                    <a:pt x="371" y="105"/>
                  </a:cubicBezTo>
                  <a:cubicBezTo>
                    <a:pt x="384" y="94"/>
                    <a:pt x="392" y="78"/>
                    <a:pt x="392" y="60"/>
                  </a:cubicBezTo>
                  <a:cubicBezTo>
                    <a:pt x="392" y="43"/>
                    <a:pt x="385" y="28"/>
                    <a:pt x="374" y="17"/>
                  </a:cubicBezTo>
                  <a:moveTo>
                    <a:pt x="187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187" y="120"/>
                    <a:pt x="187" y="120"/>
                    <a:pt x="187" y="12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rgbClr val="BEB3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6061075" y="3433762"/>
              <a:ext cx="801687" cy="234950"/>
            </a:xfrm>
            <a:custGeom>
              <a:avLst/>
              <a:gdLst/>
              <a:ahLst/>
              <a:cxnLst/>
              <a:rect l="l" t="t" r="r" b="b"/>
              <a:pathLst>
                <a:path w="204" h="60" extrusionOk="0">
                  <a:moveTo>
                    <a:pt x="6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145" y="60"/>
                    <a:pt x="145" y="60"/>
                    <a:pt x="145" y="60"/>
                  </a:cubicBezTo>
                  <a:cubicBezTo>
                    <a:pt x="160" y="60"/>
                    <a:pt x="173" y="54"/>
                    <a:pt x="184" y="45"/>
                  </a:cubicBezTo>
                  <a:cubicBezTo>
                    <a:pt x="187" y="42"/>
                    <a:pt x="187" y="42"/>
                    <a:pt x="187" y="42"/>
                  </a:cubicBezTo>
                  <a:cubicBezTo>
                    <a:pt x="199" y="30"/>
                    <a:pt x="204" y="15"/>
                    <a:pt x="204" y="0"/>
                  </a:cubicBezTo>
                  <a:cubicBezTo>
                    <a:pt x="204" y="15"/>
                    <a:pt x="199" y="30"/>
                    <a:pt x="187" y="42"/>
                  </a:cubicBezTo>
                  <a:cubicBezTo>
                    <a:pt x="175" y="54"/>
                    <a:pt x="160" y="59"/>
                    <a:pt x="145" y="59"/>
                  </a:cubicBezTo>
                  <a:cubicBezTo>
                    <a:pt x="129" y="59"/>
                    <a:pt x="114" y="54"/>
                    <a:pt x="102" y="42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8E7D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5837237" y="2662237"/>
              <a:ext cx="958850" cy="601662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66" y="0"/>
                  </a:moveTo>
                  <a:cubicBezTo>
                    <a:pt x="51" y="0"/>
                    <a:pt x="36" y="6"/>
                    <a:pt x="24" y="18"/>
                  </a:cubicBezTo>
                  <a:cubicBezTo>
                    <a:pt x="0" y="41"/>
                    <a:pt x="0" y="79"/>
                    <a:pt x="24" y="102"/>
                  </a:cubicBezTo>
                  <a:cubicBezTo>
                    <a:pt x="57" y="136"/>
                    <a:pt x="57" y="136"/>
                    <a:pt x="57" y="136"/>
                  </a:cubicBezTo>
                  <a:cubicBezTo>
                    <a:pt x="198" y="136"/>
                    <a:pt x="198" y="136"/>
                    <a:pt x="198" y="136"/>
                  </a:cubicBezTo>
                  <a:cubicBezTo>
                    <a:pt x="199" y="136"/>
                    <a:pt x="200" y="136"/>
                    <a:pt x="202" y="136"/>
                  </a:cubicBezTo>
                  <a:cubicBezTo>
                    <a:pt x="217" y="136"/>
                    <a:pt x="232" y="142"/>
                    <a:pt x="244" y="153"/>
                  </a:cubicBezTo>
                  <a:cubicBezTo>
                    <a:pt x="244" y="153"/>
                    <a:pt x="244" y="153"/>
                    <a:pt x="244" y="153"/>
                  </a:cubicBezTo>
                  <a:cubicBezTo>
                    <a:pt x="244" y="153"/>
                    <a:pt x="244" y="153"/>
                    <a:pt x="244" y="153"/>
                  </a:cubicBezTo>
                  <a:cubicBezTo>
                    <a:pt x="244" y="153"/>
                    <a:pt x="244" y="153"/>
                    <a:pt x="244" y="153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97" y="6"/>
                    <a:pt x="81" y="0"/>
                    <a:pt x="66" y="0"/>
                  </a:cubicBezTo>
                </a:path>
              </a:pathLst>
            </a:custGeom>
            <a:solidFill>
              <a:srgbClr val="BEB3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6615112" y="3197225"/>
              <a:ext cx="180975" cy="66675"/>
            </a:xfrm>
            <a:custGeom>
              <a:avLst/>
              <a:gdLst/>
              <a:ahLst/>
              <a:cxnLst/>
              <a:rect l="l" t="t" r="r" b="b"/>
              <a:pathLst>
                <a:path w="46" h="17" extrusionOk="0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0" y="0"/>
                    <a:pt x="35" y="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34" y="6"/>
                    <a:pt x="19" y="0"/>
                    <a:pt x="4" y="0"/>
                  </a:cubicBezTo>
                </a:path>
              </a:pathLst>
            </a:custGeom>
            <a:solidFill>
              <a:srgbClr val="8E7D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6061075" y="3197225"/>
              <a:ext cx="554037" cy="236537"/>
            </a:xfrm>
            <a:custGeom>
              <a:avLst/>
              <a:gdLst/>
              <a:ahLst/>
              <a:cxnLst/>
              <a:rect l="l" t="t" r="r" b="b"/>
              <a:pathLst>
                <a:path w="141" h="60" extrusionOk="0">
                  <a:moveTo>
                    <a:pt x="1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13" y="7"/>
                    <a:pt x="127" y="1"/>
                    <a:pt x="141" y="0"/>
                  </a:cubicBezTo>
                </a:path>
              </a:pathLst>
            </a:custGeom>
            <a:solidFill>
              <a:srgbClr val="8E7D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6297612" y="3197225"/>
              <a:ext cx="565150" cy="468312"/>
            </a:xfrm>
            <a:custGeom>
              <a:avLst/>
              <a:gdLst/>
              <a:ahLst/>
              <a:cxnLst/>
              <a:rect l="l" t="t" r="r" b="b"/>
              <a:pathLst>
                <a:path w="144" h="119" extrusionOk="0">
                  <a:moveTo>
                    <a:pt x="85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67" y="1"/>
                    <a:pt x="53" y="7"/>
                    <a:pt x="42" y="1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54" y="114"/>
                    <a:pt x="69" y="119"/>
                    <a:pt x="85" y="119"/>
                  </a:cubicBezTo>
                  <a:cubicBezTo>
                    <a:pt x="100" y="119"/>
                    <a:pt x="115" y="114"/>
                    <a:pt x="127" y="102"/>
                  </a:cubicBezTo>
                  <a:cubicBezTo>
                    <a:pt x="139" y="90"/>
                    <a:pt x="144" y="75"/>
                    <a:pt x="144" y="60"/>
                  </a:cubicBezTo>
                  <a:cubicBezTo>
                    <a:pt x="144" y="44"/>
                    <a:pt x="139" y="29"/>
                    <a:pt x="127" y="17"/>
                  </a:cubicBezTo>
                  <a:cubicBezTo>
                    <a:pt x="116" y="7"/>
                    <a:pt x="101" y="0"/>
                    <a:pt x="85" y="0"/>
                  </a:cubicBezTo>
                </a:path>
              </a:pathLst>
            </a:custGeom>
            <a:solidFill>
              <a:srgbClr val="6A575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48BAC8D-AE9D-6A4F-8A9B-5588298113D2}"/>
              </a:ext>
            </a:extLst>
          </p:cNvPr>
          <p:cNvGrpSpPr/>
          <p:nvPr/>
        </p:nvGrpSpPr>
        <p:grpSpPr>
          <a:xfrm>
            <a:off x="7531100" y="2662237"/>
            <a:ext cx="1538287" cy="1538288"/>
            <a:chOff x="7531100" y="2662237"/>
            <a:chExt cx="1538287" cy="1538288"/>
          </a:xfrm>
        </p:grpSpPr>
        <p:sp>
          <p:nvSpPr>
            <p:cNvPr id="1020" name="Google Shape;1020;p40"/>
            <p:cNvSpPr/>
            <p:nvPr/>
          </p:nvSpPr>
          <p:spPr>
            <a:xfrm>
              <a:off x="8043862" y="3609975"/>
              <a:ext cx="942975" cy="590550"/>
            </a:xfrm>
            <a:custGeom>
              <a:avLst/>
              <a:gdLst/>
              <a:ahLst/>
              <a:cxnLst/>
              <a:rect l="l" t="t" r="r" b="b"/>
              <a:pathLst>
                <a:path w="240" h="150" extrusionOk="0">
                  <a:moveTo>
                    <a:pt x="240" y="0"/>
                  </a:moveTo>
                  <a:cubicBezTo>
                    <a:pt x="229" y="9"/>
                    <a:pt x="216" y="15"/>
                    <a:pt x="201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0" y="71"/>
                    <a:pt x="0" y="109"/>
                    <a:pt x="23" y="132"/>
                  </a:cubicBezTo>
                  <a:cubicBezTo>
                    <a:pt x="35" y="144"/>
                    <a:pt x="50" y="150"/>
                    <a:pt x="65" y="150"/>
                  </a:cubicBezTo>
                  <a:cubicBezTo>
                    <a:pt x="81" y="150"/>
                    <a:pt x="96" y="144"/>
                    <a:pt x="108" y="132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solidFill>
              <a:srgbClr val="F8AF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7531100" y="3197225"/>
              <a:ext cx="1538287" cy="471487"/>
            </a:xfrm>
            <a:custGeom>
              <a:avLst/>
              <a:gdLst/>
              <a:ahLst/>
              <a:cxnLst/>
              <a:rect l="l" t="t" r="r" b="b"/>
              <a:pathLst>
                <a:path w="391" h="120" extrusionOk="0">
                  <a:moveTo>
                    <a:pt x="373" y="17"/>
                  </a:moveTo>
                  <a:cubicBezTo>
                    <a:pt x="385" y="29"/>
                    <a:pt x="391" y="44"/>
                    <a:pt x="391" y="60"/>
                  </a:cubicBezTo>
                  <a:cubicBezTo>
                    <a:pt x="391" y="75"/>
                    <a:pt x="385" y="90"/>
                    <a:pt x="373" y="102"/>
                  </a:cubicBezTo>
                  <a:cubicBezTo>
                    <a:pt x="370" y="105"/>
                    <a:pt x="370" y="105"/>
                    <a:pt x="370" y="105"/>
                  </a:cubicBezTo>
                  <a:cubicBezTo>
                    <a:pt x="383" y="94"/>
                    <a:pt x="391" y="78"/>
                    <a:pt x="391" y="60"/>
                  </a:cubicBezTo>
                  <a:cubicBezTo>
                    <a:pt x="391" y="43"/>
                    <a:pt x="384" y="28"/>
                    <a:pt x="373" y="17"/>
                  </a:cubicBezTo>
                  <a:moveTo>
                    <a:pt x="186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26" y="0"/>
                    <a:pt x="0" y="27"/>
                    <a:pt x="0" y="60"/>
                  </a:cubicBezTo>
                  <a:cubicBezTo>
                    <a:pt x="0" y="93"/>
                    <a:pt x="26" y="120"/>
                    <a:pt x="59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246" y="60"/>
                    <a:pt x="246" y="60"/>
                    <a:pt x="246" y="60"/>
                  </a:cubicBezTo>
                  <a:cubicBezTo>
                    <a:pt x="186" y="0"/>
                    <a:pt x="186" y="0"/>
                    <a:pt x="186" y="0"/>
                  </a:cubicBezTo>
                </a:path>
              </a:pathLst>
            </a:custGeom>
            <a:solidFill>
              <a:srgbClr val="F8AF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8262937" y="3433762"/>
              <a:ext cx="806450" cy="234950"/>
            </a:xfrm>
            <a:custGeom>
              <a:avLst/>
              <a:gdLst/>
              <a:ahLst/>
              <a:cxnLst/>
              <a:rect l="l" t="t" r="r" b="b"/>
              <a:pathLst>
                <a:path w="205" h="60" extrusionOk="0">
                  <a:moveTo>
                    <a:pt x="6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145" y="60"/>
                    <a:pt x="145" y="60"/>
                    <a:pt x="145" y="60"/>
                  </a:cubicBezTo>
                  <a:cubicBezTo>
                    <a:pt x="160" y="60"/>
                    <a:pt x="173" y="54"/>
                    <a:pt x="184" y="45"/>
                  </a:cubicBezTo>
                  <a:cubicBezTo>
                    <a:pt x="187" y="42"/>
                    <a:pt x="187" y="42"/>
                    <a:pt x="187" y="42"/>
                  </a:cubicBezTo>
                  <a:cubicBezTo>
                    <a:pt x="199" y="30"/>
                    <a:pt x="205" y="15"/>
                    <a:pt x="205" y="0"/>
                  </a:cubicBezTo>
                  <a:cubicBezTo>
                    <a:pt x="205" y="15"/>
                    <a:pt x="199" y="30"/>
                    <a:pt x="187" y="42"/>
                  </a:cubicBezTo>
                  <a:cubicBezTo>
                    <a:pt x="175" y="54"/>
                    <a:pt x="160" y="59"/>
                    <a:pt x="145" y="59"/>
                  </a:cubicBezTo>
                  <a:cubicBezTo>
                    <a:pt x="129" y="59"/>
                    <a:pt x="114" y="54"/>
                    <a:pt x="102" y="42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F178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8043862" y="2662237"/>
              <a:ext cx="954087" cy="601662"/>
            </a:xfrm>
            <a:custGeom>
              <a:avLst/>
              <a:gdLst/>
              <a:ahLst/>
              <a:cxnLst/>
              <a:rect l="l" t="t" r="r" b="b"/>
              <a:pathLst>
                <a:path w="243" h="153" extrusionOk="0">
                  <a:moveTo>
                    <a:pt x="65" y="0"/>
                  </a:moveTo>
                  <a:cubicBezTo>
                    <a:pt x="50" y="0"/>
                    <a:pt x="35" y="6"/>
                    <a:pt x="23" y="18"/>
                  </a:cubicBezTo>
                  <a:cubicBezTo>
                    <a:pt x="0" y="41"/>
                    <a:pt x="0" y="79"/>
                    <a:pt x="23" y="102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8" y="136"/>
                    <a:pt x="200" y="136"/>
                    <a:pt x="201" y="136"/>
                  </a:cubicBezTo>
                  <a:cubicBezTo>
                    <a:pt x="216" y="136"/>
                    <a:pt x="231" y="142"/>
                    <a:pt x="243" y="153"/>
                  </a:cubicBezTo>
                  <a:cubicBezTo>
                    <a:pt x="243" y="153"/>
                    <a:pt x="243" y="153"/>
                    <a:pt x="243" y="153"/>
                  </a:cubicBezTo>
                  <a:cubicBezTo>
                    <a:pt x="243" y="153"/>
                    <a:pt x="243" y="153"/>
                    <a:pt x="243" y="153"/>
                  </a:cubicBezTo>
                  <a:cubicBezTo>
                    <a:pt x="243" y="153"/>
                    <a:pt x="243" y="153"/>
                    <a:pt x="243" y="153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96" y="6"/>
                    <a:pt x="81" y="0"/>
                    <a:pt x="65" y="0"/>
                  </a:cubicBezTo>
                </a:path>
              </a:pathLst>
            </a:custGeom>
            <a:solidFill>
              <a:srgbClr val="F8AF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8818562" y="3197225"/>
              <a:ext cx="179387" cy="66675"/>
            </a:xfrm>
            <a:custGeom>
              <a:avLst/>
              <a:gdLst/>
              <a:ahLst/>
              <a:cxnLst/>
              <a:rect l="l" t="t" r="r" b="b"/>
              <a:pathLst>
                <a:path w="46" h="17" extrusionOk="0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0" y="0"/>
                    <a:pt x="35" y="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34" y="6"/>
                    <a:pt x="19" y="0"/>
                    <a:pt x="4" y="0"/>
                  </a:cubicBezTo>
                </a:path>
              </a:pathLst>
            </a:custGeom>
            <a:solidFill>
              <a:srgbClr val="F178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8262937" y="3197225"/>
              <a:ext cx="555625" cy="236537"/>
            </a:xfrm>
            <a:custGeom>
              <a:avLst/>
              <a:gdLst/>
              <a:ahLst/>
              <a:cxnLst/>
              <a:rect l="l" t="t" r="r" b="b"/>
              <a:pathLst>
                <a:path w="141" h="60" extrusionOk="0">
                  <a:moveTo>
                    <a:pt x="1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13" y="7"/>
                    <a:pt x="127" y="1"/>
                    <a:pt x="141" y="0"/>
                  </a:cubicBezTo>
                </a:path>
              </a:pathLst>
            </a:custGeom>
            <a:solidFill>
              <a:srgbClr val="F178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8499475" y="3197225"/>
              <a:ext cx="569912" cy="468312"/>
            </a:xfrm>
            <a:custGeom>
              <a:avLst/>
              <a:gdLst/>
              <a:ahLst/>
              <a:cxnLst/>
              <a:rect l="l" t="t" r="r" b="b"/>
              <a:pathLst>
                <a:path w="145" h="119" extrusionOk="0">
                  <a:moveTo>
                    <a:pt x="85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67" y="1"/>
                    <a:pt x="53" y="7"/>
                    <a:pt x="42" y="1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54" y="114"/>
                    <a:pt x="69" y="119"/>
                    <a:pt x="85" y="119"/>
                  </a:cubicBezTo>
                  <a:cubicBezTo>
                    <a:pt x="100" y="119"/>
                    <a:pt x="115" y="114"/>
                    <a:pt x="127" y="102"/>
                  </a:cubicBezTo>
                  <a:cubicBezTo>
                    <a:pt x="139" y="90"/>
                    <a:pt x="145" y="75"/>
                    <a:pt x="145" y="60"/>
                  </a:cubicBezTo>
                  <a:cubicBezTo>
                    <a:pt x="145" y="44"/>
                    <a:pt x="139" y="29"/>
                    <a:pt x="127" y="17"/>
                  </a:cubicBezTo>
                  <a:cubicBezTo>
                    <a:pt x="116" y="7"/>
                    <a:pt x="101" y="0"/>
                    <a:pt x="85" y="0"/>
                  </a:cubicBezTo>
                </a:path>
              </a:pathLst>
            </a:custGeom>
            <a:solidFill>
              <a:srgbClr val="EB52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449DADA-9084-DE49-9D77-AC4D852960F7}"/>
              </a:ext>
            </a:extLst>
          </p:cNvPr>
          <p:cNvGrpSpPr/>
          <p:nvPr/>
        </p:nvGrpSpPr>
        <p:grpSpPr>
          <a:xfrm>
            <a:off x="9734550" y="2662237"/>
            <a:ext cx="1536700" cy="1538288"/>
            <a:chOff x="9734550" y="2662237"/>
            <a:chExt cx="1536700" cy="1538288"/>
          </a:xfrm>
        </p:grpSpPr>
        <p:sp>
          <p:nvSpPr>
            <p:cNvPr id="1027" name="Google Shape;1027;p40"/>
            <p:cNvSpPr/>
            <p:nvPr/>
          </p:nvSpPr>
          <p:spPr>
            <a:xfrm>
              <a:off x="10245725" y="3609975"/>
              <a:ext cx="942975" cy="590550"/>
            </a:xfrm>
            <a:custGeom>
              <a:avLst/>
              <a:gdLst/>
              <a:ahLst/>
              <a:cxnLst/>
              <a:rect l="l" t="t" r="r" b="b"/>
              <a:pathLst>
                <a:path w="240" h="150" extrusionOk="0">
                  <a:moveTo>
                    <a:pt x="240" y="0"/>
                  </a:moveTo>
                  <a:cubicBezTo>
                    <a:pt x="230" y="9"/>
                    <a:pt x="216" y="15"/>
                    <a:pt x="201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0" y="71"/>
                    <a:pt x="0" y="109"/>
                    <a:pt x="23" y="132"/>
                  </a:cubicBezTo>
                  <a:cubicBezTo>
                    <a:pt x="35" y="144"/>
                    <a:pt x="50" y="150"/>
                    <a:pt x="65" y="150"/>
                  </a:cubicBezTo>
                  <a:cubicBezTo>
                    <a:pt x="81" y="150"/>
                    <a:pt x="96" y="144"/>
                    <a:pt x="108" y="132"/>
                  </a:cubicBezTo>
                  <a:cubicBezTo>
                    <a:pt x="240" y="0"/>
                    <a:pt x="240" y="0"/>
                    <a:pt x="240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9734550" y="3197225"/>
              <a:ext cx="1536700" cy="471487"/>
            </a:xfrm>
            <a:custGeom>
              <a:avLst/>
              <a:gdLst/>
              <a:ahLst/>
              <a:cxnLst/>
              <a:rect l="l" t="t" r="r" b="b"/>
              <a:pathLst>
                <a:path w="391" h="120" extrusionOk="0">
                  <a:moveTo>
                    <a:pt x="373" y="17"/>
                  </a:moveTo>
                  <a:cubicBezTo>
                    <a:pt x="385" y="29"/>
                    <a:pt x="391" y="44"/>
                    <a:pt x="391" y="60"/>
                  </a:cubicBezTo>
                  <a:cubicBezTo>
                    <a:pt x="391" y="75"/>
                    <a:pt x="385" y="90"/>
                    <a:pt x="373" y="102"/>
                  </a:cubicBezTo>
                  <a:cubicBezTo>
                    <a:pt x="370" y="105"/>
                    <a:pt x="370" y="105"/>
                    <a:pt x="370" y="105"/>
                  </a:cubicBezTo>
                  <a:cubicBezTo>
                    <a:pt x="383" y="94"/>
                    <a:pt x="391" y="78"/>
                    <a:pt x="391" y="60"/>
                  </a:cubicBezTo>
                  <a:cubicBezTo>
                    <a:pt x="391" y="43"/>
                    <a:pt x="384" y="28"/>
                    <a:pt x="373" y="17"/>
                  </a:cubicBezTo>
                  <a:moveTo>
                    <a:pt x="187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26" y="0"/>
                    <a:pt x="0" y="27"/>
                    <a:pt x="0" y="60"/>
                  </a:cubicBezTo>
                  <a:cubicBezTo>
                    <a:pt x="0" y="93"/>
                    <a:pt x="26" y="120"/>
                    <a:pt x="59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246" y="60"/>
                    <a:pt x="246" y="60"/>
                    <a:pt x="246" y="6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10464800" y="3433762"/>
              <a:ext cx="806450" cy="234950"/>
            </a:xfrm>
            <a:custGeom>
              <a:avLst/>
              <a:gdLst/>
              <a:ahLst/>
              <a:cxnLst/>
              <a:rect l="l" t="t" r="r" b="b"/>
              <a:pathLst>
                <a:path w="205" h="60" extrusionOk="0">
                  <a:moveTo>
                    <a:pt x="6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145" y="60"/>
                    <a:pt x="145" y="60"/>
                    <a:pt x="145" y="60"/>
                  </a:cubicBezTo>
                  <a:cubicBezTo>
                    <a:pt x="160" y="60"/>
                    <a:pt x="174" y="54"/>
                    <a:pt x="184" y="45"/>
                  </a:cubicBezTo>
                  <a:cubicBezTo>
                    <a:pt x="187" y="42"/>
                    <a:pt x="187" y="42"/>
                    <a:pt x="187" y="42"/>
                  </a:cubicBezTo>
                  <a:cubicBezTo>
                    <a:pt x="199" y="30"/>
                    <a:pt x="205" y="15"/>
                    <a:pt x="205" y="0"/>
                  </a:cubicBezTo>
                  <a:cubicBezTo>
                    <a:pt x="205" y="15"/>
                    <a:pt x="199" y="30"/>
                    <a:pt x="187" y="42"/>
                  </a:cubicBezTo>
                  <a:cubicBezTo>
                    <a:pt x="176" y="54"/>
                    <a:pt x="160" y="59"/>
                    <a:pt x="145" y="59"/>
                  </a:cubicBezTo>
                  <a:cubicBezTo>
                    <a:pt x="130" y="59"/>
                    <a:pt x="114" y="54"/>
                    <a:pt x="103" y="42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10245725" y="2662237"/>
              <a:ext cx="955675" cy="601662"/>
            </a:xfrm>
            <a:custGeom>
              <a:avLst/>
              <a:gdLst/>
              <a:ahLst/>
              <a:cxnLst/>
              <a:rect l="l" t="t" r="r" b="b"/>
              <a:pathLst>
                <a:path w="243" h="153" extrusionOk="0">
                  <a:moveTo>
                    <a:pt x="65" y="0"/>
                  </a:moveTo>
                  <a:cubicBezTo>
                    <a:pt x="50" y="0"/>
                    <a:pt x="35" y="6"/>
                    <a:pt x="23" y="18"/>
                  </a:cubicBezTo>
                  <a:cubicBezTo>
                    <a:pt x="0" y="41"/>
                    <a:pt x="0" y="79"/>
                    <a:pt x="23" y="102"/>
                  </a:cubicBezTo>
                  <a:cubicBezTo>
                    <a:pt x="57" y="136"/>
                    <a:pt x="57" y="136"/>
                    <a:pt x="57" y="136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8" y="136"/>
                    <a:pt x="200" y="136"/>
                    <a:pt x="201" y="136"/>
                  </a:cubicBezTo>
                  <a:cubicBezTo>
                    <a:pt x="216" y="136"/>
                    <a:pt x="232" y="142"/>
                    <a:pt x="243" y="153"/>
                  </a:cubicBezTo>
                  <a:cubicBezTo>
                    <a:pt x="243" y="153"/>
                    <a:pt x="243" y="153"/>
                    <a:pt x="243" y="153"/>
                  </a:cubicBezTo>
                  <a:cubicBezTo>
                    <a:pt x="243" y="153"/>
                    <a:pt x="243" y="153"/>
                    <a:pt x="243" y="153"/>
                  </a:cubicBezTo>
                  <a:cubicBezTo>
                    <a:pt x="243" y="153"/>
                    <a:pt x="243" y="153"/>
                    <a:pt x="243" y="153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96" y="6"/>
                    <a:pt x="81" y="0"/>
                    <a:pt x="65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11020425" y="3197225"/>
              <a:ext cx="180975" cy="66675"/>
            </a:xfrm>
            <a:custGeom>
              <a:avLst/>
              <a:gdLst/>
              <a:ahLst/>
              <a:cxnLst/>
              <a:rect l="l" t="t" r="r" b="b"/>
              <a:pathLst>
                <a:path w="46" h="17" extrusionOk="0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1" y="0"/>
                    <a:pt x="35" y="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35" y="6"/>
                    <a:pt x="19" y="0"/>
                    <a:pt x="4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10469562" y="3197225"/>
              <a:ext cx="550862" cy="236537"/>
            </a:xfrm>
            <a:custGeom>
              <a:avLst/>
              <a:gdLst/>
              <a:ahLst/>
              <a:cxnLst/>
              <a:rect l="l" t="t" r="r" b="b"/>
              <a:pathLst>
                <a:path w="140" h="60" extrusionOk="0">
                  <a:moveTo>
                    <a:pt x="1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12" y="7"/>
                    <a:pt x="126" y="1"/>
                    <a:pt x="14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10701337" y="3197225"/>
              <a:ext cx="569912" cy="468312"/>
            </a:xfrm>
            <a:custGeom>
              <a:avLst/>
              <a:gdLst/>
              <a:ahLst/>
              <a:cxnLst/>
              <a:rect l="l" t="t" r="r" b="b"/>
              <a:pathLst>
                <a:path w="145" h="119" extrusionOk="0">
                  <a:moveTo>
                    <a:pt x="85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67" y="1"/>
                    <a:pt x="53" y="7"/>
                    <a:pt x="43" y="1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54" y="114"/>
                    <a:pt x="70" y="119"/>
                    <a:pt x="85" y="119"/>
                  </a:cubicBezTo>
                  <a:cubicBezTo>
                    <a:pt x="100" y="119"/>
                    <a:pt x="116" y="114"/>
                    <a:pt x="127" y="102"/>
                  </a:cubicBezTo>
                  <a:cubicBezTo>
                    <a:pt x="139" y="90"/>
                    <a:pt x="145" y="75"/>
                    <a:pt x="145" y="60"/>
                  </a:cubicBezTo>
                  <a:cubicBezTo>
                    <a:pt x="145" y="44"/>
                    <a:pt x="139" y="29"/>
                    <a:pt x="127" y="17"/>
                  </a:cubicBezTo>
                  <a:cubicBezTo>
                    <a:pt x="116" y="7"/>
                    <a:pt x="102" y="0"/>
                    <a:pt x="85" y="0"/>
                  </a:cubicBezTo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4" name="Google Shape;1034;p40"/>
          <p:cNvSpPr txBox="1"/>
          <p:nvPr/>
        </p:nvSpPr>
        <p:spPr>
          <a:xfrm>
            <a:off x="1031875" y="3248025"/>
            <a:ext cx="881062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1988</a:t>
            </a:r>
            <a:endParaRPr/>
          </a:p>
        </p:txBody>
      </p:sp>
      <p:sp>
        <p:nvSpPr>
          <p:cNvPr id="1035" name="Google Shape;1035;p40"/>
          <p:cNvSpPr txBox="1"/>
          <p:nvPr/>
        </p:nvSpPr>
        <p:spPr>
          <a:xfrm>
            <a:off x="3225800" y="3248025"/>
            <a:ext cx="90328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2001</a:t>
            </a:r>
            <a:endParaRPr/>
          </a:p>
        </p:txBody>
      </p:sp>
      <p:sp>
        <p:nvSpPr>
          <p:cNvPr id="1036" name="Google Shape;1036;p40"/>
          <p:cNvSpPr txBox="1"/>
          <p:nvPr/>
        </p:nvSpPr>
        <p:spPr>
          <a:xfrm>
            <a:off x="5395912" y="3248025"/>
            <a:ext cx="97155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2009</a:t>
            </a:r>
            <a:endParaRPr/>
          </a:p>
        </p:txBody>
      </p:sp>
      <p:sp>
        <p:nvSpPr>
          <p:cNvPr id="1037" name="Google Shape;1037;p40"/>
          <p:cNvSpPr txBox="1"/>
          <p:nvPr/>
        </p:nvSpPr>
        <p:spPr>
          <a:xfrm>
            <a:off x="7634287" y="3248025"/>
            <a:ext cx="8890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1038" name="Google Shape;1038;p40"/>
          <p:cNvSpPr txBox="1"/>
          <p:nvPr/>
        </p:nvSpPr>
        <p:spPr>
          <a:xfrm>
            <a:off x="9809162" y="3248025"/>
            <a:ext cx="94773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2029</a:t>
            </a:r>
            <a:endParaRPr/>
          </a:p>
        </p:txBody>
      </p:sp>
      <p:sp>
        <p:nvSpPr>
          <p:cNvPr id="1039" name="Google Shape;1039;p40"/>
          <p:cNvSpPr txBox="1"/>
          <p:nvPr/>
        </p:nvSpPr>
        <p:spPr>
          <a:xfrm>
            <a:off x="7442200" y="930275"/>
            <a:ext cx="1716087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040" name="Google Shape;1040;p40"/>
          <p:cNvSpPr txBox="1"/>
          <p:nvPr/>
        </p:nvSpPr>
        <p:spPr>
          <a:xfrm>
            <a:off x="920750" y="5092700"/>
            <a:ext cx="1717675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041" name="Google Shape;1041;p40"/>
          <p:cNvSpPr txBox="1"/>
          <p:nvPr/>
        </p:nvSpPr>
        <p:spPr>
          <a:xfrm>
            <a:off x="5327650" y="5092700"/>
            <a:ext cx="1717675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042" name="Google Shape;1042;p40"/>
          <p:cNvSpPr txBox="1"/>
          <p:nvPr/>
        </p:nvSpPr>
        <p:spPr>
          <a:xfrm>
            <a:off x="9734550" y="5132387"/>
            <a:ext cx="1717675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750" fill="hold"/>
                                            <p:tgtEl>
                                              <p:spTgt spid="9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9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0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9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750" fill="hold"/>
                                            <p:tgtEl>
                                              <p:spTgt spid="9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750" fill="hold"/>
                                            <p:tgtEl>
                                              <p:spTgt spid="9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750" fill="hold"/>
                                            <p:tgtEl>
                                              <p:spTgt spid="9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10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9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9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750" fill="hold"/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750" fill="hold"/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6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750"/>
                                            <p:tgtEl>
                                              <p:spTgt spid="10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750" fill="hold"/>
                                            <p:tgtEl>
                                              <p:spTgt spid="9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750" fill="hold"/>
                                            <p:tgtEl>
                                              <p:spTgt spid="9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750" fill="hold"/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750" fill="hold"/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7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9" dur="750" fill="hold"/>
                                            <p:tgtEl>
                                              <p:spTgt spid="9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0" dur="750" fill="hold"/>
                                            <p:tgtEl>
                                              <p:spTgt spid="9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3" dur="75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4" dur="75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92" grpId="0"/>
          <p:bldP spid="994" grpId="0" animBg="1"/>
          <p:bldP spid="995" grpId="0" animBg="1"/>
          <p:bldP spid="996" grpId="0" animBg="1"/>
          <p:bldP spid="997" grpId="0" animBg="1"/>
          <p:bldP spid="998" grpId="0" animBg="1"/>
          <p:bldP spid="1034" grpId="0"/>
          <p:bldP spid="1035" grpId="0"/>
          <p:bldP spid="1036" grpId="0"/>
          <p:bldP spid="1037" grpId="0"/>
          <p:bldP spid="1038" grpId="0"/>
          <p:bldP spid="1039" grpId="0"/>
          <p:bldP spid="1040" grpId="0"/>
          <p:bldP spid="1041" grpId="0"/>
          <p:bldP spid="10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9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0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9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9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9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9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10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9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9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6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750"/>
                                            <p:tgtEl>
                                              <p:spTgt spid="10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9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9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7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750" fill="hold"/>
                                            <p:tgtEl>
                                              <p:spTgt spid="9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750" fill="hold"/>
                                            <p:tgtEl>
                                              <p:spTgt spid="9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75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75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92" grpId="0"/>
          <p:bldP spid="994" grpId="0" animBg="1"/>
          <p:bldP spid="995" grpId="0" animBg="1"/>
          <p:bldP spid="996" grpId="0" animBg="1"/>
          <p:bldP spid="997" grpId="0" animBg="1"/>
          <p:bldP spid="998" grpId="0" animBg="1"/>
          <p:bldP spid="1034" grpId="0"/>
          <p:bldP spid="1035" grpId="0"/>
          <p:bldP spid="1036" grpId="0"/>
          <p:bldP spid="1037" grpId="0"/>
          <p:bldP spid="1038" grpId="0"/>
          <p:bldP spid="1039" grpId="0"/>
          <p:bldP spid="1040" grpId="0"/>
          <p:bldP spid="1041" grpId="0"/>
          <p:bldP spid="1042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41"/>
          <p:cNvSpPr txBox="1"/>
          <p:nvPr/>
        </p:nvSpPr>
        <p:spPr>
          <a:xfrm>
            <a:off x="2359025" y="952500"/>
            <a:ext cx="1717675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048" name="Google Shape;1048;p41"/>
          <p:cNvSpPr txBox="1"/>
          <p:nvPr/>
        </p:nvSpPr>
        <p:spPr>
          <a:xfrm>
            <a:off x="0" y="-34926"/>
            <a:ext cx="12184062" cy="685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049;p41"/>
          <p:cNvSpPr/>
          <p:nvPr/>
        </p:nvSpPr>
        <p:spPr>
          <a:xfrm>
            <a:off x="955675" y="901700"/>
            <a:ext cx="687387" cy="822325"/>
          </a:xfrm>
          <a:custGeom>
            <a:avLst/>
            <a:gdLst/>
            <a:ahLst/>
            <a:cxnLst/>
            <a:rect l="l" t="t" r="r" b="b"/>
            <a:pathLst>
              <a:path w="176" h="210" extrusionOk="0">
                <a:moveTo>
                  <a:pt x="118" y="203"/>
                </a:moveTo>
                <a:cubicBezTo>
                  <a:pt x="118" y="207"/>
                  <a:pt x="115" y="210"/>
                  <a:pt x="111" y="210"/>
                </a:cubicBezTo>
                <a:cubicBezTo>
                  <a:pt x="66" y="210"/>
                  <a:pt x="66" y="210"/>
                  <a:pt x="66" y="210"/>
                </a:cubicBezTo>
                <a:cubicBezTo>
                  <a:pt x="62" y="210"/>
                  <a:pt x="59" y="207"/>
                  <a:pt x="59" y="203"/>
                </a:cubicBezTo>
                <a:cubicBezTo>
                  <a:pt x="59" y="199"/>
                  <a:pt x="62" y="196"/>
                  <a:pt x="66" y="196"/>
                </a:cubicBezTo>
                <a:cubicBezTo>
                  <a:pt x="111" y="196"/>
                  <a:pt x="111" y="196"/>
                  <a:pt x="111" y="196"/>
                </a:cubicBezTo>
                <a:cubicBezTo>
                  <a:pt x="115" y="196"/>
                  <a:pt x="118" y="199"/>
                  <a:pt x="118" y="203"/>
                </a:cubicBezTo>
                <a:close/>
                <a:moveTo>
                  <a:pt x="118" y="184"/>
                </a:moveTo>
                <a:cubicBezTo>
                  <a:pt x="118" y="180"/>
                  <a:pt x="115" y="177"/>
                  <a:pt x="111" y="177"/>
                </a:cubicBezTo>
                <a:cubicBezTo>
                  <a:pt x="66" y="177"/>
                  <a:pt x="66" y="177"/>
                  <a:pt x="66" y="177"/>
                </a:cubicBezTo>
                <a:cubicBezTo>
                  <a:pt x="62" y="177"/>
                  <a:pt x="59" y="180"/>
                  <a:pt x="59" y="184"/>
                </a:cubicBezTo>
                <a:cubicBezTo>
                  <a:pt x="59" y="188"/>
                  <a:pt x="62" y="191"/>
                  <a:pt x="66" y="191"/>
                </a:cubicBezTo>
                <a:cubicBezTo>
                  <a:pt x="111" y="191"/>
                  <a:pt x="111" y="191"/>
                  <a:pt x="111" y="191"/>
                </a:cubicBezTo>
                <a:cubicBezTo>
                  <a:pt x="115" y="191"/>
                  <a:pt x="118" y="188"/>
                  <a:pt x="118" y="184"/>
                </a:cubicBezTo>
                <a:close/>
                <a:moveTo>
                  <a:pt x="96" y="104"/>
                </a:moveTo>
                <a:cubicBezTo>
                  <a:pt x="86" y="104"/>
                  <a:pt x="86" y="104"/>
                  <a:pt x="86" y="104"/>
                </a:cubicBezTo>
                <a:cubicBezTo>
                  <a:pt x="82" y="104"/>
                  <a:pt x="82" y="104"/>
                  <a:pt x="82" y="104"/>
                </a:cubicBezTo>
                <a:cubicBezTo>
                  <a:pt x="82" y="172"/>
                  <a:pt x="82" y="172"/>
                  <a:pt x="82" y="172"/>
                </a:cubicBezTo>
                <a:cubicBezTo>
                  <a:pt x="84" y="172"/>
                  <a:pt x="86" y="172"/>
                  <a:pt x="88" y="172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91" y="172"/>
                  <a:pt x="93" y="172"/>
                  <a:pt x="96" y="172"/>
                </a:cubicBezTo>
                <a:lnTo>
                  <a:pt x="96" y="104"/>
                </a:lnTo>
                <a:close/>
                <a:moveTo>
                  <a:pt x="64" y="76"/>
                </a:moveTo>
                <a:cubicBezTo>
                  <a:pt x="58" y="76"/>
                  <a:pt x="54" y="80"/>
                  <a:pt x="54" y="86"/>
                </a:cubicBezTo>
                <a:cubicBezTo>
                  <a:pt x="54" y="92"/>
                  <a:pt x="58" y="97"/>
                  <a:pt x="64" y="97"/>
                </a:cubicBezTo>
                <a:cubicBezTo>
                  <a:pt x="75" y="97"/>
                  <a:pt x="75" y="97"/>
                  <a:pt x="75" y="97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0"/>
                  <a:pt x="70" y="76"/>
                  <a:pt x="64" y="76"/>
                </a:cubicBezTo>
                <a:close/>
                <a:moveTo>
                  <a:pt x="124" y="86"/>
                </a:moveTo>
                <a:cubicBezTo>
                  <a:pt x="124" y="80"/>
                  <a:pt x="119" y="76"/>
                  <a:pt x="113" y="76"/>
                </a:cubicBezTo>
                <a:cubicBezTo>
                  <a:pt x="107" y="76"/>
                  <a:pt x="102" y="80"/>
                  <a:pt x="102" y="86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9" y="97"/>
                  <a:pt x="124" y="92"/>
                  <a:pt x="124" y="86"/>
                </a:cubicBezTo>
                <a:close/>
                <a:moveTo>
                  <a:pt x="147" y="67"/>
                </a:moveTo>
                <a:cubicBezTo>
                  <a:pt x="142" y="49"/>
                  <a:pt x="120" y="28"/>
                  <a:pt x="89" y="28"/>
                </a:cubicBezTo>
                <a:cubicBezTo>
                  <a:pt x="58" y="28"/>
                  <a:pt x="35" y="49"/>
                  <a:pt x="30" y="67"/>
                </a:cubicBezTo>
                <a:cubicBezTo>
                  <a:pt x="27" y="81"/>
                  <a:pt x="30" y="95"/>
                  <a:pt x="37" y="108"/>
                </a:cubicBezTo>
                <a:cubicBezTo>
                  <a:pt x="43" y="120"/>
                  <a:pt x="50" y="130"/>
                  <a:pt x="55" y="142"/>
                </a:cubicBezTo>
                <a:cubicBezTo>
                  <a:pt x="58" y="148"/>
                  <a:pt x="59" y="158"/>
                  <a:pt x="60" y="165"/>
                </a:cubicBezTo>
                <a:cubicBezTo>
                  <a:pt x="62" y="170"/>
                  <a:pt x="64" y="172"/>
                  <a:pt x="71" y="172"/>
                </a:cubicBezTo>
                <a:cubicBezTo>
                  <a:pt x="72" y="172"/>
                  <a:pt x="73" y="172"/>
                  <a:pt x="75" y="172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64" y="104"/>
                  <a:pt x="64" y="104"/>
                  <a:pt x="64" y="104"/>
                </a:cubicBezTo>
                <a:cubicBezTo>
                  <a:pt x="60" y="104"/>
                  <a:pt x="55" y="102"/>
                  <a:pt x="52" y="99"/>
                </a:cubicBezTo>
                <a:cubicBezTo>
                  <a:pt x="49" y="95"/>
                  <a:pt x="47" y="91"/>
                  <a:pt x="47" y="86"/>
                </a:cubicBezTo>
                <a:cubicBezTo>
                  <a:pt x="47" y="82"/>
                  <a:pt x="49" y="77"/>
                  <a:pt x="52" y="74"/>
                </a:cubicBezTo>
                <a:cubicBezTo>
                  <a:pt x="55" y="71"/>
                  <a:pt x="60" y="69"/>
                  <a:pt x="64" y="69"/>
                </a:cubicBezTo>
                <a:cubicBezTo>
                  <a:pt x="74" y="69"/>
                  <a:pt x="81" y="77"/>
                  <a:pt x="82" y="86"/>
                </a:cubicBezTo>
                <a:cubicBezTo>
                  <a:pt x="82" y="97"/>
                  <a:pt x="82" y="97"/>
                  <a:pt x="82" y="97"/>
                </a:cubicBezTo>
                <a:cubicBezTo>
                  <a:pt x="86" y="97"/>
                  <a:pt x="86" y="97"/>
                  <a:pt x="86" y="97"/>
                </a:cubicBezTo>
                <a:cubicBezTo>
                  <a:pt x="96" y="97"/>
                  <a:pt x="96" y="97"/>
                  <a:pt x="96" y="97"/>
                </a:cubicBezTo>
                <a:cubicBezTo>
                  <a:pt x="96" y="86"/>
                  <a:pt x="96" y="86"/>
                  <a:pt x="96" y="86"/>
                </a:cubicBezTo>
                <a:cubicBezTo>
                  <a:pt x="96" y="86"/>
                  <a:pt x="96" y="86"/>
                  <a:pt x="96" y="86"/>
                </a:cubicBezTo>
                <a:cubicBezTo>
                  <a:pt x="96" y="81"/>
                  <a:pt x="97" y="77"/>
                  <a:pt x="101" y="74"/>
                </a:cubicBezTo>
                <a:cubicBezTo>
                  <a:pt x="104" y="71"/>
                  <a:pt x="108" y="69"/>
                  <a:pt x="113" y="69"/>
                </a:cubicBezTo>
                <a:cubicBezTo>
                  <a:pt x="118" y="69"/>
                  <a:pt x="122" y="71"/>
                  <a:pt x="125" y="74"/>
                </a:cubicBezTo>
                <a:cubicBezTo>
                  <a:pt x="129" y="77"/>
                  <a:pt x="130" y="82"/>
                  <a:pt x="130" y="86"/>
                </a:cubicBezTo>
                <a:cubicBezTo>
                  <a:pt x="130" y="91"/>
                  <a:pt x="129" y="95"/>
                  <a:pt x="125" y="99"/>
                </a:cubicBezTo>
                <a:cubicBezTo>
                  <a:pt x="122" y="102"/>
                  <a:pt x="118" y="104"/>
                  <a:pt x="113" y="104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02" y="172"/>
                  <a:pt x="102" y="172"/>
                  <a:pt x="102" y="172"/>
                </a:cubicBezTo>
                <a:cubicBezTo>
                  <a:pt x="104" y="172"/>
                  <a:pt x="105" y="172"/>
                  <a:pt x="107" y="172"/>
                </a:cubicBezTo>
                <a:cubicBezTo>
                  <a:pt x="113" y="172"/>
                  <a:pt x="116" y="170"/>
                  <a:pt x="117" y="165"/>
                </a:cubicBezTo>
                <a:cubicBezTo>
                  <a:pt x="118" y="158"/>
                  <a:pt x="119" y="148"/>
                  <a:pt x="122" y="142"/>
                </a:cubicBezTo>
                <a:cubicBezTo>
                  <a:pt x="128" y="130"/>
                  <a:pt x="134" y="120"/>
                  <a:pt x="140" y="108"/>
                </a:cubicBezTo>
                <a:cubicBezTo>
                  <a:pt x="147" y="95"/>
                  <a:pt x="150" y="81"/>
                  <a:pt x="147" y="67"/>
                </a:cubicBezTo>
                <a:close/>
                <a:moveTo>
                  <a:pt x="95" y="7"/>
                </a:moveTo>
                <a:cubicBezTo>
                  <a:pt x="95" y="3"/>
                  <a:pt x="92" y="0"/>
                  <a:pt x="89" y="0"/>
                </a:cubicBezTo>
                <a:cubicBezTo>
                  <a:pt x="85" y="0"/>
                  <a:pt x="82" y="3"/>
                  <a:pt x="82" y="7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2"/>
                  <a:pt x="85" y="25"/>
                  <a:pt x="89" y="25"/>
                </a:cubicBezTo>
                <a:cubicBezTo>
                  <a:pt x="92" y="25"/>
                  <a:pt x="95" y="22"/>
                  <a:pt x="95" y="18"/>
                </a:cubicBezTo>
                <a:lnTo>
                  <a:pt x="95" y="7"/>
                </a:lnTo>
                <a:close/>
                <a:moveTo>
                  <a:pt x="130" y="17"/>
                </a:moveTo>
                <a:cubicBezTo>
                  <a:pt x="132" y="14"/>
                  <a:pt x="131" y="10"/>
                  <a:pt x="128" y="8"/>
                </a:cubicBezTo>
                <a:cubicBezTo>
                  <a:pt x="125" y="7"/>
                  <a:pt x="121" y="8"/>
                  <a:pt x="119" y="11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12" y="24"/>
                  <a:pt x="113" y="28"/>
                  <a:pt x="116" y="30"/>
                </a:cubicBezTo>
                <a:cubicBezTo>
                  <a:pt x="119" y="32"/>
                  <a:pt x="123" y="30"/>
                  <a:pt x="125" y="27"/>
                </a:cubicBezTo>
                <a:lnTo>
                  <a:pt x="130" y="17"/>
                </a:lnTo>
                <a:close/>
                <a:moveTo>
                  <a:pt x="157" y="38"/>
                </a:moveTo>
                <a:cubicBezTo>
                  <a:pt x="159" y="35"/>
                  <a:pt x="159" y="31"/>
                  <a:pt x="157" y="29"/>
                </a:cubicBezTo>
                <a:cubicBezTo>
                  <a:pt x="155" y="26"/>
                  <a:pt x="151" y="26"/>
                  <a:pt x="148" y="28"/>
                </a:cubicBezTo>
                <a:cubicBezTo>
                  <a:pt x="139" y="36"/>
                  <a:pt x="139" y="36"/>
                  <a:pt x="139" y="36"/>
                </a:cubicBezTo>
                <a:cubicBezTo>
                  <a:pt x="137" y="38"/>
                  <a:pt x="136" y="42"/>
                  <a:pt x="139" y="45"/>
                </a:cubicBezTo>
                <a:cubicBezTo>
                  <a:pt x="141" y="48"/>
                  <a:pt x="145" y="48"/>
                  <a:pt x="148" y="45"/>
                </a:cubicBezTo>
                <a:lnTo>
                  <a:pt x="157" y="38"/>
                </a:lnTo>
                <a:close/>
                <a:moveTo>
                  <a:pt x="170" y="69"/>
                </a:moveTo>
                <a:cubicBezTo>
                  <a:pt x="174" y="68"/>
                  <a:pt x="176" y="65"/>
                  <a:pt x="176" y="62"/>
                </a:cubicBezTo>
                <a:cubicBezTo>
                  <a:pt x="175" y="58"/>
                  <a:pt x="172" y="56"/>
                  <a:pt x="168" y="56"/>
                </a:cubicBezTo>
                <a:cubicBezTo>
                  <a:pt x="156" y="59"/>
                  <a:pt x="156" y="59"/>
                  <a:pt x="156" y="59"/>
                </a:cubicBezTo>
                <a:cubicBezTo>
                  <a:pt x="153" y="59"/>
                  <a:pt x="151" y="63"/>
                  <a:pt x="151" y="66"/>
                </a:cubicBezTo>
                <a:cubicBezTo>
                  <a:pt x="152" y="69"/>
                  <a:pt x="155" y="72"/>
                  <a:pt x="159" y="71"/>
                </a:cubicBezTo>
                <a:lnTo>
                  <a:pt x="170" y="69"/>
                </a:lnTo>
                <a:close/>
                <a:moveTo>
                  <a:pt x="168" y="103"/>
                </a:moveTo>
                <a:cubicBezTo>
                  <a:pt x="171" y="104"/>
                  <a:pt x="174" y="102"/>
                  <a:pt x="175" y="98"/>
                </a:cubicBezTo>
                <a:cubicBezTo>
                  <a:pt x="176" y="95"/>
                  <a:pt x="174" y="91"/>
                  <a:pt x="170" y="91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5" y="88"/>
                  <a:pt x="152" y="90"/>
                  <a:pt x="151" y="93"/>
                </a:cubicBezTo>
                <a:cubicBezTo>
                  <a:pt x="150" y="97"/>
                  <a:pt x="153" y="100"/>
                  <a:pt x="156" y="101"/>
                </a:cubicBezTo>
                <a:lnTo>
                  <a:pt x="168" y="103"/>
                </a:lnTo>
                <a:close/>
                <a:moveTo>
                  <a:pt x="52" y="27"/>
                </a:moveTo>
                <a:cubicBezTo>
                  <a:pt x="53" y="30"/>
                  <a:pt x="57" y="32"/>
                  <a:pt x="60" y="30"/>
                </a:cubicBezTo>
                <a:cubicBezTo>
                  <a:pt x="63" y="28"/>
                  <a:pt x="64" y="24"/>
                  <a:pt x="63" y="21"/>
                </a:cubicBezTo>
                <a:cubicBezTo>
                  <a:pt x="57" y="11"/>
                  <a:pt x="57" y="11"/>
                  <a:pt x="57" y="11"/>
                </a:cubicBezTo>
                <a:cubicBezTo>
                  <a:pt x="55" y="8"/>
                  <a:pt x="52" y="7"/>
                  <a:pt x="48" y="8"/>
                </a:cubicBezTo>
                <a:cubicBezTo>
                  <a:pt x="45" y="10"/>
                  <a:pt x="44" y="14"/>
                  <a:pt x="46" y="17"/>
                </a:cubicBezTo>
                <a:lnTo>
                  <a:pt x="52" y="27"/>
                </a:lnTo>
                <a:close/>
                <a:moveTo>
                  <a:pt x="29" y="45"/>
                </a:moveTo>
                <a:cubicBezTo>
                  <a:pt x="31" y="48"/>
                  <a:pt x="35" y="48"/>
                  <a:pt x="38" y="45"/>
                </a:cubicBezTo>
                <a:cubicBezTo>
                  <a:pt x="40" y="42"/>
                  <a:pt x="40" y="38"/>
                  <a:pt x="37" y="36"/>
                </a:cubicBezTo>
                <a:cubicBezTo>
                  <a:pt x="28" y="28"/>
                  <a:pt x="28" y="28"/>
                  <a:pt x="28" y="28"/>
                </a:cubicBezTo>
                <a:cubicBezTo>
                  <a:pt x="26" y="26"/>
                  <a:pt x="22" y="26"/>
                  <a:pt x="19" y="29"/>
                </a:cubicBezTo>
                <a:cubicBezTo>
                  <a:pt x="17" y="31"/>
                  <a:pt x="17" y="35"/>
                  <a:pt x="20" y="38"/>
                </a:cubicBezTo>
                <a:lnTo>
                  <a:pt x="29" y="45"/>
                </a:lnTo>
                <a:close/>
                <a:moveTo>
                  <a:pt x="18" y="71"/>
                </a:moveTo>
                <a:cubicBezTo>
                  <a:pt x="21" y="72"/>
                  <a:pt x="24" y="69"/>
                  <a:pt x="25" y="66"/>
                </a:cubicBezTo>
                <a:cubicBezTo>
                  <a:pt x="26" y="63"/>
                  <a:pt x="23" y="59"/>
                  <a:pt x="20" y="59"/>
                </a:cubicBezTo>
                <a:cubicBezTo>
                  <a:pt x="8" y="56"/>
                  <a:pt x="8" y="56"/>
                  <a:pt x="8" y="56"/>
                </a:cubicBezTo>
                <a:cubicBezTo>
                  <a:pt x="5" y="56"/>
                  <a:pt x="1" y="58"/>
                  <a:pt x="1" y="62"/>
                </a:cubicBezTo>
                <a:cubicBezTo>
                  <a:pt x="0" y="65"/>
                  <a:pt x="3" y="68"/>
                  <a:pt x="6" y="69"/>
                </a:cubicBezTo>
                <a:lnTo>
                  <a:pt x="18" y="71"/>
                </a:lnTo>
                <a:close/>
                <a:moveTo>
                  <a:pt x="20" y="101"/>
                </a:moveTo>
                <a:cubicBezTo>
                  <a:pt x="24" y="100"/>
                  <a:pt x="26" y="97"/>
                  <a:pt x="25" y="93"/>
                </a:cubicBezTo>
                <a:cubicBezTo>
                  <a:pt x="25" y="90"/>
                  <a:pt x="21" y="88"/>
                  <a:pt x="18" y="88"/>
                </a:cubicBezTo>
                <a:cubicBezTo>
                  <a:pt x="6" y="91"/>
                  <a:pt x="6" y="91"/>
                  <a:pt x="6" y="91"/>
                </a:cubicBezTo>
                <a:cubicBezTo>
                  <a:pt x="3" y="91"/>
                  <a:pt x="1" y="95"/>
                  <a:pt x="1" y="98"/>
                </a:cubicBezTo>
                <a:cubicBezTo>
                  <a:pt x="2" y="102"/>
                  <a:pt x="5" y="104"/>
                  <a:pt x="9" y="103"/>
                </a:cubicBezTo>
                <a:lnTo>
                  <a:pt x="20" y="101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Google Shape;1050;p41"/>
          <p:cNvSpPr/>
          <p:nvPr/>
        </p:nvSpPr>
        <p:spPr>
          <a:xfrm>
            <a:off x="2730500" y="5230812"/>
            <a:ext cx="962025" cy="641350"/>
          </a:xfrm>
          <a:custGeom>
            <a:avLst/>
            <a:gdLst/>
            <a:ahLst/>
            <a:cxnLst/>
            <a:rect l="l" t="t" r="r" b="b"/>
            <a:pathLst>
              <a:path w="246" h="164" extrusionOk="0">
                <a:moveTo>
                  <a:pt x="196" y="16"/>
                </a:moveTo>
                <a:cubicBezTo>
                  <a:pt x="219" y="73"/>
                  <a:pt x="219" y="73"/>
                  <a:pt x="219" y="73"/>
                </a:cubicBezTo>
                <a:cubicBezTo>
                  <a:pt x="190" y="85"/>
                  <a:pt x="190" y="85"/>
                  <a:pt x="190" y="85"/>
                </a:cubicBezTo>
                <a:cubicBezTo>
                  <a:pt x="175" y="72"/>
                  <a:pt x="129" y="33"/>
                  <a:pt x="125" y="32"/>
                </a:cubicBezTo>
                <a:cubicBezTo>
                  <a:pt x="122" y="32"/>
                  <a:pt x="107" y="37"/>
                  <a:pt x="106" y="38"/>
                </a:cubicBezTo>
                <a:cubicBezTo>
                  <a:pt x="106" y="38"/>
                  <a:pt x="97" y="40"/>
                  <a:pt x="90" y="40"/>
                </a:cubicBezTo>
                <a:cubicBezTo>
                  <a:pt x="86" y="40"/>
                  <a:pt x="83" y="40"/>
                  <a:pt x="81" y="39"/>
                </a:cubicBezTo>
                <a:cubicBezTo>
                  <a:pt x="80" y="38"/>
                  <a:pt x="79" y="36"/>
                  <a:pt x="79" y="35"/>
                </a:cubicBezTo>
                <a:cubicBezTo>
                  <a:pt x="79" y="32"/>
                  <a:pt x="82" y="29"/>
                  <a:pt x="84" y="28"/>
                </a:cubicBezTo>
                <a:cubicBezTo>
                  <a:pt x="96" y="21"/>
                  <a:pt x="128" y="9"/>
                  <a:pt x="132" y="9"/>
                </a:cubicBezTo>
                <a:cubicBezTo>
                  <a:pt x="132" y="9"/>
                  <a:pt x="132" y="9"/>
                  <a:pt x="132" y="9"/>
                </a:cubicBezTo>
                <a:cubicBezTo>
                  <a:pt x="140" y="9"/>
                  <a:pt x="190" y="15"/>
                  <a:pt x="196" y="16"/>
                </a:cubicBezTo>
                <a:close/>
                <a:moveTo>
                  <a:pt x="216" y="0"/>
                </a:moveTo>
                <a:cubicBezTo>
                  <a:pt x="215" y="0"/>
                  <a:pt x="214" y="0"/>
                  <a:pt x="214" y="1"/>
                </a:cubicBezTo>
                <a:cubicBezTo>
                  <a:pt x="204" y="4"/>
                  <a:pt x="204" y="4"/>
                  <a:pt x="204" y="4"/>
                </a:cubicBezTo>
                <a:cubicBezTo>
                  <a:pt x="203" y="5"/>
                  <a:pt x="201" y="6"/>
                  <a:pt x="201" y="8"/>
                </a:cubicBezTo>
                <a:cubicBezTo>
                  <a:pt x="200" y="9"/>
                  <a:pt x="200" y="11"/>
                  <a:pt x="201" y="13"/>
                </a:cubicBezTo>
                <a:cubicBezTo>
                  <a:pt x="224" y="72"/>
                  <a:pt x="224" y="72"/>
                  <a:pt x="224" y="72"/>
                </a:cubicBezTo>
                <a:cubicBezTo>
                  <a:pt x="226" y="76"/>
                  <a:pt x="229" y="77"/>
                  <a:pt x="232" y="76"/>
                </a:cubicBezTo>
                <a:cubicBezTo>
                  <a:pt x="242" y="72"/>
                  <a:pt x="242" y="72"/>
                  <a:pt x="242" y="72"/>
                </a:cubicBezTo>
                <a:cubicBezTo>
                  <a:pt x="244" y="72"/>
                  <a:pt x="245" y="70"/>
                  <a:pt x="245" y="69"/>
                </a:cubicBezTo>
                <a:cubicBezTo>
                  <a:pt x="246" y="67"/>
                  <a:pt x="246" y="66"/>
                  <a:pt x="245" y="64"/>
                </a:cubicBezTo>
                <a:cubicBezTo>
                  <a:pt x="222" y="4"/>
                  <a:pt x="222" y="4"/>
                  <a:pt x="222" y="4"/>
                </a:cubicBezTo>
                <a:cubicBezTo>
                  <a:pt x="221" y="2"/>
                  <a:pt x="219" y="0"/>
                  <a:pt x="216" y="0"/>
                </a:cubicBezTo>
                <a:close/>
                <a:moveTo>
                  <a:pt x="0" y="82"/>
                </a:moveTo>
                <a:cubicBezTo>
                  <a:pt x="0" y="84"/>
                  <a:pt x="1" y="86"/>
                  <a:pt x="2" y="87"/>
                </a:cubicBezTo>
                <a:cubicBezTo>
                  <a:pt x="3" y="88"/>
                  <a:pt x="5" y="89"/>
                  <a:pt x="6" y="89"/>
                </a:cubicBezTo>
                <a:cubicBezTo>
                  <a:pt x="16" y="90"/>
                  <a:pt x="16" y="90"/>
                  <a:pt x="16" y="90"/>
                </a:cubicBezTo>
                <a:cubicBezTo>
                  <a:pt x="20" y="90"/>
                  <a:pt x="23" y="87"/>
                  <a:pt x="23" y="84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5"/>
                  <a:pt x="28" y="13"/>
                  <a:pt x="27" y="12"/>
                </a:cubicBezTo>
                <a:cubicBezTo>
                  <a:pt x="26" y="11"/>
                  <a:pt x="24" y="10"/>
                  <a:pt x="2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8" y="9"/>
                  <a:pt x="6" y="12"/>
                  <a:pt x="5" y="15"/>
                </a:cubicBezTo>
                <a:lnTo>
                  <a:pt x="0" y="82"/>
                </a:lnTo>
                <a:close/>
                <a:moveTo>
                  <a:pt x="101" y="142"/>
                </a:moveTo>
                <a:cubicBezTo>
                  <a:pt x="101" y="140"/>
                  <a:pt x="100" y="138"/>
                  <a:pt x="97" y="136"/>
                </a:cubicBezTo>
                <a:cubicBezTo>
                  <a:pt x="93" y="133"/>
                  <a:pt x="89" y="133"/>
                  <a:pt x="85" y="13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0" y="156"/>
                  <a:pt x="76" y="161"/>
                  <a:pt x="77" y="162"/>
                </a:cubicBezTo>
                <a:cubicBezTo>
                  <a:pt x="79" y="164"/>
                  <a:pt x="81" y="164"/>
                  <a:pt x="83" y="164"/>
                </a:cubicBezTo>
                <a:cubicBezTo>
                  <a:pt x="85" y="164"/>
                  <a:pt x="88" y="163"/>
                  <a:pt x="90" y="160"/>
                </a:cubicBezTo>
                <a:cubicBezTo>
                  <a:pt x="97" y="152"/>
                  <a:pt x="97" y="152"/>
                  <a:pt x="97" y="152"/>
                </a:cubicBezTo>
                <a:cubicBezTo>
                  <a:pt x="97" y="152"/>
                  <a:pt x="97" y="152"/>
                  <a:pt x="97" y="152"/>
                </a:cubicBezTo>
                <a:cubicBezTo>
                  <a:pt x="99" y="149"/>
                  <a:pt x="99" y="149"/>
                  <a:pt x="99" y="149"/>
                </a:cubicBezTo>
                <a:cubicBezTo>
                  <a:pt x="101" y="147"/>
                  <a:pt x="102" y="144"/>
                  <a:pt x="101" y="142"/>
                </a:cubicBezTo>
                <a:close/>
                <a:moveTo>
                  <a:pt x="53" y="138"/>
                </a:moveTo>
                <a:cubicBezTo>
                  <a:pt x="50" y="142"/>
                  <a:pt x="51" y="146"/>
                  <a:pt x="56" y="150"/>
                </a:cubicBezTo>
                <a:cubicBezTo>
                  <a:pt x="61" y="154"/>
                  <a:pt x="65" y="153"/>
                  <a:pt x="69" y="148"/>
                </a:cubicBezTo>
                <a:cubicBezTo>
                  <a:pt x="80" y="134"/>
                  <a:pt x="80" y="134"/>
                  <a:pt x="80" y="134"/>
                </a:cubicBezTo>
                <a:cubicBezTo>
                  <a:pt x="86" y="128"/>
                  <a:pt x="81" y="123"/>
                  <a:pt x="79" y="121"/>
                </a:cubicBezTo>
                <a:cubicBezTo>
                  <a:pt x="75" y="118"/>
                  <a:pt x="70" y="118"/>
                  <a:pt x="66" y="123"/>
                </a:cubicBezTo>
                <a:cubicBezTo>
                  <a:pt x="60" y="131"/>
                  <a:pt x="60" y="131"/>
                  <a:pt x="60" y="131"/>
                </a:cubicBezTo>
                <a:cubicBezTo>
                  <a:pt x="60" y="131"/>
                  <a:pt x="60" y="131"/>
                  <a:pt x="60" y="131"/>
                </a:cubicBezTo>
                <a:cubicBezTo>
                  <a:pt x="59" y="131"/>
                  <a:pt x="59" y="131"/>
                  <a:pt x="59" y="131"/>
                </a:cubicBezTo>
                <a:lnTo>
                  <a:pt x="53" y="138"/>
                </a:lnTo>
                <a:close/>
                <a:moveTo>
                  <a:pt x="37" y="121"/>
                </a:moveTo>
                <a:cubicBezTo>
                  <a:pt x="35" y="124"/>
                  <a:pt x="34" y="126"/>
                  <a:pt x="34" y="128"/>
                </a:cubicBezTo>
                <a:cubicBezTo>
                  <a:pt x="35" y="131"/>
                  <a:pt x="36" y="133"/>
                  <a:pt x="38" y="134"/>
                </a:cubicBezTo>
                <a:cubicBezTo>
                  <a:pt x="42" y="138"/>
                  <a:pt x="47" y="137"/>
                  <a:pt x="51" y="133"/>
                </a:cubicBezTo>
                <a:cubicBezTo>
                  <a:pt x="63" y="118"/>
                  <a:pt x="63" y="118"/>
                  <a:pt x="63" y="118"/>
                </a:cubicBezTo>
                <a:cubicBezTo>
                  <a:pt x="65" y="115"/>
                  <a:pt x="66" y="113"/>
                  <a:pt x="66" y="110"/>
                </a:cubicBezTo>
                <a:cubicBezTo>
                  <a:pt x="65" y="108"/>
                  <a:pt x="64" y="106"/>
                  <a:pt x="62" y="104"/>
                </a:cubicBezTo>
                <a:cubicBezTo>
                  <a:pt x="58" y="101"/>
                  <a:pt x="53" y="101"/>
                  <a:pt x="49" y="106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2" y="115"/>
                  <a:pt x="42" y="115"/>
                  <a:pt x="42" y="115"/>
                </a:cubicBezTo>
                <a:lnTo>
                  <a:pt x="37" y="121"/>
                </a:lnTo>
                <a:close/>
                <a:moveTo>
                  <a:pt x="34" y="116"/>
                </a:moveTo>
                <a:cubicBezTo>
                  <a:pt x="47" y="101"/>
                  <a:pt x="47" y="101"/>
                  <a:pt x="47" y="101"/>
                </a:cubicBezTo>
                <a:cubicBezTo>
                  <a:pt x="52" y="94"/>
                  <a:pt x="47" y="89"/>
                  <a:pt x="45" y="87"/>
                </a:cubicBezTo>
                <a:cubicBezTo>
                  <a:pt x="41" y="84"/>
                  <a:pt x="36" y="84"/>
                  <a:pt x="33" y="89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5"/>
                  <a:pt x="28" y="95"/>
                  <a:pt x="28" y="95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20" y="105"/>
                  <a:pt x="19" y="107"/>
                  <a:pt x="19" y="109"/>
                </a:cubicBezTo>
                <a:cubicBezTo>
                  <a:pt x="19" y="112"/>
                  <a:pt x="21" y="113"/>
                  <a:pt x="22" y="114"/>
                </a:cubicBezTo>
                <a:cubicBezTo>
                  <a:pt x="24" y="116"/>
                  <a:pt x="26" y="118"/>
                  <a:pt x="29" y="118"/>
                </a:cubicBezTo>
                <a:cubicBezTo>
                  <a:pt x="31" y="118"/>
                  <a:pt x="32" y="117"/>
                  <a:pt x="34" y="116"/>
                </a:cubicBezTo>
                <a:close/>
                <a:moveTo>
                  <a:pt x="187" y="103"/>
                </a:moveTo>
                <a:cubicBezTo>
                  <a:pt x="189" y="99"/>
                  <a:pt x="191" y="94"/>
                  <a:pt x="185" y="89"/>
                </a:cubicBezTo>
                <a:cubicBezTo>
                  <a:pt x="181" y="85"/>
                  <a:pt x="181" y="85"/>
                  <a:pt x="181" y="85"/>
                </a:cubicBezTo>
                <a:cubicBezTo>
                  <a:pt x="158" y="65"/>
                  <a:pt x="130" y="42"/>
                  <a:pt x="124" y="38"/>
                </a:cubicBezTo>
                <a:cubicBezTo>
                  <a:pt x="121" y="39"/>
                  <a:pt x="114" y="41"/>
                  <a:pt x="108" y="43"/>
                </a:cubicBezTo>
                <a:cubicBezTo>
                  <a:pt x="108" y="44"/>
                  <a:pt x="108" y="44"/>
                  <a:pt x="108" y="44"/>
                </a:cubicBezTo>
                <a:cubicBezTo>
                  <a:pt x="107" y="44"/>
                  <a:pt x="98" y="46"/>
                  <a:pt x="90" y="46"/>
                </a:cubicBezTo>
                <a:cubicBezTo>
                  <a:pt x="85" y="46"/>
                  <a:pt x="81" y="45"/>
                  <a:pt x="78" y="44"/>
                </a:cubicBezTo>
                <a:cubicBezTo>
                  <a:pt x="73" y="41"/>
                  <a:pt x="73" y="36"/>
                  <a:pt x="73" y="34"/>
                </a:cubicBezTo>
                <a:cubicBezTo>
                  <a:pt x="73" y="29"/>
                  <a:pt x="77" y="25"/>
                  <a:pt x="81" y="23"/>
                </a:cubicBezTo>
                <a:cubicBezTo>
                  <a:pt x="34" y="17"/>
                  <a:pt x="34" y="17"/>
                  <a:pt x="34" y="17"/>
                </a:cubicBezTo>
                <a:cubicBezTo>
                  <a:pt x="29" y="84"/>
                  <a:pt x="29" y="84"/>
                  <a:pt x="29" y="84"/>
                </a:cubicBezTo>
                <a:cubicBezTo>
                  <a:pt x="33" y="80"/>
                  <a:pt x="37" y="79"/>
                  <a:pt x="39" y="79"/>
                </a:cubicBezTo>
                <a:cubicBezTo>
                  <a:pt x="43" y="79"/>
                  <a:pt x="46" y="81"/>
                  <a:pt x="49" y="83"/>
                </a:cubicBezTo>
                <a:cubicBezTo>
                  <a:pt x="53" y="87"/>
                  <a:pt x="55" y="92"/>
                  <a:pt x="55" y="96"/>
                </a:cubicBezTo>
                <a:cubicBezTo>
                  <a:pt x="58" y="96"/>
                  <a:pt x="62" y="97"/>
                  <a:pt x="66" y="100"/>
                </a:cubicBezTo>
                <a:cubicBezTo>
                  <a:pt x="70" y="104"/>
                  <a:pt x="72" y="108"/>
                  <a:pt x="71" y="113"/>
                </a:cubicBezTo>
                <a:cubicBezTo>
                  <a:pt x="75" y="113"/>
                  <a:pt x="79" y="114"/>
                  <a:pt x="82" y="117"/>
                </a:cubicBezTo>
                <a:cubicBezTo>
                  <a:pt x="86" y="120"/>
                  <a:pt x="88" y="124"/>
                  <a:pt x="88" y="129"/>
                </a:cubicBezTo>
                <a:cubicBezTo>
                  <a:pt x="93" y="127"/>
                  <a:pt x="97" y="128"/>
                  <a:pt x="101" y="132"/>
                </a:cubicBezTo>
                <a:cubicBezTo>
                  <a:pt x="106" y="136"/>
                  <a:pt x="108" y="142"/>
                  <a:pt x="106" y="148"/>
                </a:cubicBezTo>
                <a:cubicBezTo>
                  <a:pt x="110" y="151"/>
                  <a:pt x="110" y="151"/>
                  <a:pt x="110" y="151"/>
                </a:cubicBezTo>
                <a:cubicBezTo>
                  <a:pt x="111" y="152"/>
                  <a:pt x="111" y="152"/>
                  <a:pt x="111" y="152"/>
                </a:cubicBezTo>
                <a:cubicBezTo>
                  <a:pt x="111" y="152"/>
                  <a:pt x="111" y="152"/>
                  <a:pt x="111" y="152"/>
                </a:cubicBezTo>
                <a:cubicBezTo>
                  <a:pt x="113" y="153"/>
                  <a:pt x="115" y="154"/>
                  <a:pt x="116" y="154"/>
                </a:cubicBezTo>
                <a:cubicBezTo>
                  <a:pt x="119" y="154"/>
                  <a:pt x="121" y="152"/>
                  <a:pt x="123" y="150"/>
                </a:cubicBezTo>
                <a:cubicBezTo>
                  <a:pt x="125" y="147"/>
                  <a:pt x="127" y="144"/>
                  <a:pt x="124" y="140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03" y="123"/>
                  <a:pt x="103" y="123"/>
                  <a:pt x="103" y="123"/>
                </a:cubicBezTo>
                <a:cubicBezTo>
                  <a:pt x="102" y="122"/>
                  <a:pt x="102" y="121"/>
                  <a:pt x="101" y="120"/>
                </a:cubicBezTo>
                <a:cubicBezTo>
                  <a:pt x="101" y="119"/>
                  <a:pt x="102" y="119"/>
                  <a:pt x="102" y="118"/>
                </a:cubicBezTo>
                <a:cubicBezTo>
                  <a:pt x="103" y="117"/>
                  <a:pt x="106" y="116"/>
                  <a:pt x="107" y="117"/>
                </a:cubicBezTo>
                <a:cubicBezTo>
                  <a:pt x="134" y="141"/>
                  <a:pt x="134" y="141"/>
                  <a:pt x="134" y="141"/>
                </a:cubicBezTo>
                <a:cubicBezTo>
                  <a:pt x="135" y="141"/>
                  <a:pt x="137" y="142"/>
                  <a:pt x="139" y="142"/>
                </a:cubicBezTo>
                <a:cubicBezTo>
                  <a:pt x="141" y="142"/>
                  <a:pt x="144" y="140"/>
                  <a:pt x="146" y="138"/>
                </a:cubicBezTo>
                <a:cubicBezTo>
                  <a:pt x="148" y="136"/>
                  <a:pt x="149" y="134"/>
                  <a:pt x="148" y="131"/>
                </a:cubicBezTo>
                <a:cubicBezTo>
                  <a:pt x="148" y="129"/>
                  <a:pt x="147" y="127"/>
                  <a:pt x="144" y="125"/>
                </a:cubicBezTo>
                <a:cubicBezTo>
                  <a:pt x="141" y="122"/>
                  <a:pt x="141" y="122"/>
                  <a:pt x="141" y="122"/>
                </a:cubicBezTo>
                <a:cubicBezTo>
                  <a:pt x="141" y="122"/>
                  <a:pt x="141" y="122"/>
                  <a:pt x="141" y="122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25" y="109"/>
                  <a:pt x="125" y="108"/>
                  <a:pt x="125" y="108"/>
                </a:cubicBezTo>
                <a:cubicBezTo>
                  <a:pt x="125" y="107"/>
                  <a:pt x="125" y="106"/>
                  <a:pt x="126" y="105"/>
                </a:cubicBezTo>
                <a:cubicBezTo>
                  <a:pt x="127" y="104"/>
                  <a:pt x="129" y="104"/>
                  <a:pt x="130" y="10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7" y="126"/>
                  <a:pt x="159" y="127"/>
                  <a:pt x="161" y="127"/>
                </a:cubicBezTo>
                <a:cubicBezTo>
                  <a:pt x="164" y="127"/>
                  <a:pt x="167" y="125"/>
                  <a:pt x="169" y="123"/>
                </a:cubicBezTo>
                <a:cubicBezTo>
                  <a:pt x="171" y="120"/>
                  <a:pt x="172" y="118"/>
                  <a:pt x="172" y="116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47" y="93"/>
                  <a:pt x="147" y="93"/>
                  <a:pt x="147" y="93"/>
                </a:cubicBezTo>
                <a:cubicBezTo>
                  <a:pt x="146" y="92"/>
                  <a:pt x="146" y="90"/>
                  <a:pt x="147" y="88"/>
                </a:cubicBezTo>
                <a:cubicBezTo>
                  <a:pt x="148" y="87"/>
                  <a:pt x="150" y="87"/>
                  <a:pt x="152" y="88"/>
                </a:cubicBezTo>
                <a:cubicBezTo>
                  <a:pt x="173" y="105"/>
                  <a:pt x="173" y="105"/>
                  <a:pt x="173" y="105"/>
                </a:cubicBezTo>
                <a:cubicBezTo>
                  <a:pt x="177" y="109"/>
                  <a:pt x="182" y="107"/>
                  <a:pt x="187" y="103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p41"/>
          <p:cNvSpPr/>
          <p:nvPr/>
        </p:nvSpPr>
        <p:spPr>
          <a:xfrm>
            <a:off x="10491787" y="5202237"/>
            <a:ext cx="833437" cy="693737"/>
          </a:xfrm>
          <a:custGeom>
            <a:avLst/>
            <a:gdLst/>
            <a:ahLst/>
            <a:cxnLst/>
            <a:rect l="l" t="t" r="r" b="b"/>
            <a:pathLst>
              <a:path w="213" h="177" extrusionOk="0">
                <a:moveTo>
                  <a:pt x="29" y="145"/>
                </a:moveTo>
                <a:cubicBezTo>
                  <a:pt x="29" y="97"/>
                  <a:pt x="29" y="97"/>
                  <a:pt x="29" y="97"/>
                </a:cubicBezTo>
                <a:cubicBezTo>
                  <a:pt x="29" y="93"/>
                  <a:pt x="32" y="90"/>
                  <a:pt x="36" y="90"/>
                </a:cubicBezTo>
                <a:cubicBezTo>
                  <a:pt x="47" y="90"/>
                  <a:pt x="47" y="90"/>
                  <a:pt x="47" y="90"/>
                </a:cubicBezTo>
                <a:cubicBezTo>
                  <a:pt x="51" y="90"/>
                  <a:pt x="54" y="93"/>
                  <a:pt x="54" y="97"/>
                </a:cubicBezTo>
                <a:cubicBezTo>
                  <a:pt x="54" y="145"/>
                  <a:pt x="54" y="145"/>
                  <a:pt x="54" y="145"/>
                </a:cubicBezTo>
                <a:cubicBezTo>
                  <a:pt x="54" y="148"/>
                  <a:pt x="51" y="152"/>
                  <a:pt x="47" y="152"/>
                </a:cubicBezTo>
                <a:cubicBezTo>
                  <a:pt x="36" y="152"/>
                  <a:pt x="36" y="152"/>
                  <a:pt x="36" y="152"/>
                </a:cubicBezTo>
                <a:cubicBezTo>
                  <a:pt x="32" y="152"/>
                  <a:pt x="29" y="148"/>
                  <a:pt x="29" y="145"/>
                </a:cubicBezTo>
                <a:close/>
                <a:moveTo>
                  <a:pt x="78" y="73"/>
                </a:moveTo>
                <a:cubicBezTo>
                  <a:pt x="74" y="73"/>
                  <a:pt x="71" y="76"/>
                  <a:pt x="71" y="80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71" y="148"/>
                  <a:pt x="74" y="152"/>
                  <a:pt x="78" y="152"/>
                </a:cubicBezTo>
                <a:cubicBezTo>
                  <a:pt x="90" y="152"/>
                  <a:pt x="90" y="152"/>
                  <a:pt x="90" y="152"/>
                </a:cubicBezTo>
                <a:cubicBezTo>
                  <a:pt x="94" y="152"/>
                  <a:pt x="97" y="148"/>
                  <a:pt x="97" y="145"/>
                </a:cubicBezTo>
                <a:cubicBezTo>
                  <a:pt x="97" y="80"/>
                  <a:pt x="97" y="80"/>
                  <a:pt x="97" y="80"/>
                </a:cubicBezTo>
                <a:cubicBezTo>
                  <a:pt x="97" y="76"/>
                  <a:pt x="94" y="73"/>
                  <a:pt x="90" y="73"/>
                </a:cubicBezTo>
                <a:lnTo>
                  <a:pt x="78" y="73"/>
                </a:lnTo>
                <a:close/>
                <a:moveTo>
                  <a:pt x="121" y="58"/>
                </a:moveTo>
                <a:cubicBezTo>
                  <a:pt x="117" y="58"/>
                  <a:pt x="114" y="61"/>
                  <a:pt x="114" y="65"/>
                </a:cubicBezTo>
                <a:cubicBezTo>
                  <a:pt x="114" y="145"/>
                  <a:pt x="114" y="145"/>
                  <a:pt x="114" y="145"/>
                </a:cubicBezTo>
                <a:cubicBezTo>
                  <a:pt x="114" y="148"/>
                  <a:pt x="117" y="152"/>
                  <a:pt x="121" y="152"/>
                </a:cubicBezTo>
                <a:cubicBezTo>
                  <a:pt x="132" y="152"/>
                  <a:pt x="132" y="152"/>
                  <a:pt x="132" y="152"/>
                </a:cubicBezTo>
                <a:cubicBezTo>
                  <a:pt x="136" y="152"/>
                  <a:pt x="139" y="148"/>
                  <a:pt x="139" y="145"/>
                </a:cubicBezTo>
                <a:cubicBezTo>
                  <a:pt x="139" y="65"/>
                  <a:pt x="139" y="65"/>
                  <a:pt x="139" y="65"/>
                </a:cubicBezTo>
                <a:cubicBezTo>
                  <a:pt x="139" y="61"/>
                  <a:pt x="136" y="58"/>
                  <a:pt x="132" y="58"/>
                </a:cubicBezTo>
                <a:lnTo>
                  <a:pt x="121" y="58"/>
                </a:lnTo>
                <a:close/>
                <a:moveTo>
                  <a:pt x="163" y="43"/>
                </a:moveTo>
                <a:cubicBezTo>
                  <a:pt x="159" y="43"/>
                  <a:pt x="156" y="46"/>
                  <a:pt x="156" y="50"/>
                </a:cubicBezTo>
                <a:cubicBezTo>
                  <a:pt x="156" y="145"/>
                  <a:pt x="156" y="145"/>
                  <a:pt x="156" y="145"/>
                </a:cubicBezTo>
                <a:cubicBezTo>
                  <a:pt x="156" y="148"/>
                  <a:pt x="159" y="152"/>
                  <a:pt x="163" y="152"/>
                </a:cubicBezTo>
                <a:cubicBezTo>
                  <a:pt x="175" y="152"/>
                  <a:pt x="175" y="152"/>
                  <a:pt x="175" y="152"/>
                </a:cubicBezTo>
                <a:cubicBezTo>
                  <a:pt x="179" y="152"/>
                  <a:pt x="182" y="148"/>
                  <a:pt x="182" y="145"/>
                </a:cubicBezTo>
                <a:cubicBezTo>
                  <a:pt x="182" y="50"/>
                  <a:pt x="182" y="50"/>
                  <a:pt x="182" y="50"/>
                </a:cubicBezTo>
                <a:cubicBezTo>
                  <a:pt x="182" y="46"/>
                  <a:pt x="179" y="43"/>
                  <a:pt x="175" y="43"/>
                </a:cubicBezTo>
                <a:lnTo>
                  <a:pt x="163" y="43"/>
                </a:lnTo>
                <a:close/>
                <a:moveTo>
                  <a:pt x="32" y="71"/>
                </a:moveTo>
                <a:cubicBezTo>
                  <a:pt x="77" y="63"/>
                  <a:pt x="120" y="46"/>
                  <a:pt x="158" y="24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75" y="9"/>
                  <a:pt x="175" y="9"/>
                  <a:pt x="175" y="9"/>
                </a:cubicBezTo>
                <a:cubicBezTo>
                  <a:pt x="150" y="8"/>
                  <a:pt x="150" y="8"/>
                  <a:pt x="150" y="8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16" y="38"/>
                  <a:pt x="75" y="54"/>
                  <a:pt x="30" y="62"/>
                </a:cubicBezTo>
                <a:lnTo>
                  <a:pt x="32" y="71"/>
                </a:lnTo>
                <a:close/>
                <a:moveTo>
                  <a:pt x="213" y="165"/>
                </a:moveTo>
                <a:cubicBezTo>
                  <a:pt x="191" y="153"/>
                  <a:pt x="191" y="153"/>
                  <a:pt x="191" y="153"/>
                </a:cubicBezTo>
                <a:cubicBezTo>
                  <a:pt x="191" y="160"/>
                  <a:pt x="191" y="160"/>
                  <a:pt x="191" y="160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18" y="22"/>
                  <a:pt x="18" y="22"/>
                  <a:pt x="18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13" y="0"/>
                  <a:pt x="13" y="0"/>
                  <a:pt x="13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160"/>
                  <a:pt x="8" y="160"/>
                  <a:pt x="8" y="160"/>
                </a:cubicBezTo>
                <a:cubicBezTo>
                  <a:pt x="8" y="165"/>
                  <a:pt x="8" y="165"/>
                  <a:pt x="8" y="165"/>
                </a:cubicBezTo>
                <a:cubicBezTo>
                  <a:pt x="8" y="170"/>
                  <a:pt x="8" y="170"/>
                  <a:pt x="8" y="170"/>
                </a:cubicBezTo>
                <a:cubicBezTo>
                  <a:pt x="191" y="170"/>
                  <a:pt x="191" y="170"/>
                  <a:pt x="191" y="170"/>
                </a:cubicBezTo>
                <a:cubicBezTo>
                  <a:pt x="191" y="177"/>
                  <a:pt x="191" y="177"/>
                  <a:pt x="191" y="177"/>
                </a:cubicBezTo>
                <a:lnTo>
                  <a:pt x="213" y="165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41"/>
          <p:cNvSpPr/>
          <p:nvPr/>
        </p:nvSpPr>
        <p:spPr>
          <a:xfrm>
            <a:off x="4518025" y="1066800"/>
            <a:ext cx="1219200" cy="633412"/>
          </a:xfrm>
          <a:custGeom>
            <a:avLst/>
            <a:gdLst/>
            <a:ahLst/>
            <a:cxnLst/>
            <a:rect l="l" t="t" r="r" b="b"/>
            <a:pathLst>
              <a:path w="312" h="162" extrusionOk="0">
                <a:moveTo>
                  <a:pt x="225" y="153"/>
                </a:moveTo>
                <a:cubicBezTo>
                  <a:pt x="221" y="155"/>
                  <a:pt x="216" y="157"/>
                  <a:pt x="211" y="158"/>
                </a:cubicBezTo>
                <a:cubicBezTo>
                  <a:pt x="196" y="161"/>
                  <a:pt x="180" y="162"/>
                  <a:pt x="160" y="162"/>
                </a:cubicBezTo>
                <a:cubicBezTo>
                  <a:pt x="140" y="162"/>
                  <a:pt x="124" y="161"/>
                  <a:pt x="109" y="158"/>
                </a:cubicBezTo>
                <a:cubicBezTo>
                  <a:pt x="104" y="157"/>
                  <a:pt x="99" y="155"/>
                  <a:pt x="95" y="153"/>
                </a:cubicBezTo>
                <a:cubicBezTo>
                  <a:pt x="81" y="147"/>
                  <a:pt x="81" y="136"/>
                  <a:pt x="89" y="128"/>
                </a:cubicBezTo>
                <a:cubicBezTo>
                  <a:pt x="97" y="120"/>
                  <a:pt x="107" y="114"/>
                  <a:pt x="118" y="109"/>
                </a:cubicBezTo>
                <a:cubicBezTo>
                  <a:pt x="122" y="107"/>
                  <a:pt x="127" y="105"/>
                  <a:pt x="132" y="103"/>
                </a:cubicBezTo>
                <a:cubicBezTo>
                  <a:pt x="141" y="100"/>
                  <a:pt x="144" y="91"/>
                  <a:pt x="137" y="84"/>
                </a:cubicBezTo>
                <a:cubicBezTo>
                  <a:pt x="123" y="70"/>
                  <a:pt x="118" y="54"/>
                  <a:pt x="119" y="35"/>
                </a:cubicBezTo>
                <a:cubicBezTo>
                  <a:pt x="120" y="16"/>
                  <a:pt x="131" y="6"/>
                  <a:pt x="149" y="1"/>
                </a:cubicBezTo>
                <a:cubicBezTo>
                  <a:pt x="153" y="1"/>
                  <a:pt x="156" y="0"/>
                  <a:pt x="160" y="0"/>
                </a:cubicBezTo>
                <a:cubicBezTo>
                  <a:pt x="164" y="0"/>
                  <a:pt x="168" y="1"/>
                  <a:pt x="171" y="1"/>
                </a:cubicBezTo>
                <a:cubicBezTo>
                  <a:pt x="189" y="6"/>
                  <a:pt x="200" y="16"/>
                  <a:pt x="201" y="35"/>
                </a:cubicBezTo>
                <a:cubicBezTo>
                  <a:pt x="202" y="54"/>
                  <a:pt x="197" y="70"/>
                  <a:pt x="183" y="84"/>
                </a:cubicBezTo>
                <a:cubicBezTo>
                  <a:pt x="176" y="91"/>
                  <a:pt x="179" y="100"/>
                  <a:pt x="188" y="103"/>
                </a:cubicBezTo>
                <a:cubicBezTo>
                  <a:pt x="193" y="105"/>
                  <a:pt x="198" y="107"/>
                  <a:pt x="202" y="109"/>
                </a:cubicBezTo>
                <a:cubicBezTo>
                  <a:pt x="213" y="114"/>
                  <a:pt x="223" y="120"/>
                  <a:pt x="231" y="128"/>
                </a:cubicBezTo>
                <a:cubicBezTo>
                  <a:pt x="237" y="133"/>
                  <a:pt x="239" y="147"/>
                  <a:pt x="225" y="153"/>
                </a:cubicBezTo>
                <a:close/>
                <a:moveTo>
                  <a:pt x="307" y="139"/>
                </a:moveTo>
                <a:cubicBezTo>
                  <a:pt x="301" y="133"/>
                  <a:pt x="294" y="129"/>
                  <a:pt x="287" y="125"/>
                </a:cubicBezTo>
                <a:cubicBezTo>
                  <a:pt x="284" y="124"/>
                  <a:pt x="280" y="123"/>
                  <a:pt x="277" y="121"/>
                </a:cubicBezTo>
                <a:cubicBezTo>
                  <a:pt x="271" y="119"/>
                  <a:pt x="269" y="112"/>
                  <a:pt x="274" y="108"/>
                </a:cubicBezTo>
                <a:cubicBezTo>
                  <a:pt x="283" y="98"/>
                  <a:pt x="287" y="87"/>
                  <a:pt x="286" y="74"/>
                </a:cubicBezTo>
                <a:cubicBezTo>
                  <a:pt x="286" y="61"/>
                  <a:pt x="278" y="54"/>
                  <a:pt x="265" y="50"/>
                </a:cubicBezTo>
                <a:cubicBezTo>
                  <a:pt x="263" y="50"/>
                  <a:pt x="260" y="49"/>
                  <a:pt x="258" y="49"/>
                </a:cubicBezTo>
                <a:cubicBezTo>
                  <a:pt x="255" y="49"/>
                  <a:pt x="252" y="50"/>
                  <a:pt x="250" y="50"/>
                </a:cubicBezTo>
                <a:cubicBezTo>
                  <a:pt x="237" y="54"/>
                  <a:pt x="229" y="61"/>
                  <a:pt x="229" y="74"/>
                </a:cubicBezTo>
                <a:cubicBezTo>
                  <a:pt x="228" y="87"/>
                  <a:pt x="232" y="98"/>
                  <a:pt x="241" y="108"/>
                </a:cubicBezTo>
                <a:cubicBezTo>
                  <a:pt x="246" y="112"/>
                  <a:pt x="244" y="119"/>
                  <a:pt x="238" y="121"/>
                </a:cubicBezTo>
                <a:cubicBezTo>
                  <a:pt x="237" y="122"/>
                  <a:pt x="237" y="122"/>
                  <a:pt x="237" y="122"/>
                </a:cubicBezTo>
                <a:cubicBezTo>
                  <a:pt x="238" y="122"/>
                  <a:pt x="239" y="123"/>
                  <a:pt x="240" y="124"/>
                </a:cubicBezTo>
                <a:cubicBezTo>
                  <a:pt x="244" y="129"/>
                  <a:pt x="247" y="136"/>
                  <a:pt x="245" y="142"/>
                </a:cubicBezTo>
                <a:cubicBezTo>
                  <a:pt x="244" y="149"/>
                  <a:pt x="240" y="155"/>
                  <a:pt x="233" y="158"/>
                </a:cubicBezTo>
                <a:cubicBezTo>
                  <a:pt x="231" y="159"/>
                  <a:pt x="229" y="159"/>
                  <a:pt x="227" y="160"/>
                </a:cubicBezTo>
                <a:cubicBezTo>
                  <a:pt x="236" y="162"/>
                  <a:pt x="246" y="162"/>
                  <a:pt x="258" y="162"/>
                </a:cubicBezTo>
                <a:cubicBezTo>
                  <a:pt x="271" y="162"/>
                  <a:pt x="282" y="162"/>
                  <a:pt x="293" y="159"/>
                </a:cubicBezTo>
                <a:cubicBezTo>
                  <a:pt x="297" y="158"/>
                  <a:pt x="300" y="157"/>
                  <a:pt x="303" y="156"/>
                </a:cubicBezTo>
                <a:cubicBezTo>
                  <a:pt x="312" y="151"/>
                  <a:pt x="311" y="142"/>
                  <a:pt x="307" y="139"/>
                </a:cubicBezTo>
                <a:close/>
                <a:moveTo>
                  <a:pt x="74" y="142"/>
                </a:moveTo>
                <a:cubicBezTo>
                  <a:pt x="73" y="136"/>
                  <a:pt x="75" y="129"/>
                  <a:pt x="80" y="124"/>
                </a:cubicBezTo>
                <a:cubicBezTo>
                  <a:pt x="82" y="122"/>
                  <a:pt x="84" y="120"/>
                  <a:pt x="87" y="118"/>
                </a:cubicBezTo>
                <a:cubicBezTo>
                  <a:pt x="85" y="118"/>
                  <a:pt x="84" y="117"/>
                  <a:pt x="82" y="117"/>
                </a:cubicBezTo>
                <a:cubicBezTo>
                  <a:pt x="76" y="114"/>
                  <a:pt x="74" y="107"/>
                  <a:pt x="79" y="102"/>
                </a:cubicBezTo>
                <a:cubicBezTo>
                  <a:pt x="89" y="92"/>
                  <a:pt x="93" y="79"/>
                  <a:pt x="93" y="65"/>
                </a:cubicBezTo>
                <a:cubicBezTo>
                  <a:pt x="92" y="50"/>
                  <a:pt x="83" y="42"/>
                  <a:pt x="70" y="38"/>
                </a:cubicBezTo>
                <a:cubicBezTo>
                  <a:pt x="67" y="38"/>
                  <a:pt x="64" y="37"/>
                  <a:pt x="61" y="37"/>
                </a:cubicBezTo>
                <a:cubicBezTo>
                  <a:pt x="58" y="37"/>
                  <a:pt x="55" y="38"/>
                  <a:pt x="52" y="38"/>
                </a:cubicBezTo>
                <a:cubicBezTo>
                  <a:pt x="39" y="42"/>
                  <a:pt x="30" y="50"/>
                  <a:pt x="29" y="65"/>
                </a:cubicBezTo>
                <a:cubicBezTo>
                  <a:pt x="29" y="79"/>
                  <a:pt x="33" y="91"/>
                  <a:pt x="43" y="102"/>
                </a:cubicBezTo>
                <a:cubicBezTo>
                  <a:pt x="48" y="107"/>
                  <a:pt x="46" y="114"/>
                  <a:pt x="39" y="117"/>
                </a:cubicBezTo>
                <a:cubicBezTo>
                  <a:pt x="36" y="118"/>
                  <a:pt x="32" y="120"/>
                  <a:pt x="28" y="121"/>
                </a:cubicBezTo>
                <a:cubicBezTo>
                  <a:pt x="20" y="125"/>
                  <a:pt x="12" y="130"/>
                  <a:pt x="6" y="136"/>
                </a:cubicBezTo>
                <a:cubicBezTo>
                  <a:pt x="0" y="142"/>
                  <a:pt x="0" y="150"/>
                  <a:pt x="11" y="155"/>
                </a:cubicBezTo>
                <a:cubicBezTo>
                  <a:pt x="14" y="157"/>
                  <a:pt x="18" y="158"/>
                  <a:pt x="21" y="159"/>
                </a:cubicBezTo>
                <a:cubicBezTo>
                  <a:pt x="33" y="162"/>
                  <a:pt x="46" y="162"/>
                  <a:pt x="61" y="162"/>
                </a:cubicBezTo>
                <a:cubicBezTo>
                  <a:pt x="73" y="162"/>
                  <a:pt x="83" y="162"/>
                  <a:pt x="93" y="160"/>
                </a:cubicBezTo>
                <a:cubicBezTo>
                  <a:pt x="91" y="159"/>
                  <a:pt x="89" y="159"/>
                  <a:pt x="88" y="158"/>
                </a:cubicBezTo>
                <a:cubicBezTo>
                  <a:pt x="80" y="154"/>
                  <a:pt x="75" y="149"/>
                  <a:pt x="74" y="142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p41"/>
          <p:cNvSpPr/>
          <p:nvPr/>
        </p:nvSpPr>
        <p:spPr>
          <a:xfrm>
            <a:off x="8721725" y="1008062"/>
            <a:ext cx="511175" cy="750887"/>
          </a:xfrm>
          <a:custGeom>
            <a:avLst/>
            <a:gdLst/>
            <a:ahLst/>
            <a:cxnLst/>
            <a:rect l="l" t="t" r="r" b="b"/>
            <a:pathLst>
              <a:path w="131" h="192" extrusionOk="0">
                <a:moveTo>
                  <a:pt x="131" y="128"/>
                </a:moveTo>
                <a:cubicBezTo>
                  <a:pt x="131" y="108"/>
                  <a:pt x="116" y="92"/>
                  <a:pt x="85" y="85"/>
                </a:cubicBezTo>
                <a:cubicBezTo>
                  <a:pt x="82" y="84"/>
                  <a:pt x="65" y="80"/>
                  <a:pt x="62" y="79"/>
                </a:cubicBezTo>
                <a:cubicBezTo>
                  <a:pt x="38" y="73"/>
                  <a:pt x="31" y="69"/>
                  <a:pt x="31" y="63"/>
                </a:cubicBezTo>
                <a:cubicBezTo>
                  <a:pt x="31" y="56"/>
                  <a:pt x="40" y="48"/>
                  <a:pt x="64" y="48"/>
                </a:cubicBezTo>
                <a:cubicBezTo>
                  <a:pt x="81" y="48"/>
                  <a:pt x="98" y="61"/>
                  <a:pt x="98" y="61"/>
                </a:cubicBezTo>
                <a:cubicBezTo>
                  <a:pt x="104" y="66"/>
                  <a:pt x="109" y="65"/>
                  <a:pt x="114" y="60"/>
                </a:cubicBezTo>
                <a:cubicBezTo>
                  <a:pt x="114" y="60"/>
                  <a:pt x="121" y="54"/>
                  <a:pt x="121" y="48"/>
                </a:cubicBezTo>
                <a:cubicBezTo>
                  <a:pt x="121" y="39"/>
                  <a:pt x="101" y="27"/>
                  <a:pt x="79" y="23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4"/>
                  <a:pt x="75" y="0"/>
                  <a:pt x="7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6" y="0"/>
                  <a:pt x="52" y="4"/>
                  <a:pt x="52" y="7"/>
                </a:cubicBezTo>
                <a:cubicBezTo>
                  <a:pt x="52" y="22"/>
                  <a:pt x="52" y="22"/>
                  <a:pt x="52" y="22"/>
                </a:cubicBezTo>
                <a:cubicBezTo>
                  <a:pt x="18" y="25"/>
                  <a:pt x="0" y="43"/>
                  <a:pt x="0" y="64"/>
                </a:cubicBezTo>
                <a:cubicBezTo>
                  <a:pt x="0" y="88"/>
                  <a:pt x="23" y="98"/>
                  <a:pt x="49" y="105"/>
                </a:cubicBezTo>
                <a:cubicBezTo>
                  <a:pt x="53" y="106"/>
                  <a:pt x="73" y="111"/>
                  <a:pt x="76" y="112"/>
                </a:cubicBezTo>
                <a:cubicBezTo>
                  <a:pt x="96" y="116"/>
                  <a:pt x="100" y="124"/>
                  <a:pt x="100" y="128"/>
                </a:cubicBezTo>
                <a:cubicBezTo>
                  <a:pt x="100" y="136"/>
                  <a:pt x="91" y="144"/>
                  <a:pt x="67" y="144"/>
                </a:cubicBezTo>
                <a:cubicBezTo>
                  <a:pt x="50" y="144"/>
                  <a:pt x="27" y="130"/>
                  <a:pt x="27" y="130"/>
                </a:cubicBezTo>
                <a:cubicBezTo>
                  <a:pt x="20" y="126"/>
                  <a:pt x="14" y="127"/>
                  <a:pt x="9" y="133"/>
                </a:cubicBezTo>
                <a:cubicBezTo>
                  <a:pt x="9" y="133"/>
                  <a:pt x="5" y="138"/>
                  <a:pt x="5" y="144"/>
                </a:cubicBezTo>
                <a:cubicBezTo>
                  <a:pt x="5" y="153"/>
                  <a:pt x="29" y="165"/>
                  <a:pt x="52" y="170"/>
                </a:cubicBezTo>
                <a:cubicBezTo>
                  <a:pt x="52" y="185"/>
                  <a:pt x="52" y="185"/>
                  <a:pt x="52" y="185"/>
                </a:cubicBezTo>
                <a:cubicBezTo>
                  <a:pt x="52" y="189"/>
                  <a:pt x="56" y="192"/>
                  <a:pt x="60" y="192"/>
                </a:cubicBezTo>
                <a:cubicBezTo>
                  <a:pt x="70" y="192"/>
                  <a:pt x="70" y="192"/>
                  <a:pt x="70" y="192"/>
                </a:cubicBezTo>
                <a:cubicBezTo>
                  <a:pt x="75" y="192"/>
                  <a:pt x="79" y="189"/>
                  <a:pt x="79" y="185"/>
                </a:cubicBezTo>
                <a:cubicBezTo>
                  <a:pt x="79" y="171"/>
                  <a:pt x="79" y="171"/>
                  <a:pt x="79" y="171"/>
                </a:cubicBezTo>
                <a:cubicBezTo>
                  <a:pt x="115" y="167"/>
                  <a:pt x="131" y="148"/>
                  <a:pt x="131" y="128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41"/>
          <p:cNvSpPr/>
          <p:nvPr/>
        </p:nvSpPr>
        <p:spPr>
          <a:xfrm>
            <a:off x="6659562" y="5148262"/>
            <a:ext cx="779462" cy="700087"/>
          </a:xfrm>
          <a:custGeom>
            <a:avLst/>
            <a:gdLst/>
            <a:ahLst/>
            <a:cxnLst/>
            <a:rect l="l" t="t" r="r" b="b"/>
            <a:pathLst>
              <a:path w="199" h="179" extrusionOk="0">
                <a:moveTo>
                  <a:pt x="135" y="24"/>
                </a:moveTo>
                <a:cubicBezTo>
                  <a:pt x="123" y="24"/>
                  <a:pt x="123" y="24"/>
                  <a:pt x="123" y="24"/>
                </a:cubicBezTo>
                <a:cubicBezTo>
                  <a:pt x="122" y="16"/>
                  <a:pt x="117" y="11"/>
                  <a:pt x="110" y="11"/>
                </a:cubicBezTo>
                <a:cubicBezTo>
                  <a:pt x="88" y="11"/>
                  <a:pt x="88" y="11"/>
                  <a:pt x="88" y="11"/>
                </a:cubicBezTo>
                <a:cubicBezTo>
                  <a:pt x="81" y="11"/>
                  <a:pt x="76" y="16"/>
                  <a:pt x="75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4" y="10"/>
                  <a:pt x="73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5" y="0"/>
                  <a:pt x="135" y="10"/>
                  <a:pt x="135" y="24"/>
                </a:cubicBezTo>
                <a:close/>
                <a:moveTo>
                  <a:pt x="30" y="99"/>
                </a:moveTo>
                <a:cubicBezTo>
                  <a:pt x="80" y="99"/>
                  <a:pt x="80" y="99"/>
                  <a:pt x="80" y="99"/>
                </a:cubicBezTo>
                <a:cubicBezTo>
                  <a:pt x="80" y="92"/>
                  <a:pt x="80" y="92"/>
                  <a:pt x="80" y="92"/>
                </a:cubicBezTo>
                <a:cubicBezTo>
                  <a:pt x="80" y="87"/>
                  <a:pt x="84" y="82"/>
                  <a:pt x="8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14" y="82"/>
                  <a:pt x="118" y="87"/>
                  <a:pt x="118" y="92"/>
                </a:cubicBezTo>
                <a:cubicBezTo>
                  <a:pt x="118" y="99"/>
                  <a:pt x="118" y="99"/>
                  <a:pt x="118" y="99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84" y="99"/>
                  <a:pt x="196" y="87"/>
                  <a:pt x="199" y="71"/>
                </a:cubicBezTo>
                <a:cubicBezTo>
                  <a:pt x="199" y="55"/>
                  <a:pt x="199" y="55"/>
                  <a:pt x="199" y="55"/>
                </a:cubicBezTo>
                <a:cubicBezTo>
                  <a:pt x="199" y="41"/>
                  <a:pt x="189" y="29"/>
                  <a:pt x="176" y="29"/>
                </a:cubicBezTo>
                <a:cubicBezTo>
                  <a:pt x="164" y="29"/>
                  <a:pt x="164" y="29"/>
                  <a:pt x="164" y="29"/>
                </a:cubicBezTo>
                <a:cubicBezTo>
                  <a:pt x="159" y="29"/>
                  <a:pt x="159" y="29"/>
                  <a:pt x="159" y="29"/>
                </a:cubicBezTo>
                <a:cubicBezTo>
                  <a:pt x="151" y="29"/>
                  <a:pt x="151" y="29"/>
                  <a:pt x="151" y="29"/>
                </a:cubicBezTo>
                <a:cubicBezTo>
                  <a:pt x="142" y="29"/>
                  <a:pt x="142" y="29"/>
                  <a:pt x="142" y="29"/>
                </a:cubicBezTo>
                <a:cubicBezTo>
                  <a:pt x="136" y="29"/>
                  <a:pt x="136" y="29"/>
                  <a:pt x="136" y="29"/>
                </a:cubicBezTo>
                <a:cubicBezTo>
                  <a:pt x="122" y="29"/>
                  <a:pt x="122" y="29"/>
                  <a:pt x="122" y="29"/>
                </a:cubicBezTo>
                <a:cubicBezTo>
                  <a:pt x="76" y="29"/>
                  <a:pt x="76" y="29"/>
                  <a:pt x="76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10" y="29"/>
                  <a:pt x="0" y="41"/>
                  <a:pt x="0" y="55"/>
                </a:cubicBezTo>
                <a:cubicBezTo>
                  <a:pt x="0" y="71"/>
                  <a:pt x="0" y="71"/>
                  <a:pt x="0" y="71"/>
                </a:cubicBezTo>
                <a:cubicBezTo>
                  <a:pt x="2" y="87"/>
                  <a:pt x="15" y="99"/>
                  <a:pt x="30" y="99"/>
                </a:cubicBezTo>
                <a:close/>
                <a:moveTo>
                  <a:pt x="169" y="108"/>
                </a:moveTo>
                <a:cubicBezTo>
                  <a:pt x="118" y="108"/>
                  <a:pt x="118" y="108"/>
                  <a:pt x="118" y="108"/>
                </a:cubicBezTo>
                <a:cubicBezTo>
                  <a:pt x="118" y="115"/>
                  <a:pt x="118" y="115"/>
                  <a:pt x="118" y="115"/>
                </a:cubicBezTo>
                <a:cubicBezTo>
                  <a:pt x="118" y="120"/>
                  <a:pt x="114" y="125"/>
                  <a:pt x="109" y="125"/>
                </a:cubicBezTo>
                <a:cubicBezTo>
                  <a:pt x="89" y="125"/>
                  <a:pt x="89" y="125"/>
                  <a:pt x="89" y="125"/>
                </a:cubicBezTo>
                <a:cubicBezTo>
                  <a:pt x="84" y="125"/>
                  <a:pt x="80" y="120"/>
                  <a:pt x="80" y="115"/>
                </a:cubicBezTo>
                <a:cubicBezTo>
                  <a:pt x="80" y="108"/>
                  <a:pt x="80" y="108"/>
                  <a:pt x="80" y="108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17" y="108"/>
                  <a:pt x="6" y="101"/>
                  <a:pt x="0" y="90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7"/>
                  <a:pt x="10" y="179"/>
                  <a:pt x="23" y="179"/>
                </a:cubicBezTo>
                <a:cubicBezTo>
                  <a:pt x="30" y="179"/>
                  <a:pt x="30" y="179"/>
                  <a:pt x="30" y="179"/>
                </a:cubicBezTo>
                <a:cubicBezTo>
                  <a:pt x="38" y="179"/>
                  <a:pt x="38" y="179"/>
                  <a:pt x="38" y="179"/>
                </a:cubicBezTo>
                <a:cubicBezTo>
                  <a:pt x="46" y="179"/>
                  <a:pt x="46" y="179"/>
                  <a:pt x="46" y="179"/>
                </a:cubicBezTo>
                <a:cubicBezTo>
                  <a:pt x="151" y="179"/>
                  <a:pt x="151" y="179"/>
                  <a:pt x="151" y="179"/>
                </a:cubicBezTo>
                <a:cubicBezTo>
                  <a:pt x="159" y="179"/>
                  <a:pt x="159" y="179"/>
                  <a:pt x="159" y="179"/>
                </a:cubicBezTo>
                <a:cubicBezTo>
                  <a:pt x="164" y="179"/>
                  <a:pt x="164" y="179"/>
                  <a:pt x="164" y="179"/>
                </a:cubicBezTo>
                <a:cubicBezTo>
                  <a:pt x="176" y="179"/>
                  <a:pt x="176" y="179"/>
                  <a:pt x="176" y="179"/>
                </a:cubicBezTo>
                <a:cubicBezTo>
                  <a:pt x="189" y="179"/>
                  <a:pt x="199" y="167"/>
                  <a:pt x="199" y="152"/>
                </a:cubicBezTo>
                <a:cubicBezTo>
                  <a:pt x="199" y="90"/>
                  <a:pt x="199" y="90"/>
                  <a:pt x="199" y="90"/>
                </a:cubicBezTo>
                <a:cubicBezTo>
                  <a:pt x="192" y="101"/>
                  <a:pt x="181" y="108"/>
                  <a:pt x="169" y="108"/>
                </a:cubicBezTo>
                <a:close/>
                <a:moveTo>
                  <a:pt x="109" y="90"/>
                </a:moveTo>
                <a:cubicBezTo>
                  <a:pt x="90" y="90"/>
                  <a:pt x="90" y="90"/>
                  <a:pt x="90" y="90"/>
                </a:cubicBezTo>
                <a:cubicBezTo>
                  <a:pt x="88" y="90"/>
                  <a:pt x="87" y="91"/>
                  <a:pt x="87" y="93"/>
                </a:cubicBezTo>
                <a:cubicBezTo>
                  <a:pt x="87" y="98"/>
                  <a:pt x="87" y="98"/>
                  <a:pt x="87" y="98"/>
                </a:cubicBezTo>
                <a:cubicBezTo>
                  <a:pt x="87" y="101"/>
                  <a:pt x="87" y="101"/>
                  <a:pt x="87" y="101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87" y="114"/>
                  <a:pt x="87" y="114"/>
                  <a:pt x="87" y="114"/>
                </a:cubicBezTo>
                <a:cubicBezTo>
                  <a:pt x="87" y="116"/>
                  <a:pt x="88" y="118"/>
                  <a:pt x="90" y="118"/>
                </a:cubicBezTo>
                <a:cubicBezTo>
                  <a:pt x="109" y="118"/>
                  <a:pt x="109" y="118"/>
                  <a:pt x="109" y="118"/>
                </a:cubicBezTo>
                <a:cubicBezTo>
                  <a:pt x="110" y="118"/>
                  <a:pt x="112" y="116"/>
                  <a:pt x="112" y="114"/>
                </a:cubicBezTo>
                <a:cubicBezTo>
                  <a:pt x="112" y="109"/>
                  <a:pt x="112" y="109"/>
                  <a:pt x="112" y="109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1"/>
                  <a:pt x="112" y="101"/>
                  <a:pt x="112" y="101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12" y="93"/>
                  <a:pt x="112" y="93"/>
                  <a:pt x="112" y="93"/>
                </a:cubicBezTo>
                <a:cubicBezTo>
                  <a:pt x="112" y="91"/>
                  <a:pt x="110" y="90"/>
                  <a:pt x="109" y="9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1F799C8-621E-3F49-BDFE-0E3ADE1B8B31}"/>
              </a:ext>
            </a:extLst>
          </p:cNvPr>
          <p:cNvGrpSpPr/>
          <p:nvPr/>
        </p:nvGrpSpPr>
        <p:grpSpPr>
          <a:xfrm>
            <a:off x="525462" y="2654300"/>
            <a:ext cx="1547812" cy="1546225"/>
            <a:chOff x="525462" y="2654300"/>
            <a:chExt cx="1547812" cy="1546225"/>
          </a:xfrm>
        </p:grpSpPr>
        <p:sp>
          <p:nvSpPr>
            <p:cNvPr id="1055" name="Google Shape;1055;p41"/>
            <p:cNvSpPr/>
            <p:nvPr/>
          </p:nvSpPr>
          <p:spPr>
            <a:xfrm>
              <a:off x="1036637" y="3609975"/>
              <a:ext cx="954087" cy="590550"/>
            </a:xfrm>
            <a:custGeom>
              <a:avLst/>
              <a:gdLst/>
              <a:ahLst/>
              <a:cxnLst/>
              <a:rect l="l" t="t" r="r" b="b"/>
              <a:pathLst>
                <a:path w="244" h="151" extrusionOk="0">
                  <a:moveTo>
                    <a:pt x="244" y="0"/>
                  </a:moveTo>
                  <a:cubicBezTo>
                    <a:pt x="233" y="9"/>
                    <a:pt x="219" y="14"/>
                    <a:pt x="204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72"/>
                    <a:pt x="0" y="110"/>
                    <a:pt x="24" y="134"/>
                  </a:cubicBezTo>
                  <a:cubicBezTo>
                    <a:pt x="24" y="134"/>
                    <a:pt x="24" y="134"/>
                    <a:pt x="24" y="134"/>
                  </a:cubicBezTo>
                  <a:cubicBezTo>
                    <a:pt x="36" y="145"/>
                    <a:pt x="51" y="151"/>
                    <a:pt x="67" y="151"/>
                  </a:cubicBezTo>
                  <a:cubicBezTo>
                    <a:pt x="82" y="151"/>
                    <a:pt x="98" y="145"/>
                    <a:pt x="109" y="134"/>
                  </a:cubicBezTo>
                  <a:cubicBezTo>
                    <a:pt x="244" y="0"/>
                    <a:pt x="244" y="0"/>
                    <a:pt x="244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1"/>
            <p:cNvSpPr/>
            <p:nvPr/>
          </p:nvSpPr>
          <p:spPr>
            <a:xfrm>
              <a:off x="525462" y="3190875"/>
              <a:ext cx="1547812" cy="473075"/>
            </a:xfrm>
            <a:custGeom>
              <a:avLst/>
              <a:gdLst/>
              <a:ahLst/>
              <a:cxnLst/>
              <a:rect l="l" t="t" r="r" b="b"/>
              <a:pathLst>
                <a:path w="396" h="121" extrusionOk="0">
                  <a:moveTo>
                    <a:pt x="378" y="18"/>
                  </a:moveTo>
                  <a:cubicBezTo>
                    <a:pt x="390" y="30"/>
                    <a:pt x="395" y="45"/>
                    <a:pt x="395" y="61"/>
                  </a:cubicBezTo>
                  <a:cubicBezTo>
                    <a:pt x="395" y="76"/>
                    <a:pt x="390" y="92"/>
                    <a:pt x="378" y="103"/>
                  </a:cubicBezTo>
                  <a:cubicBezTo>
                    <a:pt x="378" y="103"/>
                    <a:pt x="378" y="103"/>
                    <a:pt x="378" y="103"/>
                  </a:cubicBezTo>
                  <a:cubicBezTo>
                    <a:pt x="378" y="103"/>
                    <a:pt x="378" y="103"/>
                    <a:pt x="378" y="104"/>
                  </a:cubicBezTo>
                  <a:cubicBezTo>
                    <a:pt x="375" y="107"/>
                    <a:pt x="375" y="107"/>
                    <a:pt x="375" y="107"/>
                  </a:cubicBezTo>
                  <a:cubicBezTo>
                    <a:pt x="387" y="95"/>
                    <a:pt x="396" y="79"/>
                    <a:pt x="396" y="61"/>
                  </a:cubicBezTo>
                  <a:cubicBezTo>
                    <a:pt x="396" y="44"/>
                    <a:pt x="389" y="29"/>
                    <a:pt x="378" y="18"/>
                  </a:cubicBezTo>
                  <a:moveTo>
                    <a:pt x="189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249" y="61"/>
                    <a:pt x="249" y="61"/>
                    <a:pt x="249" y="61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1"/>
            <p:cNvSpPr/>
            <p:nvPr/>
          </p:nvSpPr>
          <p:spPr>
            <a:xfrm>
              <a:off x="1263650" y="3430587"/>
              <a:ext cx="739775" cy="233362"/>
            </a:xfrm>
            <a:custGeom>
              <a:avLst/>
              <a:gdLst/>
              <a:ahLst/>
              <a:cxnLst/>
              <a:rect l="l" t="t" r="r" b="b"/>
              <a:pathLst>
                <a:path w="189" h="60" extrusionOk="0">
                  <a:moveTo>
                    <a:pt x="6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146" y="60"/>
                    <a:pt x="146" y="60"/>
                    <a:pt x="146" y="60"/>
                  </a:cubicBezTo>
                  <a:cubicBezTo>
                    <a:pt x="161" y="60"/>
                    <a:pt x="175" y="55"/>
                    <a:pt x="186" y="46"/>
                  </a:cubicBezTo>
                  <a:cubicBezTo>
                    <a:pt x="189" y="43"/>
                    <a:pt x="189" y="43"/>
                    <a:pt x="189" y="43"/>
                  </a:cubicBezTo>
                  <a:cubicBezTo>
                    <a:pt x="177" y="54"/>
                    <a:pt x="161" y="60"/>
                    <a:pt x="146" y="60"/>
                  </a:cubicBezTo>
                  <a:cubicBezTo>
                    <a:pt x="130" y="60"/>
                    <a:pt x="115" y="54"/>
                    <a:pt x="103" y="42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1"/>
            <p:cNvSpPr/>
            <p:nvPr/>
          </p:nvSpPr>
          <p:spPr>
            <a:xfrm>
              <a:off x="1036637" y="2654300"/>
              <a:ext cx="966787" cy="608012"/>
            </a:xfrm>
            <a:custGeom>
              <a:avLst/>
              <a:gdLst/>
              <a:ahLst/>
              <a:cxnLst/>
              <a:rect l="l" t="t" r="r" b="b"/>
              <a:pathLst>
                <a:path w="247" h="155" extrusionOk="0">
                  <a:moveTo>
                    <a:pt x="67" y="0"/>
                  </a:moveTo>
                  <a:cubicBezTo>
                    <a:pt x="51" y="0"/>
                    <a:pt x="36" y="6"/>
                    <a:pt x="24" y="18"/>
                  </a:cubicBezTo>
                  <a:cubicBezTo>
                    <a:pt x="0" y="41"/>
                    <a:pt x="0" y="80"/>
                    <a:pt x="24" y="103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1" y="137"/>
                    <a:pt x="203" y="137"/>
                    <a:pt x="204" y="137"/>
                  </a:cubicBezTo>
                  <a:cubicBezTo>
                    <a:pt x="219" y="137"/>
                    <a:pt x="235" y="143"/>
                    <a:pt x="247" y="155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98" y="6"/>
                    <a:pt x="82" y="0"/>
                    <a:pt x="67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1"/>
            <p:cNvSpPr/>
            <p:nvPr/>
          </p:nvSpPr>
          <p:spPr>
            <a:xfrm>
              <a:off x="1819275" y="3190875"/>
              <a:ext cx="184150" cy="71437"/>
            </a:xfrm>
            <a:custGeom>
              <a:avLst/>
              <a:gdLst/>
              <a:ahLst/>
              <a:cxnLst/>
              <a:rect l="l" t="t" r="r" b="b"/>
              <a:pathLst>
                <a:path w="47" h="18" extrusionOk="0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1" y="0"/>
                    <a:pt x="36" y="7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35" y="6"/>
                    <a:pt x="19" y="0"/>
                    <a:pt x="4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1"/>
            <p:cNvSpPr/>
            <p:nvPr/>
          </p:nvSpPr>
          <p:spPr>
            <a:xfrm>
              <a:off x="1263650" y="3190875"/>
              <a:ext cx="739775" cy="407987"/>
            </a:xfrm>
            <a:custGeom>
              <a:avLst/>
              <a:gdLst/>
              <a:ahLst/>
              <a:cxnLst/>
              <a:rect l="l" t="t" r="r" b="b"/>
              <a:pathLst>
                <a:path w="189" h="104" extrusionOk="0">
                  <a:moveTo>
                    <a:pt x="189" y="103"/>
                  </a:moveTo>
                  <a:cubicBezTo>
                    <a:pt x="189" y="103"/>
                    <a:pt x="189" y="103"/>
                    <a:pt x="189" y="103"/>
                  </a:cubicBezTo>
                  <a:cubicBezTo>
                    <a:pt x="189" y="104"/>
                    <a:pt x="189" y="104"/>
                    <a:pt x="189" y="104"/>
                  </a:cubicBezTo>
                  <a:cubicBezTo>
                    <a:pt x="189" y="103"/>
                    <a:pt x="189" y="103"/>
                    <a:pt x="189" y="103"/>
                  </a:cubicBezTo>
                  <a:cubicBezTo>
                    <a:pt x="189" y="103"/>
                    <a:pt x="189" y="103"/>
                    <a:pt x="189" y="103"/>
                  </a:cubicBezTo>
                  <a:moveTo>
                    <a:pt x="1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14" y="7"/>
                    <a:pt x="128" y="1"/>
                    <a:pt x="142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1"/>
            <p:cNvSpPr/>
            <p:nvPr/>
          </p:nvSpPr>
          <p:spPr>
            <a:xfrm>
              <a:off x="1498600" y="3190875"/>
              <a:ext cx="571500" cy="47307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86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68" y="1"/>
                    <a:pt x="54" y="7"/>
                    <a:pt x="43" y="1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15"/>
                    <a:pt x="70" y="121"/>
                    <a:pt x="86" y="121"/>
                  </a:cubicBezTo>
                  <a:cubicBezTo>
                    <a:pt x="101" y="121"/>
                    <a:pt x="117" y="115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41" y="92"/>
                    <a:pt x="146" y="76"/>
                    <a:pt x="146" y="61"/>
                  </a:cubicBezTo>
                  <a:cubicBezTo>
                    <a:pt x="146" y="45"/>
                    <a:pt x="141" y="30"/>
                    <a:pt x="129" y="18"/>
                  </a:cubicBezTo>
                  <a:cubicBezTo>
                    <a:pt x="118" y="7"/>
                    <a:pt x="103" y="0"/>
                    <a:pt x="86" y="0"/>
                  </a:cubicBezTo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917AA49-1079-B94F-A563-007B69AA8DEE}"/>
              </a:ext>
            </a:extLst>
          </p:cNvPr>
          <p:cNvGrpSpPr/>
          <p:nvPr/>
        </p:nvGrpSpPr>
        <p:grpSpPr>
          <a:xfrm>
            <a:off x="2441575" y="2654300"/>
            <a:ext cx="1552575" cy="1546225"/>
            <a:chOff x="2441575" y="2654300"/>
            <a:chExt cx="1552575" cy="1546225"/>
          </a:xfrm>
        </p:grpSpPr>
        <p:sp>
          <p:nvSpPr>
            <p:cNvPr id="1062" name="Google Shape;1062;p41"/>
            <p:cNvSpPr/>
            <p:nvPr/>
          </p:nvSpPr>
          <p:spPr>
            <a:xfrm>
              <a:off x="2957512" y="3609975"/>
              <a:ext cx="949325" cy="590550"/>
            </a:xfrm>
            <a:custGeom>
              <a:avLst/>
              <a:gdLst/>
              <a:ahLst/>
              <a:cxnLst/>
              <a:rect l="l" t="t" r="r" b="b"/>
              <a:pathLst>
                <a:path w="243" h="151" extrusionOk="0">
                  <a:moveTo>
                    <a:pt x="243" y="0"/>
                  </a:moveTo>
                  <a:cubicBezTo>
                    <a:pt x="233" y="9"/>
                    <a:pt x="219" y="14"/>
                    <a:pt x="204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72"/>
                    <a:pt x="0" y="110"/>
                    <a:pt x="24" y="134"/>
                  </a:cubicBezTo>
                  <a:cubicBezTo>
                    <a:pt x="24" y="134"/>
                    <a:pt x="24" y="134"/>
                    <a:pt x="24" y="134"/>
                  </a:cubicBezTo>
                  <a:cubicBezTo>
                    <a:pt x="36" y="145"/>
                    <a:pt x="51" y="151"/>
                    <a:pt x="67" y="151"/>
                  </a:cubicBezTo>
                  <a:cubicBezTo>
                    <a:pt x="82" y="151"/>
                    <a:pt x="98" y="145"/>
                    <a:pt x="109" y="134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solidFill>
              <a:srgbClr val="9AE4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1"/>
            <p:cNvSpPr/>
            <p:nvPr/>
          </p:nvSpPr>
          <p:spPr>
            <a:xfrm>
              <a:off x="2441575" y="3190875"/>
              <a:ext cx="1552575" cy="473075"/>
            </a:xfrm>
            <a:custGeom>
              <a:avLst/>
              <a:gdLst/>
              <a:ahLst/>
              <a:cxnLst/>
              <a:rect l="l" t="t" r="r" b="b"/>
              <a:pathLst>
                <a:path w="397" h="121" extrusionOk="0">
                  <a:moveTo>
                    <a:pt x="379" y="18"/>
                  </a:moveTo>
                  <a:cubicBezTo>
                    <a:pt x="391" y="30"/>
                    <a:pt x="396" y="45"/>
                    <a:pt x="396" y="61"/>
                  </a:cubicBezTo>
                  <a:cubicBezTo>
                    <a:pt x="396" y="76"/>
                    <a:pt x="390" y="92"/>
                    <a:pt x="379" y="103"/>
                  </a:cubicBezTo>
                  <a:cubicBezTo>
                    <a:pt x="375" y="107"/>
                    <a:pt x="375" y="107"/>
                    <a:pt x="375" y="107"/>
                  </a:cubicBezTo>
                  <a:cubicBezTo>
                    <a:pt x="388" y="95"/>
                    <a:pt x="397" y="79"/>
                    <a:pt x="397" y="61"/>
                  </a:cubicBezTo>
                  <a:cubicBezTo>
                    <a:pt x="397" y="44"/>
                    <a:pt x="390" y="29"/>
                    <a:pt x="379" y="18"/>
                  </a:cubicBezTo>
                  <a:moveTo>
                    <a:pt x="19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8" y="0"/>
                    <a:pt x="0" y="27"/>
                    <a:pt x="0" y="61"/>
                  </a:cubicBezTo>
                  <a:cubicBezTo>
                    <a:pt x="0" y="94"/>
                    <a:pt x="28" y="121"/>
                    <a:pt x="61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190" y="0"/>
                    <a:pt x="190" y="0"/>
                    <a:pt x="190" y="0"/>
                  </a:cubicBezTo>
                </a:path>
              </a:pathLst>
            </a:custGeom>
            <a:solidFill>
              <a:srgbClr val="9AE4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1"/>
            <p:cNvSpPr/>
            <p:nvPr/>
          </p:nvSpPr>
          <p:spPr>
            <a:xfrm>
              <a:off x="3184525" y="3430587"/>
              <a:ext cx="804862" cy="233362"/>
            </a:xfrm>
            <a:custGeom>
              <a:avLst/>
              <a:gdLst/>
              <a:ahLst/>
              <a:cxnLst/>
              <a:rect l="l" t="t" r="r" b="b"/>
              <a:pathLst>
                <a:path w="206" h="60" extrusionOk="0">
                  <a:moveTo>
                    <a:pt x="206" y="0"/>
                  </a:moveTo>
                  <a:cubicBezTo>
                    <a:pt x="206" y="15"/>
                    <a:pt x="200" y="31"/>
                    <a:pt x="189" y="42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77" y="54"/>
                    <a:pt x="161" y="60"/>
                    <a:pt x="146" y="60"/>
                  </a:cubicBezTo>
                  <a:cubicBezTo>
                    <a:pt x="130" y="60"/>
                    <a:pt x="115" y="54"/>
                    <a:pt x="103" y="4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46" y="60"/>
                    <a:pt x="146" y="60"/>
                    <a:pt x="146" y="60"/>
                  </a:cubicBezTo>
                  <a:cubicBezTo>
                    <a:pt x="161" y="60"/>
                    <a:pt x="175" y="55"/>
                    <a:pt x="185" y="46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200" y="31"/>
                    <a:pt x="206" y="15"/>
                    <a:pt x="206" y="0"/>
                  </a:cubicBezTo>
                </a:path>
              </a:pathLst>
            </a:custGeom>
            <a:solidFill>
              <a:srgbClr val="5DCC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1"/>
            <p:cNvSpPr/>
            <p:nvPr/>
          </p:nvSpPr>
          <p:spPr>
            <a:xfrm>
              <a:off x="2957512" y="2654300"/>
              <a:ext cx="965200" cy="608012"/>
            </a:xfrm>
            <a:custGeom>
              <a:avLst/>
              <a:gdLst/>
              <a:ahLst/>
              <a:cxnLst/>
              <a:rect l="l" t="t" r="r" b="b"/>
              <a:pathLst>
                <a:path w="247" h="155" extrusionOk="0">
                  <a:moveTo>
                    <a:pt x="67" y="0"/>
                  </a:moveTo>
                  <a:cubicBezTo>
                    <a:pt x="51" y="0"/>
                    <a:pt x="36" y="6"/>
                    <a:pt x="24" y="18"/>
                  </a:cubicBezTo>
                  <a:cubicBezTo>
                    <a:pt x="0" y="41"/>
                    <a:pt x="0" y="80"/>
                    <a:pt x="24" y="103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1" y="137"/>
                    <a:pt x="203" y="137"/>
                    <a:pt x="204" y="137"/>
                  </a:cubicBezTo>
                  <a:cubicBezTo>
                    <a:pt x="219" y="137"/>
                    <a:pt x="235" y="143"/>
                    <a:pt x="247" y="155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98" y="6"/>
                    <a:pt x="82" y="0"/>
                    <a:pt x="67" y="0"/>
                  </a:cubicBezTo>
                </a:path>
              </a:pathLst>
            </a:custGeom>
            <a:solidFill>
              <a:srgbClr val="9AE4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1"/>
            <p:cNvSpPr/>
            <p:nvPr/>
          </p:nvSpPr>
          <p:spPr>
            <a:xfrm>
              <a:off x="3738562" y="3190875"/>
              <a:ext cx="184150" cy="71437"/>
            </a:xfrm>
            <a:custGeom>
              <a:avLst/>
              <a:gdLst/>
              <a:ahLst/>
              <a:cxnLst/>
              <a:rect l="l" t="t" r="r" b="b"/>
              <a:pathLst>
                <a:path w="47" h="18" extrusionOk="0">
                  <a:moveTo>
                    <a:pt x="47" y="18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1" y="0"/>
                    <a:pt x="36" y="7"/>
                    <a:pt x="47" y="18"/>
                  </a:cubicBezTo>
                  <a:cubicBezTo>
                    <a:pt x="35" y="6"/>
                    <a:pt x="19" y="0"/>
                    <a:pt x="4" y="0"/>
                  </a:cubicBezTo>
                </a:path>
              </a:pathLst>
            </a:custGeom>
            <a:solidFill>
              <a:srgbClr val="5DCC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1"/>
            <p:cNvSpPr/>
            <p:nvPr/>
          </p:nvSpPr>
          <p:spPr>
            <a:xfrm>
              <a:off x="3184525" y="3190875"/>
              <a:ext cx="738187" cy="239712"/>
            </a:xfrm>
            <a:custGeom>
              <a:avLst/>
              <a:gdLst/>
              <a:ahLst/>
              <a:cxnLst/>
              <a:rect l="l" t="t" r="r" b="b"/>
              <a:pathLst>
                <a:path w="189" h="61" extrusionOk="0">
                  <a:moveTo>
                    <a:pt x="189" y="18"/>
                  </a:moveTo>
                  <a:cubicBezTo>
                    <a:pt x="189" y="18"/>
                    <a:pt x="189" y="18"/>
                    <a:pt x="189" y="18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189" y="18"/>
                    <a:pt x="189" y="18"/>
                    <a:pt x="189" y="18"/>
                  </a:cubicBezTo>
                  <a:moveTo>
                    <a:pt x="1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14" y="7"/>
                    <a:pt x="128" y="1"/>
                    <a:pt x="142" y="0"/>
                  </a:cubicBezTo>
                </a:path>
              </a:pathLst>
            </a:custGeom>
            <a:solidFill>
              <a:srgbClr val="5DCC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1"/>
            <p:cNvSpPr/>
            <p:nvPr/>
          </p:nvSpPr>
          <p:spPr>
            <a:xfrm>
              <a:off x="3417887" y="3190875"/>
              <a:ext cx="571500" cy="47307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86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68" y="1"/>
                    <a:pt x="54" y="7"/>
                    <a:pt x="43" y="1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15"/>
                    <a:pt x="70" y="121"/>
                    <a:pt x="86" y="121"/>
                  </a:cubicBezTo>
                  <a:cubicBezTo>
                    <a:pt x="101" y="121"/>
                    <a:pt x="117" y="115"/>
                    <a:pt x="129" y="103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40" y="92"/>
                    <a:pt x="146" y="76"/>
                    <a:pt x="146" y="61"/>
                  </a:cubicBezTo>
                  <a:cubicBezTo>
                    <a:pt x="146" y="45"/>
                    <a:pt x="141" y="30"/>
                    <a:pt x="129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18" y="7"/>
                    <a:pt x="103" y="0"/>
                    <a:pt x="86" y="0"/>
                  </a:cubicBezTo>
                </a:path>
              </a:pathLst>
            </a:custGeom>
            <a:solidFill>
              <a:srgbClr val="38B7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E1C5507-F6CE-C44B-89C2-8F0C66DD2726}"/>
              </a:ext>
            </a:extLst>
          </p:cNvPr>
          <p:cNvGrpSpPr/>
          <p:nvPr/>
        </p:nvGrpSpPr>
        <p:grpSpPr>
          <a:xfrm>
            <a:off x="4360862" y="2654300"/>
            <a:ext cx="1549400" cy="1546225"/>
            <a:chOff x="4360862" y="2654300"/>
            <a:chExt cx="1549400" cy="1546225"/>
          </a:xfrm>
        </p:grpSpPr>
        <p:sp>
          <p:nvSpPr>
            <p:cNvPr id="1069" name="Google Shape;1069;p41"/>
            <p:cNvSpPr/>
            <p:nvPr/>
          </p:nvSpPr>
          <p:spPr>
            <a:xfrm>
              <a:off x="4876800" y="3609975"/>
              <a:ext cx="950912" cy="590550"/>
            </a:xfrm>
            <a:custGeom>
              <a:avLst/>
              <a:gdLst/>
              <a:ahLst/>
              <a:cxnLst/>
              <a:rect l="l" t="t" r="r" b="b"/>
              <a:pathLst>
                <a:path w="243" h="151" extrusionOk="0">
                  <a:moveTo>
                    <a:pt x="243" y="0"/>
                  </a:moveTo>
                  <a:cubicBezTo>
                    <a:pt x="233" y="9"/>
                    <a:pt x="219" y="14"/>
                    <a:pt x="204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72"/>
                    <a:pt x="0" y="110"/>
                    <a:pt x="24" y="134"/>
                  </a:cubicBezTo>
                  <a:cubicBezTo>
                    <a:pt x="24" y="134"/>
                    <a:pt x="24" y="134"/>
                    <a:pt x="24" y="134"/>
                  </a:cubicBezTo>
                  <a:cubicBezTo>
                    <a:pt x="36" y="145"/>
                    <a:pt x="51" y="151"/>
                    <a:pt x="67" y="151"/>
                  </a:cubicBezTo>
                  <a:cubicBezTo>
                    <a:pt x="82" y="151"/>
                    <a:pt x="98" y="145"/>
                    <a:pt x="109" y="134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solidFill>
              <a:srgbClr val="BEB3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1"/>
            <p:cNvSpPr/>
            <p:nvPr/>
          </p:nvSpPr>
          <p:spPr>
            <a:xfrm>
              <a:off x="4360862" y="3190875"/>
              <a:ext cx="1549400" cy="473075"/>
            </a:xfrm>
            <a:custGeom>
              <a:avLst/>
              <a:gdLst/>
              <a:ahLst/>
              <a:cxnLst/>
              <a:rect l="l" t="t" r="r" b="b"/>
              <a:pathLst>
                <a:path w="396" h="121" extrusionOk="0">
                  <a:moveTo>
                    <a:pt x="379" y="18"/>
                  </a:moveTo>
                  <a:cubicBezTo>
                    <a:pt x="379" y="18"/>
                    <a:pt x="379" y="18"/>
                    <a:pt x="379" y="18"/>
                  </a:cubicBezTo>
                  <a:cubicBezTo>
                    <a:pt x="390" y="30"/>
                    <a:pt x="396" y="45"/>
                    <a:pt x="396" y="61"/>
                  </a:cubicBezTo>
                  <a:cubicBezTo>
                    <a:pt x="396" y="76"/>
                    <a:pt x="390" y="92"/>
                    <a:pt x="379" y="103"/>
                  </a:cubicBezTo>
                  <a:cubicBezTo>
                    <a:pt x="379" y="103"/>
                    <a:pt x="379" y="103"/>
                    <a:pt x="379" y="103"/>
                  </a:cubicBezTo>
                  <a:cubicBezTo>
                    <a:pt x="379" y="103"/>
                    <a:pt x="379" y="103"/>
                    <a:pt x="378" y="104"/>
                  </a:cubicBezTo>
                  <a:cubicBezTo>
                    <a:pt x="375" y="107"/>
                    <a:pt x="375" y="107"/>
                    <a:pt x="375" y="107"/>
                  </a:cubicBezTo>
                  <a:cubicBezTo>
                    <a:pt x="388" y="95"/>
                    <a:pt x="396" y="79"/>
                    <a:pt x="396" y="61"/>
                  </a:cubicBezTo>
                  <a:cubicBezTo>
                    <a:pt x="396" y="44"/>
                    <a:pt x="390" y="29"/>
                    <a:pt x="379" y="18"/>
                  </a:cubicBezTo>
                  <a:moveTo>
                    <a:pt x="19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8" y="0"/>
                    <a:pt x="0" y="27"/>
                    <a:pt x="0" y="61"/>
                  </a:cubicBezTo>
                  <a:cubicBezTo>
                    <a:pt x="0" y="94"/>
                    <a:pt x="28" y="121"/>
                    <a:pt x="61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190" y="0"/>
                    <a:pt x="190" y="0"/>
                    <a:pt x="190" y="0"/>
                  </a:cubicBezTo>
                </a:path>
              </a:pathLst>
            </a:custGeom>
            <a:solidFill>
              <a:srgbClr val="BEB3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1"/>
            <p:cNvSpPr/>
            <p:nvPr/>
          </p:nvSpPr>
          <p:spPr>
            <a:xfrm>
              <a:off x="5103812" y="3430587"/>
              <a:ext cx="735012" cy="233362"/>
            </a:xfrm>
            <a:custGeom>
              <a:avLst/>
              <a:gdLst/>
              <a:ahLst/>
              <a:cxnLst/>
              <a:rect l="l" t="t" r="r" b="b"/>
              <a:pathLst>
                <a:path w="188" h="60" extrusionOk="0">
                  <a:moveTo>
                    <a:pt x="6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146" y="60"/>
                    <a:pt x="146" y="60"/>
                    <a:pt x="146" y="60"/>
                  </a:cubicBezTo>
                  <a:cubicBezTo>
                    <a:pt x="161" y="60"/>
                    <a:pt x="175" y="55"/>
                    <a:pt x="185" y="46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7" y="54"/>
                    <a:pt x="161" y="60"/>
                    <a:pt x="146" y="60"/>
                  </a:cubicBezTo>
                  <a:cubicBezTo>
                    <a:pt x="130" y="60"/>
                    <a:pt x="115" y="54"/>
                    <a:pt x="103" y="42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8E7D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1"/>
            <p:cNvSpPr/>
            <p:nvPr/>
          </p:nvSpPr>
          <p:spPr>
            <a:xfrm>
              <a:off x="4876800" y="2654300"/>
              <a:ext cx="966787" cy="608012"/>
            </a:xfrm>
            <a:custGeom>
              <a:avLst/>
              <a:gdLst/>
              <a:ahLst/>
              <a:cxnLst/>
              <a:rect l="l" t="t" r="r" b="b"/>
              <a:pathLst>
                <a:path w="247" h="155" extrusionOk="0">
                  <a:moveTo>
                    <a:pt x="67" y="0"/>
                  </a:moveTo>
                  <a:cubicBezTo>
                    <a:pt x="51" y="0"/>
                    <a:pt x="36" y="6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0" y="41"/>
                    <a:pt x="0" y="80"/>
                    <a:pt x="24" y="103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1" y="137"/>
                    <a:pt x="203" y="137"/>
                    <a:pt x="204" y="137"/>
                  </a:cubicBezTo>
                  <a:cubicBezTo>
                    <a:pt x="219" y="137"/>
                    <a:pt x="235" y="143"/>
                    <a:pt x="247" y="155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98" y="6"/>
                    <a:pt x="82" y="0"/>
                    <a:pt x="67" y="0"/>
                  </a:cubicBezTo>
                </a:path>
              </a:pathLst>
            </a:custGeom>
            <a:solidFill>
              <a:srgbClr val="BEB3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1"/>
            <p:cNvSpPr/>
            <p:nvPr/>
          </p:nvSpPr>
          <p:spPr>
            <a:xfrm>
              <a:off x="5659437" y="3190875"/>
              <a:ext cx="184150" cy="71437"/>
            </a:xfrm>
            <a:custGeom>
              <a:avLst/>
              <a:gdLst/>
              <a:ahLst/>
              <a:cxnLst/>
              <a:rect l="l" t="t" r="r" b="b"/>
              <a:pathLst>
                <a:path w="47" h="18" extrusionOk="0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1" y="0"/>
                    <a:pt x="36" y="7"/>
                    <a:pt x="47" y="18"/>
                  </a:cubicBezTo>
                  <a:cubicBezTo>
                    <a:pt x="35" y="6"/>
                    <a:pt x="19" y="0"/>
                    <a:pt x="4" y="0"/>
                  </a:cubicBezTo>
                </a:path>
              </a:pathLst>
            </a:custGeom>
            <a:solidFill>
              <a:srgbClr val="8E7D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1"/>
            <p:cNvSpPr/>
            <p:nvPr/>
          </p:nvSpPr>
          <p:spPr>
            <a:xfrm>
              <a:off x="5103812" y="3190875"/>
              <a:ext cx="806450" cy="407987"/>
            </a:xfrm>
            <a:custGeom>
              <a:avLst/>
              <a:gdLst/>
              <a:ahLst/>
              <a:cxnLst/>
              <a:rect l="l" t="t" r="r" b="b"/>
              <a:pathLst>
                <a:path w="206" h="104" extrusionOk="0">
                  <a:moveTo>
                    <a:pt x="189" y="103"/>
                  </a:moveTo>
                  <a:cubicBezTo>
                    <a:pt x="189" y="103"/>
                    <a:pt x="189" y="103"/>
                    <a:pt x="189" y="103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9" y="103"/>
                    <a:pt x="189" y="103"/>
                    <a:pt x="189" y="103"/>
                  </a:cubicBezTo>
                  <a:cubicBezTo>
                    <a:pt x="189" y="103"/>
                    <a:pt x="189" y="103"/>
                    <a:pt x="189" y="103"/>
                  </a:cubicBezTo>
                  <a:moveTo>
                    <a:pt x="189" y="18"/>
                  </a:moveTo>
                  <a:cubicBezTo>
                    <a:pt x="189" y="18"/>
                    <a:pt x="189" y="18"/>
                    <a:pt x="189" y="18"/>
                  </a:cubicBezTo>
                  <a:cubicBezTo>
                    <a:pt x="200" y="30"/>
                    <a:pt x="206" y="45"/>
                    <a:pt x="206" y="61"/>
                  </a:cubicBezTo>
                  <a:cubicBezTo>
                    <a:pt x="206" y="45"/>
                    <a:pt x="200" y="30"/>
                    <a:pt x="189" y="18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189" y="18"/>
                    <a:pt x="189" y="18"/>
                    <a:pt x="189" y="18"/>
                  </a:cubicBezTo>
                  <a:moveTo>
                    <a:pt x="1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14" y="7"/>
                    <a:pt x="128" y="1"/>
                    <a:pt x="142" y="0"/>
                  </a:cubicBezTo>
                </a:path>
              </a:pathLst>
            </a:custGeom>
            <a:solidFill>
              <a:srgbClr val="8E7D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1"/>
            <p:cNvSpPr/>
            <p:nvPr/>
          </p:nvSpPr>
          <p:spPr>
            <a:xfrm>
              <a:off x="5338762" y="3190875"/>
              <a:ext cx="571500" cy="47307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86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68" y="1"/>
                    <a:pt x="54" y="7"/>
                    <a:pt x="43" y="1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15"/>
                    <a:pt x="70" y="121"/>
                    <a:pt x="86" y="121"/>
                  </a:cubicBezTo>
                  <a:cubicBezTo>
                    <a:pt x="101" y="121"/>
                    <a:pt x="117" y="115"/>
                    <a:pt x="128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40" y="92"/>
                    <a:pt x="146" y="76"/>
                    <a:pt x="146" y="61"/>
                  </a:cubicBezTo>
                  <a:cubicBezTo>
                    <a:pt x="146" y="45"/>
                    <a:pt x="140" y="30"/>
                    <a:pt x="129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18" y="7"/>
                    <a:pt x="103" y="0"/>
                    <a:pt x="86" y="0"/>
                  </a:cubicBezTo>
                </a:path>
              </a:pathLst>
            </a:custGeom>
            <a:solidFill>
              <a:srgbClr val="6A575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AB98863-5A62-404B-AC31-A43C98653ED4}"/>
              </a:ext>
            </a:extLst>
          </p:cNvPr>
          <p:cNvGrpSpPr/>
          <p:nvPr/>
        </p:nvGrpSpPr>
        <p:grpSpPr>
          <a:xfrm>
            <a:off x="6281737" y="2654300"/>
            <a:ext cx="1547813" cy="1546225"/>
            <a:chOff x="6281737" y="2654300"/>
            <a:chExt cx="1547813" cy="1546225"/>
          </a:xfrm>
        </p:grpSpPr>
        <p:sp>
          <p:nvSpPr>
            <p:cNvPr id="1076" name="Google Shape;1076;p41"/>
            <p:cNvSpPr/>
            <p:nvPr/>
          </p:nvSpPr>
          <p:spPr>
            <a:xfrm>
              <a:off x="6797675" y="3609975"/>
              <a:ext cx="949325" cy="590550"/>
            </a:xfrm>
            <a:custGeom>
              <a:avLst/>
              <a:gdLst/>
              <a:ahLst/>
              <a:cxnLst/>
              <a:rect l="l" t="t" r="r" b="b"/>
              <a:pathLst>
                <a:path w="243" h="151" extrusionOk="0">
                  <a:moveTo>
                    <a:pt x="243" y="0"/>
                  </a:moveTo>
                  <a:cubicBezTo>
                    <a:pt x="233" y="9"/>
                    <a:pt x="219" y="14"/>
                    <a:pt x="204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72"/>
                    <a:pt x="0" y="110"/>
                    <a:pt x="24" y="134"/>
                  </a:cubicBezTo>
                  <a:cubicBezTo>
                    <a:pt x="24" y="134"/>
                    <a:pt x="24" y="134"/>
                    <a:pt x="24" y="134"/>
                  </a:cubicBezTo>
                  <a:cubicBezTo>
                    <a:pt x="36" y="145"/>
                    <a:pt x="51" y="151"/>
                    <a:pt x="67" y="151"/>
                  </a:cubicBezTo>
                  <a:cubicBezTo>
                    <a:pt x="82" y="151"/>
                    <a:pt x="98" y="145"/>
                    <a:pt x="109" y="134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1"/>
            <p:cNvSpPr/>
            <p:nvPr/>
          </p:nvSpPr>
          <p:spPr>
            <a:xfrm>
              <a:off x="6281737" y="3190875"/>
              <a:ext cx="1547812" cy="473075"/>
            </a:xfrm>
            <a:custGeom>
              <a:avLst/>
              <a:gdLst/>
              <a:ahLst/>
              <a:cxnLst/>
              <a:rect l="l" t="t" r="r" b="b"/>
              <a:pathLst>
                <a:path w="396" h="121" extrusionOk="0">
                  <a:moveTo>
                    <a:pt x="379" y="18"/>
                  </a:moveTo>
                  <a:cubicBezTo>
                    <a:pt x="379" y="18"/>
                    <a:pt x="379" y="18"/>
                    <a:pt x="379" y="18"/>
                  </a:cubicBezTo>
                  <a:cubicBezTo>
                    <a:pt x="390" y="30"/>
                    <a:pt x="396" y="45"/>
                    <a:pt x="396" y="61"/>
                  </a:cubicBezTo>
                  <a:cubicBezTo>
                    <a:pt x="396" y="76"/>
                    <a:pt x="390" y="92"/>
                    <a:pt x="379" y="103"/>
                  </a:cubicBezTo>
                  <a:cubicBezTo>
                    <a:pt x="379" y="103"/>
                    <a:pt x="379" y="103"/>
                    <a:pt x="379" y="103"/>
                  </a:cubicBezTo>
                  <a:cubicBezTo>
                    <a:pt x="379" y="103"/>
                    <a:pt x="379" y="103"/>
                    <a:pt x="378" y="104"/>
                  </a:cubicBezTo>
                  <a:cubicBezTo>
                    <a:pt x="375" y="107"/>
                    <a:pt x="375" y="107"/>
                    <a:pt x="375" y="107"/>
                  </a:cubicBezTo>
                  <a:cubicBezTo>
                    <a:pt x="388" y="95"/>
                    <a:pt x="396" y="79"/>
                    <a:pt x="396" y="61"/>
                  </a:cubicBezTo>
                  <a:cubicBezTo>
                    <a:pt x="396" y="44"/>
                    <a:pt x="390" y="29"/>
                    <a:pt x="379" y="18"/>
                  </a:cubicBezTo>
                  <a:moveTo>
                    <a:pt x="19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8" y="0"/>
                    <a:pt x="0" y="27"/>
                    <a:pt x="0" y="61"/>
                  </a:cubicBezTo>
                  <a:cubicBezTo>
                    <a:pt x="0" y="94"/>
                    <a:pt x="28" y="121"/>
                    <a:pt x="61" y="121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190" y="0"/>
                    <a:pt x="190" y="0"/>
                    <a:pt x="190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1"/>
            <p:cNvSpPr/>
            <p:nvPr/>
          </p:nvSpPr>
          <p:spPr>
            <a:xfrm>
              <a:off x="7019925" y="3430587"/>
              <a:ext cx="739775" cy="233362"/>
            </a:xfrm>
            <a:custGeom>
              <a:avLst/>
              <a:gdLst/>
              <a:ahLst/>
              <a:cxnLst/>
              <a:rect l="l" t="t" r="r" b="b"/>
              <a:pathLst>
                <a:path w="189" h="60" extrusionOk="0">
                  <a:moveTo>
                    <a:pt x="6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62" y="60"/>
                    <a:pt x="176" y="55"/>
                    <a:pt x="186" y="46"/>
                  </a:cubicBezTo>
                  <a:cubicBezTo>
                    <a:pt x="189" y="43"/>
                    <a:pt x="189" y="43"/>
                    <a:pt x="189" y="43"/>
                  </a:cubicBezTo>
                  <a:cubicBezTo>
                    <a:pt x="178" y="54"/>
                    <a:pt x="162" y="60"/>
                    <a:pt x="147" y="60"/>
                  </a:cubicBezTo>
                  <a:cubicBezTo>
                    <a:pt x="131" y="60"/>
                    <a:pt x="116" y="54"/>
                    <a:pt x="104" y="42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1"/>
            <p:cNvSpPr/>
            <p:nvPr/>
          </p:nvSpPr>
          <p:spPr>
            <a:xfrm>
              <a:off x="6797675" y="2654300"/>
              <a:ext cx="965200" cy="608012"/>
            </a:xfrm>
            <a:custGeom>
              <a:avLst/>
              <a:gdLst/>
              <a:ahLst/>
              <a:cxnLst/>
              <a:rect l="l" t="t" r="r" b="b"/>
              <a:pathLst>
                <a:path w="247" h="155" extrusionOk="0">
                  <a:moveTo>
                    <a:pt x="67" y="0"/>
                  </a:moveTo>
                  <a:cubicBezTo>
                    <a:pt x="51" y="0"/>
                    <a:pt x="36" y="6"/>
                    <a:pt x="24" y="18"/>
                  </a:cubicBezTo>
                  <a:cubicBezTo>
                    <a:pt x="0" y="41"/>
                    <a:pt x="0" y="80"/>
                    <a:pt x="24" y="103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1" y="137"/>
                    <a:pt x="203" y="137"/>
                    <a:pt x="204" y="137"/>
                  </a:cubicBezTo>
                  <a:cubicBezTo>
                    <a:pt x="219" y="137"/>
                    <a:pt x="235" y="143"/>
                    <a:pt x="247" y="155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98" y="6"/>
                    <a:pt x="82" y="0"/>
                    <a:pt x="67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7578725" y="3190875"/>
              <a:ext cx="184150" cy="71437"/>
            </a:xfrm>
            <a:custGeom>
              <a:avLst/>
              <a:gdLst/>
              <a:ahLst/>
              <a:cxnLst/>
              <a:rect l="l" t="t" r="r" b="b"/>
              <a:pathLst>
                <a:path w="47" h="18" extrusionOk="0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1" y="0"/>
                    <a:pt x="36" y="7"/>
                    <a:pt x="47" y="18"/>
                  </a:cubicBezTo>
                  <a:cubicBezTo>
                    <a:pt x="35" y="6"/>
                    <a:pt x="19" y="0"/>
                    <a:pt x="4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1"/>
            <p:cNvSpPr/>
            <p:nvPr/>
          </p:nvSpPr>
          <p:spPr>
            <a:xfrm>
              <a:off x="7024687" y="3190875"/>
              <a:ext cx="804862" cy="407987"/>
            </a:xfrm>
            <a:custGeom>
              <a:avLst/>
              <a:gdLst/>
              <a:ahLst/>
              <a:cxnLst/>
              <a:rect l="l" t="t" r="r" b="b"/>
              <a:pathLst>
                <a:path w="206" h="104" extrusionOk="0">
                  <a:moveTo>
                    <a:pt x="189" y="103"/>
                  </a:moveTo>
                  <a:cubicBezTo>
                    <a:pt x="189" y="103"/>
                    <a:pt x="189" y="103"/>
                    <a:pt x="189" y="103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9" y="103"/>
                    <a:pt x="189" y="103"/>
                    <a:pt x="189" y="103"/>
                  </a:cubicBezTo>
                  <a:cubicBezTo>
                    <a:pt x="189" y="103"/>
                    <a:pt x="189" y="103"/>
                    <a:pt x="189" y="103"/>
                  </a:cubicBezTo>
                  <a:moveTo>
                    <a:pt x="189" y="18"/>
                  </a:moveTo>
                  <a:cubicBezTo>
                    <a:pt x="189" y="18"/>
                    <a:pt x="189" y="18"/>
                    <a:pt x="189" y="18"/>
                  </a:cubicBezTo>
                  <a:cubicBezTo>
                    <a:pt x="200" y="30"/>
                    <a:pt x="206" y="45"/>
                    <a:pt x="206" y="61"/>
                  </a:cubicBezTo>
                  <a:cubicBezTo>
                    <a:pt x="206" y="45"/>
                    <a:pt x="200" y="30"/>
                    <a:pt x="189" y="18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189" y="18"/>
                    <a:pt x="189" y="18"/>
                    <a:pt x="189" y="18"/>
                  </a:cubicBezTo>
                  <a:moveTo>
                    <a:pt x="1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14" y="7"/>
                    <a:pt x="128" y="1"/>
                    <a:pt x="142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1"/>
            <p:cNvSpPr/>
            <p:nvPr/>
          </p:nvSpPr>
          <p:spPr>
            <a:xfrm>
              <a:off x="7258050" y="3190875"/>
              <a:ext cx="571500" cy="47307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86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68" y="1"/>
                    <a:pt x="54" y="7"/>
                    <a:pt x="43" y="1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15"/>
                    <a:pt x="70" y="121"/>
                    <a:pt x="86" y="121"/>
                  </a:cubicBezTo>
                  <a:cubicBezTo>
                    <a:pt x="101" y="121"/>
                    <a:pt x="117" y="115"/>
                    <a:pt x="128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40" y="92"/>
                    <a:pt x="146" y="76"/>
                    <a:pt x="146" y="61"/>
                  </a:cubicBezTo>
                  <a:cubicBezTo>
                    <a:pt x="146" y="45"/>
                    <a:pt x="140" y="30"/>
                    <a:pt x="129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18" y="7"/>
                    <a:pt x="103" y="0"/>
                    <a:pt x="86" y="0"/>
                  </a:cubicBezTo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69641DB-66BD-8849-B0B7-5B9D182FA343}"/>
              </a:ext>
            </a:extLst>
          </p:cNvPr>
          <p:cNvGrpSpPr/>
          <p:nvPr/>
        </p:nvGrpSpPr>
        <p:grpSpPr>
          <a:xfrm>
            <a:off x="8201025" y="2654300"/>
            <a:ext cx="1547812" cy="1546225"/>
            <a:chOff x="8201025" y="2654300"/>
            <a:chExt cx="1547812" cy="1546225"/>
          </a:xfrm>
        </p:grpSpPr>
        <p:sp>
          <p:nvSpPr>
            <p:cNvPr id="1083" name="Google Shape;1083;p41"/>
            <p:cNvSpPr/>
            <p:nvPr/>
          </p:nvSpPr>
          <p:spPr>
            <a:xfrm>
              <a:off x="8716962" y="3609975"/>
              <a:ext cx="950912" cy="590550"/>
            </a:xfrm>
            <a:custGeom>
              <a:avLst/>
              <a:gdLst/>
              <a:ahLst/>
              <a:cxnLst/>
              <a:rect l="l" t="t" r="r" b="b"/>
              <a:pathLst>
                <a:path w="243" h="151" extrusionOk="0">
                  <a:moveTo>
                    <a:pt x="243" y="0"/>
                  </a:moveTo>
                  <a:cubicBezTo>
                    <a:pt x="233" y="9"/>
                    <a:pt x="219" y="14"/>
                    <a:pt x="204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72"/>
                    <a:pt x="0" y="110"/>
                    <a:pt x="24" y="134"/>
                  </a:cubicBezTo>
                  <a:cubicBezTo>
                    <a:pt x="24" y="134"/>
                    <a:pt x="24" y="134"/>
                    <a:pt x="24" y="134"/>
                  </a:cubicBezTo>
                  <a:cubicBezTo>
                    <a:pt x="36" y="145"/>
                    <a:pt x="51" y="151"/>
                    <a:pt x="67" y="151"/>
                  </a:cubicBezTo>
                  <a:cubicBezTo>
                    <a:pt x="82" y="151"/>
                    <a:pt x="98" y="145"/>
                    <a:pt x="109" y="134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solidFill>
              <a:srgbClr val="F8AF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8201025" y="3190875"/>
              <a:ext cx="1547812" cy="473075"/>
            </a:xfrm>
            <a:custGeom>
              <a:avLst/>
              <a:gdLst/>
              <a:ahLst/>
              <a:cxnLst/>
              <a:rect l="l" t="t" r="r" b="b"/>
              <a:pathLst>
                <a:path w="396" h="121" extrusionOk="0">
                  <a:moveTo>
                    <a:pt x="379" y="18"/>
                  </a:moveTo>
                  <a:cubicBezTo>
                    <a:pt x="390" y="30"/>
                    <a:pt x="396" y="45"/>
                    <a:pt x="396" y="61"/>
                  </a:cubicBezTo>
                  <a:cubicBezTo>
                    <a:pt x="396" y="76"/>
                    <a:pt x="390" y="92"/>
                    <a:pt x="379" y="103"/>
                  </a:cubicBezTo>
                  <a:cubicBezTo>
                    <a:pt x="379" y="103"/>
                    <a:pt x="379" y="103"/>
                    <a:pt x="379" y="103"/>
                  </a:cubicBezTo>
                  <a:cubicBezTo>
                    <a:pt x="379" y="103"/>
                    <a:pt x="378" y="103"/>
                    <a:pt x="378" y="104"/>
                  </a:cubicBezTo>
                  <a:cubicBezTo>
                    <a:pt x="375" y="107"/>
                    <a:pt x="375" y="107"/>
                    <a:pt x="375" y="107"/>
                  </a:cubicBezTo>
                  <a:cubicBezTo>
                    <a:pt x="388" y="95"/>
                    <a:pt x="396" y="79"/>
                    <a:pt x="396" y="61"/>
                  </a:cubicBezTo>
                  <a:cubicBezTo>
                    <a:pt x="396" y="44"/>
                    <a:pt x="390" y="29"/>
                    <a:pt x="379" y="18"/>
                  </a:cubicBezTo>
                  <a:moveTo>
                    <a:pt x="19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8" y="0"/>
                    <a:pt x="0" y="27"/>
                    <a:pt x="0" y="61"/>
                  </a:cubicBezTo>
                  <a:cubicBezTo>
                    <a:pt x="0" y="94"/>
                    <a:pt x="28" y="121"/>
                    <a:pt x="61" y="121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190" y="0"/>
                    <a:pt x="190" y="0"/>
                    <a:pt x="190" y="0"/>
                  </a:cubicBezTo>
                </a:path>
              </a:pathLst>
            </a:custGeom>
            <a:solidFill>
              <a:srgbClr val="F8AF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1"/>
            <p:cNvSpPr/>
            <p:nvPr/>
          </p:nvSpPr>
          <p:spPr>
            <a:xfrm>
              <a:off x="8940800" y="3430587"/>
              <a:ext cx="738187" cy="233362"/>
            </a:xfrm>
            <a:custGeom>
              <a:avLst/>
              <a:gdLst/>
              <a:ahLst/>
              <a:cxnLst/>
              <a:rect l="l" t="t" r="r" b="b"/>
              <a:pathLst>
                <a:path w="189" h="60" extrusionOk="0">
                  <a:moveTo>
                    <a:pt x="6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62" y="60"/>
                    <a:pt x="176" y="55"/>
                    <a:pt x="186" y="46"/>
                  </a:cubicBezTo>
                  <a:cubicBezTo>
                    <a:pt x="189" y="43"/>
                    <a:pt x="189" y="43"/>
                    <a:pt x="189" y="43"/>
                  </a:cubicBezTo>
                  <a:cubicBezTo>
                    <a:pt x="178" y="54"/>
                    <a:pt x="162" y="60"/>
                    <a:pt x="147" y="60"/>
                  </a:cubicBezTo>
                  <a:cubicBezTo>
                    <a:pt x="131" y="60"/>
                    <a:pt x="116" y="54"/>
                    <a:pt x="104" y="42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F178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8716962" y="2654300"/>
              <a:ext cx="966787" cy="608012"/>
            </a:xfrm>
            <a:custGeom>
              <a:avLst/>
              <a:gdLst/>
              <a:ahLst/>
              <a:cxnLst/>
              <a:rect l="l" t="t" r="r" b="b"/>
              <a:pathLst>
                <a:path w="247" h="155" extrusionOk="0">
                  <a:moveTo>
                    <a:pt x="67" y="0"/>
                  </a:moveTo>
                  <a:cubicBezTo>
                    <a:pt x="51" y="0"/>
                    <a:pt x="36" y="6"/>
                    <a:pt x="24" y="18"/>
                  </a:cubicBezTo>
                  <a:cubicBezTo>
                    <a:pt x="0" y="41"/>
                    <a:pt x="0" y="80"/>
                    <a:pt x="24" y="103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1" y="137"/>
                    <a:pt x="203" y="137"/>
                    <a:pt x="204" y="137"/>
                  </a:cubicBezTo>
                  <a:cubicBezTo>
                    <a:pt x="219" y="137"/>
                    <a:pt x="235" y="143"/>
                    <a:pt x="247" y="155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98" y="6"/>
                    <a:pt x="82" y="0"/>
                    <a:pt x="67" y="0"/>
                  </a:cubicBezTo>
                </a:path>
              </a:pathLst>
            </a:custGeom>
            <a:solidFill>
              <a:srgbClr val="F8AF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9499600" y="3190875"/>
              <a:ext cx="184150" cy="71437"/>
            </a:xfrm>
            <a:custGeom>
              <a:avLst/>
              <a:gdLst/>
              <a:ahLst/>
              <a:cxnLst/>
              <a:rect l="l" t="t" r="r" b="b"/>
              <a:pathLst>
                <a:path w="47" h="18" extrusionOk="0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1" y="0"/>
                    <a:pt x="36" y="7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35" y="6"/>
                    <a:pt x="19" y="0"/>
                    <a:pt x="4" y="0"/>
                  </a:cubicBezTo>
                </a:path>
              </a:pathLst>
            </a:custGeom>
            <a:solidFill>
              <a:srgbClr val="F178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1"/>
            <p:cNvSpPr/>
            <p:nvPr/>
          </p:nvSpPr>
          <p:spPr>
            <a:xfrm>
              <a:off x="8943975" y="3190875"/>
              <a:ext cx="739775" cy="407987"/>
            </a:xfrm>
            <a:custGeom>
              <a:avLst/>
              <a:gdLst/>
              <a:ahLst/>
              <a:cxnLst/>
              <a:rect l="l" t="t" r="r" b="b"/>
              <a:pathLst>
                <a:path w="189" h="104" extrusionOk="0">
                  <a:moveTo>
                    <a:pt x="189" y="103"/>
                  </a:moveTo>
                  <a:cubicBezTo>
                    <a:pt x="189" y="103"/>
                    <a:pt x="189" y="103"/>
                    <a:pt x="189" y="103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9" y="103"/>
                    <a:pt x="189" y="103"/>
                    <a:pt x="189" y="103"/>
                  </a:cubicBezTo>
                  <a:moveTo>
                    <a:pt x="1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14" y="7"/>
                    <a:pt x="128" y="1"/>
                    <a:pt x="142" y="0"/>
                  </a:cubicBezTo>
                </a:path>
              </a:pathLst>
            </a:custGeom>
            <a:solidFill>
              <a:srgbClr val="F178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1"/>
            <p:cNvSpPr/>
            <p:nvPr/>
          </p:nvSpPr>
          <p:spPr>
            <a:xfrm>
              <a:off x="9178925" y="3190875"/>
              <a:ext cx="569912" cy="47307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86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68" y="1"/>
                    <a:pt x="54" y="7"/>
                    <a:pt x="43" y="1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15"/>
                    <a:pt x="70" y="121"/>
                    <a:pt x="86" y="121"/>
                  </a:cubicBezTo>
                  <a:cubicBezTo>
                    <a:pt x="101" y="121"/>
                    <a:pt x="117" y="115"/>
                    <a:pt x="128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40" y="92"/>
                    <a:pt x="146" y="76"/>
                    <a:pt x="146" y="61"/>
                  </a:cubicBezTo>
                  <a:cubicBezTo>
                    <a:pt x="146" y="45"/>
                    <a:pt x="140" y="30"/>
                    <a:pt x="129" y="18"/>
                  </a:cubicBezTo>
                  <a:cubicBezTo>
                    <a:pt x="118" y="7"/>
                    <a:pt x="103" y="0"/>
                    <a:pt x="86" y="0"/>
                  </a:cubicBezTo>
                </a:path>
              </a:pathLst>
            </a:custGeom>
            <a:solidFill>
              <a:srgbClr val="EB52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27498CA-62D6-1445-8721-D4FD586C1E32}"/>
              </a:ext>
            </a:extLst>
          </p:cNvPr>
          <p:cNvGrpSpPr/>
          <p:nvPr/>
        </p:nvGrpSpPr>
        <p:grpSpPr>
          <a:xfrm>
            <a:off x="10120312" y="2654300"/>
            <a:ext cx="1549400" cy="1546225"/>
            <a:chOff x="10120312" y="2654300"/>
            <a:chExt cx="1549400" cy="1546225"/>
          </a:xfrm>
        </p:grpSpPr>
        <p:sp>
          <p:nvSpPr>
            <p:cNvPr id="1090" name="Google Shape;1090;p41"/>
            <p:cNvSpPr/>
            <p:nvPr/>
          </p:nvSpPr>
          <p:spPr>
            <a:xfrm>
              <a:off x="10637837" y="3609975"/>
              <a:ext cx="949325" cy="590550"/>
            </a:xfrm>
            <a:custGeom>
              <a:avLst/>
              <a:gdLst/>
              <a:ahLst/>
              <a:cxnLst/>
              <a:rect l="l" t="t" r="r" b="b"/>
              <a:pathLst>
                <a:path w="243" h="151" extrusionOk="0">
                  <a:moveTo>
                    <a:pt x="243" y="0"/>
                  </a:moveTo>
                  <a:cubicBezTo>
                    <a:pt x="233" y="9"/>
                    <a:pt x="219" y="14"/>
                    <a:pt x="204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72"/>
                    <a:pt x="0" y="110"/>
                    <a:pt x="24" y="134"/>
                  </a:cubicBezTo>
                  <a:cubicBezTo>
                    <a:pt x="24" y="134"/>
                    <a:pt x="24" y="134"/>
                    <a:pt x="24" y="134"/>
                  </a:cubicBezTo>
                  <a:cubicBezTo>
                    <a:pt x="36" y="145"/>
                    <a:pt x="51" y="151"/>
                    <a:pt x="67" y="151"/>
                  </a:cubicBezTo>
                  <a:cubicBezTo>
                    <a:pt x="82" y="151"/>
                    <a:pt x="98" y="145"/>
                    <a:pt x="109" y="134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solidFill>
              <a:srgbClr val="BEB3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1"/>
            <p:cNvSpPr/>
            <p:nvPr/>
          </p:nvSpPr>
          <p:spPr>
            <a:xfrm>
              <a:off x="10120312" y="3190875"/>
              <a:ext cx="1549400" cy="473075"/>
            </a:xfrm>
            <a:custGeom>
              <a:avLst/>
              <a:gdLst/>
              <a:ahLst/>
              <a:cxnLst/>
              <a:rect l="l" t="t" r="r" b="b"/>
              <a:pathLst>
                <a:path w="396" h="121" extrusionOk="0">
                  <a:moveTo>
                    <a:pt x="379" y="18"/>
                  </a:moveTo>
                  <a:cubicBezTo>
                    <a:pt x="390" y="30"/>
                    <a:pt x="396" y="45"/>
                    <a:pt x="396" y="61"/>
                  </a:cubicBezTo>
                  <a:cubicBezTo>
                    <a:pt x="396" y="76"/>
                    <a:pt x="390" y="92"/>
                    <a:pt x="379" y="103"/>
                  </a:cubicBezTo>
                  <a:cubicBezTo>
                    <a:pt x="375" y="107"/>
                    <a:pt x="375" y="107"/>
                    <a:pt x="375" y="107"/>
                  </a:cubicBezTo>
                  <a:cubicBezTo>
                    <a:pt x="388" y="95"/>
                    <a:pt x="396" y="79"/>
                    <a:pt x="396" y="61"/>
                  </a:cubicBezTo>
                  <a:cubicBezTo>
                    <a:pt x="396" y="44"/>
                    <a:pt x="390" y="29"/>
                    <a:pt x="379" y="18"/>
                  </a:cubicBezTo>
                  <a:moveTo>
                    <a:pt x="19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8" y="0"/>
                    <a:pt x="0" y="27"/>
                    <a:pt x="0" y="61"/>
                  </a:cubicBezTo>
                  <a:cubicBezTo>
                    <a:pt x="0" y="94"/>
                    <a:pt x="28" y="121"/>
                    <a:pt x="61" y="121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190" y="0"/>
                    <a:pt x="190" y="0"/>
                    <a:pt x="190" y="0"/>
                  </a:cubicBezTo>
                </a:path>
              </a:pathLst>
            </a:custGeom>
            <a:solidFill>
              <a:srgbClr val="BEB3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10860087" y="3430587"/>
              <a:ext cx="809625" cy="233362"/>
            </a:xfrm>
            <a:custGeom>
              <a:avLst/>
              <a:gdLst/>
              <a:ahLst/>
              <a:cxnLst/>
              <a:rect l="l" t="t" r="r" b="b"/>
              <a:pathLst>
                <a:path w="207" h="60" extrusionOk="0">
                  <a:moveTo>
                    <a:pt x="207" y="0"/>
                  </a:moveTo>
                  <a:cubicBezTo>
                    <a:pt x="207" y="15"/>
                    <a:pt x="201" y="31"/>
                    <a:pt x="190" y="42"/>
                  </a:cubicBezTo>
                  <a:cubicBezTo>
                    <a:pt x="190" y="42"/>
                    <a:pt x="190" y="42"/>
                    <a:pt x="190" y="42"/>
                  </a:cubicBezTo>
                  <a:cubicBezTo>
                    <a:pt x="178" y="54"/>
                    <a:pt x="162" y="60"/>
                    <a:pt x="147" y="60"/>
                  </a:cubicBezTo>
                  <a:cubicBezTo>
                    <a:pt x="131" y="60"/>
                    <a:pt x="116" y="54"/>
                    <a:pt x="104" y="42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62" y="60"/>
                    <a:pt x="176" y="55"/>
                    <a:pt x="186" y="46"/>
                  </a:cubicBezTo>
                  <a:cubicBezTo>
                    <a:pt x="190" y="42"/>
                    <a:pt x="190" y="42"/>
                    <a:pt x="190" y="42"/>
                  </a:cubicBezTo>
                  <a:cubicBezTo>
                    <a:pt x="201" y="31"/>
                    <a:pt x="207" y="15"/>
                    <a:pt x="207" y="0"/>
                  </a:cubicBezTo>
                </a:path>
              </a:pathLst>
            </a:custGeom>
            <a:solidFill>
              <a:srgbClr val="8E7D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1"/>
            <p:cNvSpPr/>
            <p:nvPr/>
          </p:nvSpPr>
          <p:spPr>
            <a:xfrm>
              <a:off x="10637837" y="2654300"/>
              <a:ext cx="965200" cy="608012"/>
            </a:xfrm>
            <a:custGeom>
              <a:avLst/>
              <a:gdLst/>
              <a:ahLst/>
              <a:cxnLst/>
              <a:rect l="l" t="t" r="r" b="b"/>
              <a:pathLst>
                <a:path w="247" h="155" extrusionOk="0">
                  <a:moveTo>
                    <a:pt x="67" y="0"/>
                  </a:moveTo>
                  <a:cubicBezTo>
                    <a:pt x="51" y="0"/>
                    <a:pt x="36" y="6"/>
                    <a:pt x="24" y="18"/>
                  </a:cubicBezTo>
                  <a:cubicBezTo>
                    <a:pt x="0" y="41"/>
                    <a:pt x="0" y="80"/>
                    <a:pt x="24" y="103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1" y="137"/>
                    <a:pt x="202" y="137"/>
                    <a:pt x="204" y="137"/>
                  </a:cubicBezTo>
                  <a:cubicBezTo>
                    <a:pt x="219" y="137"/>
                    <a:pt x="235" y="143"/>
                    <a:pt x="247" y="155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98" y="6"/>
                    <a:pt x="82" y="0"/>
                    <a:pt x="67" y="0"/>
                  </a:cubicBezTo>
                </a:path>
              </a:pathLst>
            </a:custGeom>
            <a:solidFill>
              <a:srgbClr val="BEB3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1"/>
            <p:cNvSpPr/>
            <p:nvPr/>
          </p:nvSpPr>
          <p:spPr>
            <a:xfrm>
              <a:off x="11418887" y="3190875"/>
              <a:ext cx="184150" cy="71437"/>
            </a:xfrm>
            <a:custGeom>
              <a:avLst/>
              <a:gdLst/>
              <a:ahLst/>
              <a:cxnLst/>
              <a:rect l="l" t="t" r="r" b="b"/>
              <a:pathLst>
                <a:path w="47" h="18" extrusionOk="0">
                  <a:moveTo>
                    <a:pt x="47" y="18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1" y="0"/>
                    <a:pt x="36" y="7"/>
                    <a:pt x="47" y="18"/>
                  </a:cubicBezTo>
                  <a:cubicBezTo>
                    <a:pt x="35" y="6"/>
                    <a:pt x="19" y="0"/>
                    <a:pt x="4" y="0"/>
                  </a:cubicBezTo>
                </a:path>
              </a:pathLst>
            </a:custGeom>
            <a:solidFill>
              <a:srgbClr val="8E7D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1"/>
            <p:cNvSpPr/>
            <p:nvPr/>
          </p:nvSpPr>
          <p:spPr>
            <a:xfrm>
              <a:off x="10863262" y="3190875"/>
              <a:ext cx="739775" cy="239712"/>
            </a:xfrm>
            <a:custGeom>
              <a:avLst/>
              <a:gdLst/>
              <a:ahLst/>
              <a:cxnLst/>
              <a:rect l="l" t="t" r="r" b="b"/>
              <a:pathLst>
                <a:path w="189" h="61" extrusionOk="0">
                  <a:moveTo>
                    <a:pt x="189" y="18"/>
                  </a:moveTo>
                  <a:cubicBezTo>
                    <a:pt x="189" y="18"/>
                    <a:pt x="189" y="18"/>
                    <a:pt x="189" y="18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189" y="18"/>
                    <a:pt x="189" y="18"/>
                    <a:pt x="189" y="18"/>
                  </a:cubicBezTo>
                  <a:moveTo>
                    <a:pt x="1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14" y="7"/>
                    <a:pt x="128" y="1"/>
                    <a:pt x="142" y="0"/>
                  </a:cubicBezTo>
                </a:path>
              </a:pathLst>
            </a:custGeom>
            <a:solidFill>
              <a:srgbClr val="8E7D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11098212" y="3190875"/>
              <a:ext cx="571500" cy="473075"/>
            </a:xfrm>
            <a:custGeom>
              <a:avLst/>
              <a:gdLst/>
              <a:ahLst/>
              <a:cxnLst/>
              <a:rect l="l" t="t" r="r" b="b"/>
              <a:pathLst>
                <a:path w="146" h="121" extrusionOk="0">
                  <a:moveTo>
                    <a:pt x="86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68" y="1"/>
                    <a:pt x="54" y="7"/>
                    <a:pt x="43" y="1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15"/>
                    <a:pt x="70" y="121"/>
                    <a:pt x="86" y="121"/>
                  </a:cubicBezTo>
                  <a:cubicBezTo>
                    <a:pt x="101" y="121"/>
                    <a:pt x="117" y="115"/>
                    <a:pt x="129" y="103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40" y="92"/>
                    <a:pt x="146" y="76"/>
                    <a:pt x="146" y="61"/>
                  </a:cubicBezTo>
                  <a:cubicBezTo>
                    <a:pt x="146" y="45"/>
                    <a:pt x="140" y="30"/>
                    <a:pt x="129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18" y="7"/>
                    <a:pt x="103" y="0"/>
                    <a:pt x="86" y="0"/>
                  </a:cubicBezTo>
                </a:path>
              </a:pathLst>
            </a:custGeom>
            <a:solidFill>
              <a:srgbClr val="6A575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7" name="Google Shape;1097;p41"/>
          <p:cNvSpPr txBox="1"/>
          <p:nvPr/>
        </p:nvSpPr>
        <p:spPr>
          <a:xfrm>
            <a:off x="638175" y="3241675"/>
            <a:ext cx="8636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1098" name="Google Shape;1098;p41"/>
          <p:cNvSpPr txBox="1"/>
          <p:nvPr/>
        </p:nvSpPr>
        <p:spPr>
          <a:xfrm>
            <a:off x="2546350" y="3241675"/>
            <a:ext cx="879475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1998</a:t>
            </a:r>
            <a:endParaRPr/>
          </a:p>
        </p:txBody>
      </p:sp>
      <p:sp>
        <p:nvSpPr>
          <p:cNvPr id="1099" name="Google Shape;1099;p41"/>
          <p:cNvSpPr txBox="1"/>
          <p:nvPr/>
        </p:nvSpPr>
        <p:spPr>
          <a:xfrm>
            <a:off x="4422775" y="3241675"/>
            <a:ext cx="968375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2002</a:t>
            </a:r>
            <a:endParaRPr/>
          </a:p>
        </p:txBody>
      </p:sp>
      <p:sp>
        <p:nvSpPr>
          <p:cNvPr id="1100" name="Google Shape;1100;p41"/>
          <p:cNvSpPr txBox="1"/>
          <p:nvPr/>
        </p:nvSpPr>
        <p:spPr>
          <a:xfrm>
            <a:off x="6375400" y="3241675"/>
            <a:ext cx="906462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2010</a:t>
            </a:r>
            <a:endParaRPr/>
          </a:p>
        </p:txBody>
      </p:sp>
      <p:sp>
        <p:nvSpPr>
          <p:cNvPr id="1101" name="Google Shape;1101;p41"/>
          <p:cNvSpPr txBox="1"/>
          <p:nvPr/>
        </p:nvSpPr>
        <p:spPr>
          <a:xfrm>
            <a:off x="8267700" y="3241675"/>
            <a:ext cx="954087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2028</a:t>
            </a:r>
            <a:endParaRPr/>
          </a:p>
        </p:txBody>
      </p:sp>
      <p:sp>
        <p:nvSpPr>
          <p:cNvPr id="1102" name="Google Shape;1102;p41"/>
          <p:cNvSpPr txBox="1"/>
          <p:nvPr/>
        </p:nvSpPr>
        <p:spPr>
          <a:xfrm>
            <a:off x="10199687" y="3241675"/>
            <a:ext cx="949325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"/>
              <a:buNone/>
            </a:pPr>
            <a:r>
              <a:rPr lang="en-US" sz="23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2029</a:t>
            </a:r>
            <a:endParaRPr/>
          </a:p>
        </p:txBody>
      </p:sp>
      <p:sp>
        <p:nvSpPr>
          <p:cNvPr id="1103" name="Google Shape;1103;p41"/>
          <p:cNvSpPr txBox="1"/>
          <p:nvPr/>
        </p:nvSpPr>
        <p:spPr>
          <a:xfrm>
            <a:off x="6197600" y="952500"/>
            <a:ext cx="1716087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104" name="Google Shape;1104;p41"/>
          <p:cNvSpPr txBox="1"/>
          <p:nvPr/>
        </p:nvSpPr>
        <p:spPr>
          <a:xfrm>
            <a:off x="10036175" y="958850"/>
            <a:ext cx="1717675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105" name="Google Shape;1105;p41"/>
          <p:cNvSpPr txBox="1"/>
          <p:nvPr/>
        </p:nvSpPr>
        <p:spPr>
          <a:xfrm>
            <a:off x="525462" y="5087937"/>
            <a:ext cx="1716087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106" name="Google Shape;1106;p41"/>
          <p:cNvSpPr txBox="1"/>
          <p:nvPr/>
        </p:nvSpPr>
        <p:spPr>
          <a:xfrm>
            <a:off x="4364037" y="5087937"/>
            <a:ext cx="1716087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107" name="Google Shape;1107;p41"/>
          <p:cNvSpPr txBox="1"/>
          <p:nvPr/>
        </p:nvSpPr>
        <p:spPr>
          <a:xfrm>
            <a:off x="8202612" y="5094287"/>
            <a:ext cx="1716087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10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0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10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10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10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1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750" fill="hold"/>
                                            <p:tgtEl>
                                              <p:spTgt spid="1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0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0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10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750" fill="hold"/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750" fill="hold"/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750" fill="hold"/>
                                            <p:tgtEl>
                                              <p:spTgt spid="10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750" fill="hold"/>
                                            <p:tgtEl>
                                              <p:spTgt spid="10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10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750" fill="hold"/>
                                            <p:tgtEl>
                                              <p:spTgt spid="10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750"/>
                                            <p:tgtEl>
                                              <p:spTgt spid="10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75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75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750" fill="hold"/>
                                            <p:tgtEl>
                                              <p:spTgt spid="1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750" fill="hold"/>
                                            <p:tgtEl>
                                              <p:spTgt spid="1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750" fill="hold"/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750" fill="hold"/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750" fill="hold"/>
                                            <p:tgtEl>
                                              <p:spTgt spid="1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750" fill="hold"/>
                                            <p:tgtEl>
                                              <p:spTgt spid="1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8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1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750" fill="hold"/>
                                            <p:tgtEl>
                                              <p:spTgt spid="1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750"/>
                                            <p:tgtEl>
                                              <p:spTgt spid="1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3" dur="750" fill="hold"/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4" dur="750" fill="hold"/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7" dur="750" fill="hold"/>
                                            <p:tgtEl>
                                              <p:spTgt spid="1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8" dur="750" fill="hold"/>
                                            <p:tgtEl>
                                              <p:spTgt spid="1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750" fill="hold"/>
                                            <p:tgtEl>
                                              <p:spTgt spid="1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750" fill="hold"/>
                                            <p:tgtEl>
                                              <p:spTgt spid="1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750"/>
                                            <p:tgtEl>
                                              <p:spTgt spid="1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7" dur="750" fill="hold"/>
                                            <p:tgtEl>
                                              <p:spTgt spid="10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8" dur="750" fill="hold"/>
                                            <p:tgtEl>
                                              <p:spTgt spid="10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1" dur="750" fill="hold"/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2" dur="750" fill="hold"/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47" grpId="0"/>
          <p:bldP spid="1049" grpId="0" animBg="1"/>
          <p:bldP spid="1050" grpId="0" animBg="1"/>
          <p:bldP spid="1051" grpId="0" animBg="1"/>
          <p:bldP spid="1052" grpId="0" animBg="1"/>
          <p:bldP spid="1053" grpId="0" animBg="1"/>
          <p:bldP spid="1054" grpId="0" animBg="1"/>
          <p:bldP spid="1097" grpId="0"/>
          <p:bldP spid="1098" grpId="0"/>
          <p:bldP spid="1099" grpId="0"/>
          <p:bldP spid="1100" grpId="0"/>
          <p:bldP spid="1101" grpId="0"/>
          <p:bldP spid="1102" grpId="0"/>
          <p:bldP spid="1103" grpId="0"/>
          <p:bldP spid="1104" grpId="0"/>
          <p:bldP spid="1105" grpId="0"/>
          <p:bldP spid="1106" grpId="0"/>
          <p:bldP spid="110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10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0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10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0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0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1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1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0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0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10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10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10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10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750" fill="hold"/>
                                            <p:tgtEl>
                                              <p:spTgt spid="10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750"/>
                                            <p:tgtEl>
                                              <p:spTgt spid="10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1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1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8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1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750" fill="hold"/>
                                            <p:tgtEl>
                                              <p:spTgt spid="1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750"/>
                                            <p:tgtEl>
                                              <p:spTgt spid="1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750" fill="hold"/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750" fill="hold"/>
                                            <p:tgtEl>
                                              <p:spTgt spid="10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750" fill="hold"/>
                                            <p:tgtEl>
                                              <p:spTgt spid="1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750" fill="hold"/>
                                            <p:tgtEl>
                                              <p:spTgt spid="1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750" fill="hold"/>
                                            <p:tgtEl>
                                              <p:spTgt spid="1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750"/>
                                            <p:tgtEl>
                                              <p:spTgt spid="1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750" fill="hold"/>
                                            <p:tgtEl>
                                              <p:spTgt spid="10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750" fill="hold"/>
                                            <p:tgtEl>
                                              <p:spTgt spid="10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47" grpId="0"/>
          <p:bldP spid="1049" grpId="0" animBg="1"/>
          <p:bldP spid="1050" grpId="0" animBg="1"/>
          <p:bldP spid="1051" grpId="0" animBg="1"/>
          <p:bldP spid="1052" grpId="0" animBg="1"/>
          <p:bldP spid="1053" grpId="0" animBg="1"/>
          <p:bldP spid="1054" grpId="0" animBg="1"/>
          <p:bldP spid="1097" grpId="0"/>
          <p:bldP spid="1098" grpId="0"/>
          <p:bldP spid="1099" grpId="0"/>
          <p:bldP spid="1100" grpId="0"/>
          <p:bldP spid="1101" grpId="0"/>
          <p:bldP spid="1102" grpId="0"/>
          <p:bldP spid="1103" grpId="0"/>
          <p:bldP spid="1104" grpId="0"/>
          <p:bldP spid="1105" grpId="0"/>
          <p:bldP spid="1106" grpId="0"/>
          <p:bldP spid="110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 txBox="1"/>
          <p:nvPr/>
        </p:nvSpPr>
        <p:spPr>
          <a:xfrm>
            <a:off x="2768600" y="781050"/>
            <a:ext cx="140017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68" name="Google Shape;168;p15"/>
          <p:cNvSpPr/>
          <p:nvPr/>
        </p:nvSpPr>
        <p:spPr>
          <a:xfrm>
            <a:off x="4910137" y="3043237"/>
            <a:ext cx="644525" cy="771525"/>
          </a:xfrm>
          <a:custGeom>
            <a:avLst/>
            <a:gdLst/>
            <a:ahLst/>
            <a:cxnLst/>
            <a:rect l="l" t="t" r="r" b="b"/>
            <a:pathLst>
              <a:path w="153" h="183" extrusionOk="0">
                <a:moveTo>
                  <a:pt x="103" y="177"/>
                </a:moveTo>
                <a:cubicBezTo>
                  <a:pt x="103" y="180"/>
                  <a:pt x="100" y="183"/>
                  <a:pt x="96" y="183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54" y="183"/>
                  <a:pt x="51" y="180"/>
                  <a:pt x="51" y="177"/>
                </a:cubicBezTo>
                <a:cubicBezTo>
                  <a:pt x="51" y="177"/>
                  <a:pt x="51" y="177"/>
                  <a:pt x="51" y="177"/>
                </a:cubicBezTo>
                <a:cubicBezTo>
                  <a:pt x="51" y="173"/>
                  <a:pt x="54" y="170"/>
                  <a:pt x="58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100" y="170"/>
                  <a:pt x="103" y="173"/>
                  <a:pt x="103" y="177"/>
                </a:cubicBezTo>
                <a:close/>
                <a:moveTo>
                  <a:pt x="103" y="160"/>
                </a:moveTo>
                <a:cubicBezTo>
                  <a:pt x="103" y="157"/>
                  <a:pt x="100" y="154"/>
                  <a:pt x="96" y="154"/>
                </a:cubicBezTo>
                <a:cubicBezTo>
                  <a:pt x="58" y="154"/>
                  <a:pt x="58" y="154"/>
                  <a:pt x="58" y="154"/>
                </a:cubicBezTo>
                <a:cubicBezTo>
                  <a:pt x="54" y="154"/>
                  <a:pt x="51" y="157"/>
                  <a:pt x="51" y="160"/>
                </a:cubicBezTo>
                <a:cubicBezTo>
                  <a:pt x="51" y="160"/>
                  <a:pt x="51" y="160"/>
                  <a:pt x="51" y="160"/>
                </a:cubicBezTo>
                <a:cubicBezTo>
                  <a:pt x="51" y="164"/>
                  <a:pt x="54" y="167"/>
                  <a:pt x="58" y="167"/>
                </a:cubicBezTo>
                <a:cubicBezTo>
                  <a:pt x="96" y="167"/>
                  <a:pt x="96" y="167"/>
                  <a:pt x="96" y="167"/>
                </a:cubicBezTo>
                <a:cubicBezTo>
                  <a:pt x="100" y="167"/>
                  <a:pt x="103" y="164"/>
                  <a:pt x="103" y="160"/>
                </a:cubicBezTo>
                <a:close/>
                <a:moveTo>
                  <a:pt x="83" y="90"/>
                </a:moveTo>
                <a:cubicBezTo>
                  <a:pt x="75" y="90"/>
                  <a:pt x="75" y="90"/>
                  <a:pt x="75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3" y="150"/>
                  <a:pt x="75" y="150"/>
                  <a:pt x="77" y="150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9" y="150"/>
                  <a:pt x="81" y="150"/>
                  <a:pt x="83" y="150"/>
                </a:cubicBezTo>
                <a:lnTo>
                  <a:pt x="83" y="90"/>
                </a:lnTo>
                <a:close/>
                <a:moveTo>
                  <a:pt x="56" y="66"/>
                </a:moveTo>
                <a:cubicBezTo>
                  <a:pt x="51" y="66"/>
                  <a:pt x="47" y="70"/>
                  <a:pt x="47" y="75"/>
                </a:cubicBezTo>
                <a:cubicBezTo>
                  <a:pt x="47" y="80"/>
                  <a:pt x="51" y="84"/>
                  <a:pt x="56" y="84"/>
                </a:cubicBezTo>
                <a:cubicBezTo>
                  <a:pt x="65" y="84"/>
                  <a:pt x="65" y="84"/>
                  <a:pt x="65" y="84"/>
                </a:cubicBezTo>
                <a:cubicBezTo>
                  <a:pt x="65" y="75"/>
                  <a:pt x="65" y="75"/>
                  <a:pt x="65" y="75"/>
                </a:cubicBezTo>
                <a:cubicBezTo>
                  <a:pt x="65" y="70"/>
                  <a:pt x="61" y="66"/>
                  <a:pt x="56" y="66"/>
                </a:cubicBezTo>
                <a:close/>
                <a:moveTo>
                  <a:pt x="108" y="75"/>
                </a:moveTo>
                <a:cubicBezTo>
                  <a:pt x="108" y="70"/>
                  <a:pt x="103" y="66"/>
                  <a:pt x="98" y="66"/>
                </a:cubicBezTo>
                <a:cubicBezTo>
                  <a:pt x="93" y="66"/>
                  <a:pt x="89" y="70"/>
                  <a:pt x="89" y="75"/>
                </a:cubicBezTo>
                <a:cubicBezTo>
                  <a:pt x="89" y="84"/>
                  <a:pt x="89" y="84"/>
                  <a:pt x="89" y="84"/>
                </a:cubicBezTo>
                <a:cubicBezTo>
                  <a:pt x="98" y="84"/>
                  <a:pt x="98" y="84"/>
                  <a:pt x="98" y="84"/>
                </a:cubicBezTo>
                <a:cubicBezTo>
                  <a:pt x="103" y="84"/>
                  <a:pt x="108" y="80"/>
                  <a:pt x="108" y="75"/>
                </a:cubicBezTo>
                <a:close/>
                <a:moveTo>
                  <a:pt x="128" y="58"/>
                </a:moveTo>
                <a:cubicBezTo>
                  <a:pt x="124" y="42"/>
                  <a:pt x="104" y="25"/>
                  <a:pt x="77" y="25"/>
                </a:cubicBezTo>
                <a:cubicBezTo>
                  <a:pt x="50" y="25"/>
                  <a:pt x="31" y="42"/>
                  <a:pt x="26" y="58"/>
                </a:cubicBezTo>
                <a:cubicBezTo>
                  <a:pt x="23" y="71"/>
                  <a:pt x="26" y="83"/>
                  <a:pt x="32" y="94"/>
                </a:cubicBezTo>
                <a:cubicBezTo>
                  <a:pt x="37" y="104"/>
                  <a:pt x="43" y="113"/>
                  <a:pt x="48" y="124"/>
                </a:cubicBezTo>
                <a:cubicBezTo>
                  <a:pt x="50" y="129"/>
                  <a:pt x="51" y="137"/>
                  <a:pt x="52" y="143"/>
                </a:cubicBezTo>
                <a:cubicBezTo>
                  <a:pt x="54" y="148"/>
                  <a:pt x="55" y="150"/>
                  <a:pt x="61" y="150"/>
                </a:cubicBezTo>
                <a:cubicBezTo>
                  <a:pt x="63" y="150"/>
                  <a:pt x="64" y="150"/>
                  <a:pt x="65" y="150"/>
                </a:cubicBezTo>
                <a:cubicBezTo>
                  <a:pt x="65" y="90"/>
                  <a:pt x="65" y="90"/>
                  <a:pt x="65" y="90"/>
                </a:cubicBezTo>
                <a:cubicBezTo>
                  <a:pt x="56" y="90"/>
                  <a:pt x="56" y="90"/>
                  <a:pt x="56" y="90"/>
                </a:cubicBezTo>
                <a:cubicBezTo>
                  <a:pt x="52" y="90"/>
                  <a:pt x="48" y="89"/>
                  <a:pt x="45" y="86"/>
                </a:cubicBezTo>
                <a:cubicBezTo>
                  <a:pt x="42" y="83"/>
                  <a:pt x="41" y="79"/>
                  <a:pt x="41" y="75"/>
                </a:cubicBezTo>
                <a:cubicBezTo>
                  <a:pt x="41" y="71"/>
                  <a:pt x="42" y="67"/>
                  <a:pt x="45" y="64"/>
                </a:cubicBezTo>
                <a:cubicBezTo>
                  <a:pt x="48" y="62"/>
                  <a:pt x="52" y="60"/>
                  <a:pt x="56" y="60"/>
                </a:cubicBezTo>
                <a:cubicBezTo>
                  <a:pt x="64" y="60"/>
                  <a:pt x="71" y="67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84"/>
                  <a:pt x="71" y="84"/>
                  <a:pt x="71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75"/>
                  <a:pt x="83" y="75"/>
                  <a:pt x="83" y="75"/>
                </a:cubicBezTo>
                <a:cubicBezTo>
                  <a:pt x="83" y="75"/>
                  <a:pt x="83" y="75"/>
                  <a:pt x="83" y="75"/>
                </a:cubicBezTo>
                <a:cubicBezTo>
                  <a:pt x="83" y="71"/>
                  <a:pt x="85" y="67"/>
                  <a:pt x="88" y="64"/>
                </a:cubicBezTo>
                <a:cubicBezTo>
                  <a:pt x="90" y="62"/>
                  <a:pt x="94" y="60"/>
                  <a:pt x="98" y="60"/>
                </a:cubicBezTo>
                <a:cubicBezTo>
                  <a:pt x="102" y="60"/>
                  <a:pt x="106" y="62"/>
                  <a:pt x="109" y="64"/>
                </a:cubicBezTo>
                <a:cubicBezTo>
                  <a:pt x="112" y="67"/>
                  <a:pt x="114" y="71"/>
                  <a:pt x="114" y="75"/>
                </a:cubicBezTo>
                <a:cubicBezTo>
                  <a:pt x="114" y="79"/>
                  <a:pt x="112" y="83"/>
                  <a:pt x="109" y="86"/>
                </a:cubicBezTo>
                <a:cubicBezTo>
                  <a:pt x="106" y="89"/>
                  <a:pt x="102" y="90"/>
                  <a:pt x="98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90" y="150"/>
                  <a:pt x="92" y="150"/>
                  <a:pt x="93" y="150"/>
                </a:cubicBezTo>
                <a:cubicBezTo>
                  <a:pt x="99" y="150"/>
                  <a:pt x="101" y="148"/>
                  <a:pt x="102" y="143"/>
                </a:cubicBezTo>
                <a:cubicBezTo>
                  <a:pt x="103" y="137"/>
                  <a:pt x="104" y="129"/>
                  <a:pt x="107" y="124"/>
                </a:cubicBezTo>
                <a:cubicBezTo>
                  <a:pt x="111" y="113"/>
                  <a:pt x="117" y="104"/>
                  <a:pt x="122" y="94"/>
                </a:cubicBezTo>
                <a:cubicBezTo>
                  <a:pt x="128" y="83"/>
                  <a:pt x="131" y="71"/>
                  <a:pt x="128" y="58"/>
                </a:cubicBezTo>
                <a:close/>
                <a:moveTo>
                  <a:pt x="83" y="6"/>
                </a:moveTo>
                <a:cubicBezTo>
                  <a:pt x="83" y="3"/>
                  <a:pt x="80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4" y="0"/>
                  <a:pt x="72" y="3"/>
                  <a:pt x="72" y="6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9"/>
                  <a:pt x="74" y="21"/>
                  <a:pt x="77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80" y="21"/>
                  <a:pt x="83" y="19"/>
                  <a:pt x="83" y="16"/>
                </a:cubicBezTo>
                <a:lnTo>
                  <a:pt x="83" y="6"/>
                </a:lnTo>
                <a:close/>
                <a:moveTo>
                  <a:pt x="114" y="15"/>
                </a:moveTo>
                <a:cubicBezTo>
                  <a:pt x="115" y="12"/>
                  <a:pt x="114" y="9"/>
                  <a:pt x="111" y="7"/>
                </a:cubicBezTo>
                <a:cubicBezTo>
                  <a:pt x="111" y="7"/>
                  <a:pt x="111" y="7"/>
                  <a:pt x="111" y="7"/>
                </a:cubicBezTo>
                <a:cubicBezTo>
                  <a:pt x="109" y="6"/>
                  <a:pt x="105" y="7"/>
                  <a:pt x="104" y="9"/>
                </a:cubicBezTo>
                <a:cubicBezTo>
                  <a:pt x="99" y="18"/>
                  <a:pt x="99" y="18"/>
                  <a:pt x="99" y="18"/>
                </a:cubicBezTo>
                <a:cubicBezTo>
                  <a:pt x="97" y="21"/>
                  <a:pt x="98" y="25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4" y="27"/>
                  <a:pt x="107" y="26"/>
                  <a:pt x="109" y="24"/>
                </a:cubicBezTo>
                <a:lnTo>
                  <a:pt x="114" y="15"/>
                </a:lnTo>
                <a:close/>
                <a:moveTo>
                  <a:pt x="136" y="33"/>
                </a:moveTo>
                <a:cubicBezTo>
                  <a:pt x="139" y="31"/>
                  <a:pt x="139" y="27"/>
                  <a:pt x="137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35" y="23"/>
                  <a:pt x="131" y="22"/>
                  <a:pt x="129" y="24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19" y="33"/>
                  <a:pt x="119" y="37"/>
                  <a:pt x="121" y="39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23" y="41"/>
                  <a:pt x="126" y="42"/>
                  <a:pt x="129" y="40"/>
                </a:cubicBezTo>
                <a:lnTo>
                  <a:pt x="136" y="33"/>
                </a:lnTo>
                <a:close/>
                <a:moveTo>
                  <a:pt x="148" y="60"/>
                </a:moveTo>
                <a:cubicBezTo>
                  <a:pt x="151" y="60"/>
                  <a:pt x="153" y="57"/>
                  <a:pt x="153" y="54"/>
                </a:cubicBezTo>
                <a:cubicBezTo>
                  <a:pt x="153" y="54"/>
                  <a:pt x="153" y="54"/>
                  <a:pt x="153" y="54"/>
                </a:cubicBezTo>
                <a:cubicBezTo>
                  <a:pt x="152" y="51"/>
                  <a:pt x="149" y="49"/>
                  <a:pt x="146" y="49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3" y="52"/>
                  <a:pt x="131" y="54"/>
                  <a:pt x="132" y="57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2" y="60"/>
                  <a:pt x="135" y="62"/>
                  <a:pt x="138" y="62"/>
                </a:cubicBezTo>
                <a:lnTo>
                  <a:pt x="148" y="60"/>
                </a:lnTo>
                <a:close/>
                <a:moveTo>
                  <a:pt x="146" y="90"/>
                </a:moveTo>
                <a:cubicBezTo>
                  <a:pt x="149" y="91"/>
                  <a:pt x="152" y="89"/>
                  <a:pt x="152" y="86"/>
                </a:cubicBezTo>
                <a:cubicBezTo>
                  <a:pt x="152" y="86"/>
                  <a:pt x="152" y="86"/>
                  <a:pt x="152" y="86"/>
                </a:cubicBezTo>
                <a:cubicBezTo>
                  <a:pt x="153" y="83"/>
                  <a:pt x="151" y="80"/>
                  <a:pt x="148" y="79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35" y="76"/>
                  <a:pt x="132" y="78"/>
                  <a:pt x="131" y="81"/>
                </a:cubicBezTo>
                <a:cubicBezTo>
                  <a:pt x="131" y="81"/>
                  <a:pt x="131" y="81"/>
                  <a:pt x="131" y="81"/>
                </a:cubicBezTo>
                <a:cubicBezTo>
                  <a:pt x="131" y="84"/>
                  <a:pt x="133" y="87"/>
                  <a:pt x="136" y="88"/>
                </a:cubicBezTo>
                <a:lnTo>
                  <a:pt x="146" y="90"/>
                </a:lnTo>
                <a:close/>
                <a:moveTo>
                  <a:pt x="45" y="24"/>
                </a:moveTo>
                <a:cubicBezTo>
                  <a:pt x="46" y="26"/>
                  <a:pt x="50" y="27"/>
                  <a:pt x="52" y="26"/>
                </a:cubicBezTo>
                <a:cubicBezTo>
                  <a:pt x="52" y="26"/>
                  <a:pt x="52" y="26"/>
                  <a:pt x="52" y="26"/>
                </a:cubicBezTo>
                <a:cubicBezTo>
                  <a:pt x="55" y="25"/>
                  <a:pt x="56" y="21"/>
                  <a:pt x="55" y="18"/>
                </a:cubicBezTo>
                <a:cubicBezTo>
                  <a:pt x="50" y="9"/>
                  <a:pt x="50" y="9"/>
                  <a:pt x="50" y="9"/>
                </a:cubicBezTo>
                <a:cubicBezTo>
                  <a:pt x="48" y="7"/>
                  <a:pt x="45" y="6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39" y="9"/>
                  <a:pt x="38" y="12"/>
                  <a:pt x="40" y="15"/>
                </a:cubicBezTo>
                <a:lnTo>
                  <a:pt x="45" y="24"/>
                </a:lnTo>
                <a:close/>
                <a:moveTo>
                  <a:pt x="25" y="40"/>
                </a:moveTo>
                <a:cubicBezTo>
                  <a:pt x="27" y="42"/>
                  <a:pt x="31" y="41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5" y="37"/>
                  <a:pt x="34" y="33"/>
                  <a:pt x="32" y="31"/>
                </a:cubicBezTo>
                <a:cubicBezTo>
                  <a:pt x="24" y="24"/>
                  <a:pt x="24" y="24"/>
                  <a:pt x="24" y="24"/>
                </a:cubicBezTo>
                <a:cubicBezTo>
                  <a:pt x="22" y="22"/>
                  <a:pt x="19" y="23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lnTo>
                  <a:pt x="25" y="40"/>
                </a:lnTo>
                <a:close/>
                <a:moveTo>
                  <a:pt x="15" y="62"/>
                </a:moveTo>
                <a:cubicBezTo>
                  <a:pt x="18" y="62"/>
                  <a:pt x="21" y="60"/>
                  <a:pt x="22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2" y="54"/>
                  <a:pt x="20" y="52"/>
                  <a:pt x="17" y="51"/>
                </a:cubicBezTo>
                <a:cubicBezTo>
                  <a:pt x="7" y="49"/>
                  <a:pt x="7" y="49"/>
                  <a:pt x="7" y="49"/>
                </a:cubicBezTo>
                <a:cubicBezTo>
                  <a:pt x="4" y="49"/>
                  <a:pt x="1" y="51"/>
                  <a:pt x="1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0" y="57"/>
                  <a:pt x="2" y="60"/>
                  <a:pt x="5" y="60"/>
                </a:cubicBezTo>
                <a:lnTo>
                  <a:pt x="15" y="62"/>
                </a:lnTo>
                <a:close/>
                <a:moveTo>
                  <a:pt x="18" y="88"/>
                </a:moveTo>
                <a:cubicBezTo>
                  <a:pt x="21" y="87"/>
                  <a:pt x="23" y="84"/>
                  <a:pt x="22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1" y="78"/>
                  <a:pt x="18" y="76"/>
                  <a:pt x="15" y="77"/>
                </a:cubicBezTo>
                <a:cubicBezTo>
                  <a:pt x="5" y="79"/>
                  <a:pt x="5" y="79"/>
                  <a:pt x="5" y="79"/>
                </a:cubicBezTo>
                <a:cubicBezTo>
                  <a:pt x="2" y="80"/>
                  <a:pt x="0" y="83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2" y="89"/>
                  <a:pt x="5" y="91"/>
                  <a:pt x="8" y="90"/>
                </a:cubicBezTo>
                <a:lnTo>
                  <a:pt x="18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5"/>
          <p:cNvSpPr/>
          <p:nvPr/>
        </p:nvSpPr>
        <p:spPr>
          <a:xfrm>
            <a:off x="3060700" y="3165475"/>
            <a:ext cx="876300" cy="581025"/>
          </a:xfrm>
          <a:custGeom>
            <a:avLst/>
            <a:gdLst/>
            <a:ahLst/>
            <a:cxnLst/>
            <a:rect l="l" t="t" r="r" b="b"/>
            <a:pathLst>
              <a:path w="208" h="138" extrusionOk="0">
                <a:moveTo>
                  <a:pt x="165" y="13"/>
                </a:moveTo>
                <a:cubicBezTo>
                  <a:pt x="184" y="61"/>
                  <a:pt x="184" y="61"/>
                  <a:pt x="184" y="61"/>
                </a:cubicBezTo>
                <a:cubicBezTo>
                  <a:pt x="160" y="72"/>
                  <a:pt x="160" y="72"/>
                  <a:pt x="160" y="72"/>
                </a:cubicBezTo>
                <a:cubicBezTo>
                  <a:pt x="148" y="61"/>
                  <a:pt x="109" y="27"/>
                  <a:pt x="105" y="27"/>
                </a:cubicBezTo>
                <a:cubicBezTo>
                  <a:pt x="103" y="27"/>
                  <a:pt x="91" y="31"/>
                  <a:pt x="89" y="31"/>
                </a:cubicBezTo>
                <a:cubicBezTo>
                  <a:pt x="89" y="31"/>
                  <a:pt x="82" y="34"/>
                  <a:pt x="75" y="34"/>
                </a:cubicBezTo>
                <a:cubicBezTo>
                  <a:pt x="72" y="34"/>
                  <a:pt x="70" y="33"/>
                  <a:pt x="69" y="32"/>
                </a:cubicBezTo>
                <a:cubicBezTo>
                  <a:pt x="67" y="31"/>
                  <a:pt x="66" y="30"/>
                  <a:pt x="66" y="29"/>
                </a:cubicBezTo>
                <a:cubicBezTo>
                  <a:pt x="66" y="26"/>
                  <a:pt x="69" y="24"/>
                  <a:pt x="71" y="23"/>
                </a:cubicBezTo>
                <a:cubicBezTo>
                  <a:pt x="81" y="17"/>
                  <a:pt x="108" y="7"/>
                  <a:pt x="111" y="7"/>
                </a:cubicBezTo>
                <a:cubicBezTo>
                  <a:pt x="111" y="7"/>
                  <a:pt x="111" y="7"/>
                  <a:pt x="112" y="7"/>
                </a:cubicBezTo>
                <a:cubicBezTo>
                  <a:pt x="118" y="7"/>
                  <a:pt x="160" y="12"/>
                  <a:pt x="165" y="13"/>
                </a:cubicBezTo>
                <a:close/>
                <a:moveTo>
                  <a:pt x="182" y="0"/>
                </a:moveTo>
                <a:cubicBezTo>
                  <a:pt x="181" y="0"/>
                  <a:pt x="181" y="0"/>
                  <a:pt x="180" y="0"/>
                </a:cubicBezTo>
                <a:cubicBezTo>
                  <a:pt x="172" y="3"/>
                  <a:pt x="172" y="3"/>
                  <a:pt x="172" y="3"/>
                </a:cubicBezTo>
                <a:cubicBezTo>
                  <a:pt x="171" y="4"/>
                  <a:pt x="170" y="5"/>
                  <a:pt x="169" y="6"/>
                </a:cubicBezTo>
                <a:cubicBezTo>
                  <a:pt x="169" y="7"/>
                  <a:pt x="169" y="9"/>
                  <a:pt x="169" y="10"/>
                </a:cubicBezTo>
                <a:cubicBezTo>
                  <a:pt x="189" y="61"/>
                  <a:pt x="189" y="61"/>
                  <a:pt x="189" y="61"/>
                </a:cubicBezTo>
                <a:cubicBezTo>
                  <a:pt x="190" y="63"/>
                  <a:pt x="193" y="65"/>
                  <a:pt x="196" y="64"/>
                </a:cubicBezTo>
                <a:cubicBezTo>
                  <a:pt x="204" y="60"/>
                  <a:pt x="204" y="60"/>
                  <a:pt x="204" y="60"/>
                </a:cubicBezTo>
                <a:cubicBezTo>
                  <a:pt x="205" y="60"/>
                  <a:pt x="206" y="59"/>
                  <a:pt x="207" y="58"/>
                </a:cubicBezTo>
                <a:cubicBezTo>
                  <a:pt x="208" y="56"/>
                  <a:pt x="208" y="55"/>
                  <a:pt x="207" y="53"/>
                </a:cubicBezTo>
                <a:cubicBezTo>
                  <a:pt x="187" y="3"/>
                  <a:pt x="187" y="3"/>
                  <a:pt x="187" y="3"/>
                </a:cubicBezTo>
                <a:cubicBezTo>
                  <a:pt x="186" y="1"/>
                  <a:pt x="184" y="0"/>
                  <a:pt x="182" y="0"/>
                </a:cubicBezTo>
                <a:close/>
                <a:moveTo>
                  <a:pt x="0" y="69"/>
                </a:moveTo>
                <a:cubicBezTo>
                  <a:pt x="0" y="70"/>
                  <a:pt x="1" y="72"/>
                  <a:pt x="2" y="73"/>
                </a:cubicBezTo>
                <a:cubicBezTo>
                  <a:pt x="2" y="74"/>
                  <a:pt x="4" y="74"/>
                  <a:pt x="5" y="75"/>
                </a:cubicBezTo>
                <a:cubicBezTo>
                  <a:pt x="14" y="75"/>
                  <a:pt x="14" y="75"/>
                  <a:pt x="14" y="75"/>
                </a:cubicBezTo>
                <a:cubicBezTo>
                  <a:pt x="17" y="75"/>
                  <a:pt x="19" y="73"/>
                  <a:pt x="19" y="70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2"/>
                  <a:pt x="23" y="11"/>
                  <a:pt x="22" y="10"/>
                </a:cubicBezTo>
                <a:cubicBezTo>
                  <a:pt x="22" y="9"/>
                  <a:pt x="20" y="8"/>
                  <a:pt x="19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5" y="9"/>
                  <a:pt x="5" y="12"/>
                </a:cubicBezTo>
                <a:lnTo>
                  <a:pt x="0" y="69"/>
                </a:lnTo>
                <a:close/>
                <a:moveTo>
                  <a:pt x="85" y="119"/>
                </a:moveTo>
                <a:cubicBezTo>
                  <a:pt x="85" y="117"/>
                  <a:pt x="84" y="116"/>
                  <a:pt x="82" y="114"/>
                </a:cubicBezTo>
                <a:cubicBezTo>
                  <a:pt x="79" y="111"/>
                  <a:pt x="75" y="112"/>
                  <a:pt x="72" y="116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67" y="121"/>
                  <a:pt x="67" y="121"/>
                  <a:pt x="67" y="121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59" y="131"/>
                  <a:pt x="64" y="135"/>
                  <a:pt x="65" y="136"/>
                </a:cubicBezTo>
                <a:cubicBezTo>
                  <a:pt x="67" y="138"/>
                  <a:pt x="68" y="138"/>
                  <a:pt x="70" y="138"/>
                </a:cubicBezTo>
                <a:cubicBezTo>
                  <a:pt x="72" y="138"/>
                  <a:pt x="74" y="137"/>
                  <a:pt x="76" y="135"/>
                </a:cubicBezTo>
                <a:cubicBezTo>
                  <a:pt x="81" y="128"/>
                  <a:pt x="81" y="128"/>
                  <a:pt x="81" y="128"/>
                </a:cubicBezTo>
                <a:cubicBezTo>
                  <a:pt x="81" y="128"/>
                  <a:pt x="81" y="128"/>
                  <a:pt x="81" y="128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5" y="123"/>
                  <a:pt x="86" y="121"/>
                  <a:pt x="85" y="119"/>
                </a:cubicBezTo>
                <a:close/>
                <a:moveTo>
                  <a:pt x="45" y="116"/>
                </a:moveTo>
                <a:cubicBezTo>
                  <a:pt x="42" y="119"/>
                  <a:pt x="43" y="122"/>
                  <a:pt x="47" y="126"/>
                </a:cubicBezTo>
                <a:cubicBezTo>
                  <a:pt x="51" y="129"/>
                  <a:pt x="55" y="129"/>
                  <a:pt x="58" y="125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72" y="107"/>
                  <a:pt x="68" y="103"/>
                  <a:pt x="66" y="102"/>
                </a:cubicBezTo>
                <a:cubicBezTo>
                  <a:pt x="63" y="99"/>
                  <a:pt x="59" y="99"/>
                  <a:pt x="56" y="103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1" y="110"/>
                  <a:pt x="51" y="110"/>
                  <a:pt x="51" y="110"/>
                </a:cubicBezTo>
                <a:cubicBezTo>
                  <a:pt x="50" y="110"/>
                  <a:pt x="50" y="110"/>
                  <a:pt x="50" y="110"/>
                </a:cubicBezTo>
                <a:lnTo>
                  <a:pt x="45" y="116"/>
                </a:lnTo>
                <a:close/>
                <a:moveTo>
                  <a:pt x="31" y="102"/>
                </a:moveTo>
                <a:cubicBezTo>
                  <a:pt x="29" y="104"/>
                  <a:pt x="28" y="106"/>
                  <a:pt x="29" y="108"/>
                </a:cubicBezTo>
                <a:cubicBezTo>
                  <a:pt x="29" y="110"/>
                  <a:pt x="30" y="111"/>
                  <a:pt x="32" y="113"/>
                </a:cubicBezTo>
                <a:cubicBezTo>
                  <a:pt x="36" y="116"/>
                  <a:pt x="39" y="115"/>
                  <a:pt x="43" y="111"/>
                </a:cubicBezTo>
                <a:cubicBezTo>
                  <a:pt x="53" y="99"/>
                  <a:pt x="53" y="99"/>
                  <a:pt x="53" y="99"/>
                </a:cubicBezTo>
                <a:cubicBezTo>
                  <a:pt x="55" y="97"/>
                  <a:pt x="56" y="95"/>
                  <a:pt x="55" y="93"/>
                </a:cubicBezTo>
                <a:cubicBezTo>
                  <a:pt x="55" y="91"/>
                  <a:pt x="54" y="89"/>
                  <a:pt x="52" y="88"/>
                </a:cubicBezTo>
                <a:cubicBezTo>
                  <a:pt x="48" y="85"/>
                  <a:pt x="45" y="85"/>
                  <a:pt x="42" y="89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6"/>
                  <a:pt x="36" y="96"/>
                  <a:pt x="36" y="96"/>
                </a:cubicBezTo>
                <a:lnTo>
                  <a:pt x="31" y="102"/>
                </a:lnTo>
                <a:close/>
                <a:moveTo>
                  <a:pt x="28" y="97"/>
                </a:moveTo>
                <a:cubicBezTo>
                  <a:pt x="39" y="84"/>
                  <a:pt x="39" y="84"/>
                  <a:pt x="39" y="84"/>
                </a:cubicBezTo>
                <a:cubicBezTo>
                  <a:pt x="44" y="79"/>
                  <a:pt x="39" y="74"/>
                  <a:pt x="38" y="73"/>
                </a:cubicBezTo>
                <a:cubicBezTo>
                  <a:pt x="34" y="70"/>
                  <a:pt x="31" y="71"/>
                  <a:pt x="27" y="75"/>
                </a:cubicBezTo>
                <a:cubicBezTo>
                  <a:pt x="24" y="79"/>
                  <a:pt x="24" y="79"/>
                  <a:pt x="24" y="79"/>
                </a:cubicBezTo>
                <a:cubicBezTo>
                  <a:pt x="24" y="79"/>
                  <a:pt x="24" y="79"/>
                  <a:pt x="24" y="79"/>
                </a:cubicBezTo>
                <a:cubicBezTo>
                  <a:pt x="23" y="80"/>
                  <a:pt x="23" y="80"/>
                  <a:pt x="23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8"/>
                  <a:pt x="16" y="90"/>
                  <a:pt x="16" y="92"/>
                </a:cubicBezTo>
                <a:cubicBezTo>
                  <a:pt x="16" y="94"/>
                  <a:pt x="17" y="95"/>
                  <a:pt x="18" y="96"/>
                </a:cubicBezTo>
                <a:cubicBezTo>
                  <a:pt x="20" y="97"/>
                  <a:pt x="22" y="99"/>
                  <a:pt x="24" y="99"/>
                </a:cubicBezTo>
                <a:cubicBezTo>
                  <a:pt x="26" y="99"/>
                  <a:pt x="27" y="98"/>
                  <a:pt x="28" y="97"/>
                </a:cubicBezTo>
                <a:close/>
                <a:moveTo>
                  <a:pt x="157" y="86"/>
                </a:moveTo>
                <a:cubicBezTo>
                  <a:pt x="160" y="83"/>
                  <a:pt x="161" y="79"/>
                  <a:pt x="156" y="75"/>
                </a:cubicBezTo>
                <a:cubicBezTo>
                  <a:pt x="152" y="71"/>
                  <a:pt x="152" y="71"/>
                  <a:pt x="152" y="71"/>
                </a:cubicBezTo>
                <a:cubicBezTo>
                  <a:pt x="133" y="54"/>
                  <a:pt x="110" y="35"/>
                  <a:pt x="105" y="32"/>
                </a:cubicBezTo>
                <a:cubicBezTo>
                  <a:pt x="102" y="32"/>
                  <a:pt x="96" y="34"/>
                  <a:pt x="91" y="36"/>
                </a:cubicBezTo>
                <a:cubicBezTo>
                  <a:pt x="91" y="36"/>
                  <a:pt x="91" y="36"/>
                  <a:pt x="91" y="36"/>
                </a:cubicBezTo>
                <a:cubicBezTo>
                  <a:pt x="90" y="36"/>
                  <a:pt x="83" y="39"/>
                  <a:pt x="75" y="39"/>
                </a:cubicBezTo>
                <a:cubicBezTo>
                  <a:pt x="71" y="39"/>
                  <a:pt x="68" y="38"/>
                  <a:pt x="66" y="36"/>
                </a:cubicBezTo>
                <a:cubicBezTo>
                  <a:pt x="62" y="34"/>
                  <a:pt x="61" y="30"/>
                  <a:pt x="61" y="28"/>
                </a:cubicBezTo>
                <a:cubicBezTo>
                  <a:pt x="61" y="24"/>
                  <a:pt x="65" y="20"/>
                  <a:pt x="68" y="19"/>
                </a:cubicBezTo>
                <a:cubicBezTo>
                  <a:pt x="29" y="14"/>
                  <a:pt x="29" y="14"/>
                  <a:pt x="29" y="14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67"/>
                  <a:pt x="31" y="66"/>
                  <a:pt x="33" y="66"/>
                </a:cubicBezTo>
                <a:cubicBezTo>
                  <a:pt x="36" y="66"/>
                  <a:pt x="38" y="68"/>
                  <a:pt x="41" y="69"/>
                </a:cubicBezTo>
                <a:cubicBezTo>
                  <a:pt x="45" y="73"/>
                  <a:pt x="46" y="77"/>
                  <a:pt x="46" y="81"/>
                </a:cubicBezTo>
                <a:cubicBezTo>
                  <a:pt x="49" y="80"/>
                  <a:pt x="52" y="81"/>
                  <a:pt x="55" y="84"/>
                </a:cubicBezTo>
                <a:cubicBezTo>
                  <a:pt x="59" y="87"/>
                  <a:pt x="61" y="91"/>
                  <a:pt x="60" y="95"/>
                </a:cubicBezTo>
                <a:cubicBezTo>
                  <a:pt x="63" y="95"/>
                  <a:pt x="67" y="96"/>
                  <a:pt x="69" y="98"/>
                </a:cubicBezTo>
                <a:cubicBezTo>
                  <a:pt x="73" y="101"/>
                  <a:pt x="75" y="104"/>
                  <a:pt x="75" y="108"/>
                </a:cubicBezTo>
                <a:cubicBezTo>
                  <a:pt x="78" y="107"/>
                  <a:pt x="82" y="108"/>
                  <a:pt x="85" y="111"/>
                </a:cubicBezTo>
                <a:cubicBezTo>
                  <a:pt x="90" y="114"/>
                  <a:pt x="91" y="119"/>
                  <a:pt x="90" y="124"/>
                </a:cubicBezTo>
                <a:cubicBezTo>
                  <a:pt x="93" y="127"/>
                  <a:pt x="93" y="127"/>
                  <a:pt x="93" y="127"/>
                </a:cubicBezTo>
                <a:cubicBezTo>
                  <a:pt x="93" y="127"/>
                  <a:pt x="94" y="128"/>
                  <a:pt x="94" y="128"/>
                </a:cubicBezTo>
                <a:cubicBezTo>
                  <a:pt x="94" y="128"/>
                  <a:pt x="94" y="128"/>
                  <a:pt x="94" y="128"/>
                </a:cubicBezTo>
                <a:cubicBezTo>
                  <a:pt x="95" y="129"/>
                  <a:pt x="97" y="129"/>
                  <a:pt x="98" y="129"/>
                </a:cubicBezTo>
                <a:cubicBezTo>
                  <a:pt x="101" y="129"/>
                  <a:pt x="102" y="128"/>
                  <a:pt x="103" y="126"/>
                </a:cubicBezTo>
                <a:cubicBezTo>
                  <a:pt x="106" y="123"/>
                  <a:pt x="107" y="121"/>
                  <a:pt x="10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2"/>
                  <a:pt x="86" y="102"/>
                  <a:pt x="85" y="101"/>
                </a:cubicBezTo>
                <a:cubicBezTo>
                  <a:pt x="85" y="100"/>
                  <a:pt x="86" y="99"/>
                  <a:pt x="86" y="99"/>
                </a:cubicBezTo>
                <a:cubicBezTo>
                  <a:pt x="87" y="98"/>
                  <a:pt x="89" y="98"/>
                  <a:pt x="90" y="99"/>
                </a:cubicBezTo>
                <a:cubicBezTo>
                  <a:pt x="113" y="118"/>
                  <a:pt x="113" y="118"/>
                  <a:pt x="113" y="118"/>
                </a:cubicBezTo>
                <a:cubicBezTo>
                  <a:pt x="114" y="119"/>
                  <a:pt x="116" y="119"/>
                  <a:pt x="117" y="119"/>
                </a:cubicBezTo>
                <a:cubicBezTo>
                  <a:pt x="119" y="119"/>
                  <a:pt x="121" y="118"/>
                  <a:pt x="123" y="116"/>
                </a:cubicBezTo>
                <a:cubicBezTo>
                  <a:pt x="125" y="114"/>
                  <a:pt x="125" y="112"/>
                  <a:pt x="125" y="110"/>
                </a:cubicBezTo>
                <a:cubicBezTo>
                  <a:pt x="125" y="108"/>
                  <a:pt x="124" y="106"/>
                  <a:pt x="122" y="105"/>
                </a:cubicBezTo>
                <a:cubicBezTo>
                  <a:pt x="119" y="102"/>
                  <a:pt x="119" y="102"/>
                  <a:pt x="119" y="102"/>
                </a:cubicBezTo>
                <a:cubicBezTo>
                  <a:pt x="119" y="102"/>
                  <a:pt x="119" y="102"/>
                  <a:pt x="119" y="102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6" y="92"/>
                  <a:pt x="105" y="91"/>
                  <a:pt x="105" y="90"/>
                </a:cubicBezTo>
                <a:cubicBezTo>
                  <a:pt x="105" y="89"/>
                  <a:pt x="105" y="89"/>
                  <a:pt x="106" y="88"/>
                </a:cubicBezTo>
                <a:cubicBezTo>
                  <a:pt x="107" y="87"/>
                  <a:pt x="109" y="87"/>
                  <a:pt x="110" y="88"/>
                </a:cubicBezTo>
                <a:cubicBezTo>
                  <a:pt x="131" y="105"/>
                  <a:pt x="131" y="105"/>
                  <a:pt x="131" y="105"/>
                </a:cubicBezTo>
                <a:cubicBezTo>
                  <a:pt x="132" y="106"/>
                  <a:pt x="134" y="107"/>
                  <a:pt x="136" y="107"/>
                </a:cubicBezTo>
                <a:cubicBezTo>
                  <a:pt x="138" y="107"/>
                  <a:pt x="141" y="105"/>
                  <a:pt x="143" y="103"/>
                </a:cubicBezTo>
                <a:cubicBezTo>
                  <a:pt x="144" y="101"/>
                  <a:pt x="145" y="99"/>
                  <a:pt x="145" y="97"/>
                </a:cubicBezTo>
                <a:cubicBezTo>
                  <a:pt x="145" y="95"/>
                  <a:pt x="143" y="93"/>
                  <a:pt x="141" y="92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24" y="78"/>
                  <a:pt x="124" y="78"/>
                  <a:pt x="124" y="78"/>
                </a:cubicBezTo>
                <a:cubicBezTo>
                  <a:pt x="123" y="77"/>
                  <a:pt x="123" y="75"/>
                  <a:pt x="124" y="74"/>
                </a:cubicBezTo>
                <a:cubicBezTo>
                  <a:pt x="125" y="73"/>
                  <a:pt x="127" y="73"/>
                  <a:pt x="128" y="7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49" y="91"/>
                  <a:pt x="154" y="90"/>
                  <a:pt x="157" y="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5"/>
          <p:cNvSpPr/>
          <p:nvPr/>
        </p:nvSpPr>
        <p:spPr>
          <a:xfrm>
            <a:off x="6573837" y="3101975"/>
            <a:ext cx="781050" cy="654050"/>
          </a:xfrm>
          <a:custGeom>
            <a:avLst/>
            <a:gdLst/>
            <a:ahLst/>
            <a:cxnLst/>
            <a:rect l="l" t="t" r="r" b="b"/>
            <a:pathLst>
              <a:path w="185" h="155" extrusionOk="0">
                <a:moveTo>
                  <a:pt x="25" y="126"/>
                </a:moveTo>
                <a:cubicBezTo>
                  <a:pt x="25" y="85"/>
                  <a:pt x="25" y="85"/>
                  <a:pt x="25" y="85"/>
                </a:cubicBezTo>
                <a:cubicBezTo>
                  <a:pt x="25" y="81"/>
                  <a:pt x="27" y="79"/>
                  <a:pt x="31" y="79"/>
                </a:cubicBezTo>
                <a:cubicBezTo>
                  <a:pt x="41" y="79"/>
                  <a:pt x="41" y="79"/>
                  <a:pt x="41" y="79"/>
                </a:cubicBezTo>
                <a:cubicBezTo>
                  <a:pt x="44" y="79"/>
                  <a:pt x="47" y="81"/>
                  <a:pt x="47" y="85"/>
                </a:cubicBezTo>
                <a:cubicBezTo>
                  <a:pt x="47" y="126"/>
                  <a:pt x="47" y="126"/>
                  <a:pt x="47" y="126"/>
                </a:cubicBezTo>
                <a:cubicBezTo>
                  <a:pt x="47" y="130"/>
                  <a:pt x="44" y="132"/>
                  <a:pt x="41" y="132"/>
                </a:cubicBezTo>
                <a:cubicBezTo>
                  <a:pt x="31" y="132"/>
                  <a:pt x="31" y="132"/>
                  <a:pt x="31" y="132"/>
                </a:cubicBezTo>
                <a:cubicBezTo>
                  <a:pt x="27" y="132"/>
                  <a:pt x="25" y="130"/>
                  <a:pt x="25" y="126"/>
                </a:cubicBezTo>
                <a:close/>
                <a:moveTo>
                  <a:pt x="68" y="64"/>
                </a:moveTo>
                <a:cubicBezTo>
                  <a:pt x="64" y="64"/>
                  <a:pt x="62" y="66"/>
                  <a:pt x="62" y="70"/>
                </a:cubicBezTo>
                <a:cubicBezTo>
                  <a:pt x="62" y="126"/>
                  <a:pt x="62" y="126"/>
                  <a:pt x="62" y="126"/>
                </a:cubicBezTo>
                <a:cubicBezTo>
                  <a:pt x="62" y="130"/>
                  <a:pt x="64" y="132"/>
                  <a:pt x="68" y="132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81" y="132"/>
                  <a:pt x="84" y="130"/>
                  <a:pt x="84" y="126"/>
                </a:cubicBezTo>
                <a:cubicBezTo>
                  <a:pt x="84" y="70"/>
                  <a:pt x="84" y="70"/>
                  <a:pt x="84" y="70"/>
                </a:cubicBezTo>
                <a:cubicBezTo>
                  <a:pt x="84" y="66"/>
                  <a:pt x="81" y="64"/>
                  <a:pt x="78" y="64"/>
                </a:cubicBezTo>
                <a:lnTo>
                  <a:pt x="68" y="64"/>
                </a:lnTo>
                <a:close/>
                <a:moveTo>
                  <a:pt x="105" y="51"/>
                </a:moveTo>
                <a:cubicBezTo>
                  <a:pt x="101" y="51"/>
                  <a:pt x="99" y="54"/>
                  <a:pt x="99" y="57"/>
                </a:cubicBezTo>
                <a:cubicBezTo>
                  <a:pt x="99" y="126"/>
                  <a:pt x="99" y="126"/>
                  <a:pt x="99" y="126"/>
                </a:cubicBezTo>
                <a:cubicBezTo>
                  <a:pt x="99" y="130"/>
                  <a:pt x="101" y="132"/>
                  <a:pt x="105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8" y="132"/>
                  <a:pt x="121" y="130"/>
                  <a:pt x="121" y="126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21" y="54"/>
                  <a:pt x="118" y="51"/>
                  <a:pt x="115" y="51"/>
                </a:cubicBezTo>
                <a:lnTo>
                  <a:pt x="105" y="51"/>
                </a:lnTo>
                <a:close/>
                <a:moveTo>
                  <a:pt x="142" y="38"/>
                </a:moveTo>
                <a:cubicBezTo>
                  <a:pt x="138" y="38"/>
                  <a:pt x="136" y="41"/>
                  <a:pt x="136" y="44"/>
                </a:cubicBezTo>
                <a:cubicBezTo>
                  <a:pt x="136" y="126"/>
                  <a:pt x="136" y="126"/>
                  <a:pt x="136" y="126"/>
                </a:cubicBezTo>
                <a:cubicBezTo>
                  <a:pt x="136" y="130"/>
                  <a:pt x="138" y="132"/>
                  <a:pt x="142" y="132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55" y="132"/>
                  <a:pt x="158" y="130"/>
                  <a:pt x="158" y="126"/>
                </a:cubicBezTo>
                <a:cubicBezTo>
                  <a:pt x="158" y="44"/>
                  <a:pt x="158" y="44"/>
                  <a:pt x="158" y="44"/>
                </a:cubicBezTo>
                <a:cubicBezTo>
                  <a:pt x="158" y="41"/>
                  <a:pt x="155" y="38"/>
                  <a:pt x="152" y="38"/>
                </a:cubicBezTo>
                <a:lnTo>
                  <a:pt x="142" y="38"/>
                </a:lnTo>
                <a:close/>
                <a:moveTo>
                  <a:pt x="27" y="62"/>
                </a:moveTo>
                <a:cubicBezTo>
                  <a:pt x="67" y="55"/>
                  <a:pt x="104" y="41"/>
                  <a:pt x="137" y="21"/>
                </a:cubicBezTo>
                <a:cubicBezTo>
                  <a:pt x="140" y="27"/>
                  <a:pt x="140" y="27"/>
                  <a:pt x="140" y="27"/>
                </a:cubicBezTo>
                <a:cubicBezTo>
                  <a:pt x="152" y="8"/>
                  <a:pt x="152" y="8"/>
                  <a:pt x="152" y="8"/>
                </a:cubicBezTo>
                <a:cubicBezTo>
                  <a:pt x="130" y="7"/>
                  <a:pt x="130" y="7"/>
                  <a:pt x="130" y="7"/>
                </a:cubicBezTo>
                <a:cubicBezTo>
                  <a:pt x="133" y="14"/>
                  <a:pt x="133" y="14"/>
                  <a:pt x="133" y="14"/>
                </a:cubicBezTo>
                <a:cubicBezTo>
                  <a:pt x="101" y="33"/>
                  <a:pt x="65" y="47"/>
                  <a:pt x="26" y="54"/>
                </a:cubicBezTo>
                <a:lnTo>
                  <a:pt x="27" y="62"/>
                </a:lnTo>
                <a:close/>
                <a:moveTo>
                  <a:pt x="185" y="144"/>
                </a:moveTo>
                <a:cubicBezTo>
                  <a:pt x="166" y="133"/>
                  <a:pt x="166" y="133"/>
                  <a:pt x="166" y="133"/>
                </a:cubicBezTo>
                <a:cubicBezTo>
                  <a:pt x="166" y="140"/>
                  <a:pt x="166" y="140"/>
                  <a:pt x="166" y="140"/>
                </a:cubicBezTo>
                <a:cubicBezTo>
                  <a:pt x="15" y="140"/>
                  <a:pt x="15" y="140"/>
                  <a:pt x="15" y="140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40"/>
                  <a:pt x="7" y="140"/>
                  <a:pt x="7" y="140"/>
                </a:cubicBezTo>
                <a:cubicBezTo>
                  <a:pt x="7" y="144"/>
                  <a:pt x="7" y="144"/>
                  <a:pt x="7" y="144"/>
                </a:cubicBezTo>
                <a:cubicBezTo>
                  <a:pt x="7" y="148"/>
                  <a:pt x="7" y="148"/>
                  <a:pt x="7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6" y="155"/>
                  <a:pt x="166" y="155"/>
                  <a:pt x="166" y="155"/>
                </a:cubicBezTo>
                <a:lnTo>
                  <a:pt x="185" y="1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5"/>
          <p:cNvSpPr/>
          <p:nvPr/>
        </p:nvSpPr>
        <p:spPr>
          <a:xfrm>
            <a:off x="10148887" y="3114675"/>
            <a:ext cx="698500" cy="628650"/>
          </a:xfrm>
          <a:custGeom>
            <a:avLst/>
            <a:gdLst/>
            <a:ahLst/>
            <a:cxnLst/>
            <a:rect l="l" t="t" r="r" b="b"/>
            <a:pathLst>
              <a:path w="166" h="149" extrusionOk="0">
                <a:moveTo>
                  <a:pt x="113" y="20"/>
                </a:moveTo>
                <a:cubicBezTo>
                  <a:pt x="103" y="20"/>
                  <a:pt x="103" y="20"/>
                  <a:pt x="103" y="20"/>
                </a:cubicBezTo>
                <a:cubicBezTo>
                  <a:pt x="102" y="14"/>
                  <a:pt x="98" y="10"/>
                  <a:pt x="92" y="10"/>
                </a:cubicBezTo>
                <a:cubicBezTo>
                  <a:pt x="74" y="10"/>
                  <a:pt x="74" y="10"/>
                  <a:pt x="74" y="10"/>
                </a:cubicBezTo>
                <a:cubicBezTo>
                  <a:pt x="68" y="10"/>
                  <a:pt x="64" y="14"/>
                  <a:pt x="63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4" y="9"/>
                  <a:pt x="62" y="0"/>
                  <a:pt x="71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104" y="0"/>
                  <a:pt x="112" y="9"/>
                  <a:pt x="113" y="20"/>
                </a:cubicBezTo>
                <a:close/>
                <a:moveTo>
                  <a:pt x="25" y="83"/>
                </a:moveTo>
                <a:cubicBezTo>
                  <a:pt x="67" y="83"/>
                  <a:pt x="67" y="83"/>
                  <a:pt x="67" y="83"/>
                </a:cubicBezTo>
                <a:cubicBezTo>
                  <a:pt x="67" y="77"/>
                  <a:pt x="67" y="77"/>
                  <a:pt x="67" y="77"/>
                </a:cubicBezTo>
                <a:cubicBezTo>
                  <a:pt x="67" y="73"/>
                  <a:pt x="71" y="69"/>
                  <a:pt x="75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5" y="69"/>
                  <a:pt x="99" y="73"/>
                  <a:pt x="99" y="77"/>
                </a:cubicBezTo>
                <a:cubicBezTo>
                  <a:pt x="99" y="83"/>
                  <a:pt x="99" y="83"/>
                  <a:pt x="99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53" y="83"/>
                  <a:pt x="164" y="73"/>
                  <a:pt x="166" y="59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6" y="34"/>
                  <a:pt x="157" y="24"/>
                  <a:pt x="146" y="24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4" y="24"/>
                  <a:pt x="114" y="24"/>
                  <a:pt x="114" y="24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9" y="24"/>
                  <a:pt x="0" y="34"/>
                  <a:pt x="0" y="47"/>
                </a:cubicBezTo>
                <a:cubicBezTo>
                  <a:pt x="0" y="59"/>
                  <a:pt x="0" y="59"/>
                  <a:pt x="0" y="59"/>
                </a:cubicBezTo>
                <a:cubicBezTo>
                  <a:pt x="2" y="73"/>
                  <a:pt x="13" y="83"/>
                  <a:pt x="25" y="83"/>
                </a:cubicBezTo>
                <a:close/>
                <a:moveTo>
                  <a:pt x="141" y="90"/>
                </a:moveTo>
                <a:cubicBezTo>
                  <a:pt x="99" y="90"/>
                  <a:pt x="99" y="90"/>
                  <a:pt x="99" y="90"/>
                </a:cubicBezTo>
                <a:cubicBezTo>
                  <a:pt x="99" y="96"/>
                  <a:pt x="99" y="96"/>
                  <a:pt x="99" y="96"/>
                </a:cubicBezTo>
                <a:cubicBezTo>
                  <a:pt x="99" y="100"/>
                  <a:pt x="95" y="104"/>
                  <a:pt x="91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1" y="104"/>
                  <a:pt x="67" y="100"/>
                  <a:pt x="67" y="96"/>
                </a:cubicBezTo>
                <a:cubicBezTo>
                  <a:pt x="67" y="90"/>
                  <a:pt x="67" y="90"/>
                  <a:pt x="67" y="90"/>
                </a:cubicBezTo>
                <a:cubicBezTo>
                  <a:pt x="25" y="90"/>
                  <a:pt x="25" y="90"/>
                  <a:pt x="25" y="90"/>
                </a:cubicBezTo>
                <a:cubicBezTo>
                  <a:pt x="15" y="90"/>
                  <a:pt x="6" y="84"/>
                  <a:pt x="0" y="75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39"/>
                  <a:pt x="9" y="149"/>
                  <a:pt x="20" y="149"/>
                </a:cubicBezTo>
                <a:cubicBezTo>
                  <a:pt x="26" y="149"/>
                  <a:pt x="26" y="149"/>
                  <a:pt x="26" y="149"/>
                </a:cubicBezTo>
                <a:cubicBezTo>
                  <a:pt x="32" y="149"/>
                  <a:pt x="32" y="149"/>
                  <a:pt x="32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33" y="149"/>
                  <a:pt x="133" y="149"/>
                  <a:pt x="133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57" y="149"/>
                  <a:pt x="166" y="139"/>
                  <a:pt x="166" y="127"/>
                </a:cubicBezTo>
                <a:cubicBezTo>
                  <a:pt x="166" y="75"/>
                  <a:pt x="166" y="75"/>
                  <a:pt x="166" y="75"/>
                </a:cubicBezTo>
                <a:cubicBezTo>
                  <a:pt x="160" y="84"/>
                  <a:pt x="151" y="90"/>
                  <a:pt x="141" y="90"/>
                </a:cubicBezTo>
                <a:close/>
                <a:moveTo>
                  <a:pt x="91" y="75"/>
                </a:moveTo>
                <a:cubicBezTo>
                  <a:pt x="75" y="75"/>
                  <a:pt x="75" y="75"/>
                  <a:pt x="75" y="75"/>
                </a:cubicBezTo>
                <a:cubicBezTo>
                  <a:pt x="74" y="75"/>
                  <a:pt x="73" y="76"/>
                  <a:pt x="73" y="78"/>
                </a:cubicBezTo>
                <a:cubicBezTo>
                  <a:pt x="73" y="82"/>
                  <a:pt x="73" y="82"/>
                  <a:pt x="73" y="82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9"/>
                  <a:pt x="73" y="89"/>
                  <a:pt x="73" y="89"/>
                </a:cubicBezTo>
                <a:cubicBezTo>
                  <a:pt x="73" y="91"/>
                  <a:pt x="73" y="91"/>
                  <a:pt x="73" y="91"/>
                </a:cubicBezTo>
                <a:cubicBezTo>
                  <a:pt x="73" y="95"/>
                  <a:pt x="73" y="95"/>
                  <a:pt x="73" y="95"/>
                </a:cubicBezTo>
                <a:cubicBezTo>
                  <a:pt x="73" y="97"/>
                  <a:pt x="74" y="98"/>
                  <a:pt x="75" y="98"/>
                </a:cubicBezTo>
                <a:cubicBezTo>
                  <a:pt x="91" y="98"/>
                  <a:pt x="91" y="98"/>
                  <a:pt x="91" y="98"/>
                </a:cubicBezTo>
                <a:cubicBezTo>
                  <a:pt x="92" y="98"/>
                  <a:pt x="93" y="97"/>
                  <a:pt x="93" y="95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89"/>
                  <a:pt x="93" y="89"/>
                  <a:pt x="93" y="89"/>
                </a:cubicBezTo>
                <a:cubicBezTo>
                  <a:pt x="93" y="84"/>
                  <a:pt x="93" y="84"/>
                  <a:pt x="93" y="84"/>
                </a:cubicBezTo>
                <a:cubicBezTo>
                  <a:pt x="93" y="82"/>
                  <a:pt x="93" y="82"/>
                  <a:pt x="93" y="82"/>
                </a:cubicBezTo>
                <a:cubicBezTo>
                  <a:pt x="93" y="78"/>
                  <a:pt x="93" y="78"/>
                  <a:pt x="93" y="78"/>
                </a:cubicBezTo>
                <a:cubicBezTo>
                  <a:pt x="93" y="76"/>
                  <a:pt x="92" y="75"/>
                  <a:pt x="91" y="7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5"/>
          <p:cNvSpPr/>
          <p:nvPr/>
        </p:nvSpPr>
        <p:spPr>
          <a:xfrm>
            <a:off x="1458912" y="3051175"/>
            <a:ext cx="517525" cy="755650"/>
          </a:xfrm>
          <a:custGeom>
            <a:avLst/>
            <a:gdLst/>
            <a:ahLst/>
            <a:cxnLst/>
            <a:rect l="l" t="t" r="r" b="b"/>
            <a:pathLst>
              <a:path w="123" h="179" extrusionOk="0">
                <a:moveTo>
                  <a:pt x="123" y="119"/>
                </a:moveTo>
                <a:cubicBezTo>
                  <a:pt x="123" y="101"/>
                  <a:pt x="108" y="86"/>
                  <a:pt x="80" y="79"/>
                </a:cubicBezTo>
                <a:cubicBezTo>
                  <a:pt x="77" y="78"/>
                  <a:pt x="61" y="74"/>
                  <a:pt x="58" y="73"/>
                </a:cubicBezTo>
                <a:cubicBezTo>
                  <a:pt x="36" y="68"/>
                  <a:pt x="29" y="64"/>
                  <a:pt x="29" y="59"/>
                </a:cubicBezTo>
                <a:cubicBezTo>
                  <a:pt x="29" y="52"/>
                  <a:pt x="38" y="45"/>
                  <a:pt x="60" y="45"/>
                </a:cubicBezTo>
                <a:cubicBezTo>
                  <a:pt x="76" y="45"/>
                  <a:pt x="92" y="57"/>
                  <a:pt x="92" y="57"/>
                </a:cubicBezTo>
                <a:cubicBezTo>
                  <a:pt x="98" y="61"/>
                  <a:pt x="102" y="61"/>
                  <a:pt x="107" y="56"/>
                </a:cubicBezTo>
                <a:cubicBezTo>
                  <a:pt x="107" y="56"/>
                  <a:pt x="113" y="50"/>
                  <a:pt x="113" y="45"/>
                </a:cubicBezTo>
                <a:cubicBezTo>
                  <a:pt x="113" y="37"/>
                  <a:pt x="94" y="25"/>
                  <a:pt x="74" y="21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3"/>
                  <a:pt x="71" y="0"/>
                  <a:pt x="66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2" y="0"/>
                  <a:pt x="49" y="3"/>
                  <a:pt x="49" y="7"/>
                </a:cubicBezTo>
                <a:cubicBezTo>
                  <a:pt x="49" y="20"/>
                  <a:pt x="49" y="20"/>
                  <a:pt x="49" y="20"/>
                </a:cubicBezTo>
                <a:cubicBezTo>
                  <a:pt x="17" y="23"/>
                  <a:pt x="0" y="40"/>
                  <a:pt x="0" y="59"/>
                </a:cubicBezTo>
                <a:cubicBezTo>
                  <a:pt x="0" y="82"/>
                  <a:pt x="22" y="91"/>
                  <a:pt x="46" y="98"/>
                </a:cubicBezTo>
                <a:cubicBezTo>
                  <a:pt x="50" y="99"/>
                  <a:pt x="69" y="103"/>
                  <a:pt x="72" y="104"/>
                </a:cubicBezTo>
                <a:cubicBezTo>
                  <a:pt x="90" y="108"/>
                  <a:pt x="93" y="115"/>
                  <a:pt x="93" y="119"/>
                </a:cubicBezTo>
                <a:cubicBezTo>
                  <a:pt x="93" y="127"/>
                  <a:pt x="85" y="134"/>
                  <a:pt x="63" y="134"/>
                </a:cubicBezTo>
                <a:cubicBezTo>
                  <a:pt x="47" y="134"/>
                  <a:pt x="25" y="121"/>
                  <a:pt x="25" y="121"/>
                </a:cubicBezTo>
                <a:cubicBezTo>
                  <a:pt x="20" y="117"/>
                  <a:pt x="14" y="118"/>
                  <a:pt x="9" y="124"/>
                </a:cubicBezTo>
                <a:cubicBezTo>
                  <a:pt x="9" y="124"/>
                  <a:pt x="5" y="129"/>
                  <a:pt x="5" y="134"/>
                </a:cubicBezTo>
                <a:cubicBezTo>
                  <a:pt x="5" y="143"/>
                  <a:pt x="27" y="154"/>
                  <a:pt x="49" y="158"/>
                </a:cubicBezTo>
                <a:cubicBezTo>
                  <a:pt x="49" y="172"/>
                  <a:pt x="49" y="172"/>
                  <a:pt x="49" y="172"/>
                </a:cubicBezTo>
                <a:cubicBezTo>
                  <a:pt x="49" y="176"/>
                  <a:pt x="52" y="179"/>
                  <a:pt x="57" y="179"/>
                </a:cubicBezTo>
                <a:cubicBezTo>
                  <a:pt x="66" y="179"/>
                  <a:pt x="66" y="179"/>
                  <a:pt x="66" y="179"/>
                </a:cubicBezTo>
                <a:cubicBezTo>
                  <a:pt x="71" y="179"/>
                  <a:pt x="74" y="176"/>
                  <a:pt x="74" y="172"/>
                </a:cubicBezTo>
                <a:cubicBezTo>
                  <a:pt x="74" y="159"/>
                  <a:pt x="74" y="159"/>
                  <a:pt x="74" y="159"/>
                </a:cubicBezTo>
                <a:cubicBezTo>
                  <a:pt x="108" y="155"/>
                  <a:pt x="123" y="138"/>
                  <a:pt x="123" y="1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8348662" y="3059112"/>
            <a:ext cx="741362" cy="742950"/>
          </a:xfrm>
          <a:custGeom>
            <a:avLst/>
            <a:gdLst/>
            <a:ahLst/>
            <a:cxnLst/>
            <a:rect l="l" t="t" r="r" b="b"/>
            <a:pathLst>
              <a:path w="176" h="176" extrusionOk="0">
                <a:moveTo>
                  <a:pt x="100" y="172"/>
                </a:moveTo>
                <a:cubicBezTo>
                  <a:pt x="104" y="150"/>
                  <a:pt x="104" y="150"/>
                  <a:pt x="104" y="150"/>
                </a:cubicBezTo>
                <a:cubicBezTo>
                  <a:pt x="110" y="149"/>
                  <a:pt x="116" y="146"/>
                  <a:pt x="121" y="143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40" y="158"/>
                  <a:pt x="142" y="157"/>
                  <a:pt x="144" y="156"/>
                </a:cubicBezTo>
                <a:cubicBezTo>
                  <a:pt x="156" y="143"/>
                  <a:pt x="156" y="143"/>
                  <a:pt x="156" y="143"/>
                </a:cubicBezTo>
                <a:cubicBezTo>
                  <a:pt x="158" y="142"/>
                  <a:pt x="158" y="140"/>
                  <a:pt x="157" y="139"/>
                </a:cubicBezTo>
                <a:cubicBezTo>
                  <a:pt x="144" y="121"/>
                  <a:pt x="144" y="121"/>
                  <a:pt x="144" y="121"/>
                </a:cubicBezTo>
                <a:cubicBezTo>
                  <a:pt x="147" y="115"/>
                  <a:pt x="149" y="110"/>
                  <a:pt x="151" y="104"/>
                </a:cubicBezTo>
                <a:cubicBezTo>
                  <a:pt x="172" y="100"/>
                  <a:pt x="172" y="100"/>
                  <a:pt x="172" y="100"/>
                </a:cubicBezTo>
                <a:cubicBezTo>
                  <a:pt x="174" y="100"/>
                  <a:pt x="176" y="98"/>
                  <a:pt x="176" y="97"/>
                </a:cubicBezTo>
                <a:cubicBezTo>
                  <a:pt x="176" y="79"/>
                  <a:pt x="176" y="79"/>
                  <a:pt x="176" y="79"/>
                </a:cubicBezTo>
                <a:cubicBezTo>
                  <a:pt x="176" y="77"/>
                  <a:pt x="174" y="75"/>
                  <a:pt x="172" y="75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9" y="65"/>
                  <a:pt x="147" y="60"/>
                  <a:pt x="144" y="55"/>
                </a:cubicBezTo>
                <a:cubicBezTo>
                  <a:pt x="157" y="37"/>
                  <a:pt x="157" y="37"/>
                  <a:pt x="157" y="37"/>
                </a:cubicBezTo>
                <a:cubicBezTo>
                  <a:pt x="158" y="35"/>
                  <a:pt x="158" y="33"/>
                  <a:pt x="156" y="32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2" y="18"/>
                  <a:pt x="140" y="18"/>
                  <a:pt x="139" y="19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16" y="29"/>
                  <a:pt x="110" y="26"/>
                  <a:pt x="104" y="25"/>
                </a:cubicBezTo>
                <a:cubicBezTo>
                  <a:pt x="100" y="3"/>
                  <a:pt x="100" y="3"/>
                  <a:pt x="100" y="3"/>
                </a:cubicBezTo>
                <a:cubicBezTo>
                  <a:pt x="100" y="1"/>
                  <a:pt x="99" y="0"/>
                  <a:pt x="97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7" y="0"/>
                  <a:pt x="75" y="1"/>
                  <a:pt x="75" y="3"/>
                </a:cubicBezTo>
                <a:cubicBezTo>
                  <a:pt x="72" y="25"/>
                  <a:pt x="72" y="25"/>
                  <a:pt x="72" y="25"/>
                </a:cubicBezTo>
                <a:cubicBezTo>
                  <a:pt x="66" y="26"/>
                  <a:pt x="60" y="29"/>
                  <a:pt x="55" y="32"/>
                </a:cubicBezTo>
                <a:cubicBezTo>
                  <a:pt x="37" y="19"/>
                  <a:pt x="37" y="19"/>
                  <a:pt x="37" y="19"/>
                </a:cubicBezTo>
                <a:cubicBezTo>
                  <a:pt x="35" y="18"/>
                  <a:pt x="33" y="18"/>
                  <a:pt x="32" y="19"/>
                </a:cubicBezTo>
                <a:cubicBezTo>
                  <a:pt x="19" y="32"/>
                  <a:pt x="19" y="32"/>
                  <a:pt x="19" y="32"/>
                </a:cubicBezTo>
                <a:cubicBezTo>
                  <a:pt x="18" y="33"/>
                  <a:pt x="18" y="35"/>
                  <a:pt x="19" y="37"/>
                </a:cubicBezTo>
                <a:cubicBezTo>
                  <a:pt x="32" y="55"/>
                  <a:pt x="32" y="55"/>
                  <a:pt x="32" y="55"/>
                </a:cubicBezTo>
                <a:cubicBezTo>
                  <a:pt x="29" y="60"/>
                  <a:pt x="27" y="65"/>
                  <a:pt x="25" y="72"/>
                </a:cubicBezTo>
                <a:cubicBezTo>
                  <a:pt x="3" y="75"/>
                  <a:pt x="3" y="75"/>
                  <a:pt x="3" y="75"/>
                </a:cubicBezTo>
                <a:cubicBezTo>
                  <a:pt x="1" y="75"/>
                  <a:pt x="0" y="77"/>
                  <a:pt x="0" y="79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8"/>
                  <a:pt x="1" y="100"/>
                  <a:pt x="3" y="100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7" y="110"/>
                  <a:pt x="29" y="115"/>
                  <a:pt x="32" y="121"/>
                </a:cubicBezTo>
                <a:cubicBezTo>
                  <a:pt x="19" y="139"/>
                  <a:pt x="19" y="139"/>
                  <a:pt x="19" y="139"/>
                </a:cubicBezTo>
                <a:cubicBezTo>
                  <a:pt x="18" y="140"/>
                  <a:pt x="18" y="142"/>
                  <a:pt x="19" y="143"/>
                </a:cubicBezTo>
                <a:cubicBezTo>
                  <a:pt x="32" y="156"/>
                  <a:pt x="32" y="156"/>
                  <a:pt x="32" y="156"/>
                </a:cubicBezTo>
                <a:cubicBezTo>
                  <a:pt x="33" y="157"/>
                  <a:pt x="35" y="158"/>
                  <a:pt x="37" y="157"/>
                </a:cubicBezTo>
                <a:cubicBezTo>
                  <a:pt x="55" y="143"/>
                  <a:pt x="55" y="143"/>
                  <a:pt x="55" y="143"/>
                </a:cubicBezTo>
                <a:cubicBezTo>
                  <a:pt x="60" y="146"/>
                  <a:pt x="66" y="149"/>
                  <a:pt x="72" y="150"/>
                </a:cubicBezTo>
                <a:cubicBezTo>
                  <a:pt x="75" y="172"/>
                  <a:pt x="75" y="172"/>
                  <a:pt x="75" y="172"/>
                </a:cubicBezTo>
                <a:cubicBezTo>
                  <a:pt x="75" y="174"/>
                  <a:pt x="77" y="176"/>
                  <a:pt x="79" y="176"/>
                </a:cubicBezTo>
                <a:cubicBezTo>
                  <a:pt x="97" y="176"/>
                  <a:pt x="97" y="176"/>
                  <a:pt x="97" y="176"/>
                </a:cubicBezTo>
                <a:cubicBezTo>
                  <a:pt x="99" y="176"/>
                  <a:pt x="100" y="174"/>
                  <a:pt x="100" y="172"/>
                </a:cubicBezTo>
                <a:close/>
                <a:moveTo>
                  <a:pt x="55" y="88"/>
                </a:moveTo>
                <a:cubicBezTo>
                  <a:pt x="55" y="70"/>
                  <a:pt x="70" y="55"/>
                  <a:pt x="88" y="55"/>
                </a:cubicBezTo>
                <a:cubicBezTo>
                  <a:pt x="106" y="55"/>
                  <a:pt x="120" y="70"/>
                  <a:pt x="120" y="88"/>
                </a:cubicBezTo>
                <a:cubicBezTo>
                  <a:pt x="120" y="106"/>
                  <a:pt x="106" y="120"/>
                  <a:pt x="88" y="120"/>
                </a:cubicBezTo>
                <a:cubicBezTo>
                  <a:pt x="70" y="120"/>
                  <a:pt x="55" y="106"/>
                  <a:pt x="55" y="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5E727E8-A2DA-D940-8E64-4EDA7ECB8722}"/>
              </a:ext>
            </a:extLst>
          </p:cNvPr>
          <p:cNvGrpSpPr/>
          <p:nvPr/>
        </p:nvGrpSpPr>
        <p:grpSpPr>
          <a:xfrm>
            <a:off x="742950" y="2455862"/>
            <a:ext cx="10702925" cy="1949450"/>
            <a:chOff x="742950" y="2455862"/>
            <a:chExt cx="10702925" cy="1949450"/>
          </a:xfrm>
        </p:grpSpPr>
        <p:sp>
          <p:nvSpPr>
            <p:cNvPr id="174" name="Google Shape;174;p15"/>
            <p:cNvSpPr/>
            <p:nvPr/>
          </p:nvSpPr>
          <p:spPr>
            <a:xfrm>
              <a:off x="7745412" y="2455862"/>
              <a:ext cx="1947862" cy="974725"/>
            </a:xfrm>
            <a:custGeom>
              <a:avLst/>
              <a:gdLst/>
              <a:ahLst/>
              <a:cxnLst/>
              <a:rect l="l" t="t" r="r" b="b"/>
              <a:pathLst>
                <a:path w="462" h="231" extrusionOk="0">
                  <a:moveTo>
                    <a:pt x="231" y="46"/>
                  </a:moveTo>
                  <a:cubicBezTo>
                    <a:pt x="129" y="46"/>
                    <a:pt x="47" y="129"/>
                    <a:pt x="47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03"/>
                    <a:pt x="104" y="0"/>
                    <a:pt x="231" y="0"/>
                  </a:cubicBezTo>
                  <a:cubicBezTo>
                    <a:pt x="359" y="0"/>
                    <a:pt x="462" y="103"/>
                    <a:pt x="462" y="231"/>
                  </a:cubicBezTo>
                  <a:cubicBezTo>
                    <a:pt x="416" y="231"/>
                    <a:pt x="416" y="231"/>
                    <a:pt x="416" y="231"/>
                  </a:cubicBezTo>
                  <a:cubicBezTo>
                    <a:pt x="416" y="129"/>
                    <a:pt x="333" y="46"/>
                    <a:pt x="231" y="46"/>
                  </a:cubicBezTo>
                  <a:close/>
                </a:path>
              </a:pathLst>
            </a:custGeom>
            <a:solidFill>
              <a:srgbClr val="F7E9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5997575" y="3430587"/>
              <a:ext cx="1946275" cy="974725"/>
            </a:xfrm>
            <a:custGeom>
              <a:avLst/>
              <a:gdLst/>
              <a:ahLst/>
              <a:cxnLst/>
              <a:rect l="l" t="t" r="r" b="b"/>
              <a:pathLst>
                <a:path w="462" h="231" extrusionOk="0">
                  <a:moveTo>
                    <a:pt x="231" y="231"/>
                  </a:moveTo>
                  <a:cubicBezTo>
                    <a:pt x="103" y="231"/>
                    <a:pt x="0" y="127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01"/>
                    <a:pt x="129" y="184"/>
                    <a:pt x="231" y="184"/>
                  </a:cubicBezTo>
                  <a:cubicBezTo>
                    <a:pt x="332" y="184"/>
                    <a:pt x="415" y="101"/>
                    <a:pt x="415" y="0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62" y="127"/>
                    <a:pt x="358" y="231"/>
                    <a:pt x="231" y="231"/>
                  </a:cubicBezTo>
                  <a:close/>
                </a:path>
              </a:pathLst>
            </a:custGeom>
            <a:solidFill>
              <a:srgbClr val="F2E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9499600" y="3430587"/>
              <a:ext cx="1946275" cy="974725"/>
            </a:xfrm>
            <a:custGeom>
              <a:avLst/>
              <a:gdLst/>
              <a:ahLst/>
              <a:cxnLst/>
              <a:rect l="l" t="t" r="r" b="b"/>
              <a:pathLst>
                <a:path w="462" h="231" extrusionOk="0">
                  <a:moveTo>
                    <a:pt x="231" y="231"/>
                  </a:moveTo>
                  <a:cubicBezTo>
                    <a:pt x="103" y="231"/>
                    <a:pt x="0" y="127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01"/>
                    <a:pt x="129" y="184"/>
                    <a:pt x="231" y="184"/>
                  </a:cubicBezTo>
                  <a:cubicBezTo>
                    <a:pt x="332" y="184"/>
                    <a:pt x="415" y="101"/>
                    <a:pt x="415" y="0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62" y="127"/>
                    <a:pt x="358" y="231"/>
                    <a:pt x="231" y="231"/>
                  </a:cubicBez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4243387" y="2455862"/>
              <a:ext cx="1947862" cy="974725"/>
            </a:xfrm>
            <a:custGeom>
              <a:avLst/>
              <a:gdLst/>
              <a:ahLst/>
              <a:cxnLst/>
              <a:rect l="l" t="t" r="r" b="b"/>
              <a:pathLst>
                <a:path w="462" h="231" extrusionOk="0">
                  <a:moveTo>
                    <a:pt x="231" y="46"/>
                  </a:moveTo>
                  <a:cubicBezTo>
                    <a:pt x="130" y="46"/>
                    <a:pt x="47" y="129"/>
                    <a:pt x="47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03"/>
                    <a:pt x="104" y="0"/>
                    <a:pt x="231" y="0"/>
                  </a:cubicBezTo>
                  <a:cubicBezTo>
                    <a:pt x="359" y="0"/>
                    <a:pt x="462" y="103"/>
                    <a:pt x="462" y="231"/>
                  </a:cubicBezTo>
                  <a:cubicBezTo>
                    <a:pt x="416" y="231"/>
                    <a:pt x="416" y="231"/>
                    <a:pt x="416" y="231"/>
                  </a:cubicBezTo>
                  <a:cubicBezTo>
                    <a:pt x="416" y="129"/>
                    <a:pt x="333" y="46"/>
                    <a:pt x="231" y="46"/>
                  </a:cubicBezTo>
                  <a:close/>
                </a:path>
              </a:pathLst>
            </a:custGeom>
            <a:solidFill>
              <a:srgbClr val="DFF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2495550" y="3430587"/>
              <a:ext cx="1946275" cy="974725"/>
            </a:xfrm>
            <a:custGeom>
              <a:avLst/>
              <a:gdLst/>
              <a:ahLst/>
              <a:cxnLst/>
              <a:rect l="l" t="t" r="r" b="b"/>
              <a:pathLst>
                <a:path w="462" h="231" extrusionOk="0">
                  <a:moveTo>
                    <a:pt x="231" y="231"/>
                  </a:moveTo>
                  <a:cubicBezTo>
                    <a:pt x="103" y="231"/>
                    <a:pt x="0" y="127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01"/>
                    <a:pt x="129" y="184"/>
                    <a:pt x="231" y="184"/>
                  </a:cubicBezTo>
                  <a:cubicBezTo>
                    <a:pt x="333" y="184"/>
                    <a:pt x="415" y="101"/>
                    <a:pt x="415" y="0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62" y="127"/>
                    <a:pt x="358" y="231"/>
                    <a:pt x="231" y="231"/>
                  </a:cubicBezTo>
                  <a:close/>
                </a:path>
              </a:pathLst>
            </a:custGeom>
            <a:solidFill>
              <a:srgbClr val="DFED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742950" y="2455862"/>
              <a:ext cx="1946275" cy="974725"/>
            </a:xfrm>
            <a:custGeom>
              <a:avLst/>
              <a:gdLst/>
              <a:ahLst/>
              <a:cxnLst/>
              <a:rect l="l" t="t" r="r" b="b"/>
              <a:pathLst>
                <a:path w="462" h="231" extrusionOk="0">
                  <a:moveTo>
                    <a:pt x="231" y="46"/>
                  </a:moveTo>
                  <a:cubicBezTo>
                    <a:pt x="130" y="46"/>
                    <a:pt x="47" y="129"/>
                    <a:pt x="47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03"/>
                    <a:pt x="104" y="0"/>
                    <a:pt x="231" y="0"/>
                  </a:cubicBezTo>
                  <a:cubicBezTo>
                    <a:pt x="359" y="0"/>
                    <a:pt x="462" y="103"/>
                    <a:pt x="462" y="231"/>
                  </a:cubicBezTo>
                  <a:cubicBezTo>
                    <a:pt x="416" y="231"/>
                    <a:pt x="416" y="231"/>
                    <a:pt x="416" y="231"/>
                  </a:cubicBezTo>
                  <a:cubicBezTo>
                    <a:pt x="416" y="129"/>
                    <a:pt x="333" y="46"/>
                    <a:pt x="231" y="46"/>
                  </a:cubicBezTo>
                  <a:close/>
                </a:path>
              </a:pathLst>
            </a:custGeom>
            <a:solidFill>
              <a:srgbClr val="D3E4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6C345E8-1E9B-1246-85AB-A8EFC1EAA3D0}"/>
              </a:ext>
            </a:extLst>
          </p:cNvPr>
          <p:cNvGrpSpPr/>
          <p:nvPr/>
        </p:nvGrpSpPr>
        <p:grpSpPr>
          <a:xfrm>
            <a:off x="742950" y="2455862"/>
            <a:ext cx="10702925" cy="1949450"/>
            <a:chOff x="742950" y="2455862"/>
            <a:chExt cx="10702925" cy="1949450"/>
          </a:xfrm>
        </p:grpSpPr>
        <p:sp>
          <p:nvSpPr>
            <p:cNvPr id="180" name="Google Shape;180;p15"/>
            <p:cNvSpPr/>
            <p:nvPr/>
          </p:nvSpPr>
          <p:spPr>
            <a:xfrm>
              <a:off x="7745412" y="3430587"/>
              <a:ext cx="1947862" cy="974725"/>
            </a:xfrm>
            <a:custGeom>
              <a:avLst/>
              <a:gdLst/>
              <a:ahLst/>
              <a:cxnLst/>
              <a:rect l="l" t="t" r="r" b="b"/>
              <a:pathLst>
                <a:path w="462" h="231" extrusionOk="0">
                  <a:moveTo>
                    <a:pt x="231" y="231"/>
                  </a:moveTo>
                  <a:cubicBezTo>
                    <a:pt x="104" y="231"/>
                    <a:pt x="0" y="127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01"/>
                    <a:pt x="129" y="184"/>
                    <a:pt x="231" y="184"/>
                  </a:cubicBezTo>
                  <a:cubicBezTo>
                    <a:pt x="333" y="184"/>
                    <a:pt x="416" y="101"/>
                    <a:pt x="416" y="0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62" y="127"/>
                    <a:pt x="359" y="231"/>
                    <a:pt x="231" y="231"/>
                  </a:cubicBezTo>
                  <a:close/>
                </a:path>
              </a:pathLst>
            </a:custGeom>
            <a:solidFill>
              <a:srgbClr val="E24E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5997575" y="2455862"/>
              <a:ext cx="1946275" cy="974725"/>
            </a:xfrm>
            <a:custGeom>
              <a:avLst/>
              <a:gdLst/>
              <a:ahLst/>
              <a:cxnLst/>
              <a:rect l="l" t="t" r="r" b="b"/>
              <a:pathLst>
                <a:path w="462" h="231" extrusionOk="0">
                  <a:moveTo>
                    <a:pt x="231" y="46"/>
                  </a:moveTo>
                  <a:cubicBezTo>
                    <a:pt x="129" y="46"/>
                    <a:pt x="46" y="129"/>
                    <a:pt x="46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03"/>
                    <a:pt x="103" y="0"/>
                    <a:pt x="231" y="0"/>
                  </a:cubicBezTo>
                  <a:cubicBezTo>
                    <a:pt x="358" y="0"/>
                    <a:pt x="462" y="103"/>
                    <a:pt x="462" y="231"/>
                  </a:cubicBezTo>
                  <a:cubicBezTo>
                    <a:pt x="415" y="231"/>
                    <a:pt x="415" y="231"/>
                    <a:pt x="415" y="231"/>
                  </a:cubicBezTo>
                  <a:cubicBezTo>
                    <a:pt x="415" y="129"/>
                    <a:pt x="332" y="46"/>
                    <a:pt x="231" y="46"/>
                  </a:cubicBezTo>
                  <a:close/>
                </a:path>
              </a:pathLst>
            </a:custGeom>
            <a:solidFill>
              <a:srgbClr val="8C13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9499600" y="2455862"/>
              <a:ext cx="1946275" cy="974725"/>
            </a:xfrm>
            <a:custGeom>
              <a:avLst/>
              <a:gdLst/>
              <a:ahLst/>
              <a:cxnLst/>
              <a:rect l="l" t="t" r="r" b="b"/>
              <a:pathLst>
                <a:path w="462" h="231" extrusionOk="0">
                  <a:moveTo>
                    <a:pt x="231" y="46"/>
                  </a:moveTo>
                  <a:cubicBezTo>
                    <a:pt x="129" y="46"/>
                    <a:pt x="46" y="129"/>
                    <a:pt x="46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03"/>
                    <a:pt x="103" y="0"/>
                    <a:pt x="231" y="0"/>
                  </a:cubicBezTo>
                  <a:cubicBezTo>
                    <a:pt x="358" y="0"/>
                    <a:pt x="462" y="103"/>
                    <a:pt x="462" y="231"/>
                  </a:cubicBezTo>
                  <a:cubicBezTo>
                    <a:pt x="415" y="231"/>
                    <a:pt x="415" y="231"/>
                    <a:pt x="415" y="231"/>
                  </a:cubicBezTo>
                  <a:cubicBezTo>
                    <a:pt x="415" y="129"/>
                    <a:pt x="332" y="46"/>
                    <a:pt x="231" y="46"/>
                  </a:cubicBezTo>
                  <a:close/>
                </a:path>
              </a:pathLst>
            </a:custGeom>
            <a:solidFill>
              <a:srgbClr val="FF9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243387" y="3430587"/>
              <a:ext cx="1947862" cy="974725"/>
            </a:xfrm>
            <a:custGeom>
              <a:avLst/>
              <a:gdLst/>
              <a:ahLst/>
              <a:cxnLst/>
              <a:rect l="l" t="t" r="r" b="b"/>
              <a:pathLst>
                <a:path w="462" h="231" extrusionOk="0">
                  <a:moveTo>
                    <a:pt x="231" y="231"/>
                  </a:moveTo>
                  <a:cubicBezTo>
                    <a:pt x="104" y="231"/>
                    <a:pt x="0" y="127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01"/>
                    <a:pt x="130" y="184"/>
                    <a:pt x="231" y="184"/>
                  </a:cubicBezTo>
                  <a:cubicBezTo>
                    <a:pt x="333" y="184"/>
                    <a:pt x="416" y="101"/>
                    <a:pt x="416" y="0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62" y="127"/>
                    <a:pt x="359" y="231"/>
                    <a:pt x="231" y="231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2495550" y="2455862"/>
              <a:ext cx="1946275" cy="974725"/>
            </a:xfrm>
            <a:custGeom>
              <a:avLst/>
              <a:gdLst/>
              <a:ahLst/>
              <a:cxnLst/>
              <a:rect l="l" t="t" r="r" b="b"/>
              <a:pathLst>
                <a:path w="462" h="231" extrusionOk="0">
                  <a:moveTo>
                    <a:pt x="231" y="46"/>
                  </a:moveTo>
                  <a:cubicBezTo>
                    <a:pt x="129" y="46"/>
                    <a:pt x="46" y="129"/>
                    <a:pt x="46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03"/>
                    <a:pt x="103" y="0"/>
                    <a:pt x="231" y="0"/>
                  </a:cubicBezTo>
                  <a:cubicBezTo>
                    <a:pt x="358" y="0"/>
                    <a:pt x="462" y="103"/>
                    <a:pt x="462" y="231"/>
                  </a:cubicBezTo>
                  <a:cubicBezTo>
                    <a:pt x="415" y="231"/>
                    <a:pt x="415" y="231"/>
                    <a:pt x="415" y="231"/>
                  </a:cubicBezTo>
                  <a:cubicBezTo>
                    <a:pt x="415" y="129"/>
                    <a:pt x="333" y="46"/>
                    <a:pt x="231" y="46"/>
                  </a:cubicBezTo>
                  <a:close/>
                </a:path>
              </a:pathLst>
            </a:custGeom>
            <a:solidFill>
              <a:srgbClr val="39B3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742950" y="3430587"/>
              <a:ext cx="1946275" cy="974725"/>
            </a:xfrm>
            <a:custGeom>
              <a:avLst/>
              <a:gdLst/>
              <a:ahLst/>
              <a:cxnLst/>
              <a:rect l="l" t="t" r="r" b="b"/>
              <a:pathLst>
                <a:path w="462" h="231" extrusionOk="0">
                  <a:moveTo>
                    <a:pt x="231" y="231"/>
                  </a:moveTo>
                  <a:cubicBezTo>
                    <a:pt x="104" y="231"/>
                    <a:pt x="0" y="127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01"/>
                    <a:pt x="130" y="184"/>
                    <a:pt x="231" y="184"/>
                  </a:cubicBezTo>
                  <a:cubicBezTo>
                    <a:pt x="333" y="184"/>
                    <a:pt x="416" y="101"/>
                    <a:pt x="416" y="0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62" y="127"/>
                    <a:pt x="359" y="231"/>
                    <a:pt x="231" y="231"/>
                  </a:cubicBezTo>
                  <a:close/>
                </a:path>
              </a:pathLst>
            </a:custGeom>
            <a:solidFill>
              <a:srgbClr val="0953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5"/>
          <p:cNvSpPr txBox="1"/>
          <p:nvPr/>
        </p:nvSpPr>
        <p:spPr>
          <a:xfrm>
            <a:off x="1133475" y="1012825"/>
            <a:ext cx="138747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/>
          </a:p>
        </p:txBody>
      </p:sp>
      <p:sp>
        <p:nvSpPr>
          <p:cNvPr id="187" name="Google Shape;187;p15"/>
          <p:cNvSpPr txBox="1"/>
          <p:nvPr/>
        </p:nvSpPr>
        <p:spPr>
          <a:xfrm>
            <a:off x="2887662" y="5192712"/>
            <a:ext cx="140017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188" name="Google Shape;188;p15"/>
          <p:cNvSpPr txBox="1"/>
          <p:nvPr/>
        </p:nvSpPr>
        <p:spPr>
          <a:xfrm>
            <a:off x="4640262" y="1012825"/>
            <a:ext cx="141287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/>
          </a:p>
        </p:txBody>
      </p:sp>
      <p:sp>
        <p:nvSpPr>
          <p:cNvPr id="189" name="Google Shape;189;p15"/>
          <p:cNvSpPr txBox="1"/>
          <p:nvPr/>
        </p:nvSpPr>
        <p:spPr>
          <a:xfrm>
            <a:off x="6384925" y="5192712"/>
            <a:ext cx="14081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190" name="Google Shape;190;p15"/>
          <p:cNvSpPr txBox="1"/>
          <p:nvPr/>
        </p:nvSpPr>
        <p:spPr>
          <a:xfrm>
            <a:off x="8061325" y="1012825"/>
            <a:ext cx="158908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2008</a:t>
            </a:r>
            <a:endParaRPr/>
          </a:p>
        </p:txBody>
      </p:sp>
      <p:sp>
        <p:nvSpPr>
          <p:cNvPr id="191" name="Google Shape;191;p15"/>
          <p:cNvSpPr txBox="1"/>
          <p:nvPr/>
        </p:nvSpPr>
        <p:spPr>
          <a:xfrm>
            <a:off x="9798050" y="5192712"/>
            <a:ext cx="15732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2020</a:t>
            </a:r>
            <a:endParaRPr/>
          </a:p>
        </p:txBody>
      </p:sp>
      <p:sp>
        <p:nvSpPr>
          <p:cNvPr id="192" name="Google Shape;192;p15"/>
          <p:cNvSpPr txBox="1"/>
          <p:nvPr/>
        </p:nvSpPr>
        <p:spPr>
          <a:xfrm>
            <a:off x="6191250" y="784225"/>
            <a:ext cx="13985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93" name="Google Shape;193;p15"/>
          <p:cNvSpPr txBox="1"/>
          <p:nvPr/>
        </p:nvSpPr>
        <p:spPr>
          <a:xfrm>
            <a:off x="9772650" y="781050"/>
            <a:ext cx="140017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94" name="Google Shape;194;p15"/>
          <p:cNvSpPr txBox="1"/>
          <p:nvPr/>
        </p:nvSpPr>
        <p:spPr>
          <a:xfrm>
            <a:off x="1096962" y="4989512"/>
            <a:ext cx="1398587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95" name="Google Shape;195;p15"/>
          <p:cNvSpPr txBox="1"/>
          <p:nvPr/>
        </p:nvSpPr>
        <p:spPr>
          <a:xfrm>
            <a:off x="4518025" y="4991100"/>
            <a:ext cx="140017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96" name="Google Shape;196;p15"/>
          <p:cNvSpPr txBox="1"/>
          <p:nvPr/>
        </p:nvSpPr>
        <p:spPr>
          <a:xfrm>
            <a:off x="8101012" y="4989512"/>
            <a:ext cx="1398587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1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2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5" dur="5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6" dur="5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7" grpId="0"/>
          <p:bldP spid="168" grpId="0" animBg="1"/>
          <p:bldP spid="169" grpId="0" animBg="1"/>
          <p:bldP spid="170" grpId="0" animBg="1"/>
          <p:bldP spid="171" grpId="0" animBg="1"/>
          <p:bldP spid="172" grpId="0" animBg="1"/>
          <p:bldP spid="173" grpId="0" animBg="1"/>
          <p:bldP spid="186" grpId="0"/>
          <p:bldP spid="187" grpId="0"/>
          <p:bldP spid="188" grpId="0"/>
          <p:bldP spid="189" grpId="0"/>
          <p:bldP spid="190" grpId="0"/>
          <p:bldP spid="191" grpId="0"/>
          <p:bldP spid="192" grpId="0"/>
          <p:bldP spid="193" grpId="0"/>
          <p:bldP spid="194" grpId="0"/>
          <p:bldP spid="195" grpId="0"/>
          <p:bldP spid="19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7" grpId="0"/>
          <p:bldP spid="168" grpId="0" animBg="1"/>
          <p:bldP spid="169" grpId="0" animBg="1"/>
          <p:bldP spid="170" grpId="0" animBg="1"/>
          <p:bldP spid="171" grpId="0" animBg="1"/>
          <p:bldP spid="172" grpId="0" animBg="1"/>
          <p:bldP spid="173" grpId="0" animBg="1"/>
          <p:bldP spid="186" grpId="0"/>
          <p:bldP spid="187" grpId="0"/>
          <p:bldP spid="188" grpId="0"/>
          <p:bldP spid="189" grpId="0"/>
          <p:bldP spid="190" grpId="0"/>
          <p:bldP spid="191" grpId="0"/>
          <p:bldP spid="192" grpId="0"/>
          <p:bldP spid="193" grpId="0"/>
          <p:bldP spid="194" grpId="0"/>
          <p:bldP spid="195" grpId="0"/>
          <p:bldP spid="196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42"/>
          <p:cNvSpPr txBox="1"/>
          <p:nvPr/>
        </p:nvSpPr>
        <p:spPr>
          <a:xfrm>
            <a:off x="550862" y="803275"/>
            <a:ext cx="12938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113" name="Google Shape;1113;p42"/>
          <p:cNvSpPr txBox="1"/>
          <p:nvPr/>
        </p:nvSpPr>
        <p:spPr>
          <a:xfrm>
            <a:off x="12700" y="0"/>
            <a:ext cx="12179300" cy="685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42"/>
          <p:cNvSpPr/>
          <p:nvPr/>
        </p:nvSpPr>
        <p:spPr>
          <a:xfrm>
            <a:off x="841375" y="5127625"/>
            <a:ext cx="690562" cy="820737"/>
          </a:xfrm>
          <a:custGeom>
            <a:avLst/>
            <a:gdLst/>
            <a:ahLst/>
            <a:cxnLst/>
            <a:rect l="l" t="t" r="r" b="b"/>
            <a:pathLst>
              <a:path w="176" h="209" extrusionOk="0">
                <a:moveTo>
                  <a:pt x="118" y="202"/>
                </a:moveTo>
                <a:cubicBezTo>
                  <a:pt x="118" y="206"/>
                  <a:pt x="114" y="209"/>
                  <a:pt x="110" y="209"/>
                </a:cubicBezTo>
                <a:cubicBezTo>
                  <a:pt x="66" y="209"/>
                  <a:pt x="66" y="209"/>
                  <a:pt x="66" y="209"/>
                </a:cubicBezTo>
                <a:cubicBezTo>
                  <a:pt x="62" y="209"/>
                  <a:pt x="59" y="206"/>
                  <a:pt x="59" y="202"/>
                </a:cubicBezTo>
                <a:cubicBezTo>
                  <a:pt x="59" y="198"/>
                  <a:pt x="62" y="195"/>
                  <a:pt x="66" y="195"/>
                </a:cubicBezTo>
                <a:cubicBezTo>
                  <a:pt x="110" y="195"/>
                  <a:pt x="110" y="195"/>
                  <a:pt x="110" y="195"/>
                </a:cubicBezTo>
                <a:cubicBezTo>
                  <a:pt x="114" y="195"/>
                  <a:pt x="118" y="198"/>
                  <a:pt x="118" y="202"/>
                </a:cubicBezTo>
                <a:close/>
                <a:moveTo>
                  <a:pt x="118" y="183"/>
                </a:moveTo>
                <a:cubicBezTo>
                  <a:pt x="118" y="179"/>
                  <a:pt x="114" y="176"/>
                  <a:pt x="110" y="176"/>
                </a:cubicBezTo>
                <a:cubicBezTo>
                  <a:pt x="66" y="176"/>
                  <a:pt x="66" y="176"/>
                  <a:pt x="66" y="176"/>
                </a:cubicBezTo>
                <a:cubicBezTo>
                  <a:pt x="62" y="176"/>
                  <a:pt x="59" y="179"/>
                  <a:pt x="59" y="183"/>
                </a:cubicBezTo>
                <a:cubicBezTo>
                  <a:pt x="59" y="187"/>
                  <a:pt x="62" y="190"/>
                  <a:pt x="66" y="190"/>
                </a:cubicBezTo>
                <a:cubicBezTo>
                  <a:pt x="110" y="190"/>
                  <a:pt x="110" y="190"/>
                  <a:pt x="110" y="190"/>
                </a:cubicBezTo>
                <a:cubicBezTo>
                  <a:pt x="114" y="190"/>
                  <a:pt x="118" y="187"/>
                  <a:pt x="118" y="183"/>
                </a:cubicBezTo>
                <a:close/>
                <a:moveTo>
                  <a:pt x="95" y="103"/>
                </a:moveTo>
                <a:cubicBezTo>
                  <a:pt x="86" y="103"/>
                  <a:pt x="86" y="103"/>
                  <a:pt x="86" y="103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1" y="172"/>
                  <a:pt x="81" y="172"/>
                  <a:pt x="81" y="172"/>
                </a:cubicBezTo>
                <a:cubicBezTo>
                  <a:pt x="84" y="172"/>
                  <a:pt x="86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91" y="172"/>
                  <a:pt x="93" y="172"/>
                  <a:pt x="95" y="172"/>
                </a:cubicBezTo>
                <a:lnTo>
                  <a:pt x="95" y="103"/>
                </a:lnTo>
                <a:close/>
                <a:moveTo>
                  <a:pt x="64" y="75"/>
                </a:moveTo>
                <a:cubicBezTo>
                  <a:pt x="58" y="75"/>
                  <a:pt x="54" y="80"/>
                  <a:pt x="54" y="86"/>
                </a:cubicBezTo>
                <a:cubicBezTo>
                  <a:pt x="54" y="92"/>
                  <a:pt x="58" y="96"/>
                  <a:pt x="64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0"/>
                  <a:pt x="70" y="75"/>
                  <a:pt x="64" y="75"/>
                </a:cubicBezTo>
                <a:close/>
                <a:moveTo>
                  <a:pt x="123" y="86"/>
                </a:moveTo>
                <a:cubicBezTo>
                  <a:pt x="123" y="80"/>
                  <a:pt x="118" y="75"/>
                  <a:pt x="113" y="75"/>
                </a:cubicBezTo>
                <a:cubicBezTo>
                  <a:pt x="107" y="75"/>
                  <a:pt x="102" y="80"/>
                  <a:pt x="102" y="86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118" y="96"/>
                  <a:pt x="123" y="92"/>
                  <a:pt x="123" y="86"/>
                </a:cubicBezTo>
                <a:close/>
                <a:moveTo>
                  <a:pt x="146" y="67"/>
                </a:moveTo>
                <a:cubicBezTo>
                  <a:pt x="142" y="48"/>
                  <a:pt x="119" y="28"/>
                  <a:pt x="88" y="28"/>
                </a:cubicBezTo>
                <a:cubicBezTo>
                  <a:pt x="57" y="28"/>
                  <a:pt x="35" y="48"/>
                  <a:pt x="30" y="67"/>
                </a:cubicBezTo>
                <a:cubicBezTo>
                  <a:pt x="27" y="81"/>
                  <a:pt x="30" y="95"/>
                  <a:pt x="37" y="108"/>
                </a:cubicBezTo>
                <a:cubicBezTo>
                  <a:pt x="43" y="119"/>
                  <a:pt x="49" y="129"/>
                  <a:pt x="55" y="141"/>
                </a:cubicBezTo>
                <a:cubicBezTo>
                  <a:pt x="58" y="148"/>
                  <a:pt x="59" y="157"/>
                  <a:pt x="60" y="164"/>
                </a:cubicBezTo>
                <a:cubicBezTo>
                  <a:pt x="61" y="170"/>
                  <a:pt x="64" y="171"/>
                  <a:pt x="70" y="172"/>
                </a:cubicBezTo>
                <a:cubicBezTo>
                  <a:pt x="72" y="172"/>
                  <a:pt x="73" y="172"/>
                  <a:pt x="75" y="17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64" y="103"/>
                  <a:pt x="64" y="103"/>
                  <a:pt x="64" y="103"/>
                </a:cubicBezTo>
                <a:cubicBezTo>
                  <a:pt x="59" y="103"/>
                  <a:pt x="55" y="101"/>
                  <a:pt x="52" y="98"/>
                </a:cubicBezTo>
                <a:cubicBezTo>
                  <a:pt x="49" y="95"/>
                  <a:pt x="47" y="91"/>
                  <a:pt x="47" y="86"/>
                </a:cubicBezTo>
                <a:cubicBezTo>
                  <a:pt x="47" y="81"/>
                  <a:pt x="49" y="77"/>
                  <a:pt x="52" y="74"/>
                </a:cubicBezTo>
                <a:cubicBezTo>
                  <a:pt x="55" y="70"/>
                  <a:pt x="59" y="69"/>
                  <a:pt x="64" y="69"/>
                </a:cubicBezTo>
                <a:cubicBezTo>
                  <a:pt x="74" y="69"/>
                  <a:pt x="81" y="76"/>
                  <a:pt x="81" y="86"/>
                </a:cubicBezTo>
                <a:cubicBezTo>
                  <a:pt x="81" y="96"/>
                  <a:pt x="81" y="96"/>
                  <a:pt x="81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95" y="96"/>
                  <a:pt x="95" y="96"/>
                  <a:pt x="95" y="96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81"/>
                  <a:pt x="97" y="77"/>
                  <a:pt x="100" y="74"/>
                </a:cubicBezTo>
                <a:cubicBezTo>
                  <a:pt x="104" y="70"/>
                  <a:pt x="108" y="69"/>
                  <a:pt x="113" y="69"/>
                </a:cubicBezTo>
                <a:cubicBezTo>
                  <a:pt x="117" y="69"/>
                  <a:pt x="122" y="70"/>
                  <a:pt x="125" y="74"/>
                </a:cubicBezTo>
                <a:cubicBezTo>
                  <a:pt x="128" y="77"/>
                  <a:pt x="130" y="81"/>
                  <a:pt x="130" y="86"/>
                </a:cubicBezTo>
                <a:cubicBezTo>
                  <a:pt x="130" y="91"/>
                  <a:pt x="128" y="95"/>
                  <a:pt x="125" y="98"/>
                </a:cubicBezTo>
                <a:cubicBezTo>
                  <a:pt x="122" y="101"/>
                  <a:pt x="117" y="103"/>
                  <a:pt x="113" y="103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102" y="172"/>
                  <a:pt x="102" y="172"/>
                  <a:pt x="102" y="172"/>
                </a:cubicBezTo>
                <a:cubicBezTo>
                  <a:pt x="104" y="172"/>
                  <a:pt x="105" y="172"/>
                  <a:pt x="106" y="172"/>
                </a:cubicBezTo>
                <a:cubicBezTo>
                  <a:pt x="113" y="171"/>
                  <a:pt x="115" y="170"/>
                  <a:pt x="116" y="164"/>
                </a:cubicBezTo>
                <a:cubicBezTo>
                  <a:pt x="118" y="157"/>
                  <a:pt x="119" y="148"/>
                  <a:pt x="122" y="141"/>
                </a:cubicBezTo>
                <a:cubicBezTo>
                  <a:pt x="127" y="129"/>
                  <a:pt x="134" y="119"/>
                  <a:pt x="140" y="108"/>
                </a:cubicBezTo>
                <a:cubicBezTo>
                  <a:pt x="147" y="95"/>
                  <a:pt x="150" y="81"/>
                  <a:pt x="146" y="67"/>
                </a:cubicBezTo>
                <a:close/>
                <a:moveTo>
                  <a:pt x="95" y="7"/>
                </a:moveTo>
                <a:cubicBezTo>
                  <a:pt x="95" y="3"/>
                  <a:pt x="92" y="0"/>
                  <a:pt x="88" y="0"/>
                </a:cubicBezTo>
                <a:cubicBezTo>
                  <a:pt x="85" y="0"/>
                  <a:pt x="82" y="3"/>
                  <a:pt x="82" y="7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2"/>
                  <a:pt x="85" y="25"/>
                  <a:pt x="88" y="25"/>
                </a:cubicBezTo>
                <a:cubicBezTo>
                  <a:pt x="92" y="25"/>
                  <a:pt x="95" y="22"/>
                  <a:pt x="95" y="18"/>
                </a:cubicBezTo>
                <a:lnTo>
                  <a:pt x="95" y="7"/>
                </a:lnTo>
                <a:close/>
                <a:moveTo>
                  <a:pt x="130" y="17"/>
                </a:moveTo>
                <a:cubicBezTo>
                  <a:pt x="132" y="14"/>
                  <a:pt x="131" y="10"/>
                  <a:pt x="127" y="8"/>
                </a:cubicBezTo>
                <a:cubicBezTo>
                  <a:pt x="124" y="7"/>
                  <a:pt x="121" y="8"/>
                  <a:pt x="119" y="11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4"/>
                  <a:pt x="113" y="28"/>
                  <a:pt x="116" y="30"/>
                </a:cubicBezTo>
                <a:cubicBezTo>
                  <a:pt x="119" y="32"/>
                  <a:pt x="123" y="30"/>
                  <a:pt x="124" y="27"/>
                </a:cubicBezTo>
                <a:lnTo>
                  <a:pt x="130" y="17"/>
                </a:lnTo>
                <a:close/>
                <a:moveTo>
                  <a:pt x="156" y="38"/>
                </a:moveTo>
                <a:cubicBezTo>
                  <a:pt x="159" y="35"/>
                  <a:pt x="159" y="31"/>
                  <a:pt x="157" y="29"/>
                </a:cubicBezTo>
                <a:cubicBezTo>
                  <a:pt x="154" y="26"/>
                  <a:pt x="150" y="26"/>
                  <a:pt x="148" y="28"/>
                </a:cubicBezTo>
                <a:cubicBezTo>
                  <a:pt x="139" y="36"/>
                  <a:pt x="139" y="36"/>
                  <a:pt x="139" y="36"/>
                </a:cubicBezTo>
                <a:cubicBezTo>
                  <a:pt x="136" y="38"/>
                  <a:pt x="136" y="42"/>
                  <a:pt x="138" y="45"/>
                </a:cubicBezTo>
                <a:cubicBezTo>
                  <a:pt x="141" y="47"/>
                  <a:pt x="145" y="48"/>
                  <a:pt x="147" y="45"/>
                </a:cubicBezTo>
                <a:lnTo>
                  <a:pt x="156" y="38"/>
                </a:lnTo>
                <a:close/>
                <a:moveTo>
                  <a:pt x="170" y="69"/>
                </a:moveTo>
                <a:cubicBezTo>
                  <a:pt x="173" y="68"/>
                  <a:pt x="176" y="65"/>
                  <a:pt x="175" y="61"/>
                </a:cubicBezTo>
                <a:cubicBezTo>
                  <a:pt x="174" y="58"/>
                  <a:pt x="171" y="56"/>
                  <a:pt x="168" y="56"/>
                </a:cubicBezTo>
                <a:cubicBezTo>
                  <a:pt x="156" y="58"/>
                  <a:pt x="156" y="58"/>
                  <a:pt x="156" y="58"/>
                </a:cubicBezTo>
                <a:cubicBezTo>
                  <a:pt x="152" y="59"/>
                  <a:pt x="150" y="62"/>
                  <a:pt x="151" y="66"/>
                </a:cubicBezTo>
                <a:cubicBezTo>
                  <a:pt x="151" y="69"/>
                  <a:pt x="155" y="72"/>
                  <a:pt x="158" y="71"/>
                </a:cubicBezTo>
                <a:lnTo>
                  <a:pt x="170" y="69"/>
                </a:lnTo>
                <a:close/>
                <a:moveTo>
                  <a:pt x="167" y="103"/>
                </a:moveTo>
                <a:cubicBezTo>
                  <a:pt x="170" y="104"/>
                  <a:pt x="174" y="101"/>
                  <a:pt x="174" y="98"/>
                </a:cubicBezTo>
                <a:cubicBezTo>
                  <a:pt x="175" y="94"/>
                  <a:pt x="173" y="91"/>
                  <a:pt x="169" y="90"/>
                </a:cubicBezTo>
                <a:cubicBezTo>
                  <a:pt x="158" y="88"/>
                  <a:pt x="158" y="88"/>
                  <a:pt x="158" y="88"/>
                </a:cubicBezTo>
                <a:cubicBezTo>
                  <a:pt x="155" y="87"/>
                  <a:pt x="151" y="90"/>
                  <a:pt x="150" y="93"/>
                </a:cubicBezTo>
                <a:cubicBezTo>
                  <a:pt x="150" y="96"/>
                  <a:pt x="152" y="100"/>
                  <a:pt x="155" y="101"/>
                </a:cubicBezTo>
                <a:lnTo>
                  <a:pt x="167" y="103"/>
                </a:lnTo>
                <a:close/>
                <a:moveTo>
                  <a:pt x="51" y="27"/>
                </a:moveTo>
                <a:cubicBezTo>
                  <a:pt x="53" y="30"/>
                  <a:pt x="57" y="32"/>
                  <a:pt x="60" y="30"/>
                </a:cubicBezTo>
                <a:cubicBezTo>
                  <a:pt x="63" y="28"/>
                  <a:pt x="64" y="24"/>
                  <a:pt x="63" y="21"/>
                </a:cubicBezTo>
                <a:cubicBezTo>
                  <a:pt x="57" y="11"/>
                  <a:pt x="57" y="11"/>
                  <a:pt x="57" y="11"/>
                </a:cubicBezTo>
                <a:cubicBezTo>
                  <a:pt x="55" y="8"/>
                  <a:pt x="51" y="7"/>
                  <a:pt x="48" y="8"/>
                </a:cubicBezTo>
                <a:cubicBezTo>
                  <a:pt x="45" y="10"/>
                  <a:pt x="44" y="14"/>
                  <a:pt x="46" y="17"/>
                </a:cubicBezTo>
                <a:lnTo>
                  <a:pt x="51" y="27"/>
                </a:lnTo>
                <a:close/>
                <a:moveTo>
                  <a:pt x="29" y="45"/>
                </a:moveTo>
                <a:cubicBezTo>
                  <a:pt x="31" y="48"/>
                  <a:pt x="35" y="47"/>
                  <a:pt x="38" y="45"/>
                </a:cubicBezTo>
                <a:cubicBezTo>
                  <a:pt x="40" y="42"/>
                  <a:pt x="40" y="38"/>
                  <a:pt x="37" y="36"/>
                </a:cubicBezTo>
                <a:cubicBezTo>
                  <a:pt x="28" y="28"/>
                  <a:pt x="28" y="28"/>
                  <a:pt x="28" y="28"/>
                </a:cubicBezTo>
                <a:cubicBezTo>
                  <a:pt x="26" y="26"/>
                  <a:pt x="22" y="26"/>
                  <a:pt x="19" y="29"/>
                </a:cubicBezTo>
                <a:cubicBezTo>
                  <a:pt x="17" y="31"/>
                  <a:pt x="17" y="35"/>
                  <a:pt x="20" y="38"/>
                </a:cubicBezTo>
                <a:lnTo>
                  <a:pt x="29" y="45"/>
                </a:lnTo>
                <a:close/>
                <a:moveTo>
                  <a:pt x="18" y="71"/>
                </a:moveTo>
                <a:cubicBezTo>
                  <a:pt x="21" y="72"/>
                  <a:pt x="24" y="69"/>
                  <a:pt x="25" y="66"/>
                </a:cubicBezTo>
                <a:cubicBezTo>
                  <a:pt x="26" y="62"/>
                  <a:pt x="23" y="59"/>
                  <a:pt x="20" y="58"/>
                </a:cubicBezTo>
                <a:cubicBezTo>
                  <a:pt x="8" y="56"/>
                  <a:pt x="8" y="56"/>
                  <a:pt x="8" y="56"/>
                </a:cubicBezTo>
                <a:cubicBezTo>
                  <a:pt x="5" y="56"/>
                  <a:pt x="2" y="58"/>
                  <a:pt x="1" y="61"/>
                </a:cubicBezTo>
                <a:cubicBezTo>
                  <a:pt x="0" y="65"/>
                  <a:pt x="3" y="68"/>
                  <a:pt x="6" y="69"/>
                </a:cubicBezTo>
                <a:lnTo>
                  <a:pt x="18" y="71"/>
                </a:lnTo>
                <a:close/>
                <a:moveTo>
                  <a:pt x="20" y="101"/>
                </a:moveTo>
                <a:cubicBezTo>
                  <a:pt x="24" y="100"/>
                  <a:pt x="26" y="96"/>
                  <a:pt x="25" y="93"/>
                </a:cubicBezTo>
                <a:cubicBezTo>
                  <a:pt x="25" y="90"/>
                  <a:pt x="21" y="87"/>
                  <a:pt x="18" y="88"/>
                </a:cubicBezTo>
                <a:cubicBezTo>
                  <a:pt x="6" y="90"/>
                  <a:pt x="6" y="90"/>
                  <a:pt x="6" y="90"/>
                </a:cubicBezTo>
                <a:cubicBezTo>
                  <a:pt x="3" y="91"/>
                  <a:pt x="1" y="94"/>
                  <a:pt x="1" y="98"/>
                </a:cubicBezTo>
                <a:cubicBezTo>
                  <a:pt x="2" y="101"/>
                  <a:pt x="5" y="104"/>
                  <a:pt x="9" y="103"/>
                </a:cubicBezTo>
                <a:lnTo>
                  <a:pt x="20" y="101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" name="Google Shape;1115;p42"/>
          <p:cNvSpPr/>
          <p:nvPr/>
        </p:nvSpPr>
        <p:spPr>
          <a:xfrm>
            <a:off x="3997325" y="5308600"/>
            <a:ext cx="960437" cy="644525"/>
          </a:xfrm>
          <a:custGeom>
            <a:avLst/>
            <a:gdLst/>
            <a:ahLst/>
            <a:cxnLst/>
            <a:rect l="l" t="t" r="r" b="b"/>
            <a:pathLst>
              <a:path w="245" h="164" extrusionOk="0">
                <a:moveTo>
                  <a:pt x="195" y="16"/>
                </a:moveTo>
                <a:cubicBezTo>
                  <a:pt x="218" y="73"/>
                  <a:pt x="218" y="73"/>
                  <a:pt x="218" y="73"/>
                </a:cubicBezTo>
                <a:cubicBezTo>
                  <a:pt x="189" y="85"/>
                  <a:pt x="189" y="85"/>
                  <a:pt x="189" y="85"/>
                </a:cubicBezTo>
                <a:cubicBezTo>
                  <a:pt x="174" y="72"/>
                  <a:pt x="128" y="33"/>
                  <a:pt x="124" y="32"/>
                </a:cubicBezTo>
                <a:cubicBezTo>
                  <a:pt x="121" y="32"/>
                  <a:pt x="107" y="37"/>
                  <a:pt x="105" y="38"/>
                </a:cubicBezTo>
                <a:cubicBezTo>
                  <a:pt x="105" y="38"/>
                  <a:pt x="97" y="40"/>
                  <a:pt x="89" y="40"/>
                </a:cubicBezTo>
                <a:cubicBezTo>
                  <a:pt x="86" y="40"/>
                  <a:pt x="83" y="40"/>
                  <a:pt x="81" y="39"/>
                </a:cubicBezTo>
                <a:cubicBezTo>
                  <a:pt x="79" y="38"/>
                  <a:pt x="78" y="36"/>
                  <a:pt x="78" y="35"/>
                </a:cubicBezTo>
                <a:cubicBezTo>
                  <a:pt x="78" y="32"/>
                  <a:pt x="82" y="29"/>
                  <a:pt x="84" y="28"/>
                </a:cubicBezTo>
                <a:cubicBezTo>
                  <a:pt x="96" y="21"/>
                  <a:pt x="128" y="9"/>
                  <a:pt x="131" y="9"/>
                </a:cubicBezTo>
                <a:cubicBezTo>
                  <a:pt x="132" y="9"/>
                  <a:pt x="132" y="9"/>
                  <a:pt x="132" y="9"/>
                </a:cubicBezTo>
                <a:cubicBezTo>
                  <a:pt x="140" y="9"/>
                  <a:pt x="189" y="15"/>
                  <a:pt x="195" y="16"/>
                </a:cubicBezTo>
                <a:close/>
                <a:moveTo>
                  <a:pt x="215" y="0"/>
                </a:moveTo>
                <a:cubicBezTo>
                  <a:pt x="214" y="0"/>
                  <a:pt x="213" y="1"/>
                  <a:pt x="213" y="1"/>
                </a:cubicBezTo>
                <a:cubicBezTo>
                  <a:pt x="203" y="5"/>
                  <a:pt x="203" y="5"/>
                  <a:pt x="203" y="5"/>
                </a:cubicBezTo>
                <a:cubicBezTo>
                  <a:pt x="202" y="5"/>
                  <a:pt x="200" y="6"/>
                  <a:pt x="200" y="8"/>
                </a:cubicBezTo>
                <a:cubicBezTo>
                  <a:pt x="199" y="9"/>
                  <a:pt x="199" y="11"/>
                  <a:pt x="200" y="13"/>
                </a:cubicBezTo>
                <a:cubicBezTo>
                  <a:pt x="223" y="72"/>
                  <a:pt x="223" y="72"/>
                  <a:pt x="223" y="72"/>
                </a:cubicBezTo>
                <a:cubicBezTo>
                  <a:pt x="225" y="75"/>
                  <a:pt x="228" y="77"/>
                  <a:pt x="231" y="76"/>
                </a:cubicBezTo>
                <a:cubicBezTo>
                  <a:pt x="241" y="72"/>
                  <a:pt x="241" y="72"/>
                  <a:pt x="241" y="72"/>
                </a:cubicBezTo>
                <a:cubicBezTo>
                  <a:pt x="242" y="72"/>
                  <a:pt x="244" y="70"/>
                  <a:pt x="244" y="69"/>
                </a:cubicBezTo>
                <a:cubicBezTo>
                  <a:pt x="245" y="67"/>
                  <a:pt x="245" y="65"/>
                  <a:pt x="244" y="64"/>
                </a:cubicBezTo>
                <a:cubicBezTo>
                  <a:pt x="221" y="4"/>
                  <a:pt x="221" y="4"/>
                  <a:pt x="221" y="4"/>
                </a:cubicBezTo>
                <a:cubicBezTo>
                  <a:pt x="220" y="2"/>
                  <a:pt x="218" y="0"/>
                  <a:pt x="215" y="0"/>
                </a:cubicBezTo>
                <a:close/>
                <a:moveTo>
                  <a:pt x="0" y="82"/>
                </a:moveTo>
                <a:cubicBezTo>
                  <a:pt x="0" y="84"/>
                  <a:pt x="1" y="85"/>
                  <a:pt x="2" y="87"/>
                </a:cubicBezTo>
                <a:cubicBezTo>
                  <a:pt x="3" y="88"/>
                  <a:pt x="5" y="89"/>
                  <a:pt x="6" y="89"/>
                </a:cubicBezTo>
                <a:cubicBezTo>
                  <a:pt x="16" y="90"/>
                  <a:pt x="16" y="90"/>
                  <a:pt x="16" y="90"/>
                </a:cubicBezTo>
                <a:cubicBezTo>
                  <a:pt x="20" y="90"/>
                  <a:pt x="23" y="87"/>
                  <a:pt x="23" y="84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5"/>
                  <a:pt x="28" y="14"/>
                  <a:pt x="27" y="12"/>
                </a:cubicBezTo>
                <a:cubicBezTo>
                  <a:pt x="25" y="11"/>
                  <a:pt x="24" y="10"/>
                  <a:pt x="2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8" y="9"/>
                  <a:pt x="6" y="12"/>
                  <a:pt x="5" y="15"/>
                </a:cubicBezTo>
                <a:lnTo>
                  <a:pt x="0" y="82"/>
                </a:lnTo>
                <a:close/>
                <a:moveTo>
                  <a:pt x="101" y="142"/>
                </a:moveTo>
                <a:cubicBezTo>
                  <a:pt x="100" y="139"/>
                  <a:pt x="99" y="137"/>
                  <a:pt x="97" y="136"/>
                </a:cubicBezTo>
                <a:cubicBezTo>
                  <a:pt x="93" y="132"/>
                  <a:pt x="88" y="133"/>
                  <a:pt x="85" y="137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79" y="144"/>
                  <a:pt x="79" y="144"/>
                  <a:pt x="79" y="144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0" y="155"/>
                  <a:pt x="75" y="160"/>
                  <a:pt x="77" y="162"/>
                </a:cubicBezTo>
                <a:cubicBezTo>
                  <a:pt x="79" y="163"/>
                  <a:pt x="81" y="164"/>
                  <a:pt x="83" y="164"/>
                </a:cubicBezTo>
                <a:cubicBezTo>
                  <a:pt x="85" y="164"/>
                  <a:pt x="87" y="163"/>
                  <a:pt x="89" y="160"/>
                </a:cubicBezTo>
                <a:cubicBezTo>
                  <a:pt x="96" y="152"/>
                  <a:pt x="96" y="152"/>
                  <a:pt x="96" y="152"/>
                </a:cubicBezTo>
                <a:cubicBezTo>
                  <a:pt x="96" y="152"/>
                  <a:pt x="96" y="152"/>
                  <a:pt x="96" y="152"/>
                </a:cubicBezTo>
                <a:cubicBezTo>
                  <a:pt x="99" y="149"/>
                  <a:pt x="99" y="149"/>
                  <a:pt x="99" y="149"/>
                </a:cubicBezTo>
                <a:cubicBezTo>
                  <a:pt x="101" y="146"/>
                  <a:pt x="101" y="144"/>
                  <a:pt x="101" y="142"/>
                </a:cubicBezTo>
                <a:close/>
                <a:moveTo>
                  <a:pt x="53" y="138"/>
                </a:moveTo>
                <a:cubicBezTo>
                  <a:pt x="50" y="142"/>
                  <a:pt x="51" y="145"/>
                  <a:pt x="56" y="150"/>
                </a:cubicBezTo>
                <a:cubicBezTo>
                  <a:pt x="60" y="153"/>
                  <a:pt x="65" y="153"/>
                  <a:pt x="68" y="148"/>
                </a:cubicBezTo>
                <a:cubicBezTo>
                  <a:pt x="80" y="134"/>
                  <a:pt x="80" y="134"/>
                  <a:pt x="80" y="134"/>
                </a:cubicBezTo>
                <a:cubicBezTo>
                  <a:pt x="85" y="127"/>
                  <a:pt x="80" y="122"/>
                  <a:pt x="78" y="121"/>
                </a:cubicBezTo>
                <a:cubicBezTo>
                  <a:pt x="74" y="117"/>
                  <a:pt x="70" y="118"/>
                  <a:pt x="66" y="123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59" y="131"/>
                  <a:pt x="59" y="131"/>
                  <a:pt x="59" y="131"/>
                </a:cubicBezTo>
                <a:lnTo>
                  <a:pt x="53" y="138"/>
                </a:lnTo>
                <a:close/>
                <a:moveTo>
                  <a:pt x="36" y="121"/>
                </a:moveTo>
                <a:cubicBezTo>
                  <a:pt x="34" y="123"/>
                  <a:pt x="34" y="126"/>
                  <a:pt x="34" y="128"/>
                </a:cubicBezTo>
                <a:cubicBezTo>
                  <a:pt x="35" y="130"/>
                  <a:pt x="36" y="132"/>
                  <a:pt x="38" y="134"/>
                </a:cubicBezTo>
                <a:cubicBezTo>
                  <a:pt x="42" y="137"/>
                  <a:pt x="47" y="137"/>
                  <a:pt x="50" y="132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5" y="115"/>
                  <a:pt x="66" y="112"/>
                  <a:pt x="65" y="110"/>
                </a:cubicBezTo>
                <a:cubicBezTo>
                  <a:pt x="65" y="108"/>
                  <a:pt x="64" y="106"/>
                  <a:pt x="62" y="104"/>
                </a:cubicBezTo>
                <a:cubicBezTo>
                  <a:pt x="57" y="101"/>
                  <a:pt x="53" y="101"/>
                  <a:pt x="49" y="106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2" y="114"/>
                  <a:pt x="42" y="114"/>
                  <a:pt x="42" y="114"/>
                </a:cubicBezTo>
                <a:lnTo>
                  <a:pt x="36" y="121"/>
                </a:lnTo>
                <a:close/>
                <a:moveTo>
                  <a:pt x="34" y="115"/>
                </a:moveTo>
                <a:cubicBezTo>
                  <a:pt x="46" y="100"/>
                  <a:pt x="46" y="100"/>
                  <a:pt x="46" y="100"/>
                </a:cubicBezTo>
                <a:cubicBezTo>
                  <a:pt x="52" y="94"/>
                  <a:pt x="46" y="89"/>
                  <a:pt x="45" y="87"/>
                </a:cubicBezTo>
                <a:cubicBezTo>
                  <a:pt x="40" y="84"/>
                  <a:pt x="36" y="84"/>
                  <a:pt x="32" y="89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5"/>
                  <a:pt x="28" y="95"/>
                  <a:pt x="28" y="95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20" y="104"/>
                  <a:pt x="19" y="107"/>
                  <a:pt x="19" y="109"/>
                </a:cubicBezTo>
                <a:cubicBezTo>
                  <a:pt x="19" y="111"/>
                  <a:pt x="21" y="113"/>
                  <a:pt x="22" y="114"/>
                </a:cubicBezTo>
                <a:cubicBezTo>
                  <a:pt x="24" y="116"/>
                  <a:pt x="26" y="118"/>
                  <a:pt x="29" y="118"/>
                </a:cubicBezTo>
                <a:cubicBezTo>
                  <a:pt x="30" y="118"/>
                  <a:pt x="32" y="117"/>
                  <a:pt x="34" y="115"/>
                </a:cubicBezTo>
                <a:close/>
                <a:moveTo>
                  <a:pt x="186" y="102"/>
                </a:moveTo>
                <a:cubicBezTo>
                  <a:pt x="188" y="99"/>
                  <a:pt x="190" y="94"/>
                  <a:pt x="185" y="89"/>
                </a:cubicBezTo>
                <a:cubicBezTo>
                  <a:pt x="180" y="85"/>
                  <a:pt x="180" y="85"/>
                  <a:pt x="180" y="85"/>
                </a:cubicBezTo>
                <a:cubicBezTo>
                  <a:pt x="157" y="65"/>
                  <a:pt x="130" y="42"/>
                  <a:pt x="124" y="38"/>
                </a:cubicBezTo>
                <a:cubicBezTo>
                  <a:pt x="121" y="39"/>
                  <a:pt x="113" y="41"/>
                  <a:pt x="107" y="43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44"/>
                  <a:pt x="97" y="46"/>
                  <a:pt x="89" y="46"/>
                </a:cubicBezTo>
                <a:cubicBezTo>
                  <a:pt x="84" y="46"/>
                  <a:pt x="81" y="45"/>
                  <a:pt x="78" y="44"/>
                </a:cubicBezTo>
                <a:cubicBezTo>
                  <a:pt x="73" y="41"/>
                  <a:pt x="72" y="36"/>
                  <a:pt x="72" y="34"/>
                </a:cubicBezTo>
                <a:cubicBezTo>
                  <a:pt x="73" y="29"/>
                  <a:pt x="77" y="25"/>
                  <a:pt x="80" y="23"/>
                </a:cubicBezTo>
                <a:cubicBezTo>
                  <a:pt x="34" y="17"/>
                  <a:pt x="34" y="17"/>
                  <a:pt x="34" y="17"/>
                </a:cubicBezTo>
                <a:cubicBezTo>
                  <a:pt x="29" y="84"/>
                  <a:pt x="29" y="84"/>
                  <a:pt x="29" y="84"/>
                </a:cubicBezTo>
                <a:cubicBezTo>
                  <a:pt x="33" y="80"/>
                  <a:pt x="37" y="79"/>
                  <a:pt x="39" y="79"/>
                </a:cubicBezTo>
                <a:cubicBezTo>
                  <a:pt x="42" y="79"/>
                  <a:pt x="46" y="80"/>
                  <a:pt x="48" y="83"/>
                </a:cubicBezTo>
                <a:cubicBezTo>
                  <a:pt x="53" y="86"/>
                  <a:pt x="55" y="91"/>
                  <a:pt x="54" y="96"/>
                </a:cubicBezTo>
                <a:cubicBezTo>
                  <a:pt x="58" y="96"/>
                  <a:pt x="62" y="97"/>
                  <a:pt x="65" y="100"/>
                </a:cubicBezTo>
                <a:cubicBezTo>
                  <a:pt x="70" y="103"/>
                  <a:pt x="72" y="108"/>
                  <a:pt x="71" y="113"/>
                </a:cubicBezTo>
                <a:cubicBezTo>
                  <a:pt x="75" y="112"/>
                  <a:pt x="79" y="114"/>
                  <a:pt x="82" y="116"/>
                </a:cubicBezTo>
                <a:cubicBezTo>
                  <a:pt x="86" y="120"/>
                  <a:pt x="88" y="124"/>
                  <a:pt x="88" y="128"/>
                </a:cubicBezTo>
                <a:cubicBezTo>
                  <a:pt x="92" y="127"/>
                  <a:pt x="97" y="128"/>
                  <a:pt x="101" y="131"/>
                </a:cubicBezTo>
                <a:cubicBezTo>
                  <a:pt x="106" y="136"/>
                  <a:pt x="108" y="142"/>
                  <a:pt x="106" y="148"/>
                </a:cubicBezTo>
                <a:cubicBezTo>
                  <a:pt x="110" y="151"/>
                  <a:pt x="110" y="151"/>
                  <a:pt x="110" y="151"/>
                </a:cubicBezTo>
                <a:cubicBezTo>
                  <a:pt x="111" y="151"/>
                  <a:pt x="111" y="151"/>
                  <a:pt x="111" y="151"/>
                </a:cubicBezTo>
                <a:cubicBezTo>
                  <a:pt x="111" y="152"/>
                  <a:pt x="111" y="152"/>
                  <a:pt x="111" y="152"/>
                </a:cubicBezTo>
                <a:cubicBezTo>
                  <a:pt x="113" y="153"/>
                  <a:pt x="114" y="153"/>
                  <a:pt x="116" y="153"/>
                </a:cubicBezTo>
                <a:cubicBezTo>
                  <a:pt x="119" y="153"/>
                  <a:pt x="121" y="151"/>
                  <a:pt x="122" y="150"/>
                </a:cubicBezTo>
                <a:cubicBezTo>
                  <a:pt x="125" y="146"/>
                  <a:pt x="127" y="144"/>
                  <a:pt x="123" y="140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02" y="122"/>
                  <a:pt x="102" y="122"/>
                  <a:pt x="102" y="122"/>
                </a:cubicBezTo>
                <a:cubicBezTo>
                  <a:pt x="101" y="122"/>
                  <a:pt x="101" y="121"/>
                  <a:pt x="101" y="120"/>
                </a:cubicBezTo>
                <a:cubicBezTo>
                  <a:pt x="101" y="119"/>
                  <a:pt x="101" y="118"/>
                  <a:pt x="102" y="118"/>
                </a:cubicBezTo>
                <a:cubicBezTo>
                  <a:pt x="103" y="116"/>
                  <a:pt x="105" y="116"/>
                  <a:pt x="106" y="117"/>
                </a:cubicBezTo>
                <a:cubicBezTo>
                  <a:pt x="133" y="140"/>
                  <a:pt x="133" y="140"/>
                  <a:pt x="133" y="140"/>
                </a:cubicBezTo>
                <a:cubicBezTo>
                  <a:pt x="135" y="141"/>
                  <a:pt x="136" y="141"/>
                  <a:pt x="138" y="141"/>
                </a:cubicBezTo>
                <a:cubicBezTo>
                  <a:pt x="141" y="141"/>
                  <a:pt x="143" y="140"/>
                  <a:pt x="145" y="137"/>
                </a:cubicBezTo>
                <a:cubicBezTo>
                  <a:pt x="147" y="135"/>
                  <a:pt x="148" y="133"/>
                  <a:pt x="148" y="131"/>
                </a:cubicBezTo>
                <a:cubicBezTo>
                  <a:pt x="147" y="129"/>
                  <a:pt x="146" y="126"/>
                  <a:pt x="144" y="124"/>
                </a:cubicBezTo>
                <a:cubicBezTo>
                  <a:pt x="140" y="122"/>
                  <a:pt x="140" y="122"/>
                  <a:pt x="140" y="122"/>
                </a:cubicBezTo>
                <a:cubicBezTo>
                  <a:pt x="140" y="122"/>
                  <a:pt x="140" y="122"/>
                  <a:pt x="140" y="122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25" y="109"/>
                  <a:pt x="124" y="108"/>
                  <a:pt x="124" y="107"/>
                </a:cubicBezTo>
                <a:cubicBezTo>
                  <a:pt x="124" y="106"/>
                  <a:pt x="124" y="106"/>
                  <a:pt x="125" y="105"/>
                </a:cubicBezTo>
                <a:cubicBezTo>
                  <a:pt x="126" y="103"/>
                  <a:pt x="128" y="103"/>
                  <a:pt x="130" y="104"/>
                </a:cubicBezTo>
                <a:cubicBezTo>
                  <a:pt x="154" y="124"/>
                  <a:pt x="154" y="124"/>
                  <a:pt x="154" y="124"/>
                </a:cubicBezTo>
                <a:cubicBezTo>
                  <a:pt x="156" y="126"/>
                  <a:pt x="158" y="127"/>
                  <a:pt x="160" y="127"/>
                </a:cubicBezTo>
                <a:cubicBezTo>
                  <a:pt x="163" y="127"/>
                  <a:pt x="166" y="125"/>
                  <a:pt x="168" y="122"/>
                </a:cubicBezTo>
                <a:cubicBezTo>
                  <a:pt x="170" y="120"/>
                  <a:pt x="171" y="118"/>
                  <a:pt x="171" y="116"/>
                </a:cubicBezTo>
                <a:cubicBezTo>
                  <a:pt x="171" y="113"/>
                  <a:pt x="169" y="111"/>
                  <a:pt x="167" y="109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47" y="93"/>
                  <a:pt x="147" y="93"/>
                  <a:pt x="147" y="93"/>
                </a:cubicBezTo>
                <a:cubicBezTo>
                  <a:pt x="145" y="92"/>
                  <a:pt x="145" y="89"/>
                  <a:pt x="146" y="88"/>
                </a:cubicBezTo>
                <a:cubicBezTo>
                  <a:pt x="147" y="87"/>
                  <a:pt x="150" y="86"/>
                  <a:pt x="151" y="88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76" y="108"/>
                  <a:pt x="182" y="107"/>
                  <a:pt x="186" y="102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42"/>
          <p:cNvSpPr/>
          <p:nvPr/>
        </p:nvSpPr>
        <p:spPr>
          <a:xfrm>
            <a:off x="10656887" y="5280025"/>
            <a:ext cx="831850" cy="695325"/>
          </a:xfrm>
          <a:custGeom>
            <a:avLst/>
            <a:gdLst/>
            <a:ahLst/>
            <a:cxnLst/>
            <a:rect l="l" t="t" r="r" b="b"/>
            <a:pathLst>
              <a:path w="212" h="177" extrusionOk="0">
                <a:moveTo>
                  <a:pt x="29" y="144"/>
                </a:moveTo>
                <a:cubicBezTo>
                  <a:pt x="29" y="96"/>
                  <a:pt x="29" y="96"/>
                  <a:pt x="29" y="96"/>
                </a:cubicBezTo>
                <a:cubicBezTo>
                  <a:pt x="29" y="93"/>
                  <a:pt x="32" y="89"/>
                  <a:pt x="3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51" y="89"/>
                  <a:pt x="54" y="93"/>
                  <a:pt x="54" y="96"/>
                </a:cubicBezTo>
                <a:cubicBezTo>
                  <a:pt x="54" y="144"/>
                  <a:pt x="54" y="144"/>
                  <a:pt x="54" y="144"/>
                </a:cubicBezTo>
                <a:cubicBezTo>
                  <a:pt x="54" y="148"/>
                  <a:pt x="51" y="151"/>
                  <a:pt x="47" y="151"/>
                </a:cubicBezTo>
                <a:cubicBezTo>
                  <a:pt x="36" y="151"/>
                  <a:pt x="36" y="151"/>
                  <a:pt x="36" y="151"/>
                </a:cubicBezTo>
                <a:cubicBezTo>
                  <a:pt x="32" y="151"/>
                  <a:pt x="29" y="148"/>
                  <a:pt x="29" y="144"/>
                </a:cubicBezTo>
                <a:close/>
                <a:moveTo>
                  <a:pt x="78" y="72"/>
                </a:moveTo>
                <a:cubicBezTo>
                  <a:pt x="74" y="72"/>
                  <a:pt x="71" y="76"/>
                  <a:pt x="71" y="79"/>
                </a:cubicBezTo>
                <a:cubicBezTo>
                  <a:pt x="71" y="144"/>
                  <a:pt x="71" y="144"/>
                  <a:pt x="71" y="144"/>
                </a:cubicBezTo>
                <a:cubicBezTo>
                  <a:pt x="71" y="148"/>
                  <a:pt x="74" y="151"/>
                  <a:pt x="78" y="151"/>
                </a:cubicBezTo>
                <a:cubicBezTo>
                  <a:pt x="90" y="151"/>
                  <a:pt x="90" y="151"/>
                  <a:pt x="90" y="151"/>
                </a:cubicBezTo>
                <a:cubicBezTo>
                  <a:pt x="94" y="151"/>
                  <a:pt x="97" y="148"/>
                  <a:pt x="97" y="144"/>
                </a:cubicBezTo>
                <a:cubicBezTo>
                  <a:pt x="97" y="79"/>
                  <a:pt x="97" y="79"/>
                  <a:pt x="97" y="79"/>
                </a:cubicBezTo>
                <a:cubicBezTo>
                  <a:pt x="97" y="76"/>
                  <a:pt x="94" y="72"/>
                  <a:pt x="90" y="72"/>
                </a:cubicBezTo>
                <a:lnTo>
                  <a:pt x="78" y="72"/>
                </a:lnTo>
                <a:close/>
                <a:moveTo>
                  <a:pt x="120" y="58"/>
                </a:moveTo>
                <a:cubicBezTo>
                  <a:pt x="117" y="58"/>
                  <a:pt x="113" y="61"/>
                  <a:pt x="113" y="65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8"/>
                  <a:pt x="117" y="151"/>
                  <a:pt x="120" y="151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6" y="151"/>
                  <a:pt x="139" y="148"/>
                  <a:pt x="139" y="144"/>
                </a:cubicBezTo>
                <a:cubicBezTo>
                  <a:pt x="139" y="65"/>
                  <a:pt x="139" y="65"/>
                  <a:pt x="139" y="65"/>
                </a:cubicBezTo>
                <a:cubicBezTo>
                  <a:pt x="139" y="61"/>
                  <a:pt x="136" y="58"/>
                  <a:pt x="132" y="58"/>
                </a:cubicBezTo>
                <a:lnTo>
                  <a:pt x="120" y="58"/>
                </a:lnTo>
                <a:close/>
                <a:moveTo>
                  <a:pt x="163" y="43"/>
                </a:moveTo>
                <a:cubicBezTo>
                  <a:pt x="159" y="43"/>
                  <a:pt x="156" y="46"/>
                  <a:pt x="156" y="50"/>
                </a:cubicBezTo>
                <a:cubicBezTo>
                  <a:pt x="156" y="144"/>
                  <a:pt x="156" y="144"/>
                  <a:pt x="156" y="144"/>
                </a:cubicBezTo>
                <a:cubicBezTo>
                  <a:pt x="156" y="148"/>
                  <a:pt x="159" y="151"/>
                  <a:pt x="163" y="151"/>
                </a:cubicBezTo>
                <a:cubicBezTo>
                  <a:pt x="174" y="151"/>
                  <a:pt x="174" y="151"/>
                  <a:pt x="174" y="151"/>
                </a:cubicBezTo>
                <a:cubicBezTo>
                  <a:pt x="178" y="151"/>
                  <a:pt x="181" y="148"/>
                  <a:pt x="181" y="144"/>
                </a:cubicBezTo>
                <a:cubicBezTo>
                  <a:pt x="181" y="50"/>
                  <a:pt x="181" y="50"/>
                  <a:pt x="181" y="50"/>
                </a:cubicBezTo>
                <a:cubicBezTo>
                  <a:pt x="181" y="46"/>
                  <a:pt x="178" y="43"/>
                  <a:pt x="174" y="43"/>
                </a:cubicBezTo>
                <a:lnTo>
                  <a:pt x="163" y="43"/>
                </a:lnTo>
                <a:close/>
                <a:moveTo>
                  <a:pt x="32" y="71"/>
                </a:moveTo>
                <a:cubicBezTo>
                  <a:pt x="77" y="63"/>
                  <a:pt x="120" y="46"/>
                  <a:pt x="158" y="24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174" y="9"/>
                  <a:pt x="174" y="9"/>
                  <a:pt x="174" y="9"/>
                </a:cubicBezTo>
                <a:cubicBezTo>
                  <a:pt x="150" y="8"/>
                  <a:pt x="150" y="8"/>
                  <a:pt x="150" y="8"/>
                </a:cubicBezTo>
                <a:cubicBezTo>
                  <a:pt x="153" y="15"/>
                  <a:pt x="153" y="15"/>
                  <a:pt x="153" y="15"/>
                </a:cubicBezTo>
                <a:cubicBezTo>
                  <a:pt x="116" y="38"/>
                  <a:pt x="75" y="53"/>
                  <a:pt x="31" y="62"/>
                </a:cubicBezTo>
                <a:lnTo>
                  <a:pt x="32" y="71"/>
                </a:lnTo>
                <a:close/>
                <a:moveTo>
                  <a:pt x="212" y="164"/>
                </a:moveTo>
                <a:cubicBezTo>
                  <a:pt x="190" y="152"/>
                  <a:pt x="190" y="152"/>
                  <a:pt x="190" y="152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18" y="22"/>
                  <a:pt x="18" y="22"/>
                  <a:pt x="18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13" y="0"/>
                  <a:pt x="13" y="0"/>
                  <a:pt x="13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160"/>
                  <a:pt x="8" y="160"/>
                  <a:pt x="8" y="160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169"/>
                  <a:pt x="8" y="169"/>
                  <a:pt x="8" y="169"/>
                </a:cubicBezTo>
                <a:cubicBezTo>
                  <a:pt x="190" y="169"/>
                  <a:pt x="190" y="169"/>
                  <a:pt x="190" y="169"/>
                </a:cubicBezTo>
                <a:cubicBezTo>
                  <a:pt x="190" y="177"/>
                  <a:pt x="190" y="177"/>
                  <a:pt x="190" y="177"/>
                </a:cubicBezTo>
                <a:lnTo>
                  <a:pt x="212" y="164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42"/>
          <p:cNvSpPr/>
          <p:nvPr/>
        </p:nvSpPr>
        <p:spPr>
          <a:xfrm>
            <a:off x="5503862" y="995362"/>
            <a:ext cx="1220787" cy="636587"/>
          </a:xfrm>
          <a:custGeom>
            <a:avLst/>
            <a:gdLst/>
            <a:ahLst/>
            <a:cxnLst/>
            <a:rect l="l" t="t" r="r" b="b"/>
            <a:pathLst>
              <a:path w="311" h="162" extrusionOk="0">
                <a:moveTo>
                  <a:pt x="224" y="152"/>
                </a:moveTo>
                <a:cubicBezTo>
                  <a:pt x="220" y="154"/>
                  <a:pt x="215" y="156"/>
                  <a:pt x="210" y="157"/>
                </a:cubicBezTo>
                <a:cubicBezTo>
                  <a:pt x="195" y="161"/>
                  <a:pt x="179" y="161"/>
                  <a:pt x="159" y="162"/>
                </a:cubicBezTo>
                <a:cubicBezTo>
                  <a:pt x="140" y="161"/>
                  <a:pt x="124" y="161"/>
                  <a:pt x="108" y="157"/>
                </a:cubicBezTo>
                <a:cubicBezTo>
                  <a:pt x="104" y="156"/>
                  <a:pt x="99" y="154"/>
                  <a:pt x="94" y="152"/>
                </a:cubicBezTo>
                <a:cubicBezTo>
                  <a:pt x="81" y="146"/>
                  <a:pt x="81" y="135"/>
                  <a:pt x="88" y="127"/>
                </a:cubicBezTo>
                <a:cubicBezTo>
                  <a:pt x="97" y="119"/>
                  <a:pt x="107" y="113"/>
                  <a:pt x="117" y="109"/>
                </a:cubicBezTo>
                <a:cubicBezTo>
                  <a:pt x="122" y="106"/>
                  <a:pt x="127" y="105"/>
                  <a:pt x="132" y="103"/>
                </a:cubicBezTo>
                <a:cubicBezTo>
                  <a:pt x="140" y="99"/>
                  <a:pt x="143" y="90"/>
                  <a:pt x="136" y="83"/>
                </a:cubicBezTo>
                <a:cubicBezTo>
                  <a:pt x="123" y="70"/>
                  <a:pt x="118" y="53"/>
                  <a:pt x="118" y="35"/>
                </a:cubicBezTo>
                <a:cubicBezTo>
                  <a:pt x="119" y="16"/>
                  <a:pt x="130" y="6"/>
                  <a:pt x="148" y="1"/>
                </a:cubicBezTo>
                <a:cubicBezTo>
                  <a:pt x="152" y="0"/>
                  <a:pt x="156" y="0"/>
                  <a:pt x="159" y="0"/>
                </a:cubicBezTo>
                <a:cubicBezTo>
                  <a:pt x="163" y="0"/>
                  <a:pt x="167" y="0"/>
                  <a:pt x="171" y="1"/>
                </a:cubicBezTo>
                <a:cubicBezTo>
                  <a:pt x="188" y="6"/>
                  <a:pt x="200" y="16"/>
                  <a:pt x="200" y="35"/>
                </a:cubicBezTo>
                <a:cubicBezTo>
                  <a:pt x="201" y="53"/>
                  <a:pt x="196" y="70"/>
                  <a:pt x="182" y="83"/>
                </a:cubicBezTo>
                <a:cubicBezTo>
                  <a:pt x="176" y="90"/>
                  <a:pt x="178" y="99"/>
                  <a:pt x="187" y="103"/>
                </a:cubicBezTo>
                <a:cubicBezTo>
                  <a:pt x="192" y="105"/>
                  <a:pt x="197" y="106"/>
                  <a:pt x="202" y="109"/>
                </a:cubicBezTo>
                <a:cubicBezTo>
                  <a:pt x="212" y="113"/>
                  <a:pt x="222" y="119"/>
                  <a:pt x="230" y="127"/>
                </a:cubicBezTo>
                <a:cubicBezTo>
                  <a:pt x="235" y="133"/>
                  <a:pt x="238" y="146"/>
                  <a:pt x="224" y="152"/>
                </a:cubicBezTo>
                <a:close/>
                <a:moveTo>
                  <a:pt x="306" y="138"/>
                </a:moveTo>
                <a:cubicBezTo>
                  <a:pt x="300" y="132"/>
                  <a:pt x="293" y="128"/>
                  <a:pt x="286" y="125"/>
                </a:cubicBezTo>
                <a:cubicBezTo>
                  <a:pt x="282" y="123"/>
                  <a:pt x="279" y="122"/>
                  <a:pt x="276" y="121"/>
                </a:cubicBezTo>
                <a:cubicBezTo>
                  <a:pt x="269" y="118"/>
                  <a:pt x="268" y="112"/>
                  <a:pt x="272" y="107"/>
                </a:cubicBezTo>
                <a:cubicBezTo>
                  <a:pt x="282" y="98"/>
                  <a:pt x="285" y="86"/>
                  <a:pt x="285" y="74"/>
                </a:cubicBezTo>
                <a:cubicBezTo>
                  <a:pt x="284" y="60"/>
                  <a:pt x="276" y="53"/>
                  <a:pt x="264" y="50"/>
                </a:cubicBezTo>
                <a:cubicBezTo>
                  <a:pt x="261" y="49"/>
                  <a:pt x="259" y="49"/>
                  <a:pt x="256" y="49"/>
                </a:cubicBezTo>
                <a:cubicBezTo>
                  <a:pt x="254" y="49"/>
                  <a:pt x="251" y="49"/>
                  <a:pt x="249" y="50"/>
                </a:cubicBezTo>
                <a:cubicBezTo>
                  <a:pt x="236" y="53"/>
                  <a:pt x="228" y="60"/>
                  <a:pt x="228" y="74"/>
                </a:cubicBezTo>
                <a:cubicBezTo>
                  <a:pt x="227" y="86"/>
                  <a:pt x="231" y="98"/>
                  <a:pt x="240" y="107"/>
                </a:cubicBezTo>
                <a:cubicBezTo>
                  <a:pt x="245" y="112"/>
                  <a:pt x="243" y="118"/>
                  <a:pt x="237" y="121"/>
                </a:cubicBezTo>
                <a:cubicBezTo>
                  <a:pt x="236" y="121"/>
                  <a:pt x="236" y="121"/>
                  <a:pt x="236" y="121"/>
                </a:cubicBezTo>
                <a:cubicBezTo>
                  <a:pt x="237" y="122"/>
                  <a:pt x="238" y="123"/>
                  <a:pt x="239" y="124"/>
                </a:cubicBezTo>
                <a:cubicBezTo>
                  <a:pt x="243" y="128"/>
                  <a:pt x="245" y="135"/>
                  <a:pt x="244" y="141"/>
                </a:cubicBezTo>
                <a:cubicBezTo>
                  <a:pt x="243" y="148"/>
                  <a:pt x="239" y="154"/>
                  <a:pt x="232" y="157"/>
                </a:cubicBezTo>
                <a:cubicBezTo>
                  <a:pt x="230" y="158"/>
                  <a:pt x="228" y="159"/>
                  <a:pt x="226" y="159"/>
                </a:cubicBezTo>
                <a:cubicBezTo>
                  <a:pt x="235" y="161"/>
                  <a:pt x="245" y="161"/>
                  <a:pt x="256" y="162"/>
                </a:cubicBezTo>
                <a:cubicBezTo>
                  <a:pt x="270" y="161"/>
                  <a:pt x="281" y="161"/>
                  <a:pt x="292" y="158"/>
                </a:cubicBezTo>
                <a:cubicBezTo>
                  <a:pt x="295" y="158"/>
                  <a:pt x="299" y="156"/>
                  <a:pt x="302" y="155"/>
                </a:cubicBezTo>
                <a:cubicBezTo>
                  <a:pt x="311" y="151"/>
                  <a:pt x="309" y="141"/>
                  <a:pt x="306" y="138"/>
                </a:cubicBezTo>
                <a:close/>
                <a:moveTo>
                  <a:pt x="73" y="141"/>
                </a:moveTo>
                <a:cubicBezTo>
                  <a:pt x="72" y="135"/>
                  <a:pt x="75" y="129"/>
                  <a:pt x="80" y="124"/>
                </a:cubicBezTo>
                <a:cubicBezTo>
                  <a:pt x="82" y="122"/>
                  <a:pt x="84" y="120"/>
                  <a:pt x="86" y="118"/>
                </a:cubicBezTo>
                <a:cubicBezTo>
                  <a:pt x="85" y="117"/>
                  <a:pt x="83" y="117"/>
                  <a:pt x="82" y="116"/>
                </a:cubicBezTo>
                <a:cubicBezTo>
                  <a:pt x="75" y="114"/>
                  <a:pt x="73" y="106"/>
                  <a:pt x="78" y="101"/>
                </a:cubicBezTo>
                <a:cubicBezTo>
                  <a:pt x="89" y="91"/>
                  <a:pt x="93" y="78"/>
                  <a:pt x="92" y="64"/>
                </a:cubicBezTo>
                <a:cubicBezTo>
                  <a:pt x="92" y="49"/>
                  <a:pt x="83" y="41"/>
                  <a:pt x="69" y="38"/>
                </a:cubicBezTo>
                <a:cubicBezTo>
                  <a:pt x="66" y="37"/>
                  <a:pt x="63" y="37"/>
                  <a:pt x="61" y="37"/>
                </a:cubicBezTo>
                <a:cubicBezTo>
                  <a:pt x="58" y="37"/>
                  <a:pt x="55" y="37"/>
                  <a:pt x="52" y="38"/>
                </a:cubicBezTo>
                <a:cubicBezTo>
                  <a:pt x="38" y="41"/>
                  <a:pt x="30" y="49"/>
                  <a:pt x="29" y="64"/>
                </a:cubicBezTo>
                <a:cubicBezTo>
                  <a:pt x="29" y="78"/>
                  <a:pt x="32" y="91"/>
                  <a:pt x="43" y="101"/>
                </a:cubicBezTo>
                <a:cubicBezTo>
                  <a:pt x="48" y="106"/>
                  <a:pt x="46" y="114"/>
                  <a:pt x="39" y="116"/>
                </a:cubicBezTo>
                <a:cubicBezTo>
                  <a:pt x="35" y="118"/>
                  <a:pt x="32" y="119"/>
                  <a:pt x="28" y="121"/>
                </a:cubicBezTo>
                <a:cubicBezTo>
                  <a:pt x="20" y="124"/>
                  <a:pt x="12" y="129"/>
                  <a:pt x="6" y="135"/>
                </a:cubicBezTo>
                <a:cubicBezTo>
                  <a:pt x="0" y="141"/>
                  <a:pt x="0" y="149"/>
                  <a:pt x="11" y="154"/>
                </a:cubicBezTo>
                <a:cubicBezTo>
                  <a:pt x="14" y="156"/>
                  <a:pt x="18" y="157"/>
                  <a:pt x="21" y="158"/>
                </a:cubicBezTo>
                <a:cubicBezTo>
                  <a:pt x="33" y="161"/>
                  <a:pt x="45" y="161"/>
                  <a:pt x="61" y="162"/>
                </a:cubicBezTo>
                <a:cubicBezTo>
                  <a:pt x="73" y="161"/>
                  <a:pt x="83" y="161"/>
                  <a:pt x="93" y="159"/>
                </a:cubicBezTo>
                <a:cubicBezTo>
                  <a:pt x="91" y="159"/>
                  <a:pt x="89" y="158"/>
                  <a:pt x="87" y="157"/>
                </a:cubicBezTo>
                <a:cubicBezTo>
                  <a:pt x="79" y="153"/>
                  <a:pt x="74" y="148"/>
                  <a:pt x="73" y="14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42"/>
          <p:cNvSpPr/>
          <p:nvPr/>
        </p:nvSpPr>
        <p:spPr>
          <a:xfrm>
            <a:off x="9134475" y="936625"/>
            <a:ext cx="509587" cy="750887"/>
          </a:xfrm>
          <a:custGeom>
            <a:avLst/>
            <a:gdLst/>
            <a:ahLst/>
            <a:cxnLst/>
            <a:rect l="l" t="t" r="r" b="b"/>
            <a:pathLst>
              <a:path w="130" h="191" extrusionOk="0">
                <a:moveTo>
                  <a:pt x="130" y="127"/>
                </a:moveTo>
                <a:cubicBezTo>
                  <a:pt x="130" y="108"/>
                  <a:pt x="115" y="92"/>
                  <a:pt x="85" y="84"/>
                </a:cubicBezTo>
                <a:cubicBezTo>
                  <a:pt x="81" y="84"/>
                  <a:pt x="64" y="79"/>
                  <a:pt x="61" y="78"/>
                </a:cubicBezTo>
                <a:cubicBezTo>
                  <a:pt x="37" y="72"/>
                  <a:pt x="31" y="69"/>
                  <a:pt x="31" y="62"/>
                </a:cubicBezTo>
                <a:cubicBezTo>
                  <a:pt x="31" y="56"/>
                  <a:pt x="39" y="48"/>
                  <a:pt x="63" y="48"/>
                </a:cubicBezTo>
                <a:cubicBezTo>
                  <a:pt x="80" y="48"/>
                  <a:pt x="97" y="61"/>
                  <a:pt x="97" y="61"/>
                </a:cubicBezTo>
                <a:cubicBezTo>
                  <a:pt x="104" y="65"/>
                  <a:pt x="108" y="65"/>
                  <a:pt x="113" y="60"/>
                </a:cubicBezTo>
                <a:cubicBezTo>
                  <a:pt x="113" y="60"/>
                  <a:pt x="121" y="53"/>
                  <a:pt x="121" y="48"/>
                </a:cubicBezTo>
                <a:cubicBezTo>
                  <a:pt x="121" y="39"/>
                  <a:pt x="100" y="27"/>
                  <a:pt x="78" y="22"/>
                </a:cubicBezTo>
                <a:cubicBezTo>
                  <a:pt x="78" y="7"/>
                  <a:pt x="78" y="7"/>
                  <a:pt x="78" y="7"/>
                </a:cubicBezTo>
                <a:cubicBezTo>
                  <a:pt x="78" y="3"/>
                  <a:pt x="75" y="0"/>
                  <a:pt x="7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5" y="0"/>
                  <a:pt x="51" y="3"/>
                  <a:pt x="51" y="7"/>
                </a:cubicBezTo>
                <a:cubicBezTo>
                  <a:pt x="51" y="21"/>
                  <a:pt x="51" y="21"/>
                  <a:pt x="51" y="21"/>
                </a:cubicBezTo>
                <a:cubicBezTo>
                  <a:pt x="17" y="25"/>
                  <a:pt x="0" y="42"/>
                  <a:pt x="0" y="63"/>
                </a:cubicBezTo>
                <a:cubicBezTo>
                  <a:pt x="0" y="88"/>
                  <a:pt x="23" y="98"/>
                  <a:pt x="49" y="104"/>
                </a:cubicBezTo>
                <a:cubicBezTo>
                  <a:pt x="52" y="105"/>
                  <a:pt x="73" y="110"/>
                  <a:pt x="76" y="111"/>
                </a:cubicBezTo>
                <a:cubicBezTo>
                  <a:pt x="95" y="116"/>
                  <a:pt x="99" y="123"/>
                  <a:pt x="99" y="128"/>
                </a:cubicBezTo>
                <a:cubicBezTo>
                  <a:pt x="99" y="136"/>
                  <a:pt x="90" y="143"/>
                  <a:pt x="66" y="143"/>
                </a:cubicBezTo>
                <a:cubicBezTo>
                  <a:pt x="49" y="143"/>
                  <a:pt x="26" y="129"/>
                  <a:pt x="26" y="129"/>
                </a:cubicBezTo>
                <a:cubicBezTo>
                  <a:pt x="20" y="125"/>
                  <a:pt x="14" y="126"/>
                  <a:pt x="9" y="132"/>
                </a:cubicBezTo>
                <a:cubicBezTo>
                  <a:pt x="9" y="132"/>
                  <a:pt x="4" y="137"/>
                  <a:pt x="4" y="143"/>
                </a:cubicBezTo>
                <a:cubicBezTo>
                  <a:pt x="4" y="153"/>
                  <a:pt x="29" y="165"/>
                  <a:pt x="51" y="169"/>
                </a:cubicBezTo>
                <a:cubicBezTo>
                  <a:pt x="51" y="184"/>
                  <a:pt x="51" y="184"/>
                  <a:pt x="51" y="184"/>
                </a:cubicBezTo>
                <a:cubicBezTo>
                  <a:pt x="51" y="188"/>
                  <a:pt x="55" y="191"/>
                  <a:pt x="60" y="191"/>
                </a:cubicBezTo>
                <a:cubicBezTo>
                  <a:pt x="70" y="191"/>
                  <a:pt x="70" y="191"/>
                  <a:pt x="70" y="191"/>
                </a:cubicBezTo>
                <a:cubicBezTo>
                  <a:pt x="75" y="191"/>
                  <a:pt x="78" y="188"/>
                  <a:pt x="78" y="184"/>
                </a:cubicBezTo>
                <a:cubicBezTo>
                  <a:pt x="78" y="170"/>
                  <a:pt x="78" y="170"/>
                  <a:pt x="78" y="170"/>
                </a:cubicBezTo>
                <a:cubicBezTo>
                  <a:pt x="114" y="166"/>
                  <a:pt x="130" y="147"/>
                  <a:pt x="130" y="127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42"/>
          <p:cNvSpPr/>
          <p:nvPr/>
        </p:nvSpPr>
        <p:spPr>
          <a:xfrm>
            <a:off x="7359650" y="5226050"/>
            <a:ext cx="781050" cy="698500"/>
          </a:xfrm>
          <a:custGeom>
            <a:avLst/>
            <a:gdLst/>
            <a:ahLst/>
            <a:cxnLst/>
            <a:rect l="l" t="t" r="r" b="b"/>
            <a:pathLst>
              <a:path w="199" h="178" extrusionOk="0">
                <a:moveTo>
                  <a:pt x="135" y="24"/>
                </a:moveTo>
                <a:cubicBezTo>
                  <a:pt x="123" y="24"/>
                  <a:pt x="123" y="24"/>
                  <a:pt x="123" y="24"/>
                </a:cubicBezTo>
                <a:cubicBezTo>
                  <a:pt x="123" y="17"/>
                  <a:pt x="117" y="11"/>
                  <a:pt x="111" y="11"/>
                </a:cubicBezTo>
                <a:cubicBezTo>
                  <a:pt x="88" y="11"/>
                  <a:pt x="88" y="11"/>
                  <a:pt x="88" y="11"/>
                </a:cubicBezTo>
                <a:cubicBezTo>
                  <a:pt x="82" y="11"/>
                  <a:pt x="76" y="17"/>
                  <a:pt x="76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11"/>
                  <a:pt x="74" y="0"/>
                  <a:pt x="85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25" y="0"/>
                  <a:pt x="135" y="11"/>
                  <a:pt x="135" y="24"/>
                </a:cubicBezTo>
                <a:close/>
                <a:moveTo>
                  <a:pt x="30" y="99"/>
                </a:moveTo>
                <a:cubicBezTo>
                  <a:pt x="80" y="99"/>
                  <a:pt x="80" y="99"/>
                  <a:pt x="80" y="99"/>
                </a:cubicBezTo>
                <a:cubicBezTo>
                  <a:pt x="80" y="92"/>
                  <a:pt x="80" y="92"/>
                  <a:pt x="80" y="92"/>
                </a:cubicBezTo>
                <a:cubicBezTo>
                  <a:pt x="80" y="87"/>
                  <a:pt x="85" y="82"/>
                  <a:pt x="90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14" y="82"/>
                  <a:pt x="119" y="87"/>
                  <a:pt x="119" y="92"/>
                </a:cubicBezTo>
                <a:cubicBezTo>
                  <a:pt x="119" y="99"/>
                  <a:pt x="119" y="99"/>
                  <a:pt x="119" y="99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84" y="99"/>
                  <a:pt x="196" y="87"/>
                  <a:pt x="199" y="71"/>
                </a:cubicBezTo>
                <a:cubicBezTo>
                  <a:pt x="199" y="55"/>
                  <a:pt x="199" y="55"/>
                  <a:pt x="199" y="55"/>
                </a:cubicBezTo>
                <a:cubicBezTo>
                  <a:pt x="199" y="41"/>
                  <a:pt x="188" y="29"/>
                  <a:pt x="176" y="29"/>
                </a:cubicBezTo>
                <a:cubicBezTo>
                  <a:pt x="164" y="29"/>
                  <a:pt x="164" y="29"/>
                  <a:pt x="164" y="29"/>
                </a:cubicBezTo>
                <a:cubicBezTo>
                  <a:pt x="160" y="29"/>
                  <a:pt x="160" y="29"/>
                  <a:pt x="160" y="29"/>
                </a:cubicBezTo>
                <a:cubicBezTo>
                  <a:pt x="151" y="29"/>
                  <a:pt x="151" y="29"/>
                  <a:pt x="151" y="29"/>
                </a:cubicBezTo>
                <a:cubicBezTo>
                  <a:pt x="142" y="29"/>
                  <a:pt x="142" y="29"/>
                  <a:pt x="142" y="29"/>
                </a:cubicBezTo>
                <a:cubicBezTo>
                  <a:pt x="136" y="29"/>
                  <a:pt x="136" y="29"/>
                  <a:pt x="136" y="29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76" y="29"/>
                  <a:pt x="76" y="29"/>
                  <a:pt x="76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11" y="29"/>
                  <a:pt x="0" y="41"/>
                  <a:pt x="0" y="55"/>
                </a:cubicBezTo>
                <a:cubicBezTo>
                  <a:pt x="0" y="71"/>
                  <a:pt x="0" y="71"/>
                  <a:pt x="0" y="71"/>
                </a:cubicBezTo>
                <a:cubicBezTo>
                  <a:pt x="3" y="87"/>
                  <a:pt x="15" y="99"/>
                  <a:pt x="30" y="99"/>
                </a:cubicBezTo>
                <a:close/>
                <a:moveTo>
                  <a:pt x="169" y="107"/>
                </a:moveTo>
                <a:cubicBezTo>
                  <a:pt x="119" y="107"/>
                  <a:pt x="119" y="107"/>
                  <a:pt x="119" y="107"/>
                </a:cubicBezTo>
                <a:cubicBezTo>
                  <a:pt x="119" y="115"/>
                  <a:pt x="119" y="115"/>
                  <a:pt x="119" y="115"/>
                </a:cubicBezTo>
                <a:cubicBezTo>
                  <a:pt x="119" y="120"/>
                  <a:pt x="114" y="124"/>
                  <a:pt x="109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5" y="124"/>
                  <a:pt x="80" y="120"/>
                  <a:pt x="80" y="115"/>
                </a:cubicBezTo>
                <a:cubicBezTo>
                  <a:pt x="80" y="107"/>
                  <a:pt x="80" y="107"/>
                  <a:pt x="80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18" y="107"/>
                  <a:pt x="7" y="101"/>
                  <a:pt x="0" y="90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7"/>
                  <a:pt x="11" y="178"/>
                  <a:pt x="23" y="178"/>
                </a:cubicBezTo>
                <a:cubicBezTo>
                  <a:pt x="31" y="178"/>
                  <a:pt x="31" y="178"/>
                  <a:pt x="31" y="178"/>
                </a:cubicBezTo>
                <a:cubicBezTo>
                  <a:pt x="38" y="178"/>
                  <a:pt x="38" y="178"/>
                  <a:pt x="38" y="178"/>
                </a:cubicBezTo>
                <a:cubicBezTo>
                  <a:pt x="47" y="178"/>
                  <a:pt x="47" y="178"/>
                  <a:pt x="47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60" y="178"/>
                  <a:pt x="160" y="178"/>
                  <a:pt x="160" y="178"/>
                </a:cubicBezTo>
                <a:cubicBezTo>
                  <a:pt x="164" y="178"/>
                  <a:pt x="164" y="178"/>
                  <a:pt x="164" y="178"/>
                </a:cubicBezTo>
                <a:cubicBezTo>
                  <a:pt x="176" y="178"/>
                  <a:pt x="176" y="178"/>
                  <a:pt x="176" y="178"/>
                </a:cubicBezTo>
                <a:cubicBezTo>
                  <a:pt x="188" y="178"/>
                  <a:pt x="199" y="167"/>
                  <a:pt x="199" y="152"/>
                </a:cubicBezTo>
                <a:cubicBezTo>
                  <a:pt x="199" y="90"/>
                  <a:pt x="199" y="90"/>
                  <a:pt x="199" y="90"/>
                </a:cubicBezTo>
                <a:cubicBezTo>
                  <a:pt x="192" y="101"/>
                  <a:pt x="181" y="107"/>
                  <a:pt x="169" y="107"/>
                </a:cubicBezTo>
                <a:close/>
                <a:moveTo>
                  <a:pt x="109" y="90"/>
                </a:moveTo>
                <a:cubicBezTo>
                  <a:pt x="90" y="90"/>
                  <a:pt x="90" y="90"/>
                  <a:pt x="90" y="90"/>
                </a:cubicBezTo>
                <a:cubicBezTo>
                  <a:pt x="88" y="90"/>
                  <a:pt x="87" y="91"/>
                  <a:pt x="87" y="93"/>
                </a:cubicBezTo>
                <a:cubicBezTo>
                  <a:pt x="87" y="98"/>
                  <a:pt x="87" y="98"/>
                  <a:pt x="87" y="98"/>
                </a:cubicBezTo>
                <a:cubicBezTo>
                  <a:pt x="87" y="101"/>
                  <a:pt x="87" y="101"/>
                  <a:pt x="87" y="101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87" y="114"/>
                  <a:pt x="87" y="114"/>
                  <a:pt x="87" y="114"/>
                </a:cubicBezTo>
                <a:cubicBezTo>
                  <a:pt x="87" y="116"/>
                  <a:pt x="88" y="117"/>
                  <a:pt x="90" y="117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11" y="117"/>
                  <a:pt x="112" y="116"/>
                  <a:pt x="112" y="114"/>
                </a:cubicBezTo>
                <a:cubicBezTo>
                  <a:pt x="112" y="109"/>
                  <a:pt x="112" y="109"/>
                  <a:pt x="112" y="109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1"/>
                  <a:pt x="112" y="101"/>
                  <a:pt x="112" y="101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12" y="93"/>
                  <a:pt x="112" y="93"/>
                  <a:pt x="112" y="93"/>
                </a:cubicBezTo>
                <a:cubicBezTo>
                  <a:pt x="112" y="91"/>
                  <a:pt x="111" y="90"/>
                  <a:pt x="109" y="9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42"/>
          <p:cNvSpPr/>
          <p:nvPr/>
        </p:nvSpPr>
        <p:spPr>
          <a:xfrm>
            <a:off x="2470150" y="944562"/>
            <a:ext cx="749300" cy="746125"/>
          </a:xfrm>
          <a:custGeom>
            <a:avLst/>
            <a:gdLst/>
            <a:ahLst/>
            <a:cxnLst/>
            <a:rect l="l" t="t" r="r" b="b"/>
            <a:pathLst>
              <a:path w="191" h="190" extrusionOk="0">
                <a:moveTo>
                  <a:pt x="188" y="81"/>
                </a:moveTo>
                <a:cubicBezTo>
                  <a:pt x="164" y="77"/>
                  <a:pt x="164" y="77"/>
                  <a:pt x="164" y="77"/>
                </a:cubicBezTo>
                <a:cubicBezTo>
                  <a:pt x="162" y="71"/>
                  <a:pt x="160" y="65"/>
                  <a:pt x="156" y="59"/>
                </a:cubicBezTo>
                <a:cubicBezTo>
                  <a:pt x="171" y="40"/>
                  <a:pt x="171" y="40"/>
                  <a:pt x="171" y="40"/>
                </a:cubicBezTo>
                <a:cubicBezTo>
                  <a:pt x="172" y="38"/>
                  <a:pt x="172" y="36"/>
                  <a:pt x="170" y="34"/>
                </a:cubicBezTo>
                <a:cubicBezTo>
                  <a:pt x="156" y="21"/>
                  <a:pt x="156" y="21"/>
                  <a:pt x="156" y="21"/>
                </a:cubicBezTo>
                <a:cubicBezTo>
                  <a:pt x="155" y="19"/>
                  <a:pt x="153" y="19"/>
                  <a:pt x="151" y="20"/>
                </a:cubicBezTo>
                <a:cubicBezTo>
                  <a:pt x="132" y="34"/>
                  <a:pt x="132" y="34"/>
                  <a:pt x="132" y="34"/>
                </a:cubicBezTo>
                <a:cubicBezTo>
                  <a:pt x="126" y="31"/>
                  <a:pt x="120" y="28"/>
                  <a:pt x="113" y="27"/>
                </a:cubicBezTo>
                <a:cubicBezTo>
                  <a:pt x="110" y="3"/>
                  <a:pt x="110" y="3"/>
                  <a:pt x="110" y="3"/>
                </a:cubicBezTo>
                <a:cubicBezTo>
                  <a:pt x="109" y="1"/>
                  <a:pt x="107" y="0"/>
                  <a:pt x="10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4" y="0"/>
                  <a:pt x="82" y="1"/>
                  <a:pt x="82" y="3"/>
                </a:cubicBezTo>
                <a:cubicBezTo>
                  <a:pt x="78" y="27"/>
                  <a:pt x="78" y="27"/>
                  <a:pt x="78" y="27"/>
                </a:cubicBezTo>
                <a:cubicBezTo>
                  <a:pt x="72" y="28"/>
                  <a:pt x="66" y="31"/>
                  <a:pt x="60" y="34"/>
                </a:cubicBezTo>
                <a:cubicBezTo>
                  <a:pt x="41" y="20"/>
                  <a:pt x="41" y="20"/>
                  <a:pt x="41" y="20"/>
                </a:cubicBezTo>
                <a:cubicBezTo>
                  <a:pt x="39" y="19"/>
                  <a:pt x="37" y="19"/>
                  <a:pt x="35" y="21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6"/>
                  <a:pt x="20" y="38"/>
                  <a:pt x="21" y="40"/>
                </a:cubicBezTo>
                <a:cubicBezTo>
                  <a:pt x="35" y="59"/>
                  <a:pt x="35" y="59"/>
                  <a:pt x="35" y="59"/>
                </a:cubicBezTo>
                <a:cubicBezTo>
                  <a:pt x="32" y="65"/>
                  <a:pt x="29" y="71"/>
                  <a:pt x="28" y="77"/>
                </a:cubicBezTo>
                <a:cubicBezTo>
                  <a:pt x="4" y="81"/>
                  <a:pt x="4" y="81"/>
                  <a:pt x="4" y="81"/>
                </a:cubicBezTo>
                <a:cubicBezTo>
                  <a:pt x="2" y="81"/>
                  <a:pt x="0" y="83"/>
                  <a:pt x="0" y="8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7"/>
                  <a:pt x="2" y="108"/>
                  <a:pt x="4" y="109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9" y="119"/>
                  <a:pt x="32" y="125"/>
                  <a:pt x="35" y="131"/>
                </a:cubicBezTo>
                <a:cubicBezTo>
                  <a:pt x="21" y="150"/>
                  <a:pt x="21" y="150"/>
                  <a:pt x="21" y="150"/>
                </a:cubicBezTo>
                <a:cubicBezTo>
                  <a:pt x="20" y="152"/>
                  <a:pt x="20" y="154"/>
                  <a:pt x="21" y="155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7" y="171"/>
                  <a:pt x="39" y="171"/>
                  <a:pt x="41" y="170"/>
                </a:cubicBezTo>
                <a:cubicBezTo>
                  <a:pt x="60" y="155"/>
                  <a:pt x="60" y="155"/>
                  <a:pt x="60" y="155"/>
                </a:cubicBezTo>
                <a:cubicBezTo>
                  <a:pt x="66" y="159"/>
                  <a:pt x="72" y="161"/>
                  <a:pt x="78" y="163"/>
                </a:cubicBezTo>
                <a:cubicBezTo>
                  <a:pt x="82" y="187"/>
                  <a:pt x="82" y="187"/>
                  <a:pt x="82" y="187"/>
                </a:cubicBezTo>
                <a:cubicBezTo>
                  <a:pt x="82" y="189"/>
                  <a:pt x="84" y="190"/>
                  <a:pt x="86" y="190"/>
                </a:cubicBezTo>
                <a:cubicBezTo>
                  <a:pt x="106" y="190"/>
                  <a:pt x="106" y="190"/>
                  <a:pt x="106" y="190"/>
                </a:cubicBezTo>
                <a:cubicBezTo>
                  <a:pt x="107" y="190"/>
                  <a:pt x="109" y="189"/>
                  <a:pt x="110" y="187"/>
                </a:cubicBezTo>
                <a:cubicBezTo>
                  <a:pt x="113" y="163"/>
                  <a:pt x="113" y="163"/>
                  <a:pt x="113" y="163"/>
                </a:cubicBezTo>
                <a:cubicBezTo>
                  <a:pt x="120" y="161"/>
                  <a:pt x="126" y="159"/>
                  <a:pt x="132" y="155"/>
                </a:cubicBezTo>
                <a:cubicBezTo>
                  <a:pt x="151" y="170"/>
                  <a:pt x="151" y="170"/>
                  <a:pt x="151" y="170"/>
                </a:cubicBezTo>
                <a:cubicBezTo>
                  <a:pt x="153" y="171"/>
                  <a:pt x="155" y="171"/>
                  <a:pt x="156" y="169"/>
                </a:cubicBezTo>
                <a:cubicBezTo>
                  <a:pt x="170" y="155"/>
                  <a:pt x="170" y="155"/>
                  <a:pt x="170" y="155"/>
                </a:cubicBezTo>
                <a:cubicBezTo>
                  <a:pt x="172" y="154"/>
                  <a:pt x="172" y="152"/>
                  <a:pt x="171" y="150"/>
                </a:cubicBezTo>
                <a:cubicBezTo>
                  <a:pt x="156" y="131"/>
                  <a:pt x="156" y="131"/>
                  <a:pt x="156" y="131"/>
                </a:cubicBezTo>
                <a:cubicBezTo>
                  <a:pt x="160" y="125"/>
                  <a:pt x="162" y="119"/>
                  <a:pt x="164" y="112"/>
                </a:cubicBezTo>
                <a:cubicBezTo>
                  <a:pt x="188" y="109"/>
                  <a:pt x="188" y="109"/>
                  <a:pt x="188" y="109"/>
                </a:cubicBezTo>
                <a:cubicBezTo>
                  <a:pt x="190" y="108"/>
                  <a:pt x="191" y="107"/>
                  <a:pt x="191" y="105"/>
                </a:cubicBezTo>
                <a:cubicBezTo>
                  <a:pt x="191" y="85"/>
                  <a:pt x="191" y="85"/>
                  <a:pt x="191" y="85"/>
                </a:cubicBezTo>
                <a:cubicBezTo>
                  <a:pt x="191" y="83"/>
                  <a:pt x="190" y="81"/>
                  <a:pt x="188" y="81"/>
                </a:cubicBezTo>
                <a:close/>
                <a:moveTo>
                  <a:pt x="96" y="130"/>
                </a:moveTo>
                <a:cubicBezTo>
                  <a:pt x="76" y="130"/>
                  <a:pt x="61" y="114"/>
                  <a:pt x="61" y="95"/>
                </a:cubicBezTo>
                <a:cubicBezTo>
                  <a:pt x="61" y="76"/>
                  <a:pt x="76" y="60"/>
                  <a:pt x="96" y="60"/>
                </a:cubicBezTo>
                <a:cubicBezTo>
                  <a:pt x="115" y="60"/>
                  <a:pt x="131" y="76"/>
                  <a:pt x="131" y="95"/>
                </a:cubicBezTo>
                <a:cubicBezTo>
                  <a:pt x="131" y="114"/>
                  <a:pt x="115" y="130"/>
                  <a:pt x="96" y="13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2E467E4-E806-1E45-92F1-3E51AD3D32C1}"/>
              </a:ext>
            </a:extLst>
          </p:cNvPr>
          <p:cNvGrpSpPr/>
          <p:nvPr/>
        </p:nvGrpSpPr>
        <p:grpSpPr>
          <a:xfrm>
            <a:off x="396875" y="2633662"/>
            <a:ext cx="1601787" cy="1598613"/>
            <a:chOff x="396875" y="2633662"/>
            <a:chExt cx="1601787" cy="1598613"/>
          </a:xfrm>
        </p:grpSpPr>
        <p:sp>
          <p:nvSpPr>
            <p:cNvPr id="1121" name="Google Shape;1121;p42"/>
            <p:cNvSpPr/>
            <p:nvPr/>
          </p:nvSpPr>
          <p:spPr>
            <a:xfrm>
              <a:off x="931862" y="3257550"/>
              <a:ext cx="992187" cy="974725"/>
            </a:xfrm>
            <a:custGeom>
              <a:avLst/>
              <a:gdLst/>
              <a:ahLst/>
              <a:cxnLst/>
              <a:rect l="l" t="t" r="r" b="b"/>
              <a:pathLst>
                <a:path w="253" h="248" extrusionOk="0">
                  <a:moveTo>
                    <a:pt x="250" y="92"/>
                  </a:moveTo>
                  <a:cubicBezTo>
                    <a:pt x="239" y="101"/>
                    <a:pt x="225" y="107"/>
                    <a:pt x="209" y="107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0" y="166"/>
                    <a:pt x="0" y="205"/>
                    <a:pt x="24" y="229"/>
                  </a:cubicBezTo>
                  <a:cubicBezTo>
                    <a:pt x="36" y="242"/>
                    <a:pt x="52" y="248"/>
                    <a:pt x="68" y="248"/>
                  </a:cubicBezTo>
                  <a:cubicBezTo>
                    <a:pt x="84" y="248"/>
                    <a:pt x="100" y="242"/>
                    <a:pt x="112" y="229"/>
                  </a:cubicBezTo>
                  <a:cubicBezTo>
                    <a:pt x="250" y="92"/>
                    <a:pt x="250" y="92"/>
                    <a:pt x="250" y="92"/>
                  </a:cubicBezTo>
                  <a:moveTo>
                    <a:pt x="253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</a:path>
              </a:pathLst>
            </a:custGeom>
            <a:solidFill>
              <a:srgbClr val="FFE5A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2"/>
            <p:cNvSpPr/>
            <p:nvPr/>
          </p:nvSpPr>
          <p:spPr>
            <a:xfrm>
              <a:off x="396875" y="3187700"/>
              <a:ext cx="1601787" cy="490537"/>
            </a:xfrm>
            <a:custGeom>
              <a:avLst/>
              <a:gdLst/>
              <a:ahLst/>
              <a:cxnLst/>
              <a:rect l="l" t="t" r="r" b="b"/>
              <a:pathLst>
                <a:path w="408" h="125" extrusionOk="0">
                  <a:moveTo>
                    <a:pt x="389" y="18"/>
                  </a:moveTo>
                  <a:cubicBezTo>
                    <a:pt x="402" y="30"/>
                    <a:pt x="408" y="46"/>
                    <a:pt x="408" y="62"/>
                  </a:cubicBezTo>
                  <a:cubicBezTo>
                    <a:pt x="408" y="78"/>
                    <a:pt x="402" y="94"/>
                    <a:pt x="389" y="106"/>
                  </a:cubicBezTo>
                  <a:cubicBezTo>
                    <a:pt x="386" y="110"/>
                    <a:pt x="386" y="110"/>
                    <a:pt x="386" y="110"/>
                  </a:cubicBezTo>
                  <a:cubicBezTo>
                    <a:pt x="399" y="98"/>
                    <a:pt x="408" y="81"/>
                    <a:pt x="408" y="62"/>
                  </a:cubicBezTo>
                  <a:cubicBezTo>
                    <a:pt x="408" y="62"/>
                    <a:pt x="408" y="62"/>
                    <a:pt x="408" y="62"/>
                  </a:cubicBezTo>
                  <a:cubicBezTo>
                    <a:pt x="408" y="45"/>
                    <a:pt x="401" y="30"/>
                    <a:pt x="389" y="18"/>
                  </a:cubicBezTo>
                  <a:moveTo>
                    <a:pt x="195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195" y="125"/>
                    <a:pt x="195" y="125"/>
                    <a:pt x="195" y="125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195" y="0"/>
                    <a:pt x="195" y="0"/>
                    <a:pt x="195" y="0"/>
                  </a:cubicBezTo>
                </a:path>
              </a:pathLst>
            </a:custGeom>
            <a:solidFill>
              <a:srgbClr val="FFE5A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2"/>
            <p:cNvSpPr/>
            <p:nvPr/>
          </p:nvSpPr>
          <p:spPr>
            <a:xfrm>
              <a:off x="1162050" y="3430587"/>
              <a:ext cx="836612" cy="247650"/>
            </a:xfrm>
            <a:custGeom>
              <a:avLst/>
              <a:gdLst/>
              <a:ahLst/>
              <a:cxnLst/>
              <a:rect l="l" t="t" r="r" b="b"/>
              <a:pathLst>
                <a:path w="213" h="63" extrusionOk="0">
                  <a:moveTo>
                    <a:pt x="213" y="0"/>
                  </a:moveTo>
                  <a:cubicBezTo>
                    <a:pt x="213" y="16"/>
                    <a:pt x="207" y="32"/>
                    <a:pt x="194" y="44"/>
                  </a:cubicBezTo>
                  <a:cubicBezTo>
                    <a:pt x="182" y="56"/>
                    <a:pt x="166" y="63"/>
                    <a:pt x="150" y="63"/>
                  </a:cubicBezTo>
                  <a:cubicBezTo>
                    <a:pt x="134" y="63"/>
                    <a:pt x="118" y="56"/>
                    <a:pt x="106" y="44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50" y="63"/>
                    <a:pt x="150" y="63"/>
                    <a:pt x="150" y="63"/>
                  </a:cubicBezTo>
                  <a:cubicBezTo>
                    <a:pt x="166" y="63"/>
                    <a:pt x="180" y="57"/>
                    <a:pt x="191" y="48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207" y="32"/>
                    <a:pt x="213" y="16"/>
                    <a:pt x="213" y="0"/>
                  </a:cubicBezTo>
                </a:path>
              </a:pathLst>
            </a:custGeom>
            <a:solidFill>
              <a:srgbClr val="FFCE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2"/>
            <p:cNvSpPr/>
            <p:nvPr/>
          </p:nvSpPr>
          <p:spPr>
            <a:xfrm>
              <a:off x="931862" y="2633662"/>
              <a:ext cx="992187" cy="623887"/>
            </a:xfrm>
            <a:custGeom>
              <a:avLst/>
              <a:gdLst/>
              <a:ahLst/>
              <a:cxnLst/>
              <a:rect l="l" t="t" r="r" b="b"/>
              <a:pathLst>
                <a:path w="253" h="159" extrusionOk="0">
                  <a:moveTo>
                    <a:pt x="68" y="0"/>
                  </a:moveTo>
                  <a:cubicBezTo>
                    <a:pt x="52" y="0"/>
                    <a:pt x="36" y="6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0" y="42"/>
                    <a:pt x="0" y="82"/>
                    <a:pt x="24" y="106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7" y="141"/>
                    <a:pt x="208" y="141"/>
                    <a:pt x="209" y="141"/>
                  </a:cubicBezTo>
                  <a:cubicBezTo>
                    <a:pt x="225" y="141"/>
                    <a:pt x="241" y="147"/>
                    <a:pt x="253" y="159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00" y="6"/>
                    <a:pt x="84" y="0"/>
                    <a:pt x="68" y="0"/>
                  </a:cubicBezTo>
                </a:path>
              </a:pathLst>
            </a:custGeom>
            <a:solidFill>
              <a:srgbClr val="FFE5A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2"/>
            <p:cNvSpPr/>
            <p:nvPr/>
          </p:nvSpPr>
          <p:spPr>
            <a:xfrm>
              <a:off x="1735137" y="3187700"/>
              <a:ext cx="188912" cy="69850"/>
            </a:xfrm>
            <a:custGeom>
              <a:avLst/>
              <a:gdLst/>
              <a:ahLst/>
              <a:cxnLst/>
              <a:rect l="l" t="t" r="r" b="b"/>
              <a:pathLst>
                <a:path w="48" h="18" extrusionOk="0">
                  <a:moveTo>
                    <a:pt x="4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2" y="0"/>
                    <a:pt x="37" y="7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36" y="6"/>
                    <a:pt x="20" y="0"/>
                    <a:pt x="4" y="0"/>
                  </a:cubicBezTo>
                </a:path>
              </a:pathLst>
            </a:custGeom>
            <a:solidFill>
              <a:srgbClr val="FFCE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2"/>
            <p:cNvSpPr/>
            <p:nvPr/>
          </p:nvSpPr>
          <p:spPr>
            <a:xfrm>
              <a:off x="1162050" y="3187700"/>
              <a:ext cx="573087" cy="242887"/>
            </a:xfrm>
            <a:custGeom>
              <a:avLst/>
              <a:gdLst/>
              <a:ahLst/>
              <a:cxnLst/>
              <a:rect l="l" t="t" r="r" b="b"/>
              <a:pathLst>
                <a:path w="146" h="62" extrusionOk="0">
                  <a:moveTo>
                    <a:pt x="1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17" y="7"/>
                    <a:pt x="132" y="1"/>
                    <a:pt x="146" y="0"/>
                  </a:cubicBezTo>
                </a:path>
              </a:pathLst>
            </a:custGeom>
            <a:solidFill>
              <a:srgbClr val="FFCE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2"/>
            <p:cNvSpPr/>
            <p:nvPr/>
          </p:nvSpPr>
          <p:spPr>
            <a:xfrm>
              <a:off x="1406525" y="3187700"/>
              <a:ext cx="592137" cy="490537"/>
            </a:xfrm>
            <a:custGeom>
              <a:avLst/>
              <a:gdLst/>
              <a:ahLst/>
              <a:cxnLst/>
              <a:rect l="l" t="t" r="r" b="b"/>
              <a:pathLst>
                <a:path w="151" h="125" extrusionOk="0">
                  <a:moveTo>
                    <a:pt x="88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70" y="1"/>
                    <a:pt x="55" y="7"/>
                    <a:pt x="44" y="1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56" y="118"/>
                    <a:pt x="72" y="125"/>
                    <a:pt x="88" y="125"/>
                  </a:cubicBezTo>
                  <a:cubicBezTo>
                    <a:pt x="104" y="125"/>
                    <a:pt x="120" y="118"/>
                    <a:pt x="132" y="106"/>
                  </a:cubicBezTo>
                  <a:cubicBezTo>
                    <a:pt x="145" y="94"/>
                    <a:pt x="151" y="78"/>
                    <a:pt x="151" y="62"/>
                  </a:cubicBezTo>
                  <a:cubicBezTo>
                    <a:pt x="151" y="46"/>
                    <a:pt x="145" y="30"/>
                    <a:pt x="132" y="18"/>
                  </a:cubicBezTo>
                  <a:cubicBezTo>
                    <a:pt x="121" y="7"/>
                    <a:pt x="106" y="0"/>
                    <a:pt x="88" y="0"/>
                  </a:cubicBezTo>
                </a:path>
              </a:pathLst>
            </a:custGeom>
            <a:solidFill>
              <a:srgbClr val="FFB9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8CDB550-B0A1-BB49-A7E9-E79CA7C3219B}"/>
              </a:ext>
            </a:extLst>
          </p:cNvPr>
          <p:cNvGrpSpPr/>
          <p:nvPr/>
        </p:nvGrpSpPr>
        <p:grpSpPr>
          <a:xfrm>
            <a:off x="2038350" y="2633662"/>
            <a:ext cx="1597025" cy="1598613"/>
            <a:chOff x="2038350" y="2633662"/>
            <a:chExt cx="1597025" cy="1598613"/>
          </a:xfrm>
        </p:grpSpPr>
        <p:sp>
          <p:nvSpPr>
            <p:cNvPr id="1128" name="Google Shape;1128;p42"/>
            <p:cNvSpPr/>
            <p:nvPr/>
          </p:nvSpPr>
          <p:spPr>
            <a:xfrm>
              <a:off x="2568575" y="3257550"/>
              <a:ext cx="996950" cy="974725"/>
            </a:xfrm>
            <a:custGeom>
              <a:avLst/>
              <a:gdLst/>
              <a:ahLst/>
              <a:cxnLst/>
              <a:rect l="l" t="t" r="r" b="b"/>
              <a:pathLst>
                <a:path w="254" h="248" extrusionOk="0">
                  <a:moveTo>
                    <a:pt x="250" y="92"/>
                  </a:moveTo>
                  <a:cubicBezTo>
                    <a:pt x="240" y="101"/>
                    <a:pt x="225" y="107"/>
                    <a:pt x="210" y="107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0" y="166"/>
                    <a:pt x="0" y="205"/>
                    <a:pt x="25" y="229"/>
                  </a:cubicBezTo>
                  <a:cubicBezTo>
                    <a:pt x="37" y="242"/>
                    <a:pt x="53" y="248"/>
                    <a:pt x="69" y="248"/>
                  </a:cubicBezTo>
                  <a:cubicBezTo>
                    <a:pt x="85" y="248"/>
                    <a:pt x="100" y="242"/>
                    <a:pt x="113" y="229"/>
                  </a:cubicBezTo>
                  <a:cubicBezTo>
                    <a:pt x="250" y="92"/>
                    <a:pt x="250" y="92"/>
                    <a:pt x="250" y="92"/>
                  </a:cubicBezTo>
                  <a:moveTo>
                    <a:pt x="254" y="0"/>
                  </a:move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2038350" y="3187700"/>
              <a:ext cx="1597025" cy="490537"/>
            </a:xfrm>
            <a:custGeom>
              <a:avLst/>
              <a:gdLst/>
              <a:ahLst/>
              <a:cxnLst/>
              <a:rect l="l" t="t" r="r" b="b"/>
              <a:pathLst>
                <a:path w="407" h="125" extrusionOk="0">
                  <a:moveTo>
                    <a:pt x="389" y="18"/>
                  </a:moveTo>
                  <a:cubicBezTo>
                    <a:pt x="401" y="30"/>
                    <a:pt x="407" y="46"/>
                    <a:pt x="407" y="62"/>
                  </a:cubicBezTo>
                  <a:cubicBezTo>
                    <a:pt x="407" y="78"/>
                    <a:pt x="401" y="94"/>
                    <a:pt x="389" y="106"/>
                  </a:cubicBezTo>
                  <a:cubicBezTo>
                    <a:pt x="385" y="110"/>
                    <a:pt x="385" y="110"/>
                    <a:pt x="385" y="110"/>
                  </a:cubicBezTo>
                  <a:cubicBezTo>
                    <a:pt x="399" y="98"/>
                    <a:pt x="407" y="81"/>
                    <a:pt x="407" y="62"/>
                  </a:cubicBezTo>
                  <a:cubicBezTo>
                    <a:pt x="407" y="62"/>
                    <a:pt x="407" y="62"/>
                    <a:pt x="407" y="62"/>
                  </a:cubicBezTo>
                  <a:cubicBezTo>
                    <a:pt x="407" y="45"/>
                    <a:pt x="400" y="30"/>
                    <a:pt x="389" y="18"/>
                  </a:cubicBezTo>
                  <a:moveTo>
                    <a:pt x="194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97"/>
                    <a:pt x="28" y="125"/>
                    <a:pt x="62" y="125"/>
                  </a:cubicBezTo>
                  <a:cubicBezTo>
                    <a:pt x="194" y="125"/>
                    <a:pt x="194" y="125"/>
                    <a:pt x="194" y="125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194" y="0"/>
                    <a:pt x="194" y="0"/>
                    <a:pt x="194" y="0"/>
                  </a:cubicBezTo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2798762" y="3430587"/>
              <a:ext cx="836612" cy="247650"/>
            </a:xfrm>
            <a:custGeom>
              <a:avLst/>
              <a:gdLst/>
              <a:ahLst/>
              <a:cxnLst/>
              <a:rect l="l" t="t" r="r" b="b"/>
              <a:pathLst>
                <a:path w="213" h="63" extrusionOk="0">
                  <a:moveTo>
                    <a:pt x="213" y="0"/>
                  </a:moveTo>
                  <a:cubicBezTo>
                    <a:pt x="213" y="16"/>
                    <a:pt x="207" y="32"/>
                    <a:pt x="195" y="44"/>
                  </a:cubicBezTo>
                  <a:cubicBezTo>
                    <a:pt x="183" y="56"/>
                    <a:pt x="167" y="63"/>
                    <a:pt x="151" y="63"/>
                  </a:cubicBezTo>
                  <a:cubicBezTo>
                    <a:pt x="135" y="63"/>
                    <a:pt x="119" y="56"/>
                    <a:pt x="107" y="4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66" y="63"/>
                    <a:pt x="181" y="57"/>
                    <a:pt x="191" y="48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207" y="32"/>
                    <a:pt x="213" y="16"/>
                    <a:pt x="213" y="0"/>
                  </a:cubicBezTo>
                </a:path>
              </a:pathLst>
            </a:custGeom>
            <a:solidFill>
              <a:srgbClr val="FF9F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2568575" y="2633662"/>
              <a:ext cx="996950" cy="623887"/>
            </a:xfrm>
            <a:custGeom>
              <a:avLst/>
              <a:gdLst/>
              <a:ahLst/>
              <a:cxnLst/>
              <a:rect l="l" t="t" r="r" b="b"/>
              <a:pathLst>
                <a:path w="254" h="159" extrusionOk="0">
                  <a:moveTo>
                    <a:pt x="69" y="0"/>
                  </a:moveTo>
                  <a:cubicBezTo>
                    <a:pt x="53" y="0"/>
                    <a:pt x="37" y="6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0" y="42"/>
                    <a:pt x="0" y="82"/>
                    <a:pt x="25" y="106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7" y="141"/>
                    <a:pt x="208" y="141"/>
                    <a:pt x="210" y="141"/>
                  </a:cubicBezTo>
                  <a:cubicBezTo>
                    <a:pt x="226" y="141"/>
                    <a:pt x="241" y="147"/>
                    <a:pt x="254" y="159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00" y="6"/>
                    <a:pt x="85" y="0"/>
                    <a:pt x="69" y="0"/>
                  </a:cubicBezTo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3376612" y="3187700"/>
              <a:ext cx="188912" cy="69850"/>
            </a:xfrm>
            <a:custGeom>
              <a:avLst/>
              <a:gdLst/>
              <a:ahLst/>
              <a:cxnLst/>
              <a:rect l="l" t="t" r="r" b="b"/>
              <a:pathLst>
                <a:path w="48" h="18" extrusionOk="0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1" y="0"/>
                    <a:pt x="36" y="7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35" y="6"/>
                    <a:pt x="20" y="0"/>
                    <a:pt x="4" y="0"/>
                  </a:cubicBezTo>
                </a:path>
              </a:pathLst>
            </a:custGeom>
            <a:solidFill>
              <a:srgbClr val="FF9F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2798762" y="3187700"/>
              <a:ext cx="577850" cy="242887"/>
            </a:xfrm>
            <a:custGeom>
              <a:avLst/>
              <a:gdLst/>
              <a:ahLst/>
              <a:cxnLst/>
              <a:rect l="l" t="t" r="r" b="b"/>
              <a:pathLst>
                <a:path w="147" h="62" extrusionOk="0"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18" y="7"/>
                    <a:pt x="132" y="1"/>
                    <a:pt x="147" y="0"/>
                  </a:cubicBezTo>
                </a:path>
              </a:pathLst>
            </a:custGeom>
            <a:solidFill>
              <a:srgbClr val="FF9F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3046412" y="3187700"/>
              <a:ext cx="588962" cy="490537"/>
            </a:xfrm>
            <a:custGeom>
              <a:avLst/>
              <a:gdLst/>
              <a:ahLst/>
              <a:cxnLst/>
              <a:rect l="l" t="t" r="r" b="b"/>
              <a:pathLst>
                <a:path w="150" h="125" extrusionOk="0">
                  <a:moveTo>
                    <a:pt x="88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69" y="1"/>
                    <a:pt x="55" y="7"/>
                    <a:pt x="44" y="1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56" y="118"/>
                    <a:pt x="72" y="125"/>
                    <a:pt x="88" y="125"/>
                  </a:cubicBezTo>
                  <a:cubicBezTo>
                    <a:pt x="104" y="125"/>
                    <a:pt x="120" y="118"/>
                    <a:pt x="132" y="106"/>
                  </a:cubicBezTo>
                  <a:cubicBezTo>
                    <a:pt x="144" y="94"/>
                    <a:pt x="150" y="78"/>
                    <a:pt x="150" y="62"/>
                  </a:cubicBezTo>
                  <a:cubicBezTo>
                    <a:pt x="150" y="46"/>
                    <a:pt x="144" y="30"/>
                    <a:pt x="132" y="18"/>
                  </a:cubicBezTo>
                  <a:cubicBezTo>
                    <a:pt x="120" y="7"/>
                    <a:pt x="105" y="0"/>
                    <a:pt x="88" y="0"/>
                  </a:cubicBezTo>
                </a:path>
              </a:pathLst>
            </a:custGeom>
            <a:solidFill>
              <a:srgbClr val="FF7D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BBA837D-44A2-444A-827A-6BFACBCFB431}"/>
              </a:ext>
            </a:extLst>
          </p:cNvPr>
          <p:cNvGrpSpPr/>
          <p:nvPr/>
        </p:nvGrpSpPr>
        <p:grpSpPr>
          <a:xfrm>
            <a:off x="3675062" y="2633662"/>
            <a:ext cx="1597025" cy="1598613"/>
            <a:chOff x="3675062" y="2633662"/>
            <a:chExt cx="1597025" cy="1598613"/>
          </a:xfrm>
        </p:grpSpPr>
        <p:sp>
          <p:nvSpPr>
            <p:cNvPr id="1135" name="Google Shape;1135;p42"/>
            <p:cNvSpPr/>
            <p:nvPr/>
          </p:nvSpPr>
          <p:spPr>
            <a:xfrm>
              <a:off x="4208462" y="3257550"/>
              <a:ext cx="993775" cy="974725"/>
            </a:xfrm>
            <a:custGeom>
              <a:avLst/>
              <a:gdLst/>
              <a:ahLst/>
              <a:cxnLst/>
              <a:rect l="l" t="t" r="r" b="b"/>
              <a:pathLst>
                <a:path w="253" h="248" extrusionOk="0">
                  <a:moveTo>
                    <a:pt x="250" y="92"/>
                  </a:moveTo>
                  <a:cubicBezTo>
                    <a:pt x="239" y="101"/>
                    <a:pt x="225" y="107"/>
                    <a:pt x="209" y="107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0" y="166"/>
                    <a:pt x="0" y="205"/>
                    <a:pt x="24" y="229"/>
                  </a:cubicBezTo>
                  <a:cubicBezTo>
                    <a:pt x="36" y="242"/>
                    <a:pt x="52" y="248"/>
                    <a:pt x="68" y="248"/>
                  </a:cubicBezTo>
                  <a:cubicBezTo>
                    <a:pt x="84" y="248"/>
                    <a:pt x="100" y="242"/>
                    <a:pt x="112" y="229"/>
                  </a:cubicBezTo>
                  <a:cubicBezTo>
                    <a:pt x="250" y="92"/>
                    <a:pt x="250" y="92"/>
                    <a:pt x="250" y="92"/>
                  </a:cubicBezTo>
                  <a:moveTo>
                    <a:pt x="253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</a:path>
              </a:pathLst>
            </a:custGeom>
            <a:solidFill>
              <a:srgbClr val="F0A4A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2"/>
            <p:cNvSpPr/>
            <p:nvPr/>
          </p:nvSpPr>
          <p:spPr>
            <a:xfrm>
              <a:off x="3675062" y="3187700"/>
              <a:ext cx="1597025" cy="490537"/>
            </a:xfrm>
            <a:custGeom>
              <a:avLst/>
              <a:gdLst/>
              <a:ahLst/>
              <a:cxnLst/>
              <a:rect l="l" t="t" r="r" b="b"/>
              <a:pathLst>
                <a:path w="407" h="125" extrusionOk="0">
                  <a:moveTo>
                    <a:pt x="389" y="18"/>
                  </a:moveTo>
                  <a:cubicBezTo>
                    <a:pt x="401" y="30"/>
                    <a:pt x="407" y="46"/>
                    <a:pt x="407" y="62"/>
                  </a:cubicBezTo>
                  <a:cubicBezTo>
                    <a:pt x="407" y="78"/>
                    <a:pt x="401" y="94"/>
                    <a:pt x="389" y="106"/>
                  </a:cubicBezTo>
                  <a:cubicBezTo>
                    <a:pt x="386" y="110"/>
                    <a:pt x="386" y="110"/>
                    <a:pt x="386" y="110"/>
                  </a:cubicBezTo>
                  <a:cubicBezTo>
                    <a:pt x="399" y="98"/>
                    <a:pt x="407" y="81"/>
                    <a:pt x="407" y="62"/>
                  </a:cubicBezTo>
                  <a:cubicBezTo>
                    <a:pt x="407" y="62"/>
                    <a:pt x="407" y="62"/>
                    <a:pt x="407" y="62"/>
                  </a:cubicBezTo>
                  <a:cubicBezTo>
                    <a:pt x="407" y="45"/>
                    <a:pt x="400" y="30"/>
                    <a:pt x="389" y="18"/>
                  </a:cubicBezTo>
                  <a:moveTo>
                    <a:pt x="195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97"/>
                    <a:pt x="28" y="125"/>
                    <a:pt x="62" y="125"/>
                  </a:cubicBezTo>
                  <a:cubicBezTo>
                    <a:pt x="195" y="125"/>
                    <a:pt x="195" y="125"/>
                    <a:pt x="195" y="125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195" y="0"/>
                    <a:pt x="195" y="0"/>
                    <a:pt x="195" y="0"/>
                  </a:cubicBezTo>
                </a:path>
              </a:pathLst>
            </a:custGeom>
            <a:solidFill>
              <a:srgbClr val="F0A4A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4440237" y="3430587"/>
              <a:ext cx="831850" cy="247650"/>
            </a:xfrm>
            <a:custGeom>
              <a:avLst/>
              <a:gdLst/>
              <a:ahLst/>
              <a:cxnLst/>
              <a:rect l="l" t="t" r="r" b="b"/>
              <a:pathLst>
                <a:path w="212" h="63" extrusionOk="0">
                  <a:moveTo>
                    <a:pt x="212" y="0"/>
                  </a:moveTo>
                  <a:cubicBezTo>
                    <a:pt x="212" y="16"/>
                    <a:pt x="206" y="32"/>
                    <a:pt x="194" y="44"/>
                  </a:cubicBezTo>
                  <a:cubicBezTo>
                    <a:pt x="182" y="56"/>
                    <a:pt x="166" y="63"/>
                    <a:pt x="150" y="63"/>
                  </a:cubicBezTo>
                  <a:cubicBezTo>
                    <a:pt x="134" y="63"/>
                    <a:pt x="118" y="56"/>
                    <a:pt x="106" y="44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50" y="63"/>
                    <a:pt x="150" y="63"/>
                    <a:pt x="150" y="63"/>
                  </a:cubicBezTo>
                  <a:cubicBezTo>
                    <a:pt x="166" y="63"/>
                    <a:pt x="180" y="57"/>
                    <a:pt x="191" y="48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206" y="32"/>
                    <a:pt x="212" y="16"/>
                    <a:pt x="212" y="0"/>
                  </a:cubicBezTo>
                </a:path>
              </a:pathLst>
            </a:custGeom>
            <a:solidFill>
              <a:srgbClr val="E269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4208462" y="2633662"/>
              <a:ext cx="993775" cy="623887"/>
            </a:xfrm>
            <a:custGeom>
              <a:avLst/>
              <a:gdLst/>
              <a:ahLst/>
              <a:cxnLst/>
              <a:rect l="l" t="t" r="r" b="b"/>
              <a:pathLst>
                <a:path w="253" h="159" extrusionOk="0">
                  <a:moveTo>
                    <a:pt x="68" y="0"/>
                  </a:moveTo>
                  <a:cubicBezTo>
                    <a:pt x="52" y="0"/>
                    <a:pt x="36" y="6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0" y="42"/>
                    <a:pt x="0" y="82"/>
                    <a:pt x="24" y="106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6" y="141"/>
                    <a:pt x="208" y="141"/>
                    <a:pt x="209" y="141"/>
                  </a:cubicBezTo>
                  <a:cubicBezTo>
                    <a:pt x="225" y="141"/>
                    <a:pt x="241" y="147"/>
                    <a:pt x="253" y="159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00" y="6"/>
                    <a:pt x="84" y="0"/>
                    <a:pt x="68" y="0"/>
                  </a:cubicBezTo>
                </a:path>
              </a:pathLst>
            </a:custGeom>
            <a:solidFill>
              <a:srgbClr val="F0A4A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5013325" y="3187700"/>
              <a:ext cx="188912" cy="69850"/>
            </a:xfrm>
            <a:custGeom>
              <a:avLst/>
              <a:gdLst/>
              <a:ahLst/>
              <a:cxnLst/>
              <a:rect l="l" t="t" r="r" b="b"/>
              <a:pathLst>
                <a:path w="48" h="18" extrusionOk="0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1" y="0"/>
                    <a:pt x="37" y="7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36" y="6"/>
                    <a:pt x="20" y="0"/>
                    <a:pt x="4" y="0"/>
                  </a:cubicBezTo>
                </a:path>
              </a:pathLst>
            </a:custGeom>
            <a:solidFill>
              <a:srgbClr val="E269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4440237" y="3187700"/>
              <a:ext cx="573087" cy="242887"/>
            </a:xfrm>
            <a:custGeom>
              <a:avLst/>
              <a:gdLst/>
              <a:ahLst/>
              <a:cxnLst/>
              <a:rect l="l" t="t" r="r" b="b"/>
              <a:pathLst>
                <a:path w="146" h="62" extrusionOk="0">
                  <a:moveTo>
                    <a:pt x="1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17" y="7"/>
                    <a:pt x="132" y="1"/>
                    <a:pt x="146" y="0"/>
                  </a:cubicBezTo>
                </a:path>
              </a:pathLst>
            </a:custGeom>
            <a:solidFill>
              <a:srgbClr val="E269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2"/>
            <p:cNvSpPr/>
            <p:nvPr/>
          </p:nvSpPr>
          <p:spPr>
            <a:xfrm>
              <a:off x="4683125" y="3187700"/>
              <a:ext cx="588962" cy="490537"/>
            </a:xfrm>
            <a:custGeom>
              <a:avLst/>
              <a:gdLst/>
              <a:ahLst/>
              <a:cxnLst/>
              <a:rect l="l" t="t" r="r" b="b"/>
              <a:pathLst>
                <a:path w="150" h="125" extrusionOk="0">
                  <a:moveTo>
                    <a:pt x="88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70" y="1"/>
                    <a:pt x="55" y="7"/>
                    <a:pt x="44" y="1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56" y="118"/>
                    <a:pt x="72" y="125"/>
                    <a:pt x="88" y="125"/>
                  </a:cubicBezTo>
                  <a:cubicBezTo>
                    <a:pt x="104" y="125"/>
                    <a:pt x="120" y="118"/>
                    <a:pt x="132" y="106"/>
                  </a:cubicBezTo>
                  <a:cubicBezTo>
                    <a:pt x="144" y="94"/>
                    <a:pt x="150" y="78"/>
                    <a:pt x="150" y="62"/>
                  </a:cubicBezTo>
                  <a:cubicBezTo>
                    <a:pt x="150" y="46"/>
                    <a:pt x="144" y="30"/>
                    <a:pt x="132" y="18"/>
                  </a:cubicBezTo>
                  <a:cubicBezTo>
                    <a:pt x="121" y="7"/>
                    <a:pt x="105" y="0"/>
                    <a:pt x="88" y="0"/>
                  </a:cubicBezTo>
                </a:path>
              </a:pathLst>
            </a:custGeom>
            <a:solidFill>
              <a:srgbClr val="D543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763F0EF-8FBF-6A47-817C-42117B565088}"/>
              </a:ext>
            </a:extLst>
          </p:cNvPr>
          <p:cNvGrpSpPr/>
          <p:nvPr/>
        </p:nvGrpSpPr>
        <p:grpSpPr>
          <a:xfrm>
            <a:off x="5314950" y="2633662"/>
            <a:ext cx="1598612" cy="1598613"/>
            <a:chOff x="5314950" y="2633662"/>
            <a:chExt cx="1598612" cy="1598613"/>
          </a:xfrm>
        </p:grpSpPr>
        <p:sp>
          <p:nvSpPr>
            <p:cNvPr id="1142" name="Google Shape;1142;p42"/>
            <p:cNvSpPr/>
            <p:nvPr/>
          </p:nvSpPr>
          <p:spPr>
            <a:xfrm>
              <a:off x="5845175" y="3257550"/>
              <a:ext cx="993775" cy="974725"/>
            </a:xfrm>
            <a:custGeom>
              <a:avLst/>
              <a:gdLst/>
              <a:ahLst/>
              <a:cxnLst/>
              <a:rect l="l" t="t" r="r" b="b"/>
              <a:pathLst>
                <a:path w="253" h="248" extrusionOk="0">
                  <a:moveTo>
                    <a:pt x="250" y="92"/>
                  </a:moveTo>
                  <a:cubicBezTo>
                    <a:pt x="239" y="101"/>
                    <a:pt x="225" y="107"/>
                    <a:pt x="210" y="107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0" y="166"/>
                    <a:pt x="0" y="205"/>
                    <a:pt x="24" y="229"/>
                  </a:cubicBezTo>
                  <a:cubicBezTo>
                    <a:pt x="36" y="242"/>
                    <a:pt x="52" y="248"/>
                    <a:pt x="68" y="248"/>
                  </a:cubicBezTo>
                  <a:cubicBezTo>
                    <a:pt x="84" y="248"/>
                    <a:pt x="100" y="242"/>
                    <a:pt x="112" y="229"/>
                  </a:cubicBezTo>
                  <a:cubicBezTo>
                    <a:pt x="250" y="92"/>
                    <a:pt x="250" y="92"/>
                    <a:pt x="250" y="92"/>
                  </a:cubicBezTo>
                  <a:moveTo>
                    <a:pt x="253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</a:path>
              </a:pathLst>
            </a:custGeom>
            <a:solidFill>
              <a:srgbClr val="C587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5314950" y="3187700"/>
              <a:ext cx="1598612" cy="490537"/>
            </a:xfrm>
            <a:custGeom>
              <a:avLst/>
              <a:gdLst/>
              <a:ahLst/>
              <a:cxnLst/>
              <a:rect l="l" t="t" r="r" b="b"/>
              <a:pathLst>
                <a:path w="407" h="125" extrusionOk="0">
                  <a:moveTo>
                    <a:pt x="388" y="18"/>
                  </a:moveTo>
                  <a:cubicBezTo>
                    <a:pt x="401" y="30"/>
                    <a:pt x="407" y="46"/>
                    <a:pt x="407" y="62"/>
                  </a:cubicBezTo>
                  <a:cubicBezTo>
                    <a:pt x="407" y="78"/>
                    <a:pt x="401" y="94"/>
                    <a:pt x="388" y="106"/>
                  </a:cubicBezTo>
                  <a:cubicBezTo>
                    <a:pt x="385" y="110"/>
                    <a:pt x="385" y="110"/>
                    <a:pt x="385" y="110"/>
                  </a:cubicBezTo>
                  <a:cubicBezTo>
                    <a:pt x="398" y="98"/>
                    <a:pt x="407" y="81"/>
                    <a:pt x="407" y="62"/>
                  </a:cubicBezTo>
                  <a:cubicBezTo>
                    <a:pt x="407" y="62"/>
                    <a:pt x="407" y="62"/>
                    <a:pt x="407" y="62"/>
                  </a:cubicBezTo>
                  <a:cubicBezTo>
                    <a:pt x="407" y="45"/>
                    <a:pt x="400" y="30"/>
                    <a:pt x="388" y="18"/>
                  </a:cubicBezTo>
                  <a:moveTo>
                    <a:pt x="194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27" y="0"/>
                    <a:pt x="0" y="28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97"/>
                    <a:pt x="27" y="125"/>
                    <a:pt x="62" y="125"/>
                  </a:cubicBezTo>
                  <a:cubicBezTo>
                    <a:pt x="194" y="125"/>
                    <a:pt x="194" y="125"/>
                    <a:pt x="194" y="125"/>
                  </a:cubicBezTo>
                  <a:cubicBezTo>
                    <a:pt x="256" y="62"/>
                    <a:pt x="256" y="62"/>
                    <a:pt x="256" y="62"/>
                  </a:cubicBezTo>
                  <a:cubicBezTo>
                    <a:pt x="194" y="0"/>
                    <a:pt x="194" y="0"/>
                    <a:pt x="194" y="0"/>
                  </a:cubicBezTo>
                </a:path>
              </a:pathLst>
            </a:custGeom>
            <a:solidFill>
              <a:srgbClr val="C587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2"/>
            <p:cNvSpPr/>
            <p:nvPr/>
          </p:nvSpPr>
          <p:spPr>
            <a:xfrm>
              <a:off x="6076950" y="3430587"/>
              <a:ext cx="836612" cy="247650"/>
            </a:xfrm>
            <a:custGeom>
              <a:avLst/>
              <a:gdLst/>
              <a:ahLst/>
              <a:cxnLst/>
              <a:rect l="l" t="t" r="r" b="b"/>
              <a:pathLst>
                <a:path w="213" h="63" extrusionOk="0">
                  <a:moveTo>
                    <a:pt x="213" y="0"/>
                  </a:moveTo>
                  <a:cubicBezTo>
                    <a:pt x="213" y="16"/>
                    <a:pt x="207" y="32"/>
                    <a:pt x="194" y="44"/>
                  </a:cubicBezTo>
                  <a:cubicBezTo>
                    <a:pt x="182" y="56"/>
                    <a:pt x="166" y="63"/>
                    <a:pt x="150" y="63"/>
                  </a:cubicBezTo>
                  <a:cubicBezTo>
                    <a:pt x="134" y="63"/>
                    <a:pt x="119" y="56"/>
                    <a:pt x="106" y="44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66" y="63"/>
                    <a:pt x="180" y="57"/>
                    <a:pt x="191" y="48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207" y="32"/>
                    <a:pt x="213" y="16"/>
                    <a:pt x="213" y="0"/>
                  </a:cubicBezTo>
                </a:path>
              </a:pathLst>
            </a:custGeom>
            <a:solidFill>
              <a:srgbClr val="9847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2"/>
            <p:cNvSpPr/>
            <p:nvPr/>
          </p:nvSpPr>
          <p:spPr>
            <a:xfrm>
              <a:off x="5845175" y="2633662"/>
              <a:ext cx="993775" cy="623887"/>
            </a:xfrm>
            <a:custGeom>
              <a:avLst/>
              <a:gdLst/>
              <a:ahLst/>
              <a:cxnLst/>
              <a:rect l="l" t="t" r="r" b="b"/>
              <a:pathLst>
                <a:path w="253" h="159" extrusionOk="0">
                  <a:moveTo>
                    <a:pt x="68" y="0"/>
                  </a:moveTo>
                  <a:cubicBezTo>
                    <a:pt x="52" y="0"/>
                    <a:pt x="36" y="6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0" y="42"/>
                    <a:pt x="0" y="82"/>
                    <a:pt x="24" y="106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7" y="141"/>
                    <a:pt x="208" y="141"/>
                    <a:pt x="209" y="141"/>
                  </a:cubicBezTo>
                  <a:cubicBezTo>
                    <a:pt x="225" y="141"/>
                    <a:pt x="241" y="147"/>
                    <a:pt x="253" y="159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00" y="6"/>
                    <a:pt x="84" y="0"/>
                    <a:pt x="68" y="0"/>
                  </a:cubicBezTo>
                </a:path>
              </a:pathLst>
            </a:custGeom>
            <a:solidFill>
              <a:srgbClr val="C587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6653212" y="3187700"/>
              <a:ext cx="185737" cy="69850"/>
            </a:xfrm>
            <a:custGeom>
              <a:avLst/>
              <a:gdLst/>
              <a:ahLst/>
              <a:cxnLst/>
              <a:rect l="l" t="t" r="r" b="b"/>
              <a:pathLst>
                <a:path w="47" h="18" extrusionOk="0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1" y="0"/>
                    <a:pt x="36" y="7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35" y="6"/>
                    <a:pt x="19" y="0"/>
                    <a:pt x="3" y="0"/>
                  </a:cubicBezTo>
                </a:path>
              </a:pathLst>
            </a:custGeom>
            <a:solidFill>
              <a:srgbClr val="9847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6076950" y="3187700"/>
              <a:ext cx="576262" cy="242887"/>
            </a:xfrm>
            <a:custGeom>
              <a:avLst/>
              <a:gdLst/>
              <a:ahLst/>
              <a:cxnLst/>
              <a:rect l="l" t="t" r="r" b="b"/>
              <a:pathLst>
                <a:path w="147" h="62" extrusionOk="0"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18" y="7"/>
                    <a:pt x="132" y="1"/>
                    <a:pt x="147" y="0"/>
                  </a:cubicBezTo>
                </a:path>
              </a:pathLst>
            </a:custGeom>
            <a:solidFill>
              <a:srgbClr val="9847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6319837" y="3187700"/>
              <a:ext cx="593725" cy="490537"/>
            </a:xfrm>
            <a:custGeom>
              <a:avLst/>
              <a:gdLst/>
              <a:ahLst/>
              <a:cxnLst/>
              <a:rect l="l" t="t" r="r" b="b"/>
              <a:pathLst>
                <a:path w="151" h="125" extrusionOk="0">
                  <a:moveTo>
                    <a:pt x="89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70" y="1"/>
                    <a:pt x="56" y="7"/>
                    <a:pt x="44" y="1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57" y="118"/>
                    <a:pt x="72" y="125"/>
                    <a:pt x="88" y="125"/>
                  </a:cubicBezTo>
                  <a:cubicBezTo>
                    <a:pt x="104" y="125"/>
                    <a:pt x="120" y="118"/>
                    <a:pt x="132" y="106"/>
                  </a:cubicBezTo>
                  <a:cubicBezTo>
                    <a:pt x="145" y="94"/>
                    <a:pt x="151" y="78"/>
                    <a:pt x="151" y="62"/>
                  </a:cubicBezTo>
                  <a:cubicBezTo>
                    <a:pt x="151" y="46"/>
                    <a:pt x="145" y="30"/>
                    <a:pt x="132" y="18"/>
                  </a:cubicBezTo>
                  <a:cubicBezTo>
                    <a:pt x="121" y="7"/>
                    <a:pt x="106" y="0"/>
                    <a:pt x="89" y="0"/>
                  </a:cubicBezTo>
                </a:path>
              </a:pathLst>
            </a:custGeom>
            <a:solidFill>
              <a:srgbClr val="7525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76AE70A-4809-4B45-AECB-5741EDDBD492}"/>
              </a:ext>
            </a:extLst>
          </p:cNvPr>
          <p:cNvGrpSpPr/>
          <p:nvPr/>
        </p:nvGrpSpPr>
        <p:grpSpPr>
          <a:xfrm>
            <a:off x="6951662" y="2633662"/>
            <a:ext cx="1598612" cy="1598613"/>
            <a:chOff x="6951662" y="2633662"/>
            <a:chExt cx="1598612" cy="1598613"/>
          </a:xfrm>
        </p:grpSpPr>
        <p:sp>
          <p:nvSpPr>
            <p:cNvPr id="1149" name="Google Shape;1149;p42"/>
            <p:cNvSpPr/>
            <p:nvPr/>
          </p:nvSpPr>
          <p:spPr>
            <a:xfrm>
              <a:off x="7481887" y="3257550"/>
              <a:ext cx="996950" cy="974725"/>
            </a:xfrm>
            <a:custGeom>
              <a:avLst/>
              <a:gdLst/>
              <a:ahLst/>
              <a:cxnLst/>
              <a:rect l="l" t="t" r="r" b="b"/>
              <a:pathLst>
                <a:path w="254" h="248" extrusionOk="0">
                  <a:moveTo>
                    <a:pt x="251" y="92"/>
                  </a:moveTo>
                  <a:cubicBezTo>
                    <a:pt x="240" y="101"/>
                    <a:pt x="225" y="107"/>
                    <a:pt x="210" y="107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0" y="166"/>
                    <a:pt x="0" y="205"/>
                    <a:pt x="25" y="229"/>
                  </a:cubicBezTo>
                  <a:cubicBezTo>
                    <a:pt x="37" y="242"/>
                    <a:pt x="53" y="248"/>
                    <a:pt x="69" y="248"/>
                  </a:cubicBezTo>
                  <a:cubicBezTo>
                    <a:pt x="85" y="248"/>
                    <a:pt x="101" y="242"/>
                    <a:pt x="113" y="229"/>
                  </a:cubicBezTo>
                  <a:cubicBezTo>
                    <a:pt x="251" y="92"/>
                    <a:pt x="251" y="92"/>
                    <a:pt x="251" y="92"/>
                  </a:cubicBezTo>
                  <a:moveTo>
                    <a:pt x="254" y="0"/>
                  </a:move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</a:path>
              </a:pathLst>
            </a:custGeom>
            <a:solidFill>
              <a:srgbClr val="B1E8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6951662" y="3187700"/>
              <a:ext cx="1598612" cy="490537"/>
            </a:xfrm>
            <a:custGeom>
              <a:avLst/>
              <a:gdLst/>
              <a:ahLst/>
              <a:cxnLst/>
              <a:rect l="l" t="t" r="r" b="b"/>
              <a:pathLst>
                <a:path w="407" h="125" extrusionOk="0">
                  <a:moveTo>
                    <a:pt x="389" y="18"/>
                  </a:moveTo>
                  <a:cubicBezTo>
                    <a:pt x="401" y="30"/>
                    <a:pt x="407" y="46"/>
                    <a:pt x="407" y="62"/>
                  </a:cubicBezTo>
                  <a:cubicBezTo>
                    <a:pt x="407" y="78"/>
                    <a:pt x="401" y="94"/>
                    <a:pt x="389" y="106"/>
                  </a:cubicBezTo>
                  <a:cubicBezTo>
                    <a:pt x="386" y="110"/>
                    <a:pt x="386" y="110"/>
                    <a:pt x="386" y="110"/>
                  </a:cubicBezTo>
                  <a:cubicBezTo>
                    <a:pt x="399" y="98"/>
                    <a:pt x="407" y="81"/>
                    <a:pt x="407" y="62"/>
                  </a:cubicBezTo>
                  <a:cubicBezTo>
                    <a:pt x="407" y="62"/>
                    <a:pt x="407" y="62"/>
                    <a:pt x="407" y="62"/>
                  </a:cubicBezTo>
                  <a:cubicBezTo>
                    <a:pt x="407" y="45"/>
                    <a:pt x="400" y="30"/>
                    <a:pt x="389" y="18"/>
                  </a:cubicBezTo>
                  <a:moveTo>
                    <a:pt x="195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97"/>
                    <a:pt x="28" y="125"/>
                    <a:pt x="62" y="125"/>
                  </a:cubicBezTo>
                  <a:cubicBezTo>
                    <a:pt x="194" y="125"/>
                    <a:pt x="194" y="125"/>
                    <a:pt x="194" y="125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195" y="0"/>
                    <a:pt x="195" y="0"/>
                    <a:pt x="195" y="0"/>
                  </a:cubicBezTo>
                </a:path>
              </a:pathLst>
            </a:custGeom>
            <a:solidFill>
              <a:srgbClr val="B1E8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2"/>
            <p:cNvSpPr/>
            <p:nvPr/>
          </p:nvSpPr>
          <p:spPr>
            <a:xfrm>
              <a:off x="7713662" y="3430587"/>
              <a:ext cx="836612" cy="247650"/>
            </a:xfrm>
            <a:custGeom>
              <a:avLst/>
              <a:gdLst/>
              <a:ahLst/>
              <a:cxnLst/>
              <a:rect l="l" t="t" r="r" b="b"/>
              <a:pathLst>
                <a:path w="213" h="63" extrusionOk="0">
                  <a:moveTo>
                    <a:pt x="213" y="0"/>
                  </a:moveTo>
                  <a:cubicBezTo>
                    <a:pt x="213" y="16"/>
                    <a:pt x="207" y="32"/>
                    <a:pt x="195" y="44"/>
                  </a:cubicBezTo>
                  <a:cubicBezTo>
                    <a:pt x="183" y="56"/>
                    <a:pt x="167" y="63"/>
                    <a:pt x="151" y="63"/>
                  </a:cubicBezTo>
                  <a:cubicBezTo>
                    <a:pt x="135" y="63"/>
                    <a:pt x="119" y="56"/>
                    <a:pt x="107" y="4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66" y="63"/>
                    <a:pt x="181" y="57"/>
                    <a:pt x="192" y="48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207" y="32"/>
                    <a:pt x="213" y="16"/>
                    <a:pt x="213" y="0"/>
                  </a:cubicBezTo>
                </a:path>
              </a:pathLst>
            </a:custGeom>
            <a:solidFill>
              <a:srgbClr val="7BD3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2"/>
            <p:cNvSpPr/>
            <p:nvPr/>
          </p:nvSpPr>
          <p:spPr>
            <a:xfrm>
              <a:off x="7481887" y="2633662"/>
              <a:ext cx="996950" cy="623887"/>
            </a:xfrm>
            <a:custGeom>
              <a:avLst/>
              <a:gdLst/>
              <a:ahLst/>
              <a:cxnLst/>
              <a:rect l="l" t="t" r="r" b="b"/>
              <a:pathLst>
                <a:path w="254" h="159" extrusionOk="0">
                  <a:moveTo>
                    <a:pt x="69" y="0"/>
                  </a:moveTo>
                  <a:cubicBezTo>
                    <a:pt x="53" y="0"/>
                    <a:pt x="37" y="6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0" y="42"/>
                    <a:pt x="0" y="82"/>
                    <a:pt x="25" y="106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7" y="141"/>
                    <a:pt x="209" y="141"/>
                    <a:pt x="210" y="141"/>
                  </a:cubicBezTo>
                  <a:cubicBezTo>
                    <a:pt x="226" y="141"/>
                    <a:pt x="242" y="147"/>
                    <a:pt x="254" y="159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01" y="6"/>
                    <a:pt x="85" y="0"/>
                    <a:pt x="69" y="0"/>
                  </a:cubicBezTo>
                </a:path>
              </a:pathLst>
            </a:custGeom>
            <a:solidFill>
              <a:srgbClr val="B1E8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8289925" y="3187700"/>
              <a:ext cx="188912" cy="69850"/>
            </a:xfrm>
            <a:custGeom>
              <a:avLst/>
              <a:gdLst/>
              <a:ahLst/>
              <a:cxnLst/>
              <a:rect l="l" t="t" r="r" b="b"/>
              <a:pathLst>
                <a:path w="48" h="18" extrusionOk="0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1" y="0"/>
                    <a:pt x="37" y="7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36" y="6"/>
                    <a:pt x="20" y="0"/>
                    <a:pt x="4" y="0"/>
                  </a:cubicBezTo>
                </a:path>
              </a:pathLst>
            </a:custGeom>
            <a:solidFill>
              <a:srgbClr val="7BD3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7716837" y="3187700"/>
              <a:ext cx="573087" cy="242887"/>
            </a:xfrm>
            <a:custGeom>
              <a:avLst/>
              <a:gdLst/>
              <a:ahLst/>
              <a:cxnLst/>
              <a:rect l="l" t="t" r="r" b="b"/>
              <a:pathLst>
                <a:path w="146" h="62" extrusionOk="0">
                  <a:moveTo>
                    <a:pt x="1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17" y="7"/>
                    <a:pt x="131" y="1"/>
                    <a:pt x="146" y="0"/>
                  </a:cubicBezTo>
                </a:path>
              </a:pathLst>
            </a:custGeom>
            <a:solidFill>
              <a:srgbClr val="7BD3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2"/>
            <p:cNvSpPr/>
            <p:nvPr/>
          </p:nvSpPr>
          <p:spPr>
            <a:xfrm>
              <a:off x="7961312" y="3187700"/>
              <a:ext cx="588962" cy="490537"/>
            </a:xfrm>
            <a:custGeom>
              <a:avLst/>
              <a:gdLst/>
              <a:ahLst/>
              <a:cxnLst/>
              <a:rect l="l" t="t" r="r" b="b"/>
              <a:pathLst>
                <a:path w="150" h="125" extrusionOk="0">
                  <a:moveTo>
                    <a:pt x="88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69" y="1"/>
                    <a:pt x="55" y="7"/>
                    <a:pt x="44" y="1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56" y="118"/>
                    <a:pt x="72" y="125"/>
                    <a:pt x="88" y="125"/>
                  </a:cubicBezTo>
                  <a:cubicBezTo>
                    <a:pt x="104" y="125"/>
                    <a:pt x="120" y="118"/>
                    <a:pt x="132" y="106"/>
                  </a:cubicBezTo>
                  <a:cubicBezTo>
                    <a:pt x="144" y="94"/>
                    <a:pt x="150" y="78"/>
                    <a:pt x="150" y="62"/>
                  </a:cubicBezTo>
                  <a:cubicBezTo>
                    <a:pt x="150" y="46"/>
                    <a:pt x="144" y="30"/>
                    <a:pt x="132" y="18"/>
                  </a:cubicBezTo>
                  <a:cubicBezTo>
                    <a:pt x="121" y="7"/>
                    <a:pt x="105" y="0"/>
                    <a:pt x="88" y="0"/>
                  </a:cubicBezTo>
                </a:path>
              </a:pathLst>
            </a:custGeom>
            <a:solidFill>
              <a:srgbClr val="55C0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02F4071-9120-9C40-BF7A-07461BE445B2}"/>
              </a:ext>
            </a:extLst>
          </p:cNvPr>
          <p:cNvGrpSpPr/>
          <p:nvPr/>
        </p:nvGrpSpPr>
        <p:grpSpPr>
          <a:xfrm>
            <a:off x="8588375" y="2633662"/>
            <a:ext cx="1601787" cy="1598613"/>
            <a:chOff x="8588375" y="2633662"/>
            <a:chExt cx="1601787" cy="1598613"/>
          </a:xfrm>
        </p:grpSpPr>
        <p:sp>
          <p:nvSpPr>
            <p:cNvPr id="1156" name="Google Shape;1156;p42"/>
            <p:cNvSpPr/>
            <p:nvPr/>
          </p:nvSpPr>
          <p:spPr>
            <a:xfrm>
              <a:off x="9123362" y="3257550"/>
              <a:ext cx="992187" cy="974725"/>
            </a:xfrm>
            <a:custGeom>
              <a:avLst/>
              <a:gdLst/>
              <a:ahLst/>
              <a:cxnLst/>
              <a:rect l="l" t="t" r="r" b="b"/>
              <a:pathLst>
                <a:path w="253" h="248" extrusionOk="0">
                  <a:moveTo>
                    <a:pt x="250" y="92"/>
                  </a:moveTo>
                  <a:cubicBezTo>
                    <a:pt x="239" y="101"/>
                    <a:pt x="225" y="107"/>
                    <a:pt x="209" y="107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0" y="166"/>
                    <a:pt x="0" y="205"/>
                    <a:pt x="24" y="229"/>
                  </a:cubicBezTo>
                  <a:cubicBezTo>
                    <a:pt x="36" y="242"/>
                    <a:pt x="52" y="248"/>
                    <a:pt x="68" y="248"/>
                  </a:cubicBezTo>
                  <a:cubicBezTo>
                    <a:pt x="84" y="248"/>
                    <a:pt x="100" y="242"/>
                    <a:pt x="112" y="229"/>
                  </a:cubicBezTo>
                  <a:cubicBezTo>
                    <a:pt x="250" y="92"/>
                    <a:pt x="250" y="92"/>
                    <a:pt x="250" y="92"/>
                  </a:cubicBezTo>
                  <a:moveTo>
                    <a:pt x="253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</a:path>
              </a:pathLst>
            </a:custGeom>
            <a:solidFill>
              <a:srgbClr val="99D8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8588375" y="3187700"/>
              <a:ext cx="1601787" cy="490537"/>
            </a:xfrm>
            <a:custGeom>
              <a:avLst/>
              <a:gdLst/>
              <a:ahLst/>
              <a:cxnLst/>
              <a:rect l="l" t="t" r="r" b="b"/>
              <a:pathLst>
                <a:path w="408" h="125" extrusionOk="0">
                  <a:moveTo>
                    <a:pt x="389" y="18"/>
                  </a:moveTo>
                  <a:cubicBezTo>
                    <a:pt x="401" y="30"/>
                    <a:pt x="407" y="46"/>
                    <a:pt x="407" y="62"/>
                  </a:cubicBezTo>
                  <a:cubicBezTo>
                    <a:pt x="407" y="78"/>
                    <a:pt x="401" y="94"/>
                    <a:pt x="389" y="106"/>
                  </a:cubicBezTo>
                  <a:cubicBezTo>
                    <a:pt x="386" y="110"/>
                    <a:pt x="386" y="110"/>
                    <a:pt x="386" y="110"/>
                  </a:cubicBezTo>
                  <a:cubicBezTo>
                    <a:pt x="399" y="98"/>
                    <a:pt x="408" y="81"/>
                    <a:pt x="408" y="62"/>
                  </a:cubicBezTo>
                  <a:cubicBezTo>
                    <a:pt x="408" y="62"/>
                    <a:pt x="408" y="62"/>
                    <a:pt x="408" y="62"/>
                  </a:cubicBezTo>
                  <a:cubicBezTo>
                    <a:pt x="408" y="45"/>
                    <a:pt x="401" y="30"/>
                    <a:pt x="389" y="18"/>
                  </a:cubicBezTo>
                  <a:moveTo>
                    <a:pt x="195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195" y="125"/>
                    <a:pt x="195" y="125"/>
                    <a:pt x="195" y="125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195" y="0"/>
                    <a:pt x="195" y="0"/>
                    <a:pt x="195" y="0"/>
                  </a:cubicBezTo>
                </a:path>
              </a:pathLst>
            </a:custGeom>
            <a:solidFill>
              <a:srgbClr val="99D8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9353550" y="3430587"/>
              <a:ext cx="833437" cy="247650"/>
            </a:xfrm>
            <a:custGeom>
              <a:avLst/>
              <a:gdLst/>
              <a:ahLst/>
              <a:cxnLst/>
              <a:rect l="l" t="t" r="r" b="b"/>
              <a:pathLst>
                <a:path w="212" h="63" extrusionOk="0">
                  <a:moveTo>
                    <a:pt x="212" y="0"/>
                  </a:moveTo>
                  <a:cubicBezTo>
                    <a:pt x="212" y="16"/>
                    <a:pt x="206" y="32"/>
                    <a:pt x="194" y="44"/>
                  </a:cubicBezTo>
                  <a:cubicBezTo>
                    <a:pt x="182" y="56"/>
                    <a:pt x="166" y="63"/>
                    <a:pt x="150" y="63"/>
                  </a:cubicBezTo>
                  <a:cubicBezTo>
                    <a:pt x="134" y="63"/>
                    <a:pt x="118" y="56"/>
                    <a:pt x="106" y="44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50" y="63"/>
                    <a:pt x="150" y="63"/>
                    <a:pt x="150" y="63"/>
                  </a:cubicBezTo>
                  <a:cubicBezTo>
                    <a:pt x="166" y="63"/>
                    <a:pt x="180" y="57"/>
                    <a:pt x="191" y="48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206" y="32"/>
                    <a:pt x="212" y="16"/>
                    <a:pt x="212" y="0"/>
                  </a:cubicBezTo>
                </a:path>
              </a:pathLst>
            </a:custGeom>
            <a:solidFill>
              <a:srgbClr val="5CB7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9123362" y="2633662"/>
              <a:ext cx="992187" cy="623887"/>
            </a:xfrm>
            <a:custGeom>
              <a:avLst/>
              <a:gdLst/>
              <a:ahLst/>
              <a:cxnLst/>
              <a:rect l="l" t="t" r="r" b="b"/>
              <a:pathLst>
                <a:path w="253" h="159" extrusionOk="0">
                  <a:moveTo>
                    <a:pt x="68" y="0"/>
                  </a:moveTo>
                  <a:cubicBezTo>
                    <a:pt x="52" y="0"/>
                    <a:pt x="36" y="6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0" y="42"/>
                    <a:pt x="0" y="82"/>
                    <a:pt x="24" y="106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7" y="141"/>
                    <a:pt x="208" y="141"/>
                    <a:pt x="209" y="141"/>
                  </a:cubicBezTo>
                  <a:cubicBezTo>
                    <a:pt x="225" y="141"/>
                    <a:pt x="241" y="147"/>
                    <a:pt x="253" y="159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00" y="6"/>
                    <a:pt x="84" y="0"/>
                    <a:pt x="68" y="0"/>
                  </a:cubicBezTo>
                </a:path>
              </a:pathLst>
            </a:custGeom>
            <a:solidFill>
              <a:srgbClr val="99D8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9926637" y="3187700"/>
              <a:ext cx="188912" cy="69850"/>
            </a:xfrm>
            <a:custGeom>
              <a:avLst/>
              <a:gdLst/>
              <a:ahLst/>
              <a:cxnLst/>
              <a:rect l="l" t="t" r="r" b="b"/>
              <a:pathLst>
                <a:path w="48" h="18" extrusionOk="0">
                  <a:moveTo>
                    <a:pt x="4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1" y="0"/>
                    <a:pt x="37" y="7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36" y="6"/>
                    <a:pt x="20" y="0"/>
                    <a:pt x="4" y="0"/>
                  </a:cubicBezTo>
                </a:path>
              </a:pathLst>
            </a:custGeom>
            <a:solidFill>
              <a:srgbClr val="5CB7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9353550" y="3187700"/>
              <a:ext cx="573087" cy="242887"/>
            </a:xfrm>
            <a:custGeom>
              <a:avLst/>
              <a:gdLst/>
              <a:ahLst/>
              <a:cxnLst/>
              <a:rect l="l" t="t" r="r" b="b"/>
              <a:pathLst>
                <a:path w="146" h="62" extrusionOk="0">
                  <a:moveTo>
                    <a:pt x="1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17" y="7"/>
                    <a:pt x="132" y="1"/>
                    <a:pt x="146" y="0"/>
                  </a:cubicBezTo>
                </a:path>
              </a:pathLst>
            </a:custGeom>
            <a:solidFill>
              <a:srgbClr val="5CB7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9598025" y="3187700"/>
              <a:ext cx="588962" cy="490537"/>
            </a:xfrm>
            <a:custGeom>
              <a:avLst/>
              <a:gdLst/>
              <a:ahLst/>
              <a:cxnLst/>
              <a:rect l="l" t="t" r="r" b="b"/>
              <a:pathLst>
                <a:path w="150" h="125" extrusionOk="0">
                  <a:moveTo>
                    <a:pt x="88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70" y="1"/>
                    <a:pt x="55" y="7"/>
                    <a:pt x="44" y="1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56" y="118"/>
                    <a:pt x="72" y="125"/>
                    <a:pt x="88" y="125"/>
                  </a:cubicBezTo>
                  <a:cubicBezTo>
                    <a:pt x="104" y="125"/>
                    <a:pt x="120" y="118"/>
                    <a:pt x="132" y="106"/>
                  </a:cubicBezTo>
                  <a:cubicBezTo>
                    <a:pt x="144" y="94"/>
                    <a:pt x="150" y="78"/>
                    <a:pt x="150" y="62"/>
                  </a:cubicBezTo>
                  <a:cubicBezTo>
                    <a:pt x="150" y="46"/>
                    <a:pt x="144" y="30"/>
                    <a:pt x="132" y="18"/>
                  </a:cubicBezTo>
                  <a:cubicBezTo>
                    <a:pt x="121" y="7"/>
                    <a:pt x="105" y="0"/>
                    <a:pt x="88" y="0"/>
                  </a:cubicBezTo>
                </a:path>
              </a:pathLst>
            </a:custGeom>
            <a:solidFill>
              <a:srgbClr val="379B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E5FCD80-B317-A345-9ACA-C278D83C49DA}"/>
              </a:ext>
            </a:extLst>
          </p:cNvPr>
          <p:cNvGrpSpPr/>
          <p:nvPr/>
        </p:nvGrpSpPr>
        <p:grpSpPr>
          <a:xfrm>
            <a:off x="10229850" y="2633662"/>
            <a:ext cx="1597025" cy="1598613"/>
            <a:chOff x="10229850" y="2633662"/>
            <a:chExt cx="1597025" cy="1598613"/>
          </a:xfrm>
        </p:grpSpPr>
        <p:sp>
          <p:nvSpPr>
            <p:cNvPr id="1163" name="Google Shape;1163;p42"/>
            <p:cNvSpPr/>
            <p:nvPr/>
          </p:nvSpPr>
          <p:spPr>
            <a:xfrm>
              <a:off x="10760075" y="3257550"/>
              <a:ext cx="996950" cy="974725"/>
            </a:xfrm>
            <a:custGeom>
              <a:avLst/>
              <a:gdLst/>
              <a:ahLst/>
              <a:cxnLst/>
              <a:rect l="l" t="t" r="r" b="b"/>
              <a:pathLst>
                <a:path w="254" h="248" extrusionOk="0">
                  <a:moveTo>
                    <a:pt x="250" y="92"/>
                  </a:moveTo>
                  <a:cubicBezTo>
                    <a:pt x="239" y="101"/>
                    <a:pt x="225" y="107"/>
                    <a:pt x="210" y="107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0" y="166"/>
                    <a:pt x="0" y="205"/>
                    <a:pt x="24" y="229"/>
                  </a:cubicBezTo>
                  <a:cubicBezTo>
                    <a:pt x="37" y="242"/>
                    <a:pt x="52" y="248"/>
                    <a:pt x="68" y="248"/>
                  </a:cubicBezTo>
                  <a:cubicBezTo>
                    <a:pt x="84" y="248"/>
                    <a:pt x="100" y="242"/>
                    <a:pt x="112" y="229"/>
                  </a:cubicBezTo>
                  <a:cubicBezTo>
                    <a:pt x="250" y="92"/>
                    <a:pt x="250" y="92"/>
                    <a:pt x="250" y="92"/>
                  </a:cubicBezTo>
                  <a:moveTo>
                    <a:pt x="253" y="0"/>
                  </a:move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53" y="0"/>
                    <a:pt x="253" y="0"/>
                  </a:cubicBezTo>
                </a:path>
              </a:pathLst>
            </a:custGeom>
            <a:solidFill>
              <a:srgbClr val="82A8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10229850" y="3187700"/>
              <a:ext cx="1597025" cy="490537"/>
            </a:xfrm>
            <a:custGeom>
              <a:avLst/>
              <a:gdLst/>
              <a:ahLst/>
              <a:cxnLst/>
              <a:rect l="l" t="t" r="r" b="b"/>
              <a:pathLst>
                <a:path w="407" h="125" extrusionOk="0">
                  <a:moveTo>
                    <a:pt x="389" y="18"/>
                  </a:moveTo>
                  <a:cubicBezTo>
                    <a:pt x="401" y="30"/>
                    <a:pt x="407" y="46"/>
                    <a:pt x="407" y="62"/>
                  </a:cubicBezTo>
                  <a:cubicBezTo>
                    <a:pt x="407" y="78"/>
                    <a:pt x="401" y="94"/>
                    <a:pt x="389" y="106"/>
                  </a:cubicBezTo>
                  <a:cubicBezTo>
                    <a:pt x="385" y="110"/>
                    <a:pt x="385" y="110"/>
                    <a:pt x="385" y="110"/>
                  </a:cubicBezTo>
                  <a:cubicBezTo>
                    <a:pt x="399" y="98"/>
                    <a:pt x="407" y="81"/>
                    <a:pt x="407" y="62"/>
                  </a:cubicBezTo>
                  <a:cubicBezTo>
                    <a:pt x="407" y="62"/>
                    <a:pt x="407" y="62"/>
                    <a:pt x="407" y="62"/>
                  </a:cubicBezTo>
                  <a:cubicBezTo>
                    <a:pt x="407" y="45"/>
                    <a:pt x="400" y="30"/>
                    <a:pt x="389" y="18"/>
                  </a:cubicBezTo>
                  <a:moveTo>
                    <a:pt x="194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27" y="0"/>
                    <a:pt x="0" y="28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97"/>
                    <a:pt x="27" y="125"/>
                    <a:pt x="62" y="125"/>
                  </a:cubicBezTo>
                  <a:cubicBezTo>
                    <a:pt x="194" y="125"/>
                    <a:pt x="194" y="125"/>
                    <a:pt x="194" y="125"/>
                  </a:cubicBezTo>
                  <a:cubicBezTo>
                    <a:pt x="256" y="62"/>
                    <a:pt x="256" y="62"/>
                    <a:pt x="256" y="62"/>
                  </a:cubicBezTo>
                  <a:cubicBezTo>
                    <a:pt x="194" y="0"/>
                    <a:pt x="194" y="0"/>
                    <a:pt x="194" y="0"/>
                  </a:cubicBezTo>
                </a:path>
              </a:pathLst>
            </a:custGeom>
            <a:solidFill>
              <a:srgbClr val="82A8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10990262" y="3430587"/>
              <a:ext cx="836612" cy="247650"/>
            </a:xfrm>
            <a:custGeom>
              <a:avLst/>
              <a:gdLst/>
              <a:ahLst/>
              <a:cxnLst/>
              <a:rect l="l" t="t" r="r" b="b"/>
              <a:pathLst>
                <a:path w="213" h="63" extrusionOk="0">
                  <a:moveTo>
                    <a:pt x="213" y="0"/>
                  </a:moveTo>
                  <a:cubicBezTo>
                    <a:pt x="213" y="16"/>
                    <a:pt x="207" y="32"/>
                    <a:pt x="195" y="44"/>
                  </a:cubicBezTo>
                  <a:cubicBezTo>
                    <a:pt x="182" y="56"/>
                    <a:pt x="166" y="63"/>
                    <a:pt x="151" y="63"/>
                  </a:cubicBezTo>
                  <a:cubicBezTo>
                    <a:pt x="135" y="63"/>
                    <a:pt x="119" y="56"/>
                    <a:pt x="106" y="44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66" y="63"/>
                    <a:pt x="180" y="57"/>
                    <a:pt x="191" y="48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207" y="32"/>
                    <a:pt x="213" y="16"/>
                    <a:pt x="213" y="0"/>
                  </a:cubicBezTo>
                </a:path>
              </a:pathLst>
            </a:custGeom>
            <a:solidFill>
              <a:srgbClr val="426F8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10760075" y="2633662"/>
              <a:ext cx="992187" cy="623887"/>
            </a:xfrm>
            <a:custGeom>
              <a:avLst/>
              <a:gdLst/>
              <a:ahLst/>
              <a:cxnLst/>
              <a:rect l="l" t="t" r="r" b="b"/>
              <a:pathLst>
                <a:path w="253" h="159" extrusionOk="0">
                  <a:moveTo>
                    <a:pt x="68" y="0"/>
                  </a:moveTo>
                  <a:cubicBezTo>
                    <a:pt x="52" y="0"/>
                    <a:pt x="37" y="6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0" y="42"/>
                    <a:pt x="0" y="82"/>
                    <a:pt x="24" y="106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7" y="141"/>
                    <a:pt x="208" y="141"/>
                    <a:pt x="210" y="141"/>
                  </a:cubicBezTo>
                  <a:cubicBezTo>
                    <a:pt x="225" y="141"/>
                    <a:pt x="241" y="147"/>
                    <a:pt x="253" y="159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00" y="6"/>
                    <a:pt x="84" y="0"/>
                    <a:pt x="68" y="0"/>
                  </a:cubicBezTo>
                </a:path>
              </a:pathLst>
            </a:custGeom>
            <a:solidFill>
              <a:srgbClr val="82A8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11568112" y="3187700"/>
              <a:ext cx="188912" cy="69850"/>
            </a:xfrm>
            <a:custGeom>
              <a:avLst/>
              <a:gdLst/>
              <a:ahLst/>
              <a:cxnLst/>
              <a:rect l="l" t="t" r="r" b="b"/>
              <a:pathLst>
                <a:path w="48" h="18" extrusionOk="0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1" y="0"/>
                    <a:pt x="36" y="7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35" y="6"/>
                    <a:pt x="19" y="0"/>
                    <a:pt x="4" y="0"/>
                  </a:cubicBezTo>
                </a:path>
              </a:pathLst>
            </a:custGeom>
            <a:solidFill>
              <a:srgbClr val="426F8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10990262" y="3187700"/>
              <a:ext cx="577850" cy="242887"/>
            </a:xfrm>
            <a:custGeom>
              <a:avLst/>
              <a:gdLst/>
              <a:ahLst/>
              <a:cxnLst/>
              <a:rect l="l" t="t" r="r" b="b"/>
              <a:pathLst>
                <a:path w="147" h="62" extrusionOk="0"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18" y="7"/>
                    <a:pt x="132" y="1"/>
                    <a:pt x="147" y="0"/>
                  </a:cubicBezTo>
                </a:path>
              </a:pathLst>
            </a:custGeom>
            <a:solidFill>
              <a:srgbClr val="426F8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11234737" y="3187700"/>
              <a:ext cx="592137" cy="490537"/>
            </a:xfrm>
            <a:custGeom>
              <a:avLst/>
              <a:gdLst/>
              <a:ahLst/>
              <a:cxnLst/>
              <a:rect l="l" t="t" r="r" b="b"/>
              <a:pathLst>
                <a:path w="151" h="125" extrusionOk="0">
                  <a:moveTo>
                    <a:pt x="89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70" y="1"/>
                    <a:pt x="56" y="7"/>
                    <a:pt x="44" y="1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57" y="118"/>
                    <a:pt x="73" y="125"/>
                    <a:pt x="89" y="125"/>
                  </a:cubicBezTo>
                  <a:cubicBezTo>
                    <a:pt x="104" y="125"/>
                    <a:pt x="120" y="118"/>
                    <a:pt x="133" y="106"/>
                  </a:cubicBezTo>
                  <a:cubicBezTo>
                    <a:pt x="145" y="94"/>
                    <a:pt x="151" y="78"/>
                    <a:pt x="151" y="62"/>
                  </a:cubicBezTo>
                  <a:cubicBezTo>
                    <a:pt x="151" y="46"/>
                    <a:pt x="145" y="30"/>
                    <a:pt x="133" y="18"/>
                  </a:cubicBezTo>
                  <a:cubicBezTo>
                    <a:pt x="121" y="7"/>
                    <a:pt x="106" y="0"/>
                    <a:pt x="89" y="0"/>
                  </a:cubicBezTo>
                </a:path>
              </a:pathLst>
            </a:custGeom>
            <a:solidFill>
              <a:srgbClr val="22496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0" name="Google Shape;1170;p42"/>
          <p:cNvSpPr txBox="1"/>
          <p:nvPr/>
        </p:nvSpPr>
        <p:spPr>
          <a:xfrm>
            <a:off x="530225" y="3249612"/>
            <a:ext cx="86677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1171" name="Google Shape;1171;p42"/>
          <p:cNvSpPr txBox="1"/>
          <p:nvPr/>
        </p:nvSpPr>
        <p:spPr>
          <a:xfrm>
            <a:off x="2159000" y="3249612"/>
            <a:ext cx="887412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1998</a:t>
            </a:r>
            <a:endParaRPr/>
          </a:p>
        </p:txBody>
      </p:sp>
      <p:sp>
        <p:nvSpPr>
          <p:cNvPr id="1172" name="Google Shape;1172;p42"/>
          <p:cNvSpPr txBox="1"/>
          <p:nvPr/>
        </p:nvSpPr>
        <p:spPr>
          <a:xfrm>
            <a:off x="3752850" y="3249612"/>
            <a:ext cx="973137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2002</a:t>
            </a:r>
            <a:endParaRPr/>
          </a:p>
        </p:txBody>
      </p:sp>
      <p:sp>
        <p:nvSpPr>
          <p:cNvPr id="1173" name="Google Shape;1173;p42"/>
          <p:cNvSpPr txBox="1"/>
          <p:nvPr/>
        </p:nvSpPr>
        <p:spPr>
          <a:xfrm>
            <a:off x="5421312" y="3249612"/>
            <a:ext cx="909637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2010</a:t>
            </a:r>
            <a:endParaRPr/>
          </a:p>
        </p:txBody>
      </p:sp>
      <p:sp>
        <p:nvSpPr>
          <p:cNvPr id="1174" name="Google Shape;1174;p42"/>
          <p:cNvSpPr txBox="1"/>
          <p:nvPr/>
        </p:nvSpPr>
        <p:spPr>
          <a:xfrm>
            <a:off x="7065962" y="3249612"/>
            <a:ext cx="8985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1175" name="Google Shape;1175;p42"/>
          <p:cNvSpPr txBox="1"/>
          <p:nvPr/>
        </p:nvSpPr>
        <p:spPr>
          <a:xfrm>
            <a:off x="8678862" y="3249612"/>
            <a:ext cx="954087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2029</a:t>
            </a:r>
            <a:endParaRPr/>
          </a:p>
        </p:txBody>
      </p:sp>
      <p:sp>
        <p:nvSpPr>
          <p:cNvPr id="1176" name="Google Shape;1176;p42"/>
          <p:cNvSpPr txBox="1"/>
          <p:nvPr/>
        </p:nvSpPr>
        <p:spPr>
          <a:xfrm>
            <a:off x="10320337" y="3249612"/>
            <a:ext cx="938212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2045</a:t>
            </a:r>
            <a:endParaRPr/>
          </a:p>
        </p:txBody>
      </p:sp>
      <p:sp>
        <p:nvSpPr>
          <p:cNvPr id="1177" name="Google Shape;1177;p42"/>
          <p:cNvSpPr txBox="1"/>
          <p:nvPr/>
        </p:nvSpPr>
        <p:spPr>
          <a:xfrm>
            <a:off x="3825875" y="800100"/>
            <a:ext cx="12938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178" name="Google Shape;1178;p42"/>
          <p:cNvSpPr txBox="1"/>
          <p:nvPr/>
        </p:nvSpPr>
        <p:spPr>
          <a:xfrm>
            <a:off x="7073900" y="792162"/>
            <a:ext cx="12938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179" name="Google Shape;1179;p42"/>
          <p:cNvSpPr txBox="1"/>
          <p:nvPr/>
        </p:nvSpPr>
        <p:spPr>
          <a:xfrm>
            <a:off x="10350500" y="788987"/>
            <a:ext cx="12938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180" name="Google Shape;1180;p42"/>
          <p:cNvSpPr txBox="1"/>
          <p:nvPr/>
        </p:nvSpPr>
        <p:spPr>
          <a:xfrm>
            <a:off x="2271712" y="5084762"/>
            <a:ext cx="12938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181" name="Google Shape;1181;p42"/>
          <p:cNvSpPr txBox="1"/>
          <p:nvPr/>
        </p:nvSpPr>
        <p:spPr>
          <a:xfrm>
            <a:off x="5548312" y="5081587"/>
            <a:ext cx="1293812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182" name="Google Shape;1182;p42"/>
          <p:cNvSpPr txBox="1"/>
          <p:nvPr/>
        </p:nvSpPr>
        <p:spPr>
          <a:xfrm>
            <a:off x="8794750" y="5073650"/>
            <a:ext cx="12938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11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1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1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1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750" fill="hold"/>
                                            <p:tgtEl>
                                              <p:spTgt spid="1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750" fill="hold"/>
                                            <p:tgtEl>
                                              <p:spTgt spid="1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1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1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1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1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750" fill="hold"/>
                                            <p:tgtEl>
                                              <p:spTgt spid="1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750" fill="hold"/>
                                            <p:tgtEl>
                                              <p:spTgt spid="1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750" fill="hold"/>
                                            <p:tgtEl>
                                              <p:spTgt spid="1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750" fill="hold"/>
                                            <p:tgtEl>
                                              <p:spTgt spid="1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6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1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750"/>
                                            <p:tgtEl>
                                              <p:spTgt spid="1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750" fill="hold"/>
                                            <p:tgtEl>
                                              <p:spTgt spid="1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750" fill="hold"/>
                                            <p:tgtEl>
                                              <p:spTgt spid="1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750" fill="hold"/>
                                            <p:tgtEl>
                                              <p:spTgt spid="1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750" fill="hold"/>
                                            <p:tgtEl>
                                              <p:spTgt spid="1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1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750" fill="hold"/>
                                            <p:tgtEl>
                                              <p:spTgt spid="1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750"/>
                                            <p:tgtEl>
                                              <p:spTgt spid="1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750" fill="hold"/>
                                            <p:tgtEl>
                                              <p:spTgt spid="1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750" fill="hold"/>
                                            <p:tgtEl>
                                              <p:spTgt spid="1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7" dur="750" fill="hold"/>
                                            <p:tgtEl>
                                              <p:spTgt spid="1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8" dur="750" fill="hold"/>
                                            <p:tgtEl>
                                              <p:spTgt spid="1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9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1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750" fill="hold"/>
                                            <p:tgtEl>
                                              <p:spTgt spid="1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750"/>
                                            <p:tgtEl>
                                              <p:spTgt spid="1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7" dur="750" fill="hold"/>
                                            <p:tgtEl>
                                              <p:spTgt spid="1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8" dur="750" fill="hold"/>
                                            <p:tgtEl>
                                              <p:spTgt spid="1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1" dur="750" fill="hold"/>
                                            <p:tgtEl>
                                              <p:spTgt spid="1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2" dur="750" fill="hold"/>
                                            <p:tgtEl>
                                              <p:spTgt spid="1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10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750" fill="hold"/>
                                            <p:tgtEl>
                                              <p:spTgt spid="1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750" fill="hold"/>
                                            <p:tgtEl>
                                              <p:spTgt spid="1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750"/>
                                            <p:tgtEl>
                                              <p:spTgt spid="1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1" dur="750" fill="hold"/>
                                            <p:tgtEl>
                                              <p:spTgt spid="1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2" dur="750" fill="hold"/>
                                            <p:tgtEl>
                                              <p:spTgt spid="1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5" dur="750" fill="hold"/>
                                            <p:tgtEl>
                                              <p:spTgt spid="1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6" dur="750" fill="hold"/>
                                            <p:tgtEl>
                                              <p:spTgt spid="1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850"/>
                                </p:stCondLst>
                                <p:childTnLst>
                                  <p:par>
                                    <p:cTn id="1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750" fill="hold"/>
                                            <p:tgtEl>
                                              <p:spTgt spid="1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1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750"/>
                                            <p:tgtEl>
                                              <p:spTgt spid="1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5" dur="750" fill="hold"/>
                                            <p:tgtEl>
                                              <p:spTgt spid="1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6" dur="750" fill="hold"/>
                                            <p:tgtEl>
                                              <p:spTgt spid="1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9" dur="750" fill="hold"/>
                                            <p:tgtEl>
                                              <p:spTgt spid="1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0" dur="750" fill="hold"/>
                                            <p:tgtEl>
                                              <p:spTgt spid="1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12" grpId="0"/>
          <p:bldP spid="1114" grpId="0" animBg="1"/>
          <p:bldP spid="1115" grpId="0" animBg="1"/>
          <p:bldP spid="1116" grpId="0" animBg="1"/>
          <p:bldP spid="1117" grpId="0" animBg="1"/>
          <p:bldP spid="1118" grpId="0" animBg="1"/>
          <p:bldP spid="1119" grpId="0" animBg="1"/>
          <p:bldP spid="1120" grpId="0" animBg="1"/>
          <p:bldP spid="1170" grpId="0"/>
          <p:bldP spid="1171" grpId="0"/>
          <p:bldP spid="1172" grpId="0"/>
          <p:bldP spid="1173" grpId="0"/>
          <p:bldP spid="1174" grpId="0"/>
          <p:bldP spid="1175" grpId="0"/>
          <p:bldP spid="1176" grpId="0"/>
          <p:bldP spid="1177" grpId="0"/>
          <p:bldP spid="1178" grpId="0"/>
          <p:bldP spid="1179" grpId="0"/>
          <p:bldP spid="1180" grpId="0"/>
          <p:bldP spid="1181" grpId="0"/>
          <p:bldP spid="118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11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1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1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1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1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1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1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1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1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1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1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1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1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6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1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750"/>
                                            <p:tgtEl>
                                              <p:spTgt spid="1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1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1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1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750" fill="hold"/>
                                            <p:tgtEl>
                                              <p:spTgt spid="1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750"/>
                                            <p:tgtEl>
                                              <p:spTgt spid="1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1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1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1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1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9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1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750" fill="hold"/>
                                            <p:tgtEl>
                                              <p:spTgt spid="1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750"/>
                                            <p:tgtEl>
                                              <p:spTgt spid="1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750" fill="hold"/>
                                            <p:tgtEl>
                                              <p:spTgt spid="1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1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750" fill="hold"/>
                                            <p:tgtEl>
                                              <p:spTgt spid="1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10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750" fill="hold"/>
                                            <p:tgtEl>
                                              <p:spTgt spid="1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750" fill="hold"/>
                                            <p:tgtEl>
                                              <p:spTgt spid="1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750"/>
                                            <p:tgtEl>
                                              <p:spTgt spid="1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1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750" fill="hold"/>
                                            <p:tgtEl>
                                              <p:spTgt spid="1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750" fill="hold"/>
                                            <p:tgtEl>
                                              <p:spTgt spid="1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850"/>
                                </p:stCondLst>
                                <p:childTnLst>
                                  <p:par>
                                    <p:cTn id="1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750" fill="hold"/>
                                            <p:tgtEl>
                                              <p:spTgt spid="1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1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750"/>
                                            <p:tgtEl>
                                              <p:spTgt spid="1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750" fill="hold"/>
                                            <p:tgtEl>
                                              <p:spTgt spid="1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750" fill="hold"/>
                                            <p:tgtEl>
                                              <p:spTgt spid="1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750" fill="hold"/>
                                            <p:tgtEl>
                                              <p:spTgt spid="1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750" fill="hold"/>
                                            <p:tgtEl>
                                              <p:spTgt spid="1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12" grpId="0"/>
          <p:bldP spid="1114" grpId="0" animBg="1"/>
          <p:bldP spid="1115" grpId="0" animBg="1"/>
          <p:bldP spid="1116" grpId="0" animBg="1"/>
          <p:bldP spid="1117" grpId="0" animBg="1"/>
          <p:bldP spid="1118" grpId="0" animBg="1"/>
          <p:bldP spid="1119" grpId="0" animBg="1"/>
          <p:bldP spid="1120" grpId="0" animBg="1"/>
          <p:bldP spid="1170" grpId="0"/>
          <p:bldP spid="1171" grpId="0"/>
          <p:bldP spid="1172" grpId="0"/>
          <p:bldP spid="1173" grpId="0"/>
          <p:bldP spid="1174" grpId="0"/>
          <p:bldP spid="1175" grpId="0"/>
          <p:bldP spid="1176" grpId="0"/>
          <p:bldP spid="1177" grpId="0"/>
          <p:bldP spid="1178" grpId="0"/>
          <p:bldP spid="1179" grpId="0"/>
          <p:bldP spid="1180" grpId="0"/>
          <p:bldP spid="1181" grpId="0"/>
          <p:bldP spid="1182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43"/>
          <p:cNvSpPr txBox="1"/>
          <p:nvPr/>
        </p:nvSpPr>
        <p:spPr>
          <a:xfrm>
            <a:off x="433387" y="966787"/>
            <a:ext cx="1293812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188" name="Google Shape;1188;p43"/>
          <p:cNvSpPr txBox="1"/>
          <p:nvPr/>
        </p:nvSpPr>
        <p:spPr>
          <a:xfrm>
            <a:off x="-40837" y="5765799"/>
            <a:ext cx="12176125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43"/>
          <p:cNvSpPr/>
          <p:nvPr/>
        </p:nvSpPr>
        <p:spPr>
          <a:xfrm>
            <a:off x="741362" y="5027612"/>
            <a:ext cx="598487" cy="715962"/>
          </a:xfrm>
          <a:custGeom>
            <a:avLst/>
            <a:gdLst/>
            <a:ahLst/>
            <a:cxnLst/>
            <a:rect l="l" t="t" r="r" b="b"/>
            <a:pathLst>
              <a:path w="138" h="165" extrusionOk="0">
                <a:moveTo>
                  <a:pt x="93" y="159"/>
                </a:moveTo>
                <a:cubicBezTo>
                  <a:pt x="93" y="162"/>
                  <a:pt x="90" y="165"/>
                  <a:pt x="87" y="165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49" y="165"/>
                  <a:pt x="46" y="162"/>
                  <a:pt x="46" y="159"/>
                </a:cubicBezTo>
                <a:cubicBezTo>
                  <a:pt x="46" y="156"/>
                  <a:pt x="49" y="154"/>
                  <a:pt x="52" y="154"/>
                </a:cubicBezTo>
                <a:cubicBezTo>
                  <a:pt x="87" y="154"/>
                  <a:pt x="87" y="154"/>
                  <a:pt x="87" y="154"/>
                </a:cubicBezTo>
                <a:cubicBezTo>
                  <a:pt x="90" y="154"/>
                  <a:pt x="93" y="156"/>
                  <a:pt x="93" y="159"/>
                </a:cubicBezTo>
                <a:close/>
                <a:moveTo>
                  <a:pt x="93" y="144"/>
                </a:moveTo>
                <a:cubicBezTo>
                  <a:pt x="93" y="141"/>
                  <a:pt x="90" y="139"/>
                  <a:pt x="87" y="139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49" y="139"/>
                  <a:pt x="46" y="141"/>
                  <a:pt x="46" y="144"/>
                </a:cubicBezTo>
                <a:cubicBezTo>
                  <a:pt x="46" y="147"/>
                  <a:pt x="49" y="150"/>
                  <a:pt x="52" y="150"/>
                </a:cubicBezTo>
                <a:cubicBezTo>
                  <a:pt x="87" y="150"/>
                  <a:pt x="87" y="150"/>
                  <a:pt x="87" y="150"/>
                </a:cubicBezTo>
                <a:cubicBezTo>
                  <a:pt x="90" y="150"/>
                  <a:pt x="93" y="147"/>
                  <a:pt x="93" y="144"/>
                </a:cubicBezTo>
                <a:close/>
                <a:moveTo>
                  <a:pt x="75" y="81"/>
                </a:moveTo>
                <a:cubicBezTo>
                  <a:pt x="68" y="81"/>
                  <a:pt x="68" y="81"/>
                  <a:pt x="68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64" y="135"/>
                  <a:pt x="64" y="135"/>
                  <a:pt x="64" y="135"/>
                </a:cubicBezTo>
                <a:cubicBezTo>
                  <a:pt x="66" y="135"/>
                  <a:pt x="67" y="135"/>
                  <a:pt x="69" y="135"/>
                </a:cubicBezTo>
                <a:cubicBezTo>
                  <a:pt x="69" y="135"/>
                  <a:pt x="69" y="135"/>
                  <a:pt x="69" y="135"/>
                </a:cubicBezTo>
                <a:cubicBezTo>
                  <a:pt x="70" y="135"/>
                  <a:pt x="70" y="135"/>
                  <a:pt x="70" y="135"/>
                </a:cubicBezTo>
                <a:cubicBezTo>
                  <a:pt x="70" y="135"/>
                  <a:pt x="70" y="135"/>
                  <a:pt x="70" y="135"/>
                </a:cubicBezTo>
                <a:cubicBezTo>
                  <a:pt x="71" y="135"/>
                  <a:pt x="73" y="135"/>
                  <a:pt x="75" y="135"/>
                </a:cubicBezTo>
                <a:lnTo>
                  <a:pt x="75" y="81"/>
                </a:lnTo>
                <a:close/>
                <a:moveTo>
                  <a:pt x="50" y="59"/>
                </a:moveTo>
                <a:cubicBezTo>
                  <a:pt x="46" y="59"/>
                  <a:pt x="42" y="63"/>
                  <a:pt x="42" y="68"/>
                </a:cubicBezTo>
                <a:cubicBezTo>
                  <a:pt x="42" y="72"/>
                  <a:pt x="46" y="76"/>
                  <a:pt x="50" y="76"/>
                </a:cubicBezTo>
                <a:cubicBezTo>
                  <a:pt x="59" y="76"/>
                  <a:pt x="59" y="76"/>
                  <a:pt x="59" y="76"/>
                </a:cubicBezTo>
                <a:cubicBezTo>
                  <a:pt x="59" y="68"/>
                  <a:pt x="59" y="68"/>
                  <a:pt x="59" y="68"/>
                </a:cubicBezTo>
                <a:cubicBezTo>
                  <a:pt x="59" y="63"/>
                  <a:pt x="55" y="59"/>
                  <a:pt x="50" y="59"/>
                </a:cubicBezTo>
                <a:close/>
                <a:moveTo>
                  <a:pt x="97" y="68"/>
                </a:moveTo>
                <a:cubicBezTo>
                  <a:pt x="97" y="63"/>
                  <a:pt x="93" y="59"/>
                  <a:pt x="89" y="59"/>
                </a:cubicBezTo>
                <a:cubicBezTo>
                  <a:pt x="84" y="59"/>
                  <a:pt x="80" y="63"/>
                  <a:pt x="80" y="68"/>
                </a:cubicBezTo>
                <a:cubicBezTo>
                  <a:pt x="80" y="76"/>
                  <a:pt x="80" y="76"/>
                  <a:pt x="80" y="76"/>
                </a:cubicBezTo>
                <a:cubicBezTo>
                  <a:pt x="89" y="76"/>
                  <a:pt x="89" y="76"/>
                  <a:pt x="89" y="76"/>
                </a:cubicBezTo>
                <a:cubicBezTo>
                  <a:pt x="93" y="76"/>
                  <a:pt x="97" y="72"/>
                  <a:pt x="97" y="68"/>
                </a:cubicBezTo>
                <a:close/>
                <a:moveTo>
                  <a:pt x="115" y="53"/>
                </a:moveTo>
                <a:cubicBezTo>
                  <a:pt x="111" y="38"/>
                  <a:pt x="94" y="22"/>
                  <a:pt x="69" y="22"/>
                </a:cubicBezTo>
                <a:cubicBezTo>
                  <a:pt x="45" y="22"/>
                  <a:pt x="28" y="38"/>
                  <a:pt x="24" y="53"/>
                </a:cubicBezTo>
                <a:cubicBezTo>
                  <a:pt x="21" y="64"/>
                  <a:pt x="24" y="74"/>
                  <a:pt x="29" y="85"/>
                </a:cubicBezTo>
                <a:cubicBezTo>
                  <a:pt x="34" y="94"/>
                  <a:pt x="39" y="102"/>
                  <a:pt x="43" y="111"/>
                </a:cubicBezTo>
                <a:cubicBezTo>
                  <a:pt x="45" y="116"/>
                  <a:pt x="46" y="124"/>
                  <a:pt x="47" y="129"/>
                </a:cubicBezTo>
                <a:cubicBezTo>
                  <a:pt x="48" y="134"/>
                  <a:pt x="50" y="135"/>
                  <a:pt x="55" y="135"/>
                </a:cubicBezTo>
                <a:cubicBezTo>
                  <a:pt x="56" y="135"/>
                  <a:pt x="58" y="135"/>
                  <a:pt x="59" y="135"/>
                </a:cubicBezTo>
                <a:cubicBezTo>
                  <a:pt x="59" y="81"/>
                  <a:pt x="59" y="81"/>
                  <a:pt x="59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1"/>
                  <a:pt x="43" y="80"/>
                  <a:pt x="41" y="77"/>
                </a:cubicBezTo>
                <a:cubicBezTo>
                  <a:pt x="38" y="75"/>
                  <a:pt x="37" y="71"/>
                  <a:pt x="37" y="68"/>
                </a:cubicBezTo>
                <a:cubicBezTo>
                  <a:pt x="37" y="64"/>
                  <a:pt x="38" y="61"/>
                  <a:pt x="41" y="58"/>
                </a:cubicBezTo>
                <a:cubicBezTo>
                  <a:pt x="43" y="55"/>
                  <a:pt x="47" y="54"/>
                  <a:pt x="50" y="54"/>
                </a:cubicBezTo>
                <a:cubicBezTo>
                  <a:pt x="58" y="54"/>
                  <a:pt x="64" y="60"/>
                  <a:pt x="64" y="67"/>
                </a:cubicBezTo>
                <a:cubicBezTo>
                  <a:pt x="64" y="76"/>
                  <a:pt x="64" y="76"/>
                  <a:pt x="64" y="76"/>
                </a:cubicBezTo>
                <a:cubicBezTo>
                  <a:pt x="68" y="76"/>
                  <a:pt x="68" y="76"/>
                  <a:pt x="68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67"/>
                  <a:pt x="75" y="67"/>
                  <a:pt x="75" y="67"/>
                </a:cubicBezTo>
                <a:cubicBezTo>
                  <a:pt x="75" y="67"/>
                  <a:pt x="75" y="67"/>
                  <a:pt x="75" y="67"/>
                </a:cubicBezTo>
                <a:cubicBezTo>
                  <a:pt x="75" y="64"/>
                  <a:pt x="76" y="60"/>
                  <a:pt x="79" y="58"/>
                </a:cubicBezTo>
                <a:cubicBezTo>
                  <a:pt x="82" y="55"/>
                  <a:pt x="85" y="54"/>
                  <a:pt x="89" y="54"/>
                </a:cubicBezTo>
                <a:cubicBezTo>
                  <a:pt x="92" y="54"/>
                  <a:pt x="96" y="55"/>
                  <a:pt x="98" y="58"/>
                </a:cubicBezTo>
                <a:cubicBezTo>
                  <a:pt x="101" y="61"/>
                  <a:pt x="102" y="64"/>
                  <a:pt x="102" y="68"/>
                </a:cubicBezTo>
                <a:cubicBezTo>
                  <a:pt x="102" y="71"/>
                  <a:pt x="101" y="75"/>
                  <a:pt x="98" y="77"/>
                </a:cubicBezTo>
                <a:cubicBezTo>
                  <a:pt x="96" y="80"/>
                  <a:pt x="92" y="81"/>
                  <a:pt x="89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81" y="135"/>
                  <a:pt x="83" y="135"/>
                  <a:pt x="84" y="135"/>
                </a:cubicBezTo>
                <a:cubicBezTo>
                  <a:pt x="89" y="135"/>
                  <a:pt x="91" y="134"/>
                  <a:pt x="92" y="129"/>
                </a:cubicBezTo>
                <a:cubicBezTo>
                  <a:pt x="93" y="124"/>
                  <a:pt x="94" y="116"/>
                  <a:pt x="96" y="111"/>
                </a:cubicBezTo>
                <a:cubicBezTo>
                  <a:pt x="100" y="102"/>
                  <a:pt x="105" y="94"/>
                  <a:pt x="110" y="85"/>
                </a:cubicBezTo>
                <a:cubicBezTo>
                  <a:pt x="115" y="74"/>
                  <a:pt x="118" y="64"/>
                  <a:pt x="115" y="53"/>
                </a:cubicBezTo>
                <a:close/>
                <a:moveTo>
                  <a:pt x="75" y="5"/>
                </a:moveTo>
                <a:cubicBezTo>
                  <a:pt x="75" y="2"/>
                  <a:pt x="72" y="0"/>
                  <a:pt x="69" y="0"/>
                </a:cubicBezTo>
                <a:cubicBezTo>
                  <a:pt x="67" y="0"/>
                  <a:pt x="64" y="2"/>
                  <a:pt x="64" y="5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7"/>
                  <a:pt x="67" y="19"/>
                  <a:pt x="69" y="19"/>
                </a:cubicBezTo>
                <a:cubicBezTo>
                  <a:pt x="72" y="19"/>
                  <a:pt x="75" y="17"/>
                  <a:pt x="75" y="14"/>
                </a:cubicBezTo>
                <a:lnTo>
                  <a:pt x="75" y="5"/>
                </a:lnTo>
                <a:close/>
                <a:moveTo>
                  <a:pt x="102" y="13"/>
                </a:moveTo>
                <a:cubicBezTo>
                  <a:pt x="104" y="11"/>
                  <a:pt x="103" y="8"/>
                  <a:pt x="100" y="6"/>
                </a:cubicBezTo>
                <a:cubicBezTo>
                  <a:pt x="98" y="5"/>
                  <a:pt x="95" y="6"/>
                  <a:pt x="94" y="8"/>
                </a:cubicBezTo>
                <a:cubicBezTo>
                  <a:pt x="89" y="17"/>
                  <a:pt x="89" y="17"/>
                  <a:pt x="89" y="17"/>
                </a:cubicBezTo>
                <a:cubicBezTo>
                  <a:pt x="88" y="19"/>
                  <a:pt x="89" y="22"/>
                  <a:pt x="91" y="23"/>
                </a:cubicBezTo>
                <a:cubicBezTo>
                  <a:pt x="94" y="25"/>
                  <a:pt x="97" y="24"/>
                  <a:pt x="98" y="21"/>
                </a:cubicBezTo>
                <a:lnTo>
                  <a:pt x="102" y="13"/>
                </a:lnTo>
                <a:close/>
                <a:moveTo>
                  <a:pt x="123" y="29"/>
                </a:moveTo>
                <a:cubicBezTo>
                  <a:pt x="125" y="28"/>
                  <a:pt x="125" y="24"/>
                  <a:pt x="123" y="22"/>
                </a:cubicBezTo>
                <a:cubicBezTo>
                  <a:pt x="122" y="20"/>
                  <a:pt x="118" y="20"/>
                  <a:pt x="116" y="22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07" y="30"/>
                  <a:pt x="107" y="33"/>
                  <a:pt x="109" y="35"/>
                </a:cubicBezTo>
                <a:cubicBezTo>
                  <a:pt x="111" y="37"/>
                  <a:pt x="114" y="37"/>
                  <a:pt x="116" y="36"/>
                </a:cubicBezTo>
                <a:lnTo>
                  <a:pt x="123" y="29"/>
                </a:lnTo>
                <a:close/>
                <a:moveTo>
                  <a:pt x="134" y="54"/>
                </a:moveTo>
                <a:cubicBezTo>
                  <a:pt x="136" y="54"/>
                  <a:pt x="138" y="51"/>
                  <a:pt x="138" y="48"/>
                </a:cubicBezTo>
                <a:cubicBezTo>
                  <a:pt x="137" y="45"/>
                  <a:pt x="135" y="44"/>
                  <a:pt x="132" y="44"/>
                </a:cubicBezTo>
                <a:cubicBezTo>
                  <a:pt x="123" y="46"/>
                  <a:pt x="123" y="46"/>
                  <a:pt x="123" y="46"/>
                </a:cubicBezTo>
                <a:cubicBezTo>
                  <a:pt x="120" y="46"/>
                  <a:pt x="118" y="49"/>
                  <a:pt x="119" y="52"/>
                </a:cubicBezTo>
                <a:cubicBezTo>
                  <a:pt x="119" y="54"/>
                  <a:pt x="122" y="56"/>
                  <a:pt x="125" y="56"/>
                </a:cubicBezTo>
                <a:lnTo>
                  <a:pt x="134" y="54"/>
                </a:lnTo>
                <a:close/>
                <a:moveTo>
                  <a:pt x="132" y="81"/>
                </a:moveTo>
                <a:cubicBezTo>
                  <a:pt x="134" y="81"/>
                  <a:pt x="137" y="80"/>
                  <a:pt x="137" y="77"/>
                </a:cubicBezTo>
                <a:cubicBezTo>
                  <a:pt x="138" y="74"/>
                  <a:pt x="136" y="72"/>
                  <a:pt x="134" y="71"/>
                </a:cubicBezTo>
                <a:cubicBezTo>
                  <a:pt x="124" y="69"/>
                  <a:pt x="124" y="69"/>
                  <a:pt x="124" y="69"/>
                </a:cubicBezTo>
                <a:cubicBezTo>
                  <a:pt x="122" y="69"/>
                  <a:pt x="119" y="70"/>
                  <a:pt x="119" y="73"/>
                </a:cubicBezTo>
                <a:cubicBezTo>
                  <a:pt x="118" y="76"/>
                  <a:pt x="120" y="79"/>
                  <a:pt x="122" y="79"/>
                </a:cubicBezTo>
                <a:lnTo>
                  <a:pt x="132" y="81"/>
                </a:lnTo>
                <a:close/>
                <a:moveTo>
                  <a:pt x="40" y="21"/>
                </a:moveTo>
                <a:cubicBezTo>
                  <a:pt x="42" y="24"/>
                  <a:pt x="45" y="25"/>
                  <a:pt x="47" y="23"/>
                </a:cubicBezTo>
                <a:cubicBezTo>
                  <a:pt x="50" y="22"/>
                  <a:pt x="51" y="19"/>
                  <a:pt x="49" y="17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6"/>
                  <a:pt x="40" y="5"/>
                  <a:pt x="38" y="6"/>
                </a:cubicBezTo>
                <a:cubicBezTo>
                  <a:pt x="36" y="8"/>
                  <a:pt x="35" y="11"/>
                  <a:pt x="36" y="13"/>
                </a:cubicBezTo>
                <a:lnTo>
                  <a:pt x="40" y="21"/>
                </a:lnTo>
                <a:close/>
                <a:moveTo>
                  <a:pt x="22" y="36"/>
                </a:moveTo>
                <a:cubicBezTo>
                  <a:pt x="24" y="37"/>
                  <a:pt x="28" y="37"/>
                  <a:pt x="29" y="35"/>
                </a:cubicBezTo>
                <a:cubicBezTo>
                  <a:pt x="31" y="33"/>
                  <a:pt x="31" y="30"/>
                  <a:pt x="29" y="28"/>
                </a:cubicBezTo>
                <a:cubicBezTo>
                  <a:pt x="22" y="22"/>
                  <a:pt x="22" y="22"/>
                  <a:pt x="22" y="22"/>
                </a:cubicBezTo>
                <a:cubicBezTo>
                  <a:pt x="20" y="20"/>
                  <a:pt x="17" y="20"/>
                  <a:pt x="15" y="22"/>
                </a:cubicBezTo>
                <a:cubicBezTo>
                  <a:pt x="13" y="24"/>
                  <a:pt x="13" y="28"/>
                  <a:pt x="15" y="29"/>
                </a:cubicBezTo>
                <a:lnTo>
                  <a:pt x="22" y="36"/>
                </a:lnTo>
                <a:close/>
                <a:moveTo>
                  <a:pt x="14" y="56"/>
                </a:moveTo>
                <a:cubicBezTo>
                  <a:pt x="16" y="56"/>
                  <a:pt x="19" y="54"/>
                  <a:pt x="20" y="52"/>
                </a:cubicBezTo>
                <a:cubicBezTo>
                  <a:pt x="20" y="49"/>
                  <a:pt x="18" y="46"/>
                  <a:pt x="15" y="46"/>
                </a:cubicBezTo>
                <a:cubicBezTo>
                  <a:pt x="6" y="44"/>
                  <a:pt x="6" y="44"/>
                  <a:pt x="6" y="44"/>
                </a:cubicBezTo>
                <a:cubicBezTo>
                  <a:pt x="4" y="44"/>
                  <a:pt x="1" y="45"/>
                  <a:pt x="1" y="48"/>
                </a:cubicBezTo>
                <a:cubicBezTo>
                  <a:pt x="0" y="51"/>
                  <a:pt x="2" y="54"/>
                  <a:pt x="5" y="54"/>
                </a:cubicBezTo>
                <a:lnTo>
                  <a:pt x="14" y="56"/>
                </a:lnTo>
                <a:close/>
                <a:moveTo>
                  <a:pt x="16" y="79"/>
                </a:moveTo>
                <a:cubicBezTo>
                  <a:pt x="19" y="79"/>
                  <a:pt x="20" y="76"/>
                  <a:pt x="20" y="73"/>
                </a:cubicBezTo>
                <a:cubicBezTo>
                  <a:pt x="19" y="70"/>
                  <a:pt x="17" y="69"/>
                  <a:pt x="14" y="69"/>
                </a:cubicBezTo>
                <a:cubicBezTo>
                  <a:pt x="5" y="71"/>
                  <a:pt x="5" y="71"/>
                  <a:pt x="5" y="71"/>
                </a:cubicBezTo>
                <a:cubicBezTo>
                  <a:pt x="2" y="72"/>
                  <a:pt x="0" y="74"/>
                  <a:pt x="1" y="77"/>
                </a:cubicBezTo>
                <a:cubicBezTo>
                  <a:pt x="1" y="80"/>
                  <a:pt x="4" y="81"/>
                  <a:pt x="7" y="81"/>
                </a:cubicBezTo>
                <a:lnTo>
                  <a:pt x="16" y="79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p43"/>
          <p:cNvSpPr/>
          <p:nvPr/>
        </p:nvSpPr>
        <p:spPr>
          <a:xfrm>
            <a:off x="3459162" y="5184775"/>
            <a:ext cx="835025" cy="558800"/>
          </a:xfrm>
          <a:custGeom>
            <a:avLst/>
            <a:gdLst/>
            <a:ahLst/>
            <a:cxnLst/>
            <a:rect l="l" t="t" r="r" b="b"/>
            <a:pathLst>
              <a:path w="193" h="129" extrusionOk="0">
                <a:moveTo>
                  <a:pt x="154" y="13"/>
                </a:moveTo>
                <a:cubicBezTo>
                  <a:pt x="172" y="58"/>
                  <a:pt x="172" y="58"/>
                  <a:pt x="172" y="58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37" y="57"/>
                  <a:pt x="101" y="26"/>
                  <a:pt x="98" y="26"/>
                </a:cubicBezTo>
                <a:cubicBezTo>
                  <a:pt x="95" y="26"/>
                  <a:pt x="84" y="29"/>
                  <a:pt x="83" y="30"/>
                </a:cubicBezTo>
                <a:cubicBezTo>
                  <a:pt x="83" y="30"/>
                  <a:pt x="76" y="32"/>
                  <a:pt x="70" y="32"/>
                </a:cubicBezTo>
                <a:cubicBezTo>
                  <a:pt x="67" y="32"/>
                  <a:pt x="65" y="31"/>
                  <a:pt x="64" y="31"/>
                </a:cubicBezTo>
                <a:cubicBezTo>
                  <a:pt x="62" y="30"/>
                  <a:pt x="62" y="29"/>
                  <a:pt x="62" y="27"/>
                </a:cubicBezTo>
                <a:cubicBezTo>
                  <a:pt x="62" y="25"/>
                  <a:pt x="64" y="23"/>
                  <a:pt x="66" y="22"/>
                </a:cubicBezTo>
                <a:cubicBezTo>
                  <a:pt x="75" y="17"/>
                  <a:pt x="101" y="7"/>
                  <a:pt x="103" y="7"/>
                </a:cubicBezTo>
                <a:cubicBezTo>
                  <a:pt x="104" y="7"/>
                  <a:pt x="104" y="7"/>
                  <a:pt x="104" y="7"/>
                </a:cubicBezTo>
                <a:cubicBezTo>
                  <a:pt x="110" y="7"/>
                  <a:pt x="149" y="12"/>
                  <a:pt x="154" y="13"/>
                </a:cubicBezTo>
                <a:close/>
                <a:moveTo>
                  <a:pt x="170" y="0"/>
                </a:moveTo>
                <a:cubicBezTo>
                  <a:pt x="169" y="0"/>
                  <a:pt x="168" y="0"/>
                  <a:pt x="168" y="1"/>
                </a:cubicBezTo>
                <a:cubicBezTo>
                  <a:pt x="160" y="4"/>
                  <a:pt x="160" y="4"/>
                  <a:pt x="160" y="4"/>
                </a:cubicBezTo>
                <a:cubicBezTo>
                  <a:pt x="159" y="4"/>
                  <a:pt x="158" y="5"/>
                  <a:pt x="158" y="6"/>
                </a:cubicBezTo>
                <a:cubicBezTo>
                  <a:pt x="157" y="8"/>
                  <a:pt x="157" y="9"/>
                  <a:pt x="157" y="10"/>
                </a:cubicBezTo>
                <a:cubicBezTo>
                  <a:pt x="176" y="57"/>
                  <a:pt x="176" y="57"/>
                  <a:pt x="176" y="57"/>
                </a:cubicBezTo>
                <a:cubicBezTo>
                  <a:pt x="177" y="60"/>
                  <a:pt x="180" y="61"/>
                  <a:pt x="183" y="60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91" y="56"/>
                  <a:pt x="192" y="56"/>
                  <a:pt x="193" y="54"/>
                </a:cubicBezTo>
                <a:cubicBezTo>
                  <a:pt x="193" y="53"/>
                  <a:pt x="193" y="52"/>
                  <a:pt x="193" y="50"/>
                </a:cubicBezTo>
                <a:cubicBezTo>
                  <a:pt x="174" y="4"/>
                  <a:pt x="174" y="4"/>
                  <a:pt x="174" y="4"/>
                </a:cubicBezTo>
                <a:cubicBezTo>
                  <a:pt x="173" y="2"/>
                  <a:pt x="172" y="0"/>
                  <a:pt x="170" y="0"/>
                </a:cubicBezTo>
                <a:close/>
                <a:moveTo>
                  <a:pt x="0" y="65"/>
                </a:moveTo>
                <a:cubicBezTo>
                  <a:pt x="0" y="66"/>
                  <a:pt x="0" y="67"/>
                  <a:pt x="1" y="68"/>
                </a:cubicBezTo>
                <a:cubicBezTo>
                  <a:pt x="2" y="69"/>
                  <a:pt x="3" y="70"/>
                  <a:pt x="5" y="70"/>
                </a:cubicBezTo>
                <a:cubicBezTo>
                  <a:pt x="13" y="71"/>
                  <a:pt x="13" y="71"/>
                  <a:pt x="13" y="71"/>
                </a:cubicBezTo>
                <a:cubicBezTo>
                  <a:pt x="15" y="71"/>
                  <a:pt x="18" y="69"/>
                  <a:pt x="18" y="66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2"/>
                  <a:pt x="22" y="11"/>
                  <a:pt x="21" y="10"/>
                </a:cubicBezTo>
                <a:cubicBezTo>
                  <a:pt x="20" y="9"/>
                  <a:pt x="19" y="8"/>
                  <a:pt x="17" y="8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4" y="9"/>
                  <a:pt x="4" y="12"/>
                </a:cubicBezTo>
                <a:lnTo>
                  <a:pt x="0" y="65"/>
                </a:lnTo>
                <a:close/>
                <a:moveTo>
                  <a:pt x="79" y="112"/>
                </a:moveTo>
                <a:cubicBezTo>
                  <a:pt x="79" y="110"/>
                  <a:pt x="78" y="108"/>
                  <a:pt x="76" y="107"/>
                </a:cubicBezTo>
                <a:cubicBezTo>
                  <a:pt x="73" y="104"/>
                  <a:pt x="70" y="105"/>
                  <a:pt x="67" y="108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59" y="117"/>
                  <a:pt x="59" y="117"/>
                  <a:pt x="59" y="117"/>
                </a:cubicBezTo>
                <a:cubicBezTo>
                  <a:pt x="55" y="122"/>
                  <a:pt x="59" y="126"/>
                  <a:pt x="61" y="128"/>
                </a:cubicBezTo>
                <a:cubicBezTo>
                  <a:pt x="62" y="129"/>
                  <a:pt x="64" y="129"/>
                  <a:pt x="65" y="129"/>
                </a:cubicBezTo>
                <a:cubicBezTo>
                  <a:pt x="67" y="129"/>
                  <a:pt x="69" y="128"/>
                  <a:pt x="70" y="126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8" y="117"/>
                  <a:pt x="78" y="117"/>
                  <a:pt x="78" y="117"/>
                </a:cubicBezTo>
                <a:cubicBezTo>
                  <a:pt x="79" y="116"/>
                  <a:pt x="80" y="114"/>
                  <a:pt x="79" y="112"/>
                </a:cubicBezTo>
                <a:close/>
                <a:moveTo>
                  <a:pt x="42" y="109"/>
                </a:moveTo>
                <a:cubicBezTo>
                  <a:pt x="39" y="112"/>
                  <a:pt x="40" y="115"/>
                  <a:pt x="44" y="118"/>
                </a:cubicBezTo>
                <a:cubicBezTo>
                  <a:pt x="47" y="121"/>
                  <a:pt x="51" y="120"/>
                  <a:pt x="54" y="117"/>
                </a:cubicBezTo>
                <a:cubicBezTo>
                  <a:pt x="63" y="106"/>
                  <a:pt x="63" y="106"/>
                  <a:pt x="63" y="106"/>
                </a:cubicBezTo>
                <a:cubicBezTo>
                  <a:pt x="67" y="101"/>
                  <a:pt x="63" y="97"/>
                  <a:pt x="62" y="95"/>
                </a:cubicBezTo>
                <a:cubicBezTo>
                  <a:pt x="58" y="93"/>
                  <a:pt x="55" y="93"/>
                  <a:pt x="52" y="97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6" y="103"/>
                  <a:pt x="46" y="103"/>
                  <a:pt x="46" y="103"/>
                </a:cubicBezTo>
                <a:lnTo>
                  <a:pt x="42" y="109"/>
                </a:lnTo>
                <a:close/>
                <a:moveTo>
                  <a:pt x="29" y="95"/>
                </a:moveTo>
                <a:cubicBezTo>
                  <a:pt x="27" y="97"/>
                  <a:pt x="26" y="99"/>
                  <a:pt x="27" y="101"/>
                </a:cubicBezTo>
                <a:cubicBezTo>
                  <a:pt x="27" y="103"/>
                  <a:pt x="28" y="104"/>
                  <a:pt x="30" y="106"/>
                </a:cubicBezTo>
                <a:cubicBezTo>
                  <a:pt x="33" y="109"/>
                  <a:pt x="37" y="108"/>
                  <a:pt x="40" y="104"/>
                </a:cubicBezTo>
                <a:cubicBezTo>
                  <a:pt x="50" y="93"/>
                  <a:pt x="50" y="93"/>
                  <a:pt x="50" y="93"/>
                </a:cubicBezTo>
                <a:cubicBezTo>
                  <a:pt x="51" y="91"/>
                  <a:pt x="52" y="89"/>
                  <a:pt x="51" y="87"/>
                </a:cubicBezTo>
                <a:cubicBezTo>
                  <a:pt x="51" y="85"/>
                  <a:pt x="50" y="84"/>
                  <a:pt x="48" y="82"/>
                </a:cubicBezTo>
                <a:cubicBezTo>
                  <a:pt x="45" y="79"/>
                  <a:pt x="42" y="80"/>
                  <a:pt x="39" y="84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90"/>
                  <a:pt x="34" y="90"/>
                  <a:pt x="34" y="90"/>
                </a:cubicBezTo>
                <a:cubicBezTo>
                  <a:pt x="33" y="90"/>
                  <a:pt x="33" y="90"/>
                  <a:pt x="33" y="90"/>
                </a:cubicBezTo>
                <a:lnTo>
                  <a:pt x="29" y="95"/>
                </a:lnTo>
                <a:close/>
                <a:moveTo>
                  <a:pt x="26" y="91"/>
                </a:moveTo>
                <a:cubicBezTo>
                  <a:pt x="36" y="79"/>
                  <a:pt x="36" y="79"/>
                  <a:pt x="36" y="79"/>
                </a:cubicBezTo>
                <a:cubicBezTo>
                  <a:pt x="41" y="74"/>
                  <a:pt x="37" y="70"/>
                  <a:pt x="35" y="69"/>
                </a:cubicBezTo>
                <a:cubicBezTo>
                  <a:pt x="32" y="66"/>
                  <a:pt x="28" y="67"/>
                  <a:pt x="25" y="70"/>
                </a:cubicBezTo>
                <a:cubicBezTo>
                  <a:pt x="22" y="74"/>
                  <a:pt x="22" y="74"/>
                  <a:pt x="22" y="74"/>
                </a:cubicBezTo>
                <a:cubicBezTo>
                  <a:pt x="22" y="74"/>
                  <a:pt x="22" y="74"/>
                  <a:pt x="22" y="74"/>
                </a:cubicBezTo>
                <a:cubicBezTo>
                  <a:pt x="22" y="75"/>
                  <a:pt x="22" y="75"/>
                  <a:pt x="22" y="75"/>
                </a:cubicBezTo>
                <a:cubicBezTo>
                  <a:pt x="17" y="80"/>
                  <a:pt x="17" y="80"/>
                  <a:pt x="17" y="80"/>
                </a:cubicBezTo>
                <a:cubicBezTo>
                  <a:pt x="15" y="82"/>
                  <a:pt x="15" y="84"/>
                  <a:pt x="15" y="86"/>
                </a:cubicBezTo>
                <a:cubicBezTo>
                  <a:pt x="15" y="88"/>
                  <a:pt x="16" y="89"/>
                  <a:pt x="17" y="90"/>
                </a:cubicBezTo>
                <a:cubicBezTo>
                  <a:pt x="19" y="91"/>
                  <a:pt x="21" y="93"/>
                  <a:pt x="23" y="93"/>
                </a:cubicBezTo>
                <a:cubicBezTo>
                  <a:pt x="24" y="93"/>
                  <a:pt x="25" y="92"/>
                  <a:pt x="26" y="91"/>
                </a:cubicBezTo>
                <a:close/>
                <a:moveTo>
                  <a:pt x="146" y="81"/>
                </a:moveTo>
                <a:cubicBezTo>
                  <a:pt x="149" y="78"/>
                  <a:pt x="150" y="74"/>
                  <a:pt x="145" y="70"/>
                </a:cubicBezTo>
                <a:cubicBezTo>
                  <a:pt x="142" y="67"/>
                  <a:pt x="142" y="67"/>
                  <a:pt x="142" y="67"/>
                </a:cubicBezTo>
                <a:cubicBezTo>
                  <a:pt x="124" y="51"/>
                  <a:pt x="102" y="33"/>
                  <a:pt x="98" y="30"/>
                </a:cubicBezTo>
                <a:cubicBezTo>
                  <a:pt x="95" y="31"/>
                  <a:pt x="89" y="33"/>
                  <a:pt x="85" y="34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4"/>
                  <a:pt x="77" y="37"/>
                  <a:pt x="70" y="37"/>
                </a:cubicBezTo>
                <a:cubicBezTo>
                  <a:pt x="66" y="37"/>
                  <a:pt x="63" y="36"/>
                  <a:pt x="61" y="35"/>
                </a:cubicBezTo>
                <a:cubicBezTo>
                  <a:pt x="57" y="32"/>
                  <a:pt x="57" y="29"/>
                  <a:pt x="57" y="27"/>
                </a:cubicBezTo>
                <a:cubicBezTo>
                  <a:pt x="57" y="23"/>
                  <a:pt x="61" y="20"/>
                  <a:pt x="63" y="18"/>
                </a:cubicBezTo>
                <a:cubicBezTo>
                  <a:pt x="27" y="14"/>
                  <a:pt x="27" y="14"/>
                  <a:pt x="27" y="14"/>
                </a:cubicBezTo>
                <a:cubicBezTo>
                  <a:pt x="23" y="66"/>
                  <a:pt x="23" y="66"/>
                  <a:pt x="23" y="66"/>
                </a:cubicBezTo>
                <a:cubicBezTo>
                  <a:pt x="26" y="63"/>
                  <a:pt x="29" y="63"/>
                  <a:pt x="31" y="63"/>
                </a:cubicBezTo>
                <a:cubicBezTo>
                  <a:pt x="33" y="63"/>
                  <a:pt x="36" y="64"/>
                  <a:pt x="38" y="65"/>
                </a:cubicBezTo>
                <a:cubicBezTo>
                  <a:pt x="42" y="68"/>
                  <a:pt x="43" y="72"/>
                  <a:pt x="43" y="76"/>
                </a:cubicBezTo>
                <a:cubicBezTo>
                  <a:pt x="46" y="75"/>
                  <a:pt x="49" y="76"/>
                  <a:pt x="51" y="79"/>
                </a:cubicBezTo>
                <a:cubicBezTo>
                  <a:pt x="55" y="82"/>
                  <a:pt x="57" y="85"/>
                  <a:pt x="56" y="89"/>
                </a:cubicBezTo>
                <a:cubicBezTo>
                  <a:pt x="59" y="89"/>
                  <a:pt x="62" y="90"/>
                  <a:pt x="65" y="92"/>
                </a:cubicBezTo>
                <a:cubicBezTo>
                  <a:pt x="68" y="94"/>
                  <a:pt x="69" y="98"/>
                  <a:pt x="69" y="101"/>
                </a:cubicBezTo>
                <a:cubicBezTo>
                  <a:pt x="73" y="100"/>
                  <a:pt x="76" y="101"/>
                  <a:pt x="79" y="104"/>
                </a:cubicBezTo>
                <a:cubicBezTo>
                  <a:pt x="84" y="107"/>
                  <a:pt x="85" y="112"/>
                  <a:pt x="83" y="116"/>
                </a:cubicBezTo>
                <a:cubicBezTo>
                  <a:pt x="87" y="119"/>
                  <a:pt x="87" y="119"/>
                  <a:pt x="87" y="119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89" y="121"/>
                  <a:pt x="90" y="121"/>
                  <a:pt x="91" y="121"/>
                </a:cubicBezTo>
                <a:cubicBezTo>
                  <a:pt x="94" y="121"/>
                  <a:pt x="95" y="119"/>
                  <a:pt x="96" y="118"/>
                </a:cubicBezTo>
                <a:cubicBezTo>
                  <a:pt x="98" y="116"/>
                  <a:pt x="100" y="113"/>
                  <a:pt x="97" y="111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6"/>
                  <a:pt x="80" y="95"/>
                  <a:pt x="80" y="95"/>
                </a:cubicBezTo>
                <a:cubicBezTo>
                  <a:pt x="79" y="94"/>
                  <a:pt x="80" y="93"/>
                  <a:pt x="80" y="93"/>
                </a:cubicBezTo>
                <a:cubicBezTo>
                  <a:pt x="81" y="92"/>
                  <a:pt x="83" y="92"/>
                  <a:pt x="84" y="92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6" y="111"/>
                  <a:pt x="108" y="112"/>
                  <a:pt x="109" y="112"/>
                </a:cubicBezTo>
                <a:cubicBezTo>
                  <a:pt x="111" y="112"/>
                  <a:pt x="113" y="111"/>
                  <a:pt x="115" y="109"/>
                </a:cubicBezTo>
                <a:cubicBezTo>
                  <a:pt x="116" y="107"/>
                  <a:pt x="117" y="105"/>
                  <a:pt x="116" y="103"/>
                </a:cubicBezTo>
                <a:cubicBezTo>
                  <a:pt x="116" y="102"/>
                  <a:pt x="115" y="100"/>
                  <a:pt x="113" y="98"/>
                </a:cubicBezTo>
                <a:cubicBezTo>
                  <a:pt x="111" y="96"/>
                  <a:pt x="111" y="96"/>
                  <a:pt x="111" y="96"/>
                </a:cubicBezTo>
                <a:cubicBezTo>
                  <a:pt x="111" y="96"/>
                  <a:pt x="111" y="96"/>
                  <a:pt x="111" y="96"/>
                </a:cubicBezTo>
                <a:cubicBezTo>
                  <a:pt x="99" y="86"/>
                  <a:pt x="99" y="86"/>
                  <a:pt x="99" y="86"/>
                </a:cubicBezTo>
                <a:cubicBezTo>
                  <a:pt x="98" y="86"/>
                  <a:pt x="98" y="85"/>
                  <a:pt x="98" y="85"/>
                </a:cubicBezTo>
                <a:cubicBezTo>
                  <a:pt x="98" y="84"/>
                  <a:pt x="98" y="83"/>
                  <a:pt x="98" y="83"/>
                </a:cubicBezTo>
                <a:cubicBezTo>
                  <a:pt x="99" y="82"/>
                  <a:pt x="101" y="82"/>
                  <a:pt x="102" y="82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3" y="99"/>
                  <a:pt x="125" y="100"/>
                  <a:pt x="126" y="100"/>
                </a:cubicBezTo>
                <a:cubicBezTo>
                  <a:pt x="129" y="100"/>
                  <a:pt x="131" y="99"/>
                  <a:pt x="133" y="96"/>
                </a:cubicBezTo>
                <a:cubicBezTo>
                  <a:pt x="134" y="95"/>
                  <a:pt x="135" y="93"/>
                  <a:pt x="135" y="91"/>
                </a:cubicBezTo>
                <a:cubicBezTo>
                  <a:pt x="135" y="89"/>
                  <a:pt x="133" y="88"/>
                  <a:pt x="132" y="8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16" y="73"/>
                  <a:pt x="116" y="73"/>
                  <a:pt x="116" y="73"/>
                </a:cubicBezTo>
                <a:cubicBezTo>
                  <a:pt x="115" y="72"/>
                  <a:pt x="114" y="71"/>
                  <a:pt x="115" y="70"/>
                </a:cubicBezTo>
                <a:cubicBezTo>
                  <a:pt x="116" y="68"/>
                  <a:pt x="118" y="68"/>
                  <a:pt x="119" y="69"/>
                </a:cubicBezTo>
                <a:cubicBezTo>
                  <a:pt x="136" y="83"/>
                  <a:pt x="136" y="83"/>
                  <a:pt x="136" y="83"/>
                </a:cubicBezTo>
                <a:cubicBezTo>
                  <a:pt x="139" y="85"/>
                  <a:pt x="143" y="85"/>
                  <a:pt x="146" y="8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1" name="Google Shape;1191;p43"/>
          <p:cNvSpPr/>
          <p:nvPr/>
        </p:nvSpPr>
        <p:spPr>
          <a:xfrm>
            <a:off x="9117012" y="5157787"/>
            <a:ext cx="723900" cy="608012"/>
          </a:xfrm>
          <a:custGeom>
            <a:avLst/>
            <a:gdLst/>
            <a:ahLst/>
            <a:cxnLst/>
            <a:rect l="l" t="t" r="r" b="b"/>
            <a:pathLst>
              <a:path w="167" h="140" extrusionOk="0">
                <a:moveTo>
                  <a:pt x="23" y="114"/>
                </a:moveTo>
                <a:cubicBezTo>
                  <a:pt x="23" y="77"/>
                  <a:pt x="23" y="77"/>
                  <a:pt x="23" y="77"/>
                </a:cubicBezTo>
                <a:cubicBezTo>
                  <a:pt x="23" y="74"/>
                  <a:pt x="25" y="71"/>
                  <a:pt x="28" y="71"/>
                </a:cubicBezTo>
                <a:cubicBezTo>
                  <a:pt x="37" y="71"/>
                  <a:pt x="37" y="71"/>
                  <a:pt x="37" y="71"/>
                </a:cubicBezTo>
                <a:cubicBezTo>
                  <a:pt x="40" y="71"/>
                  <a:pt x="43" y="74"/>
                  <a:pt x="43" y="77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7"/>
                  <a:pt x="40" y="120"/>
                  <a:pt x="37" y="120"/>
                </a:cubicBezTo>
                <a:cubicBezTo>
                  <a:pt x="28" y="120"/>
                  <a:pt x="28" y="120"/>
                  <a:pt x="28" y="120"/>
                </a:cubicBezTo>
                <a:cubicBezTo>
                  <a:pt x="25" y="120"/>
                  <a:pt x="23" y="117"/>
                  <a:pt x="23" y="114"/>
                </a:cubicBezTo>
                <a:close/>
                <a:moveTo>
                  <a:pt x="61" y="58"/>
                </a:moveTo>
                <a:cubicBezTo>
                  <a:pt x="58" y="58"/>
                  <a:pt x="56" y="60"/>
                  <a:pt x="56" y="63"/>
                </a:cubicBezTo>
                <a:cubicBezTo>
                  <a:pt x="56" y="114"/>
                  <a:pt x="56" y="114"/>
                  <a:pt x="56" y="114"/>
                </a:cubicBezTo>
                <a:cubicBezTo>
                  <a:pt x="56" y="117"/>
                  <a:pt x="58" y="120"/>
                  <a:pt x="61" y="120"/>
                </a:cubicBezTo>
                <a:cubicBezTo>
                  <a:pt x="71" y="120"/>
                  <a:pt x="71" y="120"/>
                  <a:pt x="71" y="120"/>
                </a:cubicBezTo>
                <a:cubicBezTo>
                  <a:pt x="74" y="120"/>
                  <a:pt x="76" y="117"/>
                  <a:pt x="76" y="114"/>
                </a:cubicBezTo>
                <a:cubicBezTo>
                  <a:pt x="76" y="63"/>
                  <a:pt x="76" y="63"/>
                  <a:pt x="76" y="63"/>
                </a:cubicBezTo>
                <a:cubicBezTo>
                  <a:pt x="76" y="60"/>
                  <a:pt x="74" y="58"/>
                  <a:pt x="71" y="58"/>
                </a:cubicBezTo>
                <a:lnTo>
                  <a:pt x="61" y="58"/>
                </a:lnTo>
                <a:close/>
                <a:moveTo>
                  <a:pt x="95" y="46"/>
                </a:moveTo>
                <a:cubicBezTo>
                  <a:pt x="92" y="46"/>
                  <a:pt x="89" y="49"/>
                  <a:pt x="89" y="52"/>
                </a:cubicBezTo>
                <a:cubicBezTo>
                  <a:pt x="89" y="114"/>
                  <a:pt x="89" y="114"/>
                  <a:pt x="89" y="114"/>
                </a:cubicBezTo>
                <a:cubicBezTo>
                  <a:pt x="89" y="117"/>
                  <a:pt x="92" y="120"/>
                  <a:pt x="95" y="120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7" y="120"/>
                  <a:pt x="109" y="117"/>
                  <a:pt x="109" y="114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09" y="49"/>
                  <a:pt x="107" y="46"/>
                  <a:pt x="104" y="46"/>
                </a:cubicBezTo>
                <a:lnTo>
                  <a:pt x="95" y="46"/>
                </a:lnTo>
                <a:close/>
                <a:moveTo>
                  <a:pt x="128" y="34"/>
                </a:moveTo>
                <a:cubicBezTo>
                  <a:pt x="125" y="34"/>
                  <a:pt x="123" y="37"/>
                  <a:pt x="123" y="40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7"/>
                  <a:pt x="125" y="120"/>
                  <a:pt x="128" y="120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40" y="120"/>
                  <a:pt x="143" y="117"/>
                  <a:pt x="143" y="114"/>
                </a:cubicBezTo>
                <a:cubicBezTo>
                  <a:pt x="143" y="40"/>
                  <a:pt x="143" y="40"/>
                  <a:pt x="143" y="40"/>
                </a:cubicBezTo>
                <a:cubicBezTo>
                  <a:pt x="143" y="37"/>
                  <a:pt x="140" y="34"/>
                  <a:pt x="137" y="34"/>
                </a:cubicBezTo>
                <a:lnTo>
                  <a:pt x="128" y="34"/>
                </a:lnTo>
                <a:close/>
                <a:moveTo>
                  <a:pt x="25" y="56"/>
                </a:moveTo>
                <a:cubicBezTo>
                  <a:pt x="61" y="50"/>
                  <a:pt x="94" y="37"/>
                  <a:pt x="124" y="19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37" y="8"/>
                  <a:pt x="137" y="8"/>
                  <a:pt x="137" y="8"/>
                </a:cubicBezTo>
                <a:cubicBezTo>
                  <a:pt x="118" y="7"/>
                  <a:pt x="118" y="7"/>
                  <a:pt x="118" y="7"/>
                </a:cubicBezTo>
                <a:cubicBezTo>
                  <a:pt x="121" y="13"/>
                  <a:pt x="121" y="13"/>
                  <a:pt x="121" y="13"/>
                </a:cubicBezTo>
                <a:cubicBezTo>
                  <a:pt x="91" y="30"/>
                  <a:pt x="59" y="43"/>
                  <a:pt x="24" y="49"/>
                </a:cubicBezTo>
                <a:lnTo>
                  <a:pt x="25" y="56"/>
                </a:lnTo>
                <a:close/>
                <a:moveTo>
                  <a:pt x="167" y="130"/>
                </a:moveTo>
                <a:cubicBezTo>
                  <a:pt x="150" y="121"/>
                  <a:pt x="150" y="121"/>
                  <a:pt x="150" y="121"/>
                </a:cubicBezTo>
                <a:cubicBezTo>
                  <a:pt x="150" y="127"/>
                  <a:pt x="150" y="127"/>
                  <a:pt x="150" y="127"/>
                </a:cubicBezTo>
                <a:cubicBezTo>
                  <a:pt x="14" y="127"/>
                  <a:pt x="14" y="127"/>
                  <a:pt x="14" y="127"/>
                </a:cubicBezTo>
                <a:cubicBezTo>
                  <a:pt x="14" y="18"/>
                  <a:pt x="14" y="18"/>
                  <a:pt x="14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27"/>
                  <a:pt x="6" y="127"/>
                  <a:pt x="6" y="127"/>
                </a:cubicBezTo>
                <a:cubicBezTo>
                  <a:pt x="6" y="130"/>
                  <a:pt x="6" y="130"/>
                  <a:pt x="6" y="130"/>
                </a:cubicBezTo>
                <a:cubicBezTo>
                  <a:pt x="6" y="134"/>
                  <a:pt x="6" y="134"/>
                  <a:pt x="6" y="134"/>
                </a:cubicBezTo>
                <a:cubicBezTo>
                  <a:pt x="150" y="134"/>
                  <a:pt x="150" y="134"/>
                  <a:pt x="150" y="134"/>
                </a:cubicBezTo>
                <a:cubicBezTo>
                  <a:pt x="150" y="140"/>
                  <a:pt x="150" y="140"/>
                  <a:pt x="150" y="140"/>
                </a:cubicBezTo>
                <a:lnTo>
                  <a:pt x="167" y="130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43"/>
          <p:cNvSpPr/>
          <p:nvPr/>
        </p:nvSpPr>
        <p:spPr>
          <a:xfrm>
            <a:off x="4745037" y="1198562"/>
            <a:ext cx="1062037" cy="550862"/>
          </a:xfrm>
          <a:custGeom>
            <a:avLst/>
            <a:gdLst/>
            <a:ahLst/>
            <a:cxnLst/>
            <a:rect l="l" t="t" r="r" b="b"/>
            <a:pathLst>
              <a:path w="245" h="127" extrusionOk="0">
                <a:moveTo>
                  <a:pt x="177" y="120"/>
                </a:moveTo>
                <a:cubicBezTo>
                  <a:pt x="174" y="122"/>
                  <a:pt x="170" y="123"/>
                  <a:pt x="166" y="124"/>
                </a:cubicBezTo>
                <a:cubicBezTo>
                  <a:pt x="154" y="127"/>
                  <a:pt x="141" y="127"/>
                  <a:pt x="126" y="127"/>
                </a:cubicBezTo>
                <a:cubicBezTo>
                  <a:pt x="110" y="127"/>
                  <a:pt x="98" y="127"/>
                  <a:pt x="86" y="124"/>
                </a:cubicBezTo>
                <a:cubicBezTo>
                  <a:pt x="82" y="123"/>
                  <a:pt x="78" y="122"/>
                  <a:pt x="74" y="120"/>
                </a:cubicBezTo>
                <a:cubicBezTo>
                  <a:pt x="64" y="115"/>
                  <a:pt x="64" y="106"/>
                  <a:pt x="70" y="100"/>
                </a:cubicBezTo>
                <a:cubicBezTo>
                  <a:pt x="76" y="94"/>
                  <a:pt x="84" y="89"/>
                  <a:pt x="93" y="86"/>
                </a:cubicBezTo>
                <a:cubicBezTo>
                  <a:pt x="96" y="84"/>
                  <a:pt x="100" y="82"/>
                  <a:pt x="104" y="81"/>
                </a:cubicBezTo>
                <a:cubicBezTo>
                  <a:pt x="111" y="78"/>
                  <a:pt x="113" y="71"/>
                  <a:pt x="108" y="66"/>
                </a:cubicBezTo>
                <a:cubicBezTo>
                  <a:pt x="97" y="55"/>
                  <a:pt x="93" y="42"/>
                  <a:pt x="94" y="28"/>
                </a:cubicBezTo>
                <a:cubicBezTo>
                  <a:pt x="94" y="12"/>
                  <a:pt x="103" y="4"/>
                  <a:pt x="117" y="1"/>
                </a:cubicBezTo>
                <a:cubicBezTo>
                  <a:pt x="120" y="0"/>
                  <a:pt x="123" y="0"/>
                  <a:pt x="126" y="0"/>
                </a:cubicBezTo>
                <a:cubicBezTo>
                  <a:pt x="129" y="0"/>
                  <a:pt x="132" y="0"/>
                  <a:pt x="135" y="1"/>
                </a:cubicBezTo>
                <a:cubicBezTo>
                  <a:pt x="149" y="4"/>
                  <a:pt x="158" y="12"/>
                  <a:pt x="158" y="28"/>
                </a:cubicBezTo>
                <a:cubicBezTo>
                  <a:pt x="159" y="42"/>
                  <a:pt x="155" y="55"/>
                  <a:pt x="144" y="66"/>
                </a:cubicBezTo>
                <a:cubicBezTo>
                  <a:pt x="139" y="71"/>
                  <a:pt x="141" y="78"/>
                  <a:pt x="148" y="81"/>
                </a:cubicBezTo>
                <a:cubicBezTo>
                  <a:pt x="152" y="82"/>
                  <a:pt x="155" y="84"/>
                  <a:pt x="159" y="86"/>
                </a:cubicBezTo>
                <a:cubicBezTo>
                  <a:pt x="167" y="89"/>
                  <a:pt x="175" y="94"/>
                  <a:pt x="182" y="100"/>
                </a:cubicBezTo>
                <a:cubicBezTo>
                  <a:pt x="186" y="105"/>
                  <a:pt x="188" y="115"/>
                  <a:pt x="177" y="120"/>
                </a:cubicBezTo>
                <a:close/>
                <a:moveTo>
                  <a:pt x="241" y="109"/>
                </a:moveTo>
                <a:cubicBezTo>
                  <a:pt x="237" y="104"/>
                  <a:pt x="231" y="101"/>
                  <a:pt x="226" y="98"/>
                </a:cubicBezTo>
                <a:cubicBezTo>
                  <a:pt x="223" y="97"/>
                  <a:pt x="220" y="96"/>
                  <a:pt x="218" y="95"/>
                </a:cubicBezTo>
                <a:cubicBezTo>
                  <a:pt x="213" y="93"/>
                  <a:pt x="211" y="88"/>
                  <a:pt x="215" y="84"/>
                </a:cubicBezTo>
                <a:cubicBezTo>
                  <a:pt x="222" y="77"/>
                  <a:pt x="225" y="68"/>
                  <a:pt x="225" y="58"/>
                </a:cubicBezTo>
                <a:cubicBezTo>
                  <a:pt x="224" y="47"/>
                  <a:pt x="218" y="42"/>
                  <a:pt x="208" y="39"/>
                </a:cubicBezTo>
                <a:cubicBezTo>
                  <a:pt x="206" y="39"/>
                  <a:pt x="204" y="39"/>
                  <a:pt x="202" y="39"/>
                </a:cubicBezTo>
                <a:cubicBezTo>
                  <a:pt x="200" y="39"/>
                  <a:pt x="198" y="39"/>
                  <a:pt x="196" y="39"/>
                </a:cubicBezTo>
                <a:cubicBezTo>
                  <a:pt x="187" y="42"/>
                  <a:pt x="180" y="47"/>
                  <a:pt x="180" y="58"/>
                </a:cubicBezTo>
                <a:cubicBezTo>
                  <a:pt x="180" y="68"/>
                  <a:pt x="182" y="77"/>
                  <a:pt x="190" y="84"/>
                </a:cubicBezTo>
                <a:cubicBezTo>
                  <a:pt x="193" y="88"/>
                  <a:pt x="192" y="93"/>
                  <a:pt x="187" y="95"/>
                </a:cubicBezTo>
                <a:cubicBezTo>
                  <a:pt x="186" y="95"/>
                  <a:pt x="186" y="95"/>
                  <a:pt x="186" y="95"/>
                </a:cubicBezTo>
                <a:cubicBezTo>
                  <a:pt x="187" y="96"/>
                  <a:pt x="188" y="97"/>
                  <a:pt x="189" y="97"/>
                </a:cubicBezTo>
                <a:cubicBezTo>
                  <a:pt x="192" y="101"/>
                  <a:pt x="194" y="106"/>
                  <a:pt x="193" y="111"/>
                </a:cubicBezTo>
                <a:cubicBezTo>
                  <a:pt x="192" y="117"/>
                  <a:pt x="188" y="121"/>
                  <a:pt x="183" y="124"/>
                </a:cubicBezTo>
                <a:cubicBezTo>
                  <a:pt x="181" y="125"/>
                  <a:pt x="180" y="125"/>
                  <a:pt x="178" y="126"/>
                </a:cubicBezTo>
                <a:cubicBezTo>
                  <a:pt x="186" y="127"/>
                  <a:pt x="193" y="127"/>
                  <a:pt x="202" y="127"/>
                </a:cubicBezTo>
                <a:cubicBezTo>
                  <a:pt x="213" y="127"/>
                  <a:pt x="222" y="127"/>
                  <a:pt x="230" y="125"/>
                </a:cubicBezTo>
                <a:cubicBezTo>
                  <a:pt x="233" y="124"/>
                  <a:pt x="236" y="123"/>
                  <a:pt x="238" y="122"/>
                </a:cubicBezTo>
                <a:cubicBezTo>
                  <a:pt x="245" y="119"/>
                  <a:pt x="244" y="111"/>
                  <a:pt x="241" y="109"/>
                </a:cubicBezTo>
                <a:close/>
                <a:moveTo>
                  <a:pt x="58" y="111"/>
                </a:moveTo>
                <a:cubicBezTo>
                  <a:pt x="57" y="107"/>
                  <a:pt x="59" y="101"/>
                  <a:pt x="63" y="97"/>
                </a:cubicBezTo>
                <a:cubicBezTo>
                  <a:pt x="64" y="96"/>
                  <a:pt x="66" y="94"/>
                  <a:pt x="68" y="93"/>
                </a:cubicBezTo>
                <a:cubicBezTo>
                  <a:pt x="67" y="92"/>
                  <a:pt x="66" y="92"/>
                  <a:pt x="65" y="92"/>
                </a:cubicBezTo>
                <a:cubicBezTo>
                  <a:pt x="59" y="90"/>
                  <a:pt x="58" y="84"/>
                  <a:pt x="62" y="80"/>
                </a:cubicBezTo>
                <a:cubicBezTo>
                  <a:pt x="70" y="72"/>
                  <a:pt x="73" y="62"/>
                  <a:pt x="73" y="51"/>
                </a:cubicBezTo>
                <a:cubicBezTo>
                  <a:pt x="72" y="39"/>
                  <a:pt x="65" y="33"/>
                  <a:pt x="55" y="30"/>
                </a:cubicBezTo>
                <a:cubicBezTo>
                  <a:pt x="52" y="29"/>
                  <a:pt x="50" y="29"/>
                  <a:pt x="48" y="29"/>
                </a:cubicBezTo>
                <a:cubicBezTo>
                  <a:pt x="46" y="29"/>
                  <a:pt x="43" y="29"/>
                  <a:pt x="41" y="30"/>
                </a:cubicBezTo>
                <a:cubicBezTo>
                  <a:pt x="30" y="33"/>
                  <a:pt x="23" y="39"/>
                  <a:pt x="23" y="51"/>
                </a:cubicBezTo>
                <a:cubicBezTo>
                  <a:pt x="23" y="62"/>
                  <a:pt x="26" y="72"/>
                  <a:pt x="34" y="80"/>
                </a:cubicBezTo>
                <a:cubicBezTo>
                  <a:pt x="38" y="84"/>
                  <a:pt x="36" y="90"/>
                  <a:pt x="31" y="92"/>
                </a:cubicBezTo>
                <a:cubicBezTo>
                  <a:pt x="28" y="93"/>
                  <a:pt x="25" y="94"/>
                  <a:pt x="22" y="95"/>
                </a:cubicBezTo>
                <a:cubicBezTo>
                  <a:pt x="16" y="98"/>
                  <a:pt x="10" y="102"/>
                  <a:pt x="5" y="107"/>
                </a:cubicBezTo>
                <a:cubicBezTo>
                  <a:pt x="0" y="111"/>
                  <a:pt x="0" y="118"/>
                  <a:pt x="8" y="122"/>
                </a:cubicBezTo>
                <a:cubicBezTo>
                  <a:pt x="11" y="123"/>
                  <a:pt x="14" y="124"/>
                  <a:pt x="17" y="125"/>
                </a:cubicBezTo>
                <a:cubicBezTo>
                  <a:pt x="26" y="127"/>
                  <a:pt x="36" y="127"/>
                  <a:pt x="48" y="127"/>
                </a:cubicBezTo>
                <a:cubicBezTo>
                  <a:pt x="58" y="127"/>
                  <a:pt x="66" y="127"/>
                  <a:pt x="73" y="126"/>
                </a:cubicBezTo>
                <a:cubicBezTo>
                  <a:pt x="72" y="125"/>
                  <a:pt x="70" y="125"/>
                  <a:pt x="69" y="124"/>
                </a:cubicBezTo>
                <a:cubicBezTo>
                  <a:pt x="63" y="121"/>
                  <a:pt x="59" y="117"/>
                  <a:pt x="58" y="11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43"/>
          <p:cNvSpPr/>
          <p:nvPr/>
        </p:nvSpPr>
        <p:spPr>
          <a:xfrm>
            <a:off x="10660062" y="1146175"/>
            <a:ext cx="446087" cy="655637"/>
          </a:xfrm>
          <a:custGeom>
            <a:avLst/>
            <a:gdLst/>
            <a:ahLst/>
            <a:cxnLst/>
            <a:rect l="l" t="t" r="r" b="b"/>
            <a:pathLst>
              <a:path w="103" h="151" extrusionOk="0">
                <a:moveTo>
                  <a:pt x="103" y="100"/>
                </a:moveTo>
                <a:cubicBezTo>
                  <a:pt x="103" y="85"/>
                  <a:pt x="91" y="72"/>
                  <a:pt x="67" y="67"/>
                </a:cubicBezTo>
                <a:cubicBezTo>
                  <a:pt x="64" y="66"/>
                  <a:pt x="51" y="63"/>
                  <a:pt x="48" y="62"/>
                </a:cubicBezTo>
                <a:cubicBezTo>
                  <a:pt x="30" y="57"/>
                  <a:pt x="25" y="54"/>
                  <a:pt x="25" y="49"/>
                </a:cubicBezTo>
                <a:cubicBezTo>
                  <a:pt x="25" y="44"/>
                  <a:pt x="31" y="38"/>
                  <a:pt x="50" y="38"/>
                </a:cubicBezTo>
                <a:cubicBezTo>
                  <a:pt x="64" y="38"/>
                  <a:pt x="77" y="48"/>
                  <a:pt x="77" y="48"/>
                </a:cubicBezTo>
                <a:cubicBezTo>
                  <a:pt x="82" y="52"/>
                  <a:pt x="85" y="51"/>
                  <a:pt x="90" y="47"/>
                </a:cubicBezTo>
                <a:cubicBezTo>
                  <a:pt x="90" y="47"/>
                  <a:pt x="95" y="42"/>
                  <a:pt x="95" y="38"/>
                </a:cubicBezTo>
                <a:cubicBezTo>
                  <a:pt x="95" y="31"/>
                  <a:pt x="79" y="21"/>
                  <a:pt x="62" y="18"/>
                </a:cubicBezTo>
                <a:cubicBezTo>
                  <a:pt x="62" y="6"/>
                  <a:pt x="62" y="6"/>
                  <a:pt x="62" y="6"/>
                </a:cubicBezTo>
                <a:cubicBezTo>
                  <a:pt x="62" y="3"/>
                  <a:pt x="59" y="0"/>
                  <a:pt x="55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4" y="0"/>
                  <a:pt x="41" y="3"/>
                  <a:pt x="41" y="6"/>
                </a:cubicBezTo>
                <a:cubicBezTo>
                  <a:pt x="41" y="17"/>
                  <a:pt x="41" y="17"/>
                  <a:pt x="41" y="17"/>
                </a:cubicBezTo>
                <a:cubicBezTo>
                  <a:pt x="14" y="20"/>
                  <a:pt x="0" y="33"/>
                  <a:pt x="0" y="50"/>
                </a:cubicBezTo>
                <a:cubicBezTo>
                  <a:pt x="0" y="69"/>
                  <a:pt x="18" y="77"/>
                  <a:pt x="39" y="82"/>
                </a:cubicBezTo>
                <a:cubicBezTo>
                  <a:pt x="41" y="83"/>
                  <a:pt x="58" y="87"/>
                  <a:pt x="60" y="88"/>
                </a:cubicBezTo>
                <a:cubicBezTo>
                  <a:pt x="75" y="91"/>
                  <a:pt x="78" y="97"/>
                  <a:pt x="78" y="101"/>
                </a:cubicBezTo>
                <a:cubicBezTo>
                  <a:pt x="78" y="107"/>
                  <a:pt x="72" y="113"/>
                  <a:pt x="53" y="113"/>
                </a:cubicBezTo>
                <a:cubicBezTo>
                  <a:pt x="39" y="113"/>
                  <a:pt x="21" y="102"/>
                  <a:pt x="21" y="102"/>
                </a:cubicBezTo>
                <a:cubicBezTo>
                  <a:pt x="16" y="99"/>
                  <a:pt x="11" y="100"/>
                  <a:pt x="7" y="104"/>
                </a:cubicBezTo>
                <a:cubicBezTo>
                  <a:pt x="7" y="104"/>
                  <a:pt x="4" y="109"/>
                  <a:pt x="4" y="113"/>
                </a:cubicBezTo>
                <a:cubicBezTo>
                  <a:pt x="4" y="120"/>
                  <a:pt x="23" y="130"/>
                  <a:pt x="41" y="133"/>
                </a:cubicBezTo>
                <a:cubicBezTo>
                  <a:pt x="41" y="145"/>
                  <a:pt x="41" y="145"/>
                  <a:pt x="41" y="145"/>
                </a:cubicBezTo>
                <a:cubicBezTo>
                  <a:pt x="41" y="148"/>
                  <a:pt x="44" y="151"/>
                  <a:pt x="48" y="151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9" y="151"/>
                  <a:pt x="62" y="148"/>
                  <a:pt x="62" y="145"/>
                </a:cubicBezTo>
                <a:cubicBezTo>
                  <a:pt x="62" y="134"/>
                  <a:pt x="62" y="134"/>
                  <a:pt x="62" y="134"/>
                </a:cubicBezTo>
                <a:cubicBezTo>
                  <a:pt x="90" y="131"/>
                  <a:pt x="103" y="116"/>
                  <a:pt x="103" y="10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4" name="Google Shape;1194;p43"/>
          <p:cNvSpPr/>
          <p:nvPr/>
        </p:nvSpPr>
        <p:spPr>
          <a:xfrm>
            <a:off x="6340475" y="5110162"/>
            <a:ext cx="676275" cy="611187"/>
          </a:xfrm>
          <a:custGeom>
            <a:avLst/>
            <a:gdLst/>
            <a:ahLst/>
            <a:cxnLst/>
            <a:rect l="l" t="t" r="r" b="b"/>
            <a:pathLst>
              <a:path w="156" h="141" extrusionOk="0">
                <a:moveTo>
                  <a:pt x="106" y="19"/>
                </a:moveTo>
                <a:cubicBezTo>
                  <a:pt x="97" y="19"/>
                  <a:pt x="97" y="19"/>
                  <a:pt x="97" y="19"/>
                </a:cubicBezTo>
                <a:cubicBezTo>
                  <a:pt x="96" y="14"/>
                  <a:pt x="92" y="9"/>
                  <a:pt x="87" y="9"/>
                </a:cubicBezTo>
                <a:cubicBezTo>
                  <a:pt x="69" y="9"/>
                  <a:pt x="69" y="9"/>
                  <a:pt x="69" y="9"/>
                </a:cubicBezTo>
                <a:cubicBezTo>
                  <a:pt x="64" y="9"/>
                  <a:pt x="60" y="14"/>
                  <a:pt x="59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9"/>
                  <a:pt x="58" y="0"/>
                  <a:pt x="67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8" y="0"/>
                  <a:pt x="106" y="9"/>
                  <a:pt x="106" y="19"/>
                </a:cubicBezTo>
                <a:close/>
                <a:moveTo>
                  <a:pt x="23" y="79"/>
                </a:moveTo>
                <a:cubicBezTo>
                  <a:pt x="63" y="79"/>
                  <a:pt x="63" y="79"/>
                  <a:pt x="63" y="79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69"/>
                  <a:pt x="66" y="65"/>
                  <a:pt x="70" y="65"/>
                </a:cubicBezTo>
                <a:cubicBezTo>
                  <a:pt x="86" y="65"/>
                  <a:pt x="86" y="65"/>
                  <a:pt x="86" y="65"/>
                </a:cubicBezTo>
                <a:cubicBezTo>
                  <a:pt x="90" y="65"/>
                  <a:pt x="93" y="69"/>
                  <a:pt x="93" y="73"/>
                </a:cubicBezTo>
                <a:cubicBezTo>
                  <a:pt x="93" y="79"/>
                  <a:pt x="93" y="79"/>
                  <a:pt x="93" y="79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44" y="79"/>
                  <a:pt x="154" y="69"/>
                  <a:pt x="156" y="56"/>
                </a:cubicBezTo>
                <a:cubicBezTo>
                  <a:pt x="156" y="44"/>
                  <a:pt x="156" y="44"/>
                  <a:pt x="156" y="44"/>
                </a:cubicBezTo>
                <a:cubicBezTo>
                  <a:pt x="156" y="33"/>
                  <a:pt x="148" y="23"/>
                  <a:pt x="138" y="23"/>
                </a:cubicBezTo>
                <a:cubicBezTo>
                  <a:pt x="129" y="23"/>
                  <a:pt x="129" y="23"/>
                  <a:pt x="129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12" y="23"/>
                  <a:pt x="112" y="23"/>
                  <a:pt x="112" y="23"/>
                </a:cubicBezTo>
                <a:cubicBezTo>
                  <a:pt x="107" y="23"/>
                  <a:pt x="107" y="23"/>
                  <a:pt x="107" y="23"/>
                </a:cubicBezTo>
                <a:cubicBezTo>
                  <a:pt x="96" y="23"/>
                  <a:pt x="96" y="23"/>
                  <a:pt x="96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49" y="23"/>
                  <a:pt x="49" y="23"/>
                  <a:pt x="49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8" y="23"/>
                  <a:pt x="0" y="33"/>
                  <a:pt x="0" y="44"/>
                </a:cubicBezTo>
                <a:cubicBezTo>
                  <a:pt x="0" y="56"/>
                  <a:pt x="0" y="56"/>
                  <a:pt x="0" y="56"/>
                </a:cubicBezTo>
                <a:cubicBezTo>
                  <a:pt x="1" y="69"/>
                  <a:pt x="11" y="79"/>
                  <a:pt x="23" y="79"/>
                </a:cubicBezTo>
                <a:close/>
                <a:moveTo>
                  <a:pt x="133" y="85"/>
                </a:moveTo>
                <a:cubicBezTo>
                  <a:pt x="93" y="85"/>
                  <a:pt x="93" y="85"/>
                  <a:pt x="93" y="85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5"/>
                  <a:pt x="90" y="99"/>
                  <a:pt x="86" y="99"/>
                </a:cubicBezTo>
                <a:cubicBezTo>
                  <a:pt x="70" y="99"/>
                  <a:pt x="70" y="99"/>
                  <a:pt x="70" y="99"/>
                </a:cubicBezTo>
                <a:cubicBezTo>
                  <a:pt x="66" y="99"/>
                  <a:pt x="63" y="95"/>
                  <a:pt x="63" y="91"/>
                </a:cubicBezTo>
                <a:cubicBezTo>
                  <a:pt x="63" y="85"/>
                  <a:pt x="63" y="85"/>
                  <a:pt x="63" y="85"/>
                </a:cubicBezTo>
                <a:cubicBezTo>
                  <a:pt x="23" y="85"/>
                  <a:pt x="23" y="85"/>
                  <a:pt x="23" y="85"/>
                </a:cubicBezTo>
                <a:cubicBezTo>
                  <a:pt x="13" y="85"/>
                  <a:pt x="5" y="80"/>
                  <a:pt x="0" y="72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32"/>
                  <a:pt x="8" y="141"/>
                  <a:pt x="18" y="141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119" y="141"/>
                  <a:pt x="119" y="141"/>
                  <a:pt x="119" y="141"/>
                </a:cubicBezTo>
                <a:cubicBezTo>
                  <a:pt x="125" y="141"/>
                  <a:pt x="125" y="141"/>
                  <a:pt x="125" y="141"/>
                </a:cubicBezTo>
                <a:cubicBezTo>
                  <a:pt x="129" y="141"/>
                  <a:pt x="129" y="141"/>
                  <a:pt x="129" y="141"/>
                </a:cubicBezTo>
                <a:cubicBezTo>
                  <a:pt x="138" y="141"/>
                  <a:pt x="138" y="141"/>
                  <a:pt x="138" y="141"/>
                </a:cubicBezTo>
                <a:cubicBezTo>
                  <a:pt x="148" y="141"/>
                  <a:pt x="156" y="132"/>
                  <a:pt x="156" y="120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1" y="80"/>
                  <a:pt x="142" y="85"/>
                  <a:pt x="133" y="85"/>
                </a:cubicBezTo>
                <a:close/>
                <a:moveTo>
                  <a:pt x="85" y="71"/>
                </a:moveTo>
                <a:cubicBezTo>
                  <a:pt x="71" y="71"/>
                  <a:pt x="71" y="71"/>
                  <a:pt x="71" y="71"/>
                </a:cubicBezTo>
                <a:cubicBezTo>
                  <a:pt x="69" y="71"/>
                  <a:pt x="68" y="72"/>
                  <a:pt x="68" y="74"/>
                </a:cubicBezTo>
                <a:cubicBezTo>
                  <a:pt x="68" y="78"/>
                  <a:pt x="68" y="78"/>
                  <a:pt x="68" y="78"/>
                </a:cubicBezTo>
                <a:cubicBezTo>
                  <a:pt x="68" y="80"/>
                  <a:pt x="68" y="80"/>
                  <a:pt x="68" y="80"/>
                </a:cubicBezTo>
                <a:cubicBezTo>
                  <a:pt x="68" y="85"/>
                  <a:pt x="68" y="85"/>
                  <a:pt x="68" y="85"/>
                </a:cubicBezTo>
                <a:cubicBezTo>
                  <a:pt x="68" y="86"/>
                  <a:pt x="68" y="86"/>
                  <a:pt x="68" y="86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2"/>
                  <a:pt x="69" y="93"/>
                  <a:pt x="71" y="93"/>
                </a:cubicBezTo>
                <a:cubicBezTo>
                  <a:pt x="85" y="93"/>
                  <a:pt x="85" y="93"/>
                  <a:pt x="85" y="93"/>
                </a:cubicBezTo>
                <a:cubicBezTo>
                  <a:pt x="87" y="93"/>
                  <a:pt x="88" y="92"/>
                  <a:pt x="88" y="90"/>
                </a:cubicBezTo>
                <a:cubicBezTo>
                  <a:pt x="88" y="86"/>
                  <a:pt x="88" y="86"/>
                  <a:pt x="88" y="86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78"/>
                  <a:pt x="88" y="78"/>
                  <a:pt x="88" y="78"/>
                </a:cubicBezTo>
                <a:cubicBezTo>
                  <a:pt x="88" y="74"/>
                  <a:pt x="88" y="74"/>
                  <a:pt x="88" y="74"/>
                </a:cubicBezTo>
                <a:cubicBezTo>
                  <a:pt x="88" y="72"/>
                  <a:pt x="87" y="71"/>
                  <a:pt x="85" y="7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5" name="Google Shape;1195;p43"/>
          <p:cNvSpPr/>
          <p:nvPr/>
        </p:nvSpPr>
        <p:spPr>
          <a:xfrm>
            <a:off x="2162175" y="1146175"/>
            <a:ext cx="650875" cy="655637"/>
          </a:xfrm>
          <a:custGeom>
            <a:avLst/>
            <a:gdLst/>
            <a:ahLst/>
            <a:cxnLst/>
            <a:rect l="l" t="t" r="r" b="b"/>
            <a:pathLst>
              <a:path w="150" h="151" extrusionOk="0">
                <a:moveTo>
                  <a:pt x="147" y="65"/>
                </a:moveTo>
                <a:cubicBezTo>
                  <a:pt x="129" y="62"/>
                  <a:pt x="129" y="62"/>
                  <a:pt x="129" y="62"/>
                </a:cubicBezTo>
                <a:cubicBezTo>
                  <a:pt x="127" y="57"/>
                  <a:pt x="125" y="52"/>
                  <a:pt x="123" y="47"/>
                </a:cubicBezTo>
                <a:cubicBezTo>
                  <a:pt x="134" y="32"/>
                  <a:pt x="134" y="32"/>
                  <a:pt x="134" y="32"/>
                </a:cubicBezTo>
                <a:cubicBezTo>
                  <a:pt x="135" y="31"/>
                  <a:pt x="135" y="29"/>
                  <a:pt x="134" y="28"/>
                </a:cubicBezTo>
                <a:cubicBezTo>
                  <a:pt x="123" y="17"/>
                  <a:pt x="123" y="17"/>
                  <a:pt x="123" y="17"/>
                </a:cubicBezTo>
                <a:cubicBezTo>
                  <a:pt x="122" y="16"/>
                  <a:pt x="120" y="16"/>
                  <a:pt x="118" y="17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99" y="25"/>
                  <a:pt x="94" y="23"/>
                  <a:pt x="89" y="22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2"/>
                  <a:pt x="84" y="0"/>
                  <a:pt x="83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0"/>
                  <a:pt x="64" y="2"/>
                  <a:pt x="64" y="3"/>
                </a:cubicBezTo>
                <a:cubicBezTo>
                  <a:pt x="61" y="22"/>
                  <a:pt x="61" y="22"/>
                  <a:pt x="61" y="22"/>
                </a:cubicBezTo>
                <a:cubicBezTo>
                  <a:pt x="56" y="23"/>
                  <a:pt x="51" y="25"/>
                  <a:pt x="47" y="28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6"/>
                  <a:pt x="28" y="16"/>
                  <a:pt x="27" y="17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9"/>
                  <a:pt x="15" y="31"/>
                  <a:pt x="16" y="32"/>
                </a:cubicBezTo>
                <a:cubicBezTo>
                  <a:pt x="27" y="47"/>
                  <a:pt x="27" y="47"/>
                  <a:pt x="27" y="47"/>
                </a:cubicBezTo>
                <a:cubicBezTo>
                  <a:pt x="24" y="52"/>
                  <a:pt x="22" y="57"/>
                  <a:pt x="21" y="62"/>
                </a:cubicBezTo>
                <a:cubicBezTo>
                  <a:pt x="2" y="65"/>
                  <a:pt x="2" y="65"/>
                  <a:pt x="2" y="65"/>
                </a:cubicBezTo>
                <a:cubicBezTo>
                  <a:pt x="1" y="65"/>
                  <a:pt x="0" y="66"/>
                  <a:pt x="0" y="68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5"/>
                  <a:pt x="1" y="86"/>
                  <a:pt x="2" y="86"/>
                </a:cubicBezTo>
                <a:cubicBezTo>
                  <a:pt x="21" y="89"/>
                  <a:pt x="21" y="89"/>
                  <a:pt x="21" y="89"/>
                </a:cubicBezTo>
                <a:cubicBezTo>
                  <a:pt x="22" y="95"/>
                  <a:pt x="24" y="99"/>
                  <a:pt x="27" y="104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5" y="120"/>
                  <a:pt x="15" y="122"/>
                  <a:pt x="16" y="123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8" y="135"/>
                  <a:pt x="30" y="136"/>
                  <a:pt x="31" y="135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51" y="126"/>
                  <a:pt x="56" y="128"/>
                  <a:pt x="61" y="129"/>
                </a:cubicBezTo>
                <a:cubicBezTo>
                  <a:pt x="64" y="148"/>
                  <a:pt x="64" y="148"/>
                  <a:pt x="64" y="148"/>
                </a:cubicBezTo>
                <a:cubicBezTo>
                  <a:pt x="64" y="150"/>
                  <a:pt x="66" y="151"/>
                  <a:pt x="67" y="151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84" y="151"/>
                  <a:pt x="86" y="150"/>
                  <a:pt x="86" y="148"/>
                </a:cubicBezTo>
                <a:cubicBezTo>
                  <a:pt x="89" y="129"/>
                  <a:pt x="89" y="129"/>
                  <a:pt x="89" y="129"/>
                </a:cubicBezTo>
                <a:cubicBezTo>
                  <a:pt x="94" y="128"/>
                  <a:pt x="99" y="126"/>
                  <a:pt x="103" y="12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20" y="136"/>
                  <a:pt x="122" y="135"/>
                  <a:pt x="123" y="134"/>
                </a:cubicBezTo>
                <a:cubicBezTo>
                  <a:pt x="134" y="123"/>
                  <a:pt x="134" y="123"/>
                  <a:pt x="134" y="123"/>
                </a:cubicBezTo>
                <a:cubicBezTo>
                  <a:pt x="135" y="122"/>
                  <a:pt x="135" y="120"/>
                  <a:pt x="134" y="119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5" y="99"/>
                  <a:pt x="127" y="95"/>
                  <a:pt x="129" y="89"/>
                </a:cubicBezTo>
                <a:cubicBezTo>
                  <a:pt x="147" y="86"/>
                  <a:pt x="147" y="86"/>
                  <a:pt x="147" y="86"/>
                </a:cubicBezTo>
                <a:cubicBezTo>
                  <a:pt x="149" y="86"/>
                  <a:pt x="150" y="85"/>
                  <a:pt x="150" y="83"/>
                </a:cubicBezTo>
                <a:cubicBezTo>
                  <a:pt x="150" y="68"/>
                  <a:pt x="150" y="68"/>
                  <a:pt x="150" y="68"/>
                </a:cubicBezTo>
                <a:cubicBezTo>
                  <a:pt x="150" y="66"/>
                  <a:pt x="149" y="65"/>
                  <a:pt x="147" y="65"/>
                </a:cubicBezTo>
                <a:close/>
                <a:moveTo>
                  <a:pt x="75" y="103"/>
                </a:moveTo>
                <a:cubicBezTo>
                  <a:pt x="60" y="103"/>
                  <a:pt x="47" y="91"/>
                  <a:pt x="47" y="76"/>
                </a:cubicBezTo>
                <a:cubicBezTo>
                  <a:pt x="47" y="60"/>
                  <a:pt x="60" y="48"/>
                  <a:pt x="75" y="48"/>
                </a:cubicBezTo>
                <a:cubicBezTo>
                  <a:pt x="90" y="48"/>
                  <a:pt x="103" y="60"/>
                  <a:pt x="103" y="76"/>
                </a:cubicBezTo>
                <a:cubicBezTo>
                  <a:pt x="103" y="91"/>
                  <a:pt x="90" y="103"/>
                  <a:pt x="75" y="103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43"/>
          <p:cNvSpPr/>
          <p:nvPr/>
        </p:nvSpPr>
        <p:spPr>
          <a:xfrm>
            <a:off x="7748587" y="1143000"/>
            <a:ext cx="663575" cy="663575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72" y="81"/>
                </a:moveTo>
                <a:cubicBezTo>
                  <a:pt x="144" y="81"/>
                  <a:pt x="144" y="81"/>
                  <a:pt x="144" y="81"/>
                </a:cubicBezTo>
                <a:cubicBezTo>
                  <a:pt x="144" y="121"/>
                  <a:pt x="112" y="153"/>
                  <a:pt x="72" y="153"/>
                </a:cubicBezTo>
                <a:cubicBezTo>
                  <a:pt x="32" y="153"/>
                  <a:pt x="0" y="121"/>
                  <a:pt x="0" y="81"/>
                </a:cubicBezTo>
                <a:cubicBezTo>
                  <a:pt x="0" y="41"/>
                  <a:pt x="32" y="9"/>
                  <a:pt x="72" y="9"/>
                </a:cubicBezTo>
                <a:lnTo>
                  <a:pt x="72" y="81"/>
                </a:lnTo>
                <a:close/>
                <a:moveTo>
                  <a:pt x="81" y="0"/>
                </a:moveTo>
                <a:cubicBezTo>
                  <a:pt x="81" y="72"/>
                  <a:pt x="81" y="72"/>
                  <a:pt x="81" y="72"/>
                </a:cubicBezTo>
                <a:cubicBezTo>
                  <a:pt x="153" y="72"/>
                  <a:pt x="153" y="72"/>
                  <a:pt x="153" y="72"/>
                </a:cubicBezTo>
                <a:cubicBezTo>
                  <a:pt x="153" y="32"/>
                  <a:pt x="121" y="0"/>
                  <a:pt x="81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AB75FE2-E8C3-3B49-B722-0F13E6919620}"/>
              </a:ext>
            </a:extLst>
          </p:cNvPr>
          <p:cNvGrpSpPr/>
          <p:nvPr/>
        </p:nvGrpSpPr>
        <p:grpSpPr>
          <a:xfrm>
            <a:off x="390525" y="2746375"/>
            <a:ext cx="1365250" cy="1366837"/>
            <a:chOff x="390525" y="2746375"/>
            <a:chExt cx="1365250" cy="1366837"/>
          </a:xfrm>
        </p:grpSpPr>
        <p:sp>
          <p:nvSpPr>
            <p:cNvPr id="1197" name="Google Shape;1197;p43"/>
            <p:cNvSpPr/>
            <p:nvPr/>
          </p:nvSpPr>
          <p:spPr>
            <a:xfrm>
              <a:off x="846137" y="3587750"/>
              <a:ext cx="839787" cy="525462"/>
            </a:xfrm>
            <a:custGeom>
              <a:avLst/>
              <a:gdLst/>
              <a:ahLst/>
              <a:cxnLst/>
              <a:rect l="l" t="t" r="r" b="b"/>
              <a:pathLst>
                <a:path w="194" h="121" extrusionOk="0">
                  <a:moveTo>
                    <a:pt x="194" y="0"/>
                  </a:moveTo>
                  <a:cubicBezTo>
                    <a:pt x="185" y="8"/>
                    <a:pt x="174" y="12"/>
                    <a:pt x="162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0" y="58"/>
                    <a:pt x="0" y="88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8" y="116"/>
                    <a:pt x="40" y="121"/>
                    <a:pt x="53" y="121"/>
                  </a:cubicBezTo>
                  <a:cubicBezTo>
                    <a:pt x="65" y="121"/>
                    <a:pt x="78" y="116"/>
                    <a:pt x="87" y="107"/>
                  </a:cubicBezTo>
                  <a:cubicBezTo>
                    <a:pt x="194" y="0"/>
                    <a:pt x="194" y="0"/>
                    <a:pt x="194" y="0"/>
                  </a:cubicBezTo>
                </a:path>
              </a:pathLst>
            </a:custGeom>
            <a:solidFill>
              <a:srgbClr val="FFE5A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390525" y="3219450"/>
              <a:ext cx="1365250" cy="420687"/>
            </a:xfrm>
            <a:custGeom>
              <a:avLst/>
              <a:gdLst/>
              <a:ahLst/>
              <a:cxnLst/>
              <a:rect l="l" t="t" r="r" b="b"/>
              <a:pathLst>
                <a:path w="315" h="97" extrusionOk="0">
                  <a:moveTo>
                    <a:pt x="301" y="15"/>
                  </a:moveTo>
                  <a:cubicBezTo>
                    <a:pt x="311" y="24"/>
                    <a:pt x="315" y="36"/>
                    <a:pt x="315" y="49"/>
                  </a:cubicBezTo>
                  <a:cubicBezTo>
                    <a:pt x="315" y="61"/>
                    <a:pt x="311" y="73"/>
                    <a:pt x="301" y="83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309" y="76"/>
                    <a:pt x="315" y="63"/>
                    <a:pt x="315" y="49"/>
                  </a:cubicBezTo>
                  <a:cubicBezTo>
                    <a:pt x="315" y="35"/>
                    <a:pt x="310" y="23"/>
                    <a:pt x="301" y="15"/>
                  </a:cubicBezTo>
                  <a:moveTo>
                    <a:pt x="151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151" y="0"/>
                    <a:pt x="151" y="0"/>
                    <a:pt x="151" y="0"/>
                  </a:cubicBezTo>
                </a:path>
              </a:pathLst>
            </a:custGeom>
            <a:solidFill>
              <a:srgbClr val="FFE5A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044575" y="3432175"/>
              <a:ext cx="711200" cy="207962"/>
            </a:xfrm>
            <a:custGeom>
              <a:avLst/>
              <a:gdLst/>
              <a:ahLst/>
              <a:cxnLst/>
              <a:rect l="l" t="t" r="r" b="b"/>
              <a:pathLst>
                <a:path w="164" h="48" extrusionOk="0">
                  <a:moveTo>
                    <a:pt x="164" y="0"/>
                  </a:moveTo>
                  <a:cubicBezTo>
                    <a:pt x="164" y="12"/>
                    <a:pt x="160" y="24"/>
                    <a:pt x="150" y="34"/>
                  </a:cubicBezTo>
                  <a:cubicBezTo>
                    <a:pt x="141" y="43"/>
                    <a:pt x="128" y="48"/>
                    <a:pt x="116" y="48"/>
                  </a:cubicBezTo>
                  <a:cubicBezTo>
                    <a:pt x="104" y="48"/>
                    <a:pt x="91" y="43"/>
                    <a:pt x="82" y="3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28" y="48"/>
                    <a:pt x="139" y="44"/>
                    <a:pt x="148" y="36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60" y="24"/>
                    <a:pt x="164" y="12"/>
                    <a:pt x="164" y="0"/>
                  </a:cubicBezTo>
                </a:path>
              </a:pathLst>
            </a:custGeom>
            <a:solidFill>
              <a:srgbClr val="FFCE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846137" y="2746375"/>
              <a:ext cx="849312" cy="538162"/>
            </a:xfrm>
            <a:custGeom>
              <a:avLst/>
              <a:gdLst/>
              <a:ahLst/>
              <a:cxnLst/>
              <a:rect l="l" t="t" r="r" b="b"/>
              <a:pathLst>
                <a:path w="196" h="124" extrusionOk="0">
                  <a:moveTo>
                    <a:pt x="53" y="0"/>
                  </a:moveTo>
                  <a:cubicBezTo>
                    <a:pt x="40" y="0"/>
                    <a:pt x="28" y="5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0" y="33"/>
                    <a:pt x="0" y="64"/>
                    <a:pt x="19" y="82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60" y="109"/>
                    <a:pt x="161" y="109"/>
                    <a:pt x="162" y="109"/>
                  </a:cubicBezTo>
                  <a:cubicBezTo>
                    <a:pt x="174" y="109"/>
                    <a:pt x="187" y="114"/>
                    <a:pt x="196" y="123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196" y="124"/>
                    <a:pt x="196" y="124"/>
                    <a:pt x="196" y="123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78" y="5"/>
                    <a:pt x="65" y="0"/>
                    <a:pt x="53" y="0"/>
                  </a:cubicBezTo>
                </a:path>
              </a:pathLst>
            </a:custGeom>
            <a:solidFill>
              <a:srgbClr val="FFE5A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1535112" y="3219450"/>
              <a:ext cx="160337" cy="65087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7" y="0"/>
                    <a:pt x="29" y="6"/>
                    <a:pt x="37" y="15"/>
                  </a:cubicBezTo>
                  <a:cubicBezTo>
                    <a:pt x="37" y="15"/>
                    <a:pt x="37" y="15"/>
                    <a:pt x="37" y="14"/>
                  </a:cubicBezTo>
                  <a:cubicBezTo>
                    <a:pt x="28" y="5"/>
                    <a:pt x="15" y="0"/>
                    <a:pt x="3" y="0"/>
                  </a:cubicBezTo>
                </a:path>
              </a:pathLst>
            </a:custGeom>
            <a:solidFill>
              <a:srgbClr val="FFCE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044575" y="3219450"/>
              <a:ext cx="490537" cy="212725"/>
            </a:xfrm>
            <a:custGeom>
              <a:avLst/>
              <a:gdLst/>
              <a:ahLst/>
              <a:cxnLst/>
              <a:rect l="l" t="t" r="r" b="b"/>
              <a:pathLst>
                <a:path w="113" h="49" extrusionOk="0">
                  <a:moveTo>
                    <a:pt x="1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91" y="6"/>
                    <a:pt x="102" y="1"/>
                    <a:pt x="113" y="0"/>
                  </a:cubicBezTo>
                </a:path>
              </a:pathLst>
            </a:custGeom>
            <a:solidFill>
              <a:srgbClr val="FFCE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1252537" y="3219450"/>
              <a:ext cx="503237" cy="420687"/>
            </a:xfrm>
            <a:custGeom>
              <a:avLst/>
              <a:gdLst/>
              <a:ahLst/>
              <a:cxnLst/>
              <a:rect l="l" t="t" r="r" b="b"/>
              <a:pathLst>
                <a:path w="116" h="97" extrusionOk="0">
                  <a:moveTo>
                    <a:pt x="68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54" y="1"/>
                    <a:pt x="43" y="6"/>
                    <a:pt x="34" y="1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43" y="92"/>
                    <a:pt x="56" y="97"/>
                    <a:pt x="68" y="97"/>
                  </a:cubicBezTo>
                  <a:cubicBezTo>
                    <a:pt x="80" y="97"/>
                    <a:pt x="93" y="92"/>
                    <a:pt x="102" y="83"/>
                  </a:cubicBezTo>
                  <a:cubicBezTo>
                    <a:pt x="112" y="73"/>
                    <a:pt x="116" y="61"/>
                    <a:pt x="116" y="49"/>
                  </a:cubicBezTo>
                  <a:cubicBezTo>
                    <a:pt x="116" y="36"/>
                    <a:pt x="112" y="24"/>
                    <a:pt x="102" y="15"/>
                  </a:cubicBezTo>
                  <a:cubicBezTo>
                    <a:pt x="94" y="6"/>
                    <a:pt x="82" y="0"/>
                    <a:pt x="68" y="0"/>
                  </a:cubicBezTo>
                </a:path>
              </a:pathLst>
            </a:custGeom>
            <a:solidFill>
              <a:srgbClr val="FFB9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7D23BF4-221E-D248-837F-64240F2F9EE4}"/>
              </a:ext>
            </a:extLst>
          </p:cNvPr>
          <p:cNvGrpSpPr/>
          <p:nvPr/>
        </p:nvGrpSpPr>
        <p:grpSpPr>
          <a:xfrm>
            <a:off x="1790700" y="2746375"/>
            <a:ext cx="1368425" cy="1366837"/>
            <a:chOff x="1790700" y="2746375"/>
            <a:chExt cx="1368425" cy="1366837"/>
          </a:xfrm>
        </p:grpSpPr>
        <p:sp>
          <p:nvSpPr>
            <p:cNvPr id="1204" name="Google Shape;1204;p43"/>
            <p:cNvSpPr/>
            <p:nvPr/>
          </p:nvSpPr>
          <p:spPr>
            <a:xfrm>
              <a:off x="2244725" y="3587750"/>
              <a:ext cx="841375" cy="525462"/>
            </a:xfrm>
            <a:custGeom>
              <a:avLst/>
              <a:gdLst/>
              <a:ahLst/>
              <a:cxnLst/>
              <a:rect l="l" t="t" r="r" b="b"/>
              <a:pathLst>
                <a:path w="194" h="121" extrusionOk="0">
                  <a:moveTo>
                    <a:pt x="194" y="0"/>
                  </a:moveTo>
                  <a:cubicBezTo>
                    <a:pt x="186" y="8"/>
                    <a:pt x="175" y="12"/>
                    <a:pt x="163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0" y="58"/>
                    <a:pt x="0" y="88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8" y="116"/>
                    <a:pt x="41" y="121"/>
                    <a:pt x="53" y="121"/>
                  </a:cubicBezTo>
                  <a:cubicBezTo>
                    <a:pt x="65" y="121"/>
                    <a:pt x="78" y="116"/>
                    <a:pt x="87" y="107"/>
                  </a:cubicBezTo>
                  <a:cubicBezTo>
                    <a:pt x="194" y="0"/>
                    <a:pt x="194" y="0"/>
                    <a:pt x="194" y="0"/>
                  </a:cubicBezTo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3"/>
            <p:cNvSpPr/>
            <p:nvPr/>
          </p:nvSpPr>
          <p:spPr>
            <a:xfrm>
              <a:off x="1790700" y="3219450"/>
              <a:ext cx="1368425" cy="420687"/>
            </a:xfrm>
            <a:custGeom>
              <a:avLst/>
              <a:gdLst/>
              <a:ahLst/>
              <a:cxnLst/>
              <a:rect l="l" t="t" r="r" b="b"/>
              <a:pathLst>
                <a:path w="316" h="97" extrusionOk="0">
                  <a:moveTo>
                    <a:pt x="302" y="15"/>
                  </a:moveTo>
                  <a:cubicBezTo>
                    <a:pt x="311" y="24"/>
                    <a:pt x="316" y="36"/>
                    <a:pt x="316" y="49"/>
                  </a:cubicBezTo>
                  <a:cubicBezTo>
                    <a:pt x="316" y="61"/>
                    <a:pt x="311" y="73"/>
                    <a:pt x="302" y="83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309" y="76"/>
                    <a:pt x="316" y="63"/>
                    <a:pt x="316" y="49"/>
                  </a:cubicBezTo>
                  <a:cubicBezTo>
                    <a:pt x="316" y="35"/>
                    <a:pt x="310" y="23"/>
                    <a:pt x="302" y="15"/>
                  </a:cubicBezTo>
                  <a:moveTo>
                    <a:pt x="151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151" y="0"/>
                    <a:pt x="151" y="0"/>
                    <a:pt x="151" y="0"/>
                  </a:cubicBezTo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2444750" y="3432175"/>
              <a:ext cx="714375" cy="207962"/>
            </a:xfrm>
            <a:custGeom>
              <a:avLst/>
              <a:gdLst/>
              <a:ahLst/>
              <a:cxnLst/>
              <a:rect l="l" t="t" r="r" b="b"/>
              <a:pathLst>
                <a:path w="165" h="48" extrusionOk="0">
                  <a:moveTo>
                    <a:pt x="165" y="0"/>
                  </a:moveTo>
                  <a:cubicBezTo>
                    <a:pt x="165" y="12"/>
                    <a:pt x="160" y="24"/>
                    <a:pt x="151" y="34"/>
                  </a:cubicBezTo>
                  <a:cubicBezTo>
                    <a:pt x="141" y="43"/>
                    <a:pt x="129" y="48"/>
                    <a:pt x="116" y="48"/>
                  </a:cubicBezTo>
                  <a:cubicBezTo>
                    <a:pt x="104" y="48"/>
                    <a:pt x="92" y="43"/>
                    <a:pt x="82" y="3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29" y="48"/>
                    <a:pt x="140" y="44"/>
                    <a:pt x="148" y="36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60" y="24"/>
                    <a:pt x="165" y="12"/>
                    <a:pt x="165" y="0"/>
                  </a:cubicBezTo>
                </a:path>
              </a:pathLst>
            </a:custGeom>
            <a:solidFill>
              <a:srgbClr val="FF9F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2244725" y="2746375"/>
              <a:ext cx="854075" cy="538162"/>
            </a:xfrm>
            <a:custGeom>
              <a:avLst/>
              <a:gdLst/>
              <a:ahLst/>
              <a:cxnLst/>
              <a:rect l="l" t="t" r="r" b="b"/>
              <a:pathLst>
                <a:path w="197" h="124" extrusionOk="0">
                  <a:moveTo>
                    <a:pt x="53" y="0"/>
                  </a:moveTo>
                  <a:cubicBezTo>
                    <a:pt x="41" y="0"/>
                    <a:pt x="28" y="5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0" y="33"/>
                    <a:pt x="0" y="64"/>
                    <a:pt x="19" y="82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60" y="109"/>
                    <a:pt x="161" y="109"/>
                    <a:pt x="162" y="109"/>
                  </a:cubicBezTo>
                  <a:cubicBezTo>
                    <a:pt x="175" y="109"/>
                    <a:pt x="187" y="114"/>
                    <a:pt x="197" y="123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7" y="124"/>
                    <a:pt x="197" y="124"/>
                    <a:pt x="197" y="123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78" y="5"/>
                    <a:pt x="65" y="0"/>
                    <a:pt x="53" y="0"/>
                  </a:cubicBezTo>
                </a:path>
              </a:pathLst>
            </a:custGeom>
            <a:solidFill>
              <a:srgbClr val="FFC9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2933700" y="3219450"/>
              <a:ext cx="165100" cy="65087"/>
            </a:xfrm>
            <a:custGeom>
              <a:avLst/>
              <a:gdLst/>
              <a:ahLst/>
              <a:cxnLst/>
              <a:rect l="l" t="t" r="r" b="b"/>
              <a:pathLst>
                <a:path w="38" h="15" extrusionOk="0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7" y="0"/>
                    <a:pt x="29" y="6"/>
                    <a:pt x="38" y="15"/>
                  </a:cubicBezTo>
                  <a:cubicBezTo>
                    <a:pt x="38" y="15"/>
                    <a:pt x="38" y="15"/>
                    <a:pt x="38" y="14"/>
                  </a:cubicBezTo>
                  <a:cubicBezTo>
                    <a:pt x="28" y="5"/>
                    <a:pt x="16" y="0"/>
                    <a:pt x="3" y="0"/>
                  </a:cubicBezTo>
                </a:path>
              </a:pathLst>
            </a:custGeom>
            <a:solidFill>
              <a:srgbClr val="FF9F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444750" y="3219450"/>
              <a:ext cx="488950" cy="212725"/>
            </a:xfrm>
            <a:custGeom>
              <a:avLst/>
              <a:gdLst/>
              <a:ahLst/>
              <a:cxnLst/>
              <a:rect l="l" t="t" r="r" b="b"/>
              <a:pathLst>
                <a:path w="113" h="49" extrusionOk="0">
                  <a:moveTo>
                    <a:pt x="1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91" y="6"/>
                    <a:pt x="102" y="1"/>
                    <a:pt x="113" y="0"/>
                  </a:cubicBezTo>
                </a:path>
              </a:pathLst>
            </a:custGeom>
            <a:solidFill>
              <a:srgbClr val="FF9F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2652712" y="3219450"/>
              <a:ext cx="506412" cy="420687"/>
            </a:xfrm>
            <a:custGeom>
              <a:avLst/>
              <a:gdLst/>
              <a:ahLst/>
              <a:cxnLst/>
              <a:rect l="l" t="t" r="r" b="b"/>
              <a:pathLst>
                <a:path w="117" h="97" extrusionOk="0">
                  <a:moveTo>
                    <a:pt x="69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54" y="1"/>
                    <a:pt x="43" y="6"/>
                    <a:pt x="34" y="1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44" y="92"/>
                    <a:pt x="56" y="97"/>
                    <a:pt x="68" y="97"/>
                  </a:cubicBezTo>
                  <a:cubicBezTo>
                    <a:pt x="81" y="97"/>
                    <a:pt x="93" y="92"/>
                    <a:pt x="103" y="83"/>
                  </a:cubicBezTo>
                  <a:cubicBezTo>
                    <a:pt x="112" y="73"/>
                    <a:pt x="117" y="61"/>
                    <a:pt x="117" y="49"/>
                  </a:cubicBezTo>
                  <a:cubicBezTo>
                    <a:pt x="117" y="36"/>
                    <a:pt x="112" y="24"/>
                    <a:pt x="103" y="15"/>
                  </a:cubicBezTo>
                  <a:cubicBezTo>
                    <a:pt x="94" y="6"/>
                    <a:pt x="82" y="0"/>
                    <a:pt x="69" y="0"/>
                  </a:cubicBezTo>
                </a:path>
              </a:pathLst>
            </a:custGeom>
            <a:solidFill>
              <a:srgbClr val="FF7D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698BFDA-9A71-704B-BBCC-6EB9542B8754}"/>
              </a:ext>
            </a:extLst>
          </p:cNvPr>
          <p:cNvGrpSpPr/>
          <p:nvPr/>
        </p:nvGrpSpPr>
        <p:grpSpPr>
          <a:xfrm>
            <a:off x="3194050" y="2746375"/>
            <a:ext cx="1365250" cy="1366837"/>
            <a:chOff x="3194050" y="2746375"/>
            <a:chExt cx="1365250" cy="1366837"/>
          </a:xfrm>
        </p:grpSpPr>
        <p:sp>
          <p:nvSpPr>
            <p:cNvPr id="1211" name="Google Shape;1211;p43"/>
            <p:cNvSpPr/>
            <p:nvPr/>
          </p:nvSpPr>
          <p:spPr>
            <a:xfrm>
              <a:off x="3644900" y="3587750"/>
              <a:ext cx="841375" cy="525462"/>
            </a:xfrm>
            <a:custGeom>
              <a:avLst/>
              <a:gdLst/>
              <a:ahLst/>
              <a:cxnLst/>
              <a:rect l="l" t="t" r="r" b="b"/>
              <a:pathLst>
                <a:path w="194" h="121" extrusionOk="0">
                  <a:moveTo>
                    <a:pt x="194" y="0"/>
                  </a:moveTo>
                  <a:cubicBezTo>
                    <a:pt x="186" y="8"/>
                    <a:pt x="175" y="12"/>
                    <a:pt x="163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0" y="58"/>
                    <a:pt x="0" y="88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9" y="116"/>
                    <a:pt x="41" y="121"/>
                    <a:pt x="53" y="121"/>
                  </a:cubicBezTo>
                  <a:cubicBezTo>
                    <a:pt x="66" y="121"/>
                    <a:pt x="78" y="116"/>
                    <a:pt x="88" y="107"/>
                  </a:cubicBezTo>
                  <a:cubicBezTo>
                    <a:pt x="194" y="0"/>
                    <a:pt x="194" y="0"/>
                    <a:pt x="194" y="0"/>
                  </a:cubicBezTo>
                </a:path>
              </a:pathLst>
            </a:custGeom>
            <a:solidFill>
              <a:srgbClr val="F0A4A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3194050" y="3219450"/>
              <a:ext cx="1365250" cy="420687"/>
            </a:xfrm>
            <a:custGeom>
              <a:avLst/>
              <a:gdLst/>
              <a:ahLst/>
              <a:cxnLst/>
              <a:rect l="l" t="t" r="r" b="b"/>
              <a:pathLst>
                <a:path w="315" h="97" extrusionOk="0">
                  <a:moveTo>
                    <a:pt x="301" y="14"/>
                  </a:moveTo>
                  <a:cubicBezTo>
                    <a:pt x="301" y="14"/>
                    <a:pt x="301" y="14"/>
                    <a:pt x="301" y="14"/>
                  </a:cubicBezTo>
                  <a:cubicBezTo>
                    <a:pt x="310" y="24"/>
                    <a:pt x="315" y="36"/>
                    <a:pt x="315" y="49"/>
                  </a:cubicBezTo>
                  <a:cubicBezTo>
                    <a:pt x="315" y="61"/>
                    <a:pt x="310" y="73"/>
                    <a:pt x="301" y="83"/>
                  </a:cubicBezTo>
                  <a:cubicBezTo>
                    <a:pt x="298" y="85"/>
                    <a:pt x="298" y="85"/>
                    <a:pt x="298" y="85"/>
                  </a:cubicBezTo>
                  <a:cubicBezTo>
                    <a:pt x="309" y="76"/>
                    <a:pt x="315" y="63"/>
                    <a:pt x="315" y="49"/>
                  </a:cubicBezTo>
                  <a:cubicBezTo>
                    <a:pt x="315" y="35"/>
                    <a:pt x="310" y="23"/>
                    <a:pt x="301" y="14"/>
                  </a:cubicBezTo>
                  <a:moveTo>
                    <a:pt x="150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75"/>
                    <a:pt x="21" y="97"/>
                    <a:pt x="48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F0A4A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3844925" y="3432175"/>
              <a:ext cx="714375" cy="207962"/>
            </a:xfrm>
            <a:custGeom>
              <a:avLst/>
              <a:gdLst/>
              <a:ahLst/>
              <a:cxnLst/>
              <a:rect l="l" t="t" r="r" b="b"/>
              <a:pathLst>
                <a:path w="165" h="48" extrusionOk="0">
                  <a:moveTo>
                    <a:pt x="165" y="0"/>
                  </a:moveTo>
                  <a:cubicBezTo>
                    <a:pt x="165" y="12"/>
                    <a:pt x="160" y="24"/>
                    <a:pt x="151" y="34"/>
                  </a:cubicBezTo>
                  <a:cubicBezTo>
                    <a:pt x="141" y="43"/>
                    <a:pt x="129" y="48"/>
                    <a:pt x="117" y="48"/>
                  </a:cubicBezTo>
                  <a:cubicBezTo>
                    <a:pt x="104" y="48"/>
                    <a:pt x="92" y="43"/>
                    <a:pt x="83" y="3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29" y="48"/>
                    <a:pt x="140" y="44"/>
                    <a:pt x="148" y="36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60" y="24"/>
                    <a:pt x="165" y="12"/>
                    <a:pt x="165" y="0"/>
                  </a:cubicBezTo>
                </a:path>
              </a:pathLst>
            </a:custGeom>
            <a:solidFill>
              <a:srgbClr val="E269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3644900" y="2746375"/>
              <a:ext cx="854075" cy="533400"/>
            </a:xfrm>
            <a:custGeom>
              <a:avLst/>
              <a:gdLst/>
              <a:ahLst/>
              <a:cxnLst/>
              <a:rect l="l" t="t" r="r" b="b"/>
              <a:pathLst>
                <a:path w="197" h="123" extrusionOk="0">
                  <a:moveTo>
                    <a:pt x="53" y="0"/>
                  </a:moveTo>
                  <a:cubicBezTo>
                    <a:pt x="41" y="0"/>
                    <a:pt x="29" y="5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0" y="33"/>
                    <a:pt x="0" y="64"/>
                    <a:pt x="19" y="82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1" y="109"/>
                    <a:pt x="162" y="109"/>
                    <a:pt x="163" y="109"/>
                  </a:cubicBezTo>
                  <a:cubicBezTo>
                    <a:pt x="175" y="109"/>
                    <a:pt x="187" y="114"/>
                    <a:pt x="197" y="123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78" y="5"/>
                    <a:pt x="66" y="0"/>
                    <a:pt x="53" y="0"/>
                  </a:cubicBezTo>
                </a:path>
              </a:pathLst>
            </a:custGeom>
            <a:solidFill>
              <a:srgbClr val="F0A4A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4338637" y="3219450"/>
              <a:ext cx="160337" cy="60325"/>
            </a:xfrm>
            <a:custGeom>
              <a:avLst/>
              <a:gdLst/>
              <a:ahLst/>
              <a:cxnLst/>
              <a:rect l="l" t="t" r="r" b="b"/>
              <a:pathLst>
                <a:path w="37" h="14" extrusionOk="0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6" y="0"/>
                    <a:pt x="28" y="6"/>
                    <a:pt x="37" y="14"/>
                  </a:cubicBezTo>
                  <a:cubicBezTo>
                    <a:pt x="27" y="5"/>
                    <a:pt x="15" y="0"/>
                    <a:pt x="3" y="0"/>
                  </a:cubicBezTo>
                </a:path>
              </a:pathLst>
            </a:custGeom>
            <a:solidFill>
              <a:srgbClr val="E269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3844925" y="3219450"/>
              <a:ext cx="714375" cy="212725"/>
            </a:xfrm>
            <a:custGeom>
              <a:avLst/>
              <a:gdLst/>
              <a:ahLst/>
              <a:cxnLst/>
              <a:rect l="l" t="t" r="r" b="b"/>
              <a:pathLst>
                <a:path w="165" h="49" extrusionOk="0">
                  <a:moveTo>
                    <a:pt x="151" y="14"/>
                  </a:moveTo>
                  <a:cubicBezTo>
                    <a:pt x="151" y="14"/>
                    <a:pt x="151" y="14"/>
                    <a:pt x="151" y="14"/>
                  </a:cubicBezTo>
                  <a:cubicBezTo>
                    <a:pt x="160" y="24"/>
                    <a:pt x="165" y="36"/>
                    <a:pt x="165" y="49"/>
                  </a:cubicBezTo>
                  <a:cubicBezTo>
                    <a:pt x="165" y="36"/>
                    <a:pt x="160" y="24"/>
                    <a:pt x="151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14"/>
                    <a:pt x="151" y="14"/>
                    <a:pt x="151" y="14"/>
                  </a:cubicBezTo>
                  <a:moveTo>
                    <a:pt x="1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91" y="6"/>
                    <a:pt x="102" y="1"/>
                    <a:pt x="114" y="0"/>
                  </a:cubicBezTo>
                </a:path>
              </a:pathLst>
            </a:custGeom>
            <a:solidFill>
              <a:srgbClr val="E269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4056062" y="3219450"/>
              <a:ext cx="503237" cy="420687"/>
            </a:xfrm>
            <a:custGeom>
              <a:avLst/>
              <a:gdLst/>
              <a:ahLst/>
              <a:cxnLst/>
              <a:rect l="l" t="t" r="r" b="b"/>
              <a:pathLst>
                <a:path w="116" h="97" extrusionOk="0">
                  <a:moveTo>
                    <a:pt x="68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53" y="1"/>
                    <a:pt x="42" y="6"/>
                    <a:pt x="34" y="1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43" y="92"/>
                    <a:pt x="55" y="97"/>
                    <a:pt x="68" y="97"/>
                  </a:cubicBezTo>
                  <a:cubicBezTo>
                    <a:pt x="80" y="97"/>
                    <a:pt x="92" y="92"/>
                    <a:pt x="102" y="83"/>
                  </a:cubicBezTo>
                  <a:cubicBezTo>
                    <a:pt x="111" y="73"/>
                    <a:pt x="116" y="61"/>
                    <a:pt x="116" y="49"/>
                  </a:cubicBezTo>
                  <a:cubicBezTo>
                    <a:pt x="116" y="36"/>
                    <a:pt x="111" y="2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93" y="6"/>
                    <a:pt x="81" y="0"/>
                    <a:pt x="68" y="0"/>
                  </a:cubicBezTo>
                </a:path>
              </a:pathLst>
            </a:custGeom>
            <a:solidFill>
              <a:srgbClr val="D543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8B7748-8573-CC43-82F5-C2CA9891D3C4}"/>
              </a:ext>
            </a:extLst>
          </p:cNvPr>
          <p:cNvGrpSpPr/>
          <p:nvPr/>
        </p:nvGrpSpPr>
        <p:grpSpPr>
          <a:xfrm>
            <a:off x="4594225" y="2746375"/>
            <a:ext cx="1365250" cy="1366837"/>
            <a:chOff x="4594225" y="2746375"/>
            <a:chExt cx="1365250" cy="1366837"/>
          </a:xfrm>
        </p:grpSpPr>
        <p:sp>
          <p:nvSpPr>
            <p:cNvPr id="1218" name="Google Shape;1218;p43"/>
            <p:cNvSpPr/>
            <p:nvPr/>
          </p:nvSpPr>
          <p:spPr>
            <a:xfrm>
              <a:off x="5048250" y="3587750"/>
              <a:ext cx="841375" cy="525462"/>
            </a:xfrm>
            <a:custGeom>
              <a:avLst/>
              <a:gdLst/>
              <a:ahLst/>
              <a:cxnLst/>
              <a:rect l="l" t="t" r="r" b="b"/>
              <a:pathLst>
                <a:path w="194" h="121" extrusionOk="0">
                  <a:moveTo>
                    <a:pt x="194" y="0"/>
                  </a:moveTo>
                  <a:cubicBezTo>
                    <a:pt x="185" y="8"/>
                    <a:pt x="174" y="12"/>
                    <a:pt x="162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0" y="58"/>
                    <a:pt x="0" y="88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8" y="116"/>
                    <a:pt x="40" y="121"/>
                    <a:pt x="53" y="121"/>
                  </a:cubicBezTo>
                  <a:cubicBezTo>
                    <a:pt x="65" y="121"/>
                    <a:pt x="77" y="116"/>
                    <a:pt x="87" y="107"/>
                  </a:cubicBezTo>
                  <a:cubicBezTo>
                    <a:pt x="194" y="0"/>
                    <a:pt x="194" y="0"/>
                    <a:pt x="194" y="0"/>
                  </a:cubicBezTo>
                </a:path>
              </a:pathLst>
            </a:custGeom>
            <a:solidFill>
              <a:srgbClr val="C587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4594225" y="3219450"/>
              <a:ext cx="1365250" cy="420687"/>
            </a:xfrm>
            <a:custGeom>
              <a:avLst/>
              <a:gdLst/>
              <a:ahLst/>
              <a:cxnLst/>
              <a:rect l="l" t="t" r="r" b="b"/>
              <a:pathLst>
                <a:path w="315" h="97" extrusionOk="0">
                  <a:moveTo>
                    <a:pt x="301" y="15"/>
                  </a:moveTo>
                  <a:cubicBezTo>
                    <a:pt x="311" y="24"/>
                    <a:pt x="315" y="36"/>
                    <a:pt x="315" y="49"/>
                  </a:cubicBezTo>
                  <a:cubicBezTo>
                    <a:pt x="315" y="61"/>
                    <a:pt x="311" y="73"/>
                    <a:pt x="301" y="83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309" y="76"/>
                    <a:pt x="315" y="63"/>
                    <a:pt x="315" y="49"/>
                  </a:cubicBezTo>
                  <a:cubicBezTo>
                    <a:pt x="315" y="35"/>
                    <a:pt x="310" y="23"/>
                    <a:pt x="301" y="15"/>
                  </a:cubicBezTo>
                  <a:moveTo>
                    <a:pt x="151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75"/>
                    <a:pt x="21" y="97"/>
                    <a:pt x="48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151" y="0"/>
                    <a:pt x="151" y="0"/>
                    <a:pt x="151" y="0"/>
                  </a:cubicBezTo>
                </a:path>
              </a:pathLst>
            </a:custGeom>
            <a:solidFill>
              <a:srgbClr val="C587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5243512" y="3432175"/>
              <a:ext cx="715962" cy="207962"/>
            </a:xfrm>
            <a:custGeom>
              <a:avLst/>
              <a:gdLst/>
              <a:ahLst/>
              <a:cxnLst/>
              <a:rect l="l" t="t" r="r" b="b"/>
              <a:pathLst>
                <a:path w="165" h="48" extrusionOk="0">
                  <a:moveTo>
                    <a:pt x="165" y="0"/>
                  </a:moveTo>
                  <a:cubicBezTo>
                    <a:pt x="165" y="12"/>
                    <a:pt x="161" y="24"/>
                    <a:pt x="151" y="34"/>
                  </a:cubicBezTo>
                  <a:cubicBezTo>
                    <a:pt x="142" y="43"/>
                    <a:pt x="129" y="48"/>
                    <a:pt x="117" y="48"/>
                  </a:cubicBezTo>
                  <a:cubicBezTo>
                    <a:pt x="105" y="48"/>
                    <a:pt x="92" y="43"/>
                    <a:pt x="83" y="3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29" y="48"/>
                    <a:pt x="140" y="44"/>
                    <a:pt x="149" y="36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61" y="24"/>
                    <a:pt x="165" y="12"/>
                    <a:pt x="165" y="0"/>
                  </a:cubicBezTo>
                </a:path>
              </a:pathLst>
            </a:custGeom>
            <a:solidFill>
              <a:srgbClr val="9847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5048250" y="2746375"/>
              <a:ext cx="849312" cy="538162"/>
            </a:xfrm>
            <a:custGeom>
              <a:avLst/>
              <a:gdLst/>
              <a:ahLst/>
              <a:cxnLst/>
              <a:rect l="l" t="t" r="r" b="b"/>
              <a:pathLst>
                <a:path w="196" h="124" extrusionOk="0">
                  <a:moveTo>
                    <a:pt x="53" y="0"/>
                  </a:moveTo>
                  <a:cubicBezTo>
                    <a:pt x="40" y="0"/>
                    <a:pt x="28" y="5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0" y="33"/>
                    <a:pt x="0" y="64"/>
                    <a:pt x="19" y="82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60" y="109"/>
                    <a:pt x="161" y="109"/>
                    <a:pt x="162" y="109"/>
                  </a:cubicBezTo>
                  <a:cubicBezTo>
                    <a:pt x="174" y="109"/>
                    <a:pt x="187" y="114"/>
                    <a:pt x="196" y="123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196" y="124"/>
                    <a:pt x="196" y="124"/>
                    <a:pt x="196" y="123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77" y="5"/>
                    <a:pt x="65" y="0"/>
                    <a:pt x="53" y="0"/>
                  </a:cubicBezTo>
                </a:path>
              </a:pathLst>
            </a:custGeom>
            <a:solidFill>
              <a:srgbClr val="C587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5737225" y="3219450"/>
              <a:ext cx="160337" cy="65087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6" y="0"/>
                    <a:pt x="28" y="6"/>
                    <a:pt x="37" y="15"/>
                  </a:cubicBezTo>
                  <a:cubicBezTo>
                    <a:pt x="37" y="15"/>
                    <a:pt x="37" y="15"/>
                    <a:pt x="37" y="14"/>
                  </a:cubicBezTo>
                  <a:cubicBezTo>
                    <a:pt x="28" y="5"/>
                    <a:pt x="15" y="0"/>
                    <a:pt x="3" y="0"/>
                  </a:cubicBezTo>
                </a:path>
              </a:pathLst>
            </a:custGeom>
            <a:solidFill>
              <a:srgbClr val="9847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5248275" y="3219450"/>
              <a:ext cx="488950" cy="212725"/>
            </a:xfrm>
            <a:custGeom>
              <a:avLst/>
              <a:gdLst/>
              <a:ahLst/>
              <a:cxnLst/>
              <a:rect l="l" t="t" r="r" b="b"/>
              <a:pathLst>
                <a:path w="113" h="49" extrusionOk="0">
                  <a:moveTo>
                    <a:pt x="1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91" y="6"/>
                    <a:pt x="102" y="1"/>
                    <a:pt x="113" y="0"/>
                  </a:cubicBezTo>
                </a:path>
              </a:pathLst>
            </a:custGeom>
            <a:solidFill>
              <a:srgbClr val="9847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5456237" y="3219450"/>
              <a:ext cx="503237" cy="420687"/>
            </a:xfrm>
            <a:custGeom>
              <a:avLst/>
              <a:gdLst/>
              <a:ahLst/>
              <a:cxnLst/>
              <a:rect l="l" t="t" r="r" b="b"/>
              <a:pathLst>
                <a:path w="116" h="97" extrusionOk="0">
                  <a:moveTo>
                    <a:pt x="68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54" y="1"/>
                    <a:pt x="43" y="6"/>
                    <a:pt x="34" y="1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43" y="92"/>
                    <a:pt x="56" y="97"/>
                    <a:pt x="68" y="97"/>
                  </a:cubicBezTo>
                  <a:cubicBezTo>
                    <a:pt x="80" y="97"/>
                    <a:pt x="93" y="92"/>
                    <a:pt x="102" y="83"/>
                  </a:cubicBezTo>
                  <a:cubicBezTo>
                    <a:pt x="112" y="73"/>
                    <a:pt x="116" y="61"/>
                    <a:pt x="116" y="49"/>
                  </a:cubicBezTo>
                  <a:cubicBezTo>
                    <a:pt x="116" y="36"/>
                    <a:pt x="112" y="24"/>
                    <a:pt x="102" y="15"/>
                  </a:cubicBezTo>
                  <a:cubicBezTo>
                    <a:pt x="93" y="6"/>
                    <a:pt x="81" y="0"/>
                    <a:pt x="68" y="0"/>
                  </a:cubicBezTo>
                </a:path>
              </a:pathLst>
            </a:custGeom>
            <a:solidFill>
              <a:srgbClr val="7525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C69B5EC-499F-E84E-B7F4-CB763B77F88A}"/>
              </a:ext>
            </a:extLst>
          </p:cNvPr>
          <p:cNvGrpSpPr/>
          <p:nvPr/>
        </p:nvGrpSpPr>
        <p:grpSpPr>
          <a:xfrm>
            <a:off x="5992812" y="2746375"/>
            <a:ext cx="1370013" cy="1366837"/>
            <a:chOff x="5992812" y="2746375"/>
            <a:chExt cx="1370013" cy="1366837"/>
          </a:xfrm>
        </p:grpSpPr>
        <p:sp>
          <p:nvSpPr>
            <p:cNvPr id="1225" name="Google Shape;1225;p43"/>
            <p:cNvSpPr/>
            <p:nvPr/>
          </p:nvSpPr>
          <p:spPr>
            <a:xfrm>
              <a:off x="6448425" y="3587750"/>
              <a:ext cx="841375" cy="525462"/>
            </a:xfrm>
            <a:custGeom>
              <a:avLst/>
              <a:gdLst/>
              <a:ahLst/>
              <a:cxnLst/>
              <a:rect l="l" t="t" r="r" b="b"/>
              <a:pathLst>
                <a:path w="194" h="121" extrusionOk="0">
                  <a:moveTo>
                    <a:pt x="194" y="0"/>
                  </a:moveTo>
                  <a:cubicBezTo>
                    <a:pt x="185" y="8"/>
                    <a:pt x="174" y="12"/>
                    <a:pt x="162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0" y="58"/>
                    <a:pt x="0" y="88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8" y="116"/>
                    <a:pt x="41" y="121"/>
                    <a:pt x="53" y="121"/>
                  </a:cubicBezTo>
                  <a:cubicBezTo>
                    <a:pt x="65" y="121"/>
                    <a:pt x="78" y="116"/>
                    <a:pt x="87" y="107"/>
                  </a:cubicBezTo>
                  <a:cubicBezTo>
                    <a:pt x="194" y="0"/>
                    <a:pt x="194" y="0"/>
                    <a:pt x="194" y="0"/>
                  </a:cubicBezTo>
                </a:path>
              </a:pathLst>
            </a:custGeom>
            <a:solidFill>
              <a:srgbClr val="B4EC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5992812" y="3219450"/>
              <a:ext cx="1370012" cy="420687"/>
            </a:xfrm>
            <a:custGeom>
              <a:avLst/>
              <a:gdLst/>
              <a:ahLst/>
              <a:cxnLst/>
              <a:rect l="l" t="t" r="r" b="b"/>
              <a:pathLst>
                <a:path w="316" h="97" extrusionOk="0">
                  <a:moveTo>
                    <a:pt x="301" y="15"/>
                  </a:moveTo>
                  <a:cubicBezTo>
                    <a:pt x="311" y="24"/>
                    <a:pt x="316" y="36"/>
                    <a:pt x="316" y="49"/>
                  </a:cubicBezTo>
                  <a:cubicBezTo>
                    <a:pt x="316" y="61"/>
                    <a:pt x="311" y="73"/>
                    <a:pt x="301" y="83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309" y="76"/>
                    <a:pt x="316" y="63"/>
                    <a:pt x="316" y="49"/>
                  </a:cubicBezTo>
                  <a:cubicBezTo>
                    <a:pt x="316" y="35"/>
                    <a:pt x="310" y="23"/>
                    <a:pt x="301" y="15"/>
                  </a:cubicBezTo>
                  <a:moveTo>
                    <a:pt x="151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151" y="0"/>
                    <a:pt x="151" y="0"/>
                    <a:pt x="151" y="0"/>
                  </a:cubicBezTo>
                </a:path>
              </a:pathLst>
            </a:custGeom>
            <a:solidFill>
              <a:srgbClr val="B4EC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6648450" y="3432175"/>
              <a:ext cx="714375" cy="207962"/>
            </a:xfrm>
            <a:custGeom>
              <a:avLst/>
              <a:gdLst/>
              <a:ahLst/>
              <a:cxnLst/>
              <a:rect l="l" t="t" r="r" b="b"/>
              <a:pathLst>
                <a:path w="165" h="48" extrusionOk="0">
                  <a:moveTo>
                    <a:pt x="165" y="0"/>
                  </a:moveTo>
                  <a:cubicBezTo>
                    <a:pt x="165" y="12"/>
                    <a:pt x="160" y="24"/>
                    <a:pt x="150" y="34"/>
                  </a:cubicBezTo>
                  <a:cubicBezTo>
                    <a:pt x="141" y="43"/>
                    <a:pt x="129" y="48"/>
                    <a:pt x="116" y="48"/>
                  </a:cubicBezTo>
                  <a:cubicBezTo>
                    <a:pt x="104" y="48"/>
                    <a:pt x="92" y="43"/>
                    <a:pt x="82" y="3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28" y="48"/>
                    <a:pt x="139" y="44"/>
                    <a:pt x="148" y="36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60" y="24"/>
                    <a:pt x="165" y="12"/>
                    <a:pt x="165" y="0"/>
                  </a:cubicBezTo>
                </a:path>
              </a:pathLst>
            </a:custGeom>
            <a:solidFill>
              <a:srgbClr val="7FDB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6448425" y="2746375"/>
              <a:ext cx="849312" cy="538162"/>
            </a:xfrm>
            <a:custGeom>
              <a:avLst/>
              <a:gdLst/>
              <a:ahLst/>
              <a:cxnLst/>
              <a:rect l="l" t="t" r="r" b="b"/>
              <a:pathLst>
                <a:path w="196" h="124" extrusionOk="0">
                  <a:moveTo>
                    <a:pt x="53" y="0"/>
                  </a:moveTo>
                  <a:cubicBezTo>
                    <a:pt x="41" y="0"/>
                    <a:pt x="28" y="5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0" y="33"/>
                    <a:pt x="0" y="64"/>
                    <a:pt x="19" y="82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60" y="109"/>
                    <a:pt x="161" y="109"/>
                    <a:pt x="162" y="109"/>
                  </a:cubicBezTo>
                  <a:cubicBezTo>
                    <a:pt x="175" y="109"/>
                    <a:pt x="187" y="114"/>
                    <a:pt x="196" y="123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196" y="124"/>
                    <a:pt x="196" y="124"/>
                    <a:pt x="196" y="123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78" y="5"/>
                    <a:pt x="65" y="0"/>
                    <a:pt x="53" y="0"/>
                  </a:cubicBezTo>
                </a:path>
              </a:pathLst>
            </a:custGeom>
            <a:solidFill>
              <a:srgbClr val="B4EC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7137400" y="3219450"/>
              <a:ext cx="160337" cy="65087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7" y="0"/>
                    <a:pt x="29" y="6"/>
                    <a:pt x="37" y="15"/>
                  </a:cubicBezTo>
                  <a:cubicBezTo>
                    <a:pt x="37" y="15"/>
                    <a:pt x="37" y="15"/>
                    <a:pt x="37" y="14"/>
                  </a:cubicBezTo>
                  <a:cubicBezTo>
                    <a:pt x="28" y="5"/>
                    <a:pt x="16" y="0"/>
                    <a:pt x="3" y="0"/>
                  </a:cubicBezTo>
                </a:path>
              </a:pathLst>
            </a:custGeom>
            <a:solidFill>
              <a:srgbClr val="7FDB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6648450" y="3219450"/>
              <a:ext cx="488950" cy="212725"/>
            </a:xfrm>
            <a:custGeom>
              <a:avLst/>
              <a:gdLst/>
              <a:ahLst/>
              <a:cxnLst/>
              <a:rect l="l" t="t" r="r" b="b"/>
              <a:pathLst>
                <a:path w="113" h="49" extrusionOk="0">
                  <a:moveTo>
                    <a:pt x="1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91" y="6"/>
                    <a:pt x="102" y="1"/>
                    <a:pt x="113" y="0"/>
                  </a:cubicBezTo>
                </a:path>
              </a:pathLst>
            </a:custGeom>
            <a:solidFill>
              <a:srgbClr val="7FDB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6856412" y="3219450"/>
              <a:ext cx="506412" cy="420687"/>
            </a:xfrm>
            <a:custGeom>
              <a:avLst/>
              <a:gdLst/>
              <a:ahLst/>
              <a:cxnLst/>
              <a:rect l="l" t="t" r="r" b="b"/>
              <a:pathLst>
                <a:path w="117" h="97" extrusionOk="0">
                  <a:moveTo>
                    <a:pt x="68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54" y="1"/>
                    <a:pt x="43" y="6"/>
                    <a:pt x="34" y="1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44" y="92"/>
                    <a:pt x="56" y="97"/>
                    <a:pt x="68" y="97"/>
                  </a:cubicBezTo>
                  <a:cubicBezTo>
                    <a:pt x="81" y="97"/>
                    <a:pt x="93" y="92"/>
                    <a:pt x="102" y="83"/>
                  </a:cubicBezTo>
                  <a:cubicBezTo>
                    <a:pt x="112" y="73"/>
                    <a:pt x="117" y="61"/>
                    <a:pt x="117" y="49"/>
                  </a:cubicBezTo>
                  <a:cubicBezTo>
                    <a:pt x="117" y="36"/>
                    <a:pt x="112" y="24"/>
                    <a:pt x="102" y="15"/>
                  </a:cubicBezTo>
                  <a:cubicBezTo>
                    <a:pt x="94" y="6"/>
                    <a:pt x="82" y="0"/>
                    <a:pt x="68" y="0"/>
                  </a:cubicBezTo>
                </a:path>
              </a:pathLst>
            </a:custGeom>
            <a:solidFill>
              <a:srgbClr val="59CB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F2C6D4B-166E-D84B-BDC7-C714A8DB5F6A}"/>
              </a:ext>
            </a:extLst>
          </p:cNvPr>
          <p:cNvGrpSpPr/>
          <p:nvPr/>
        </p:nvGrpSpPr>
        <p:grpSpPr>
          <a:xfrm>
            <a:off x="7392987" y="2746375"/>
            <a:ext cx="1370013" cy="1366837"/>
            <a:chOff x="7392987" y="2746375"/>
            <a:chExt cx="1370013" cy="1366837"/>
          </a:xfrm>
        </p:grpSpPr>
        <p:sp>
          <p:nvSpPr>
            <p:cNvPr id="1232" name="Google Shape;1232;p43"/>
            <p:cNvSpPr/>
            <p:nvPr/>
          </p:nvSpPr>
          <p:spPr>
            <a:xfrm>
              <a:off x="7848600" y="3587750"/>
              <a:ext cx="839787" cy="525462"/>
            </a:xfrm>
            <a:custGeom>
              <a:avLst/>
              <a:gdLst/>
              <a:ahLst/>
              <a:cxnLst/>
              <a:rect l="l" t="t" r="r" b="b"/>
              <a:pathLst>
                <a:path w="194" h="121" extrusionOk="0">
                  <a:moveTo>
                    <a:pt x="194" y="0"/>
                  </a:moveTo>
                  <a:cubicBezTo>
                    <a:pt x="186" y="8"/>
                    <a:pt x="175" y="12"/>
                    <a:pt x="163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0" y="58"/>
                    <a:pt x="0" y="88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9" y="116"/>
                    <a:pt x="41" y="121"/>
                    <a:pt x="53" y="121"/>
                  </a:cubicBezTo>
                  <a:cubicBezTo>
                    <a:pt x="66" y="121"/>
                    <a:pt x="78" y="116"/>
                    <a:pt x="87" y="107"/>
                  </a:cubicBezTo>
                  <a:cubicBezTo>
                    <a:pt x="194" y="0"/>
                    <a:pt x="194" y="0"/>
                    <a:pt x="194" y="0"/>
                  </a:cubicBezTo>
                </a:path>
              </a:pathLst>
            </a:custGeom>
            <a:solidFill>
              <a:srgbClr val="B1E8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7392987" y="3219450"/>
              <a:ext cx="1370012" cy="420687"/>
            </a:xfrm>
            <a:custGeom>
              <a:avLst/>
              <a:gdLst/>
              <a:ahLst/>
              <a:cxnLst/>
              <a:rect l="l" t="t" r="r" b="b"/>
              <a:pathLst>
                <a:path w="316" h="97" extrusionOk="0">
                  <a:moveTo>
                    <a:pt x="302" y="15"/>
                  </a:moveTo>
                  <a:cubicBezTo>
                    <a:pt x="311" y="24"/>
                    <a:pt x="316" y="36"/>
                    <a:pt x="316" y="49"/>
                  </a:cubicBezTo>
                  <a:cubicBezTo>
                    <a:pt x="316" y="61"/>
                    <a:pt x="311" y="73"/>
                    <a:pt x="302" y="83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309" y="76"/>
                    <a:pt x="316" y="63"/>
                    <a:pt x="316" y="49"/>
                  </a:cubicBezTo>
                  <a:cubicBezTo>
                    <a:pt x="316" y="35"/>
                    <a:pt x="311" y="23"/>
                    <a:pt x="302" y="15"/>
                  </a:cubicBezTo>
                  <a:moveTo>
                    <a:pt x="151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75"/>
                    <a:pt x="22" y="97"/>
                    <a:pt x="49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151" y="0"/>
                    <a:pt x="151" y="0"/>
                    <a:pt x="151" y="0"/>
                  </a:cubicBezTo>
                </a:path>
              </a:pathLst>
            </a:custGeom>
            <a:solidFill>
              <a:srgbClr val="B1E8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3"/>
            <p:cNvSpPr/>
            <p:nvPr/>
          </p:nvSpPr>
          <p:spPr>
            <a:xfrm>
              <a:off x="8047037" y="3432175"/>
              <a:ext cx="715962" cy="207962"/>
            </a:xfrm>
            <a:custGeom>
              <a:avLst/>
              <a:gdLst/>
              <a:ahLst/>
              <a:cxnLst/>
              <a:rect l="l" t="t" r="r" b="b"/>
              <a:pathLst>
                <a:path w="165" h="48" extrusionOk="0">
                  <a:moveTo>
                    <a:pt x="165" y="0"/>
                  </a:moveTo>
                  <a:cubicBezTo>
                    <a:pt x="165" y="12"/>
                    <a:pt x="160" y="24"/>
                    <a:pt x="151" y="34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41" y="43"/>
                    <a:pt x="129" y="48"/>
                    <a:pt x="117" y="48"/>
                  </a:cubicBezTo>
                  <a:cubicBezTo>
                    <a:pt x="104" y="48"/>
                    <a:pt x="92" y="43"/>
                    <a:pt x="83" y="3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29" y="48"/>
                    <a:pt x="140" y="44"/>
                    <a:pt x="148" y="36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60" y="24"/>
                    <a:pt x="165" y="12"/>
                    <a:pt x="165" y="0"/>
                  </a:cubicBezTo>
                </a:path>
              </a:pathLst>
            </a:custGeom>
            <a:solidFill>
              <a:srgbClr val="7BD3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3"/>
            <p:cNvSpPr/>
            <p:nvPr/>
          </p:nvSpPr>
          <p:spPr>
            <a:xfrm>
              <a:off x="7848600" y="2746375"/>
              <a:ext cx="852487" cy="538162"/>
            </a:xfrm>
            <a:custGeom>
              <a:avLst/>
              <a:gdLst/>
              <a:ahLst/>
              <a:cxnLst/>
              <a:rect l="l" t="t" r="r" b="b"/>
              <a:pathLst>
                <a:path w="197" h="124" extrusionOk="0">
                  <a:moveTo>
                    <a:pt x="53" y="0"/>
                  </a:moveTo>
                  <a:cubicBezTo>
                    <a:pt x="41" y="0"/>
                    <a:pt x="29" y="5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0" y="33"/>
                    <a:pt x="0" y="64"/>
                    <a:pt x="19" y="82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1" y="109"/>
                    <a:pt x="162" y="109"/>
                    <a:pt x="163" y="109"/>
                  </a:cubicBezTo>
                  <a:cubicBezTo>
                    <a:pt x="175" y="109"/>
                    <a:pt x="187" y="114"/>
                    <a:pt x="197" y="123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7" y="124"/>
                    <a:pt x="197" y="124"/>
                    <a:pt x="197" y="123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78" y="5"/>
                    <a:pt x="66" y="0"/>
                    <a:pt x="53" y="0"/>
                  </a:cubicBezTo>
                </a:path>
              </a:pathLst>
            </a:custGeom>
            <a:solidFill>
              <a:srgbClr val="B1E8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3"/>
            <p:cNvSpPr/>
            <p:nvPr/>
          </p:nvSpPr>
          <p:spPr>
            <a:xfrm>
              <a:off x="8540750" y="3219450"/>
              <a:ext cx="160337" cy="65087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4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6" y="0"/>
                    <a:pt x="28" y="6"/>
                    <a:pt x="37" y="14"/>
                  </a:cubicBezTo>
                  <a:cubicBezTo>
                    <a:pt x="27" y="5"/>
                    <a:pt x="15" y="0"/>
                    <a:pt x="3" y="0"/>
                  </a:cubicBezTo>
                </a:path>
              </a:pathLst>
            </a:custGeom>
            <a:solidFill>
              <a:srgbClr val="7BD3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3"/>
            <p:cNvSpPr/>
            <p:nvPr/>
          </p:nvSpPr>
          <p:spPr>
            <a:xfrm>
              <a:off x="8047037" y="3219450"/>
              <a:ext cx="654050" cy="212725"/>
            </a:xfrm>
            <a:custGeom>
              <a:avLst/>
              <a:gdLst/>
              <a:ahLst/>
              <a:cxnLst/>
              <a:rect l="l" t="t" r="r" b="b"/>
              <a:pathLst>
                <a:path w="151" h="49" extrusionOk="0">
                  <a:moveTo>
                    <a:pt x="151" y="14"/>
                  </a:moveTo>
                  <a:cubicBezTo>
                    <a:pt x="151" y="14"/>
                    <a:pt x="151" y="14"/>
                    <a:pt x="151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14"/>
                    <a:pt x="151" y="14"/>
                    <a:pt x="151" y="14"/>
                  </a:cubicBezTo>
                  <a:moveTo>
                    <a:pt x="1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91" y="6"/>
                    <a:pt x="102" y="1"/>
                    <a:pt x="114" y="0"/>
                  </a:cubicBezTo>
                </a:path>
              </a:pathLst>
            </a:custGeom>
            <a:solidFill>
              <a:srgbClr val="7BD3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3"/>
            <p:cNvSpPr/>
            <p:nvPr/>
          </p:nvSpPr>
          <p:spPr>
            <a:xfrm>
              <a:off x="8255000" y="3219450"/>
              <a:ext cx="508000" cy="420687"/>
            </a:xfrm>
            <a:custGeom>
              <a:avLst/>
              <a:gdLst/>
              <a:ahLst/>
              <a:cxnLst/>
              <a:rect l="l" t="t" r="r" b="b"/>
              <a:pathLst>
                <a:path w="117" h="97" extrusionOk="0">
                  <a:moveTo>
                    <a:pt x="69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54" y="1"/>
                    <a:pt x="43" y="6"/>
                    <a:pt x="35" y="1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44" y="92"/>
                    <a:pt x="56" y="97"/>
                    <a:pt x="69" y="97"/>
                  </a:cubicBezTo>
                  <a:cubicBezTo>
                    <a:pt x="81" y="97"/>
                    <a:pt x="93" y="92"/>
                    <a:pt x="103" y="83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12" y="73"/>
                    <a:pt x="117" y="61"/>
                    <a:pt x="117" y="49"/>
                  </a:cubicBezTo>
                  <a:cubicBezTo>
                    <a:pt x="117" y="36"/>
                    <a:pt x="112" y="24"/>
                    <a:pt x="103" y="15"/>
                  </a:cubicBezTo>
                  <a:cubicBezTo>
                    <a:pt x="103" y="15"/>
                    <a:pt x="103" y="15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94" y="6"/>
                    <a:pt x="82" y="0"/>
                    <a:pt x="69" y="0"/>
                  </a:cubicBezTo>
                </a:path>
              </a:pathLst>
            </a:custGeom>
            <a:solidFill>
              <a:srgbClr val="55C0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13EB093-5B80-964D-BE77-B91DBC62EFF4}"/>
              </a:ext>
            </a:extLst>
          </p:cNvPr>
          <p:cNvGrpSpPr/>
          <p:nvPr/>
        </p:nvGrpSpPr>
        <p:grpSpPr>
          <a:xfrm>
            <a:off x="8796337" y="2746375"/>
            <a:ext cx="1365250" cy="1366837"/>
            <a:chOff x="8796337" y="2746375"/>
            <a:chExt cx="1365250" cy="1366837"/>
          </a:xfrm>
        </p:grpSpPr>
        <p:sp>
          <p:nvSpPr>
            <p:cNvPr id="1239" name="Google Shape;1239;p43"/>
            <p:cNvSpPr/>
            <p:nvPr/>
          </p:nvSpPr>
          <p:spPr>
            <a:xfrm>
              <a:off x="9251950" y="3587750"/>
              <a:ext cx="841375" cy="525462"/>
            </a:xfrm>
            <a:custGeom>
              <a:avLst/>
              <a:gdLst/>
              <a:ahLst/>
              <a:cxnLst/>
              <a:rect l="l" t="t" r="r" b="b"/>
              <a:pathLst>
                <a:path w="194" h="121" extrusionOk="0">
                  <a:moveTo>
                    <a:pt x="194" y="0"/>
                  </a:moveTo>
                  <a:cubicBezTo>
                    <a:pt x="185" y="8"/>
                    <a:pt x="174" y="12"/>
                    <a:pt x="162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0" y="58"/>
                    <a:pt x="0" y="88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8" y="116"/>
                    <a:pt x="40" y="121"/>
                    <a:pt x="53" y="121"/>
                  </a:cubicBezTo>
                  <a:cubicBezTo>
                    <a:pt x="65" y="121"/>
                    <a:pt x="77" y="116"/>
                    <a:pt x="87" y="107"/>
                  </a:cubicBezTo>
                  <a:cubicBezTo>
                    <a:pt x="194" y="0"/>
                    <a:pt x="194" y="0"/>
                    <a:pt x="194" y="0"/>
                  </a:cubicBezTo>
                </a:path>
              </a:pathLst>
            </a:custGeom>
            <a:solidFill>
              <a:srgbClr val="99D8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3"/>
            <p:cNvSpPr/>
            <p:nvPr/>
          </p:nvSpPr>
          <p:spPr>
            <a:xfrm>
              <a:off x="8796337" y="3219450"/>
              <a:ext cx="1365250" cy="420687"/>
            </a:xfrm>
            <a:custGeom>
              <a:avLst/>
              <a:gdLst/>
              <a:ahLst/>
              <a:cxnLst/>
              <a:rect l="l" t="t" r="r" b="b"/>
              <a:pathLst>
                <a:path w="315" h="97" extrusionOk="0">
                  <a:moveTo>
                    <a:pt x="301" y="15"/>
                  </a:moveTo>
                  <a:cubicBezTo>
                    <a:pt x="310" y="24"/>
                    <a:pt x="315" y="36"/>
                    <a:pt x="315" y="49"/>
                  </a:cubicBezTo>
                  <a:cubicBezTo>
                    <a:pt x="315" y="61"/>
                    <a:pt x="310" y="73"/>
                    <a:pt x="301" y="83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309" y="76"/>
                    <a:pt x="315" y="63"/>
                    <a:pt x="315" y="49"/>
                  </a:cubicBezTo>
                  <a:cubicBezTo>
                    <a:pt x="315" y="35"/>
                    <a:pt x="310" y="23"/>
                    <a:pt x="301" y="15"/>
                  </a:cubicBezTo>
                  <a:moveTo>
                    <a:pt x="151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75"/>
                    <a:pt x="21" y="97"/>
                    <a:pt x="48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151" y="0"/>
                    <a:pt x="151" y="0"/>
                    <a:pt x="151" y="0"/>
                  </a:cubicBezTo>
                </a:path>
              </a:pathLst>
            </a:custGeom>
            <a:solidFill>
              <a:srgbClr val="99D8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3"/>
            <p:cNvSpPr/>
            <p:nvPr/>
          </p:nvSpPr>
          <p:spPr>
            <a:xfrm>
              <a:off x="9447212" y="3432175"/>
              <a:ext cx="714375" cy="207962"/>
            </a:xfrm>
            <a:custGeom>
              <a:avLst/>
              <a:gdLst/>
              <a:ahLst/>
              <a:cxnLst/>
              <a:rect l="l" t="t" r="r" b="b"/>
              <a:pathLst>
                <a:path w="165" h="48" extrusionOk="0">
                  <a:moveTo>
                    <a:pt x="165" y="0"/>
                  </a:moveTo>
                  <a:cubicBezTo>
                    <a:pt x="165" y="12"/>
                    <a:pt x="160" y="24"/>
                    <a:pt x="151" y="34"/>
                  </a:cubicBezTo>
                  <a:cubicBezTo>
                    <a:pt x="142" y="43"/>
                    <a:pt x="129" y="48"/>
                    <a:pt x="117" y="48"/>
                  </a:cubicBezTo>
                  <a:cubicBezTo>
                    <a:pt x="105" y="48"/>
                    <a:pt x="92" y="43"/>
                    <a:pt x="83" y="3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29" y="48"/>
                    <a:pt x="140" y="44"/>
                    <a:pt x="149" y="36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60" y="24"/>
                    <a:pt x="165" y="12"/>
                    <a:pt x="165" y="0"/>
                  </a:cubicBezTo>
                </a:path>
              </a:pathLst>
            </a:custGeom>
            <a:solidFill>
              <a:srgbClr val="5CB7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3"/>
            <p:cNvSpPr/>
            <p:nvPr/>
          </p:nvSpPr>
          <p:spPr>
            <a:xfrm>
              <a:off x="9251950" y="2746375"/>
              <a:ext cx="849312" cy="538162"/>
            </a:xfrm>
            <a:custGeom>
              <a:avLst/>
              <a:gdLst/>
              <a:ahLst/>
              <a:cxnLst/>
              <a:rect l="l" t="t" r="r" b="b"/>
              <a:pathLst>
                <a:path w="196" h="124" extrusionOk="0">
                  <a:moveTo>
                    <a:pt x="53" y="0"/>
                  </a:moveTo>
                  <a:cubicBezTo>
                    <a:pt x="40" y="0"/>
                    <a:pt x="28" y="5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0" y="33"/>
                    <a:pt x="0" y="64"/>
                    <a:pt x="19" y="82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60" y="109"/>
                    <a:pt x="161" y="109"/>
                    <a:pt x="162" y="109"/>
                  </a:cubicBezTo>
                  <a:cubicBezTo>
                    <a:pt x="174" y="109"/>
                    <a:pt x="187" y="114"/>
                    <a:pt x="196" y="123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196" y="124"/>
                    <a:pt x="196" y="124"/>
                    <a:pt x="196" y="123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77" y="5"/>
                    <a:pt x="65" y="0"/>
                    <a:pt x="53" y="0"/>
                  </a:cubicBezTo>
                </a:path>
              </a:pathLst>
            </a:custGeom>
            <a:solidFill>
              <a:srgbClr val="99D8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3"/>
            <p:cNvSpPr/>
            <p:nvPr/>
          </p:nvSpPr>
          <p:spPr>
            <a:xfrm>
              <a:off x="9940925" y="3219450"/>
              <a:ext cx="160337" cy="65087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6" y="0"/>
                    <a:pt x="28" y="6"/>
                    <a:pt x="37" y="15"/>
                  </a:cubicBezTo>
                  <a:cubicBezTo>
                    <a:pt x="37" y="15"/>
                    <a:pt x="37" y="15"/>
                    <a:pt x="37" y="14"/>
                  </a:cubicBezTo>
                  <a:cubicBezTo>
                    <a:pt x="28" y="5"/>
                    <a:pt x="15" y="0"/>
                    <a:pt x="3" y="0"/>
                  </a:cubicBezTo>
                </a:path>
              </a:pathLst>
            </a:custGeom>
            <a:solidFill>
              <a:srgbClr val="5CB7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9451975" y="3219450"/>
              <a:ext cx="488950" cy="212725"/>
            </a:xfrm>
            <a:custGeom>
              <a:avLst/>
              <a:gdLst/>
              <a:ahLst/>
              <a:cxnLst/>
              <a:rect l="l" t="t" r="r" b="b"/>
              <a:pathLst>
                <a:path w="113" h="49" extrusionOk="0">
                  <a:moveTo>
                    <a:pt x="1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90" y="6"/>
                    <a:pt x="102" y="1"/>
                    <a:pt x="113" y="0"/>
                  </a:cubicBezTo>
                </a:path>
              </a:pathLst>
            </a:custGeom>
            <a:solidFill>
              <a:srgbClr val="5CB7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3"/>
            <p:cNvSpPr/>
            <p:nvPr/>
          </p:nvSpPr>
          <p:spPr>
            <a:xfrm>
              <a:off x="9659937" y="3219450"/>
              <a:ext cx="501650" cy="420687"/>
            </a:xfrm>
            <a:custGeom>
              <a:avLst/>
              <a:gdLst/>
              <a:ahLst/>
              <a:cxnLst/>
              <a:rect l="l" t="t" r="r" b="b"/>
              <a:pathLst>
                <a:path w="116" h="97" extrusionOk="0">
                  <a:moveTo>
                    <a:pt x="68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54" y="1"/>
                    <a:pt x="42" y="6"/>
                    <a:pt x="34" y="1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43" y="92"/>
                    <a:pt x="56" y="97"/>
                    <a:pt x="68" y="97"/>
                  </a:cubicBezTo>
                  <a:cubicBezTo>
                    <a:pt x="80" y="97"/>
                    <a:pt x="93" y="92"/>
                    <a:pt x="102" y="83"/>
                  </a:cubicBezTo>
                  <a:cubicBezTo>
                    <a:pt x="111" y="73"/>
                    <a:pt x="116" y="61"/>
                    <a:pt x="116" y="49"/>
                  </a:cubicBezTo>
                  <a:cubicBezTo>
                    <a:pt x="116" y="36"/>
                    <a:pt x="111" y="24"/>
                    <a:pt x="102" y="15"/>
                  </a:cubicBezTo>
                  <a:cubicBezTo>
                    <a:pt x="93" y="6"/>
                    <a:pt x="81" y="0"/>
                    <a:pt x="68" y="0"/>
                  </a:cubicBezTo>
                </a:path>
              </a:pathLst>
            </a:custGeom>
            <a:solidFill>
              <a:srgbClr val="379B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3A58F1F-EA40-7143-95C7-5E987B859DB2}"/>
              </a:ext>
            </a:extLst>
          </p:cNvPr>
          <p:cNvGrpSpPr/>
          <p:nvPr/>
        </p:nvGrpSpPr>
        <p:grpSpPr>
          <a:xfrm>
            <a:off x="10196512" y="2746375"/>
            <a:ext cx="1370012" cy="1366837"/>
            <a:chOff x="10196512" y="2746375"/>
            <a:chExt cx="1370012" cy="1366837"/>
          </a:xfrm>
        </p:grpSpPr>
        <p:sp>
          <p:nvSpPr>
            <p:cNvPr id="1246" name="Google Shape;1246;p43"/>
            <p:cNvSpPr/>
            <p:nvPr/>
          </p:nvSpPr>
          <p:spPr>
            <a:xfrm>
              <a:off x="10652125" y="3587750"/>
              <a:ext cx="839787" cy="525462"/>
            </a:xfrm>
            <a:custGeom>
              <a:avLst/>
              <a:gdLst/>
              <a:ahLst/>
              <a:cxnLst/>
              <a:rect l="l" t="t" r="r" b="b"/>
              <a:pathLst>
                <a:path w="194" h="121" extrusionOk="0">
                  <a:moveTo>
                    <a:pt x="194" y="0"/>
                  </a:moveTo>
                  <a:cubicBezTo>
                    <a:pt x="185" y="8"/>
                    <a:pt x="174" y="12"/>
                    <a:pt x="162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0" y="58"/>
                    <a:pt x="0" y="88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8" y="116"/>
                    <a:pt x="41" y="121"/>
                    <a:pt x="53" y="121"/>
                  </a:cubicBezTo>
                  <a:cubicBezTo>
                    <a:pt x="65" y="121"/>
                    <a:pt x="78" y="116"/>
                    <a:pt x="87" y="107"/>
                  </a:cubicBezTo>
                  <a:cubicBezTo>
                    <a:pt x="194" y="0"/>
                    <a:pt x="194" y="0"/>
                    <a:pt x="194" y="0"/>
                  </a:cubicBezTo>
                </a:path>
              </a:pathLst>
            </a:custGeom>
            <a:solidFill>
              <a:srgbClr val="82A8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10196512" y="3219450"/>
              <a:ext cx="1370012" cy="420687"/>
            </a:xfrm>
            <a:custGeom>
              <a:avLst/>
              <a:gdLst/>
              <a:ahLst/>
              <a:cxnLst/>
              <a:rect l="l" t="t" r="r" b="b"/>
              <a:pathLst>
                <a:path w="316" h="97" extrusionOk="0">
                  <a:moveTo>
                    <a:pt x="301" y="14"/>
                  </a:moveTo>
                  <a:cubicBezTo>
                    <a:pt x="311" y="24"/>
                    <a:pt x="315" y="36"/>
                    <a:pt x="315" y="49"/>
                  </a:cubicBezTo>
                  <a:cubicBezTo>
                    <a:pt x="315" y="61"/>
                    <a:pt x="311" y="73"/>
                    <a:pt x="301" y="83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309" y="76"/>
                    <a:pt x="316" y="63"/>
                    <a:pt x="316" y="49"/>
                  </a:cubicBezTo>
                  <a:cubicBezTo>
                    <a:pt x="316" y="35"/>
                    <a:pt x="310" y="23"/>
                    <a:pt x="301" y="14"/>
                  </a:cubicBezTo>
                  <a:moveTo>
                    <a:pt x="151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151" y="0"/>
                    <a:pt x="151" y="0"/>
                    <a:pt x="151" y="0"/>
                  </a:cubicBezTo>
                </a:path>
              </a:pathLst>
            </a:custGeom>
            <a:solidFill>
              <a:srgbClr val="82A8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10850562" y="3432175"/>
              <a:ext cx="711200" cy="207962"/>
            </a:xfrm>
            <a:custGeom>
              <a:avLst/>
              <a:gdLst/>
              <a:ahLst/>
              <a:cxnLst/>
              <a:rect l="l" t="t" r="r" b="b"/>
              <a:pathLst>
                <a:path w="164" h="48" extrusionOk="0">
                  <a:moveTo>
                    <a:pt x="164" y="0"/>
                  </a:moveTo>
                  <a:cubicBezTo>
                    <a:pt x="164" y="12"/>
                    <a:pt x="160" y="24"/>
                    <a:pt x="150" y="34"/>
                  </a:cubicBezTo>
                  <a:cubicBezTo>
                    <a:pt x="141" y="43"/>
                    <a:pt x="129" y="48"/>
                    <a:pt x="116" y="48"/>
                  </a:cubicBezTo>
                  <a:cubicBezTo>
                    <a:pt x="104" y="48"/>
                    <a:pt x="92" y="43"/>
                    <a:pt x="82" y="3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28" y="48"/>
                    <a:pt x="139" y="44"/>
                    <a:pt x="148" y="36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60" y="24"/>
                    <a:pt x="164" y="12"/>
                    <a:pt x="164" y="0"/>
                  </a:cubicBezTo>
                </a:path>
              </a:pathLst>
            </a:custGeom>
            <a:solidFill>
              <a:srgbClr val="426F8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3"/>
            <p:cNvSpPr/>
            <p:nvPr/>
          </p:nvSpPr>
          <p:spPr>
            <a:xfrm>
              <a:off x="10652125" y="2746375"/>
              <a:ext cx="849312" cy="533400"/>
            </a:xfrm>
            <a:custGeom>
              <a:avLst/>
              <a:gdLst/>
              <a:ahLst/>
              <a:cxnLst/>
              <a:rect l="l" t="t" r="r" b="b"/>
              <a:pathLst>
                <a:path w="196" h="123" extrusionOk="0">
                  <a:moveTo>
                    <a:pt x="53" y="0"/>
                  </a:moveTo>
                  <a:cubicBezTo>
                    <a:pt x="41" y="0"/>
                    <a:pt x="28" y="5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0" y="33"/>
                    <a:pt x="0" y="64"/>
                    <a:pt x="19" y="82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60" y="109"/>
                    <a:pt x="161" y="109"/>
                    <a:pt x="162" y="109"/>
                  </a:cubicBezTo>
                  <a:cubicBezTo>
                    <a:pt x="175" y="109"/>
                    <a:pt x="187" y="114"/>
                    <a:pt x="196" y="123"/>
                  </a:cubicBezTo>
                  <a:cubicBezTo>
                    <a:pt x="196" y="123"/>
                    <a:pt x="196" y="123"/>
                    <a:pt x="196" y="123"/>
                  </a:cubicBezTo>
                  <a:cubicBezTo>
                    <a:pt x="196" y="123"/>
                    <a:pt x="196" y="123"/>
                    <a:pt x="196" y="123"/>
                  </a:cubicBezTo>
                  <a:cubicBezTo>
                    <a:pt x="196" y="123"/>
                    <a:pt x="196" y="123"/>
                    <a:pt x="196" y="123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78" y="5"/>
                    <a:pt x="65" y="0"/>
                    <a:pt x="53" y="0"/>
                  </a:cubicBezTo>
                </a:path>
              </a:pathLst>
            </a:custGeom>
            <a:solidFill>
              <a:srgbClr val="82A8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3"/>
            <p:cNvSpPr/>
            <p:nvPr/>
          </p:nvSpPr>
          <p:spPr>
            <a:xfrm>
              <a:off x="11341100" y="3219450"/>
              <a:ext cx="160337" cy="60325"/>
            </a:xfrm>
            <a:custGeom>
              <a:avLst/>
              <a:gdLst/>
              <a:ahLst/>
              <a:cxnLst/>
              <a:rect l="l" t="t" r="r" b="b"/>
              <a:pathLst>
                <a:path w="37" h="14" extrusionOk="0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7" y="0"/>
                    <a:pt x="29" y="6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28" y="5"/>
                    <a:pt x="16" y="0"/>
                    <a:pt x="3" y="0"/>
                  </a:cubicBezTo>
                </a:path>
              </a:pathLst>
            </a:custGeom>
            <a:solidFill>
              <a:srgbClr val="426F8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3"/>
            <p:cNvSpPr/>
            <p:nvPr/>
          </p:nvSpPr>
          <p:spPr>
            <a:xfrm>
              <a:off x="10850562" y="3219450"/>
              <a:ext cx="490537" cy="212725"/>
            </a:xfrm>
            <a:custGeom>
              <a:avLst/>
              <a:gdLst/>
              <a:ahLst/>
              <a:cxnLst/>
              <a:rect l="l" t="t" r="r" b="b"/>
              <a:pathLst>
                <a:path w="113" h="49" extrusionOk="0">
                  <a:moveTo>
                    <a:pt x="1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91" y="6"/>
                    <a:pt x="102" y="1"/>
                    <a:pt x="113" y="0"/>
                  </a:cubicBezTo>
                </a:path>
              </a:pathLst>
            </a:custGeom>
            <a:solidFill>
              <a:srgbClr val="426F8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3"/>
            <p:cNvSpPr/>
            <p:nvPr/>
          </p:nvSpPr>
          <p:spPr>
            <a:xfrm>
              <a:off x="11058525" y="3219450"/>
              <a:ext cx="503237" cy="420687"/>
            </a:xfrm>
            <a:custGeom>
              <a:avLst/>
              <a:gdLst/>
              <a:ahLst/>
              <a:cxnLst/>
              <a:rect l="l" t="t" r="r" b="b"/>
              <a:pathLst>
                <a:path w="116" h="97" extrusionOk="0">
                  <a:moveTo>
                    <a:pt x="68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54" y="1"/>
                    <a:pt x="43" y="6"/>
                    <a:pt x="34" y="1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44" y="92"/>
                    <a:pt x="56" y="97"/>
                    <a:pt x="68" y="97"/>
                  </a:cubicBezTo>
                  <a:cubicBezTo>
                    <a:pt x="81" y="97"/>
                    <a:pt x="93" y="92"/>
                    <a:pt x="102" y="83"/>
                  </a:cubicBezTo>
                  <a:cubicBezTo>
                    <a:pt x="112" y="73"/>
                    <a:pt x="116" y="61"/>
                    <a:pt x="116" y="49"/>
                  </a:cubicBezTo>
                  <a:cubicBezTo>
                    <a:pt x="116" y="36"/>
                    <a:pt x="112" y="24"/>
                    <a:pt x="102" y="14"/>
                  </a:cubicBezTo>
                  <a:cubicBezTo>
                    <a:pt x="94" y="6"/>
                    <a:pt x="82" y="0"/>
                    <a:pt x="68" y="0"/>
                  </a:cubicBezTo>
                </a:path>
              </a:pathLst>
            </a:custGeom>
            <a:solidFill>
              <a:srgbClr val="22496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3" name="Google Shape;1253;p43"/>
          <p:cNvSpPr txBox="1"/>
          <p:nvPr/>
        </p:nvSpPr>
        <p:spPr>
          <a:xfrm>
            <a:off x="515937" y="3267075"/>
            <a:ext cx="750887" cy="38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"/>
              <a:buNone/>
            </a:pPr>
            <a:r>
              <a:rPr lang="en-US" sz="21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1254" name="Google Shape;1254;p43"/>
          <p:cNvSpPr txBox="1"/>
          <p:nvPr/>
        </p:nvSpPr>
        <p:spPr>
          <a:xfrm>
            <a:off x="1911350" y="3267075"/>
            <a:ext cx="768350" cy="38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"/>
              <a:buNone/>
            </a:pPr>
            <a:r>
              <a:rPr lang="en-US" sz="21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1998</a:t>
            </a:r>
            <a:endParaRPr/>
          </a:p>
        </p:txBody>
      </p:sp>
      <p:sp>
        <p:nvSpPr>
          <p:cNvPr id="1255" name="Google Shape;1255;p43"/>
          <p:cNvSpPr txBox="1"/>
          <p:nvPr/>
        </p:nvSpPr>
        <p:spPr>
          <a:xfrm>
            <a:off x="3271837" y="3267075"/>
            <a:ext cx="841375" cy="38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"/>
              <a:buNone/>
            </a:pPr>
            <a:r>
              <a:rPr lang="en-US" sz="21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2002</a:t>
            </a:r>
            <a:endParaRPr/>
          </a:p>
        </p:txBody>
      </p:sp>
      <p:sp>
        <p:nvSpPr>
          <p:cNvPr id="1256" name="Google Shape;1256;p43"/>
          <p:cNvSpPr txBox="1"/>
          <p:nvPr/>
        </p:nvSpPr>
        <p:spPr>
          <a:xfrm>
            <a:off x="4676775" y="3267075"/>
            <a:ext cx="831850" cy="38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"/>
              <a:buNone/>
            </a:pPr>
            <a:r>
              <a:rPr lang="en-US" sz="21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2007</a:t>
            </a:r>
            <a:endParaRPr/>
          </a:p>
        </p:txBody>
      </p:sp>
      <p:sp>
        <p:nvSpPr>
          <p:cNvPr id="1257" name="Google Shape;1257;p43"/>
          <p:cNvSpPr txBox="1"/>
          <p:nvPr/>
        </p:nvSpPr>
        <p:spPr>
          <a:xfrm>
            <a:off x="6115050" y="3267075"/>
            <a:ext cx="763587" cy="38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"/>
              <a:buNone/>
            </a:pPr>
            <a:r>
              <a:rPr lang="en-US" sz="21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2013</a:t>
            </a:r>
            <a:endParaRPr/>
          </a:p>
        </p:txBody>
      </p:sp>
      <p:sp>
        <p:nvSpPr>
          <p:cNvPr id="1258" name="Google Shape;1258;p43"/>
          <p:cNvSpPr txBox="1"/>
          <p:nvPr/>
        </p:nvSpPr>
        <p:spPr>
          <a:xfrm>
            <a:off x="7510462" y="3267075"/>
            <a:ext cx="776287" cy="38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"/>
              <a:buNone/>
            </a:pPr>
            <a:r>
              <a:rPr lang="en-US" sz="21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1259" name="Google Shape;1259;p43"/>
          <p:cNvSpPr txBox="1"/>
          <p:nvPr/>
        </p:nvSpPr>
        <p:spPr>
          <a:xfrm>
            <a:off x="8878887" y="3267075"/>
            <a:ext cx="828675" cy="38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"/>
              <a:buNone/>
            </a:pPr>
            <a:r>
              <a:rPr lang="en-US" sz="21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2029</a:t>
            </a:r>
            <a:endParaRPr/>
          </a:p>
        </p:txBody>
      </p:sp>
      <p:sp>
        <p:nvSpPr>
          <p:cNvPr id="1260" name="Google Shape;1260;p43"/>
          <p:cNvSpPr txBox="1"/>
          <p:nvPr/>
        </p:nvSpPr>
        <p:spPr>
          <a:xfrm>
            <a:off x="10271125" y="3267075"/>
            <a:ext cx="811212" cy="38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"/>
              <a:buNone/>
            </a:pPr>
            <a:r>
              <a:rPr lang="en-US" sz="21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2045</a:t>
            </a:r>
            <a:endParaRPr/>
          </a:p>
        </p:txBody>
      </p:sp>
      <p:sp>
        <p:nvSpPr>
          <p:cNvPr id="1261" name="Google Shape;1261;p43"/>
          <p:cNvSpPr txBox="1"/>
          <p:nvPr/>
        </p:nvSpPr>
        <p:spPr>
          <a:xfrm>
            <a:off x="3159125" y="965200"/>
            <a:ext cx="1293812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62" name="Google Shape;1262;p43"/>
          <p:cNvSpPr txBox="1"/>
          <p:nvPr/>
        </p:nvSpPr>
        <p:spPr>
          <a:xfrm>
            <a:off x="6119812" y="979487"/>
            <a:ext cx="1293812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63" name="Google Shape;1263;p43"/>
          <p:cNvSpPr txBox="1"/>
          <p:nvPr/>
        </p:nvSpPr>
        <p:spPr>
          <a:xfrm>
            <a:off x="8845550" y="977900"/>
            <a:ext cx="12938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64" name="Google Shape;1264;p43"/>
          <p:cNvSpPr txBox="1"/>
          <p:nvPr/>
        </p:nvSpPr>
        <p:spPr>
          <a:xfrm>
            <a:off x="1900237" y="4905375"/>
            <a:ext cx="1293812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65" name="Google Shape;1265;p43"/>
          <p:cNvSpPr txBox="1"/>
          <p:nvPr/>
        </p:nvSpPr>
        <p:spPr>
          <a:xfrm>
            <a:off x="4625975" y="4903787"/>
            <a:ext cx="1293812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66" name="Google Shape;1266;p43"/>
          <p:cNvSpPr txBox="1"/>
          <p:nvPr/>
        </p:nvSpPr>
        <p:spPr>
          <a:xfrm>
            <a:off x="7586662" y="4918075"/>
            <a:ext cx="1293812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267" name="Google Shape;1267;p43"/>
          <p:cNvSpPr txBox="1"/>
          <p:nvPr/>
        </p:nvSpPr>
        <p:spPr>
          <a:xfrm>
            <a:off x="10312400" y="4916487"/>
            <a:ext cx="12938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12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12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1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750" fill="hold"/>
                                            <p:tgtEl>
                                              <p:spTgt spid="1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1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750" fill="hold"/>
                                            <p:tgtEl>
                                              <p:spTgt spid="11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750" fill="hold"/>
                                            <p:tgtEl>
                                              <p:spTgt spid="11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12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50" fill="hold"/>
                                            <p:tgtEl>
                                              <p:spTgt spid="12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750"/>
                                            <p:tgtEl>
                                              <p:spTgt spid="12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750" fill="hold"/>
                                            <p:tgtEl>
                                              <p:spTgt spid="1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750" fill="hold"/>
                                            <p:tgtEl>
                                              <p:spTgt spid="1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750" fill="hold"/>
                                            <p:tgtEl>
                                              <p:spTgt spid="12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750" fill="hold"/>
                                            <p:tgtEl>
                                              <p:spTgt spid="12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6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750" fill="hold"/>
                                            <p:tgtEl>
                                              <p:spTgt spid="12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750" fill="hold"/>
                                            <p:tgtEl>
                                              <p:spTgt spid="12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12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750" fill="hold"/>
                                            <p:tgtEl>
                                              <p:spTgt spid="1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750" fill="hold"/>
                                            <p:tgtEl>
                                              <p:spTgt spid="1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750" fill="hold"/>
                                            <p:tgtEl>
                                              <p:spTgt spid="12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750" fill="hold"/>
                                            <p:tgtEl>
                                              <p:spTgt spid="12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12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12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750"/>
                                            <p:tgtEl>
                                              <p:spTgt spid="12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7" dur="750" fill="hold"/>
                                            <p:tgtEl>
                                              <p:spTgt spid="1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8" dur="750" fill="hold"/>
                                            <p:tgtEl>
                                              <p:spTgt spid="1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1" dur="750" fill="hold"/>
                                            <p:tgtEl>
                                              <p:spTgt spid="1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2" dur="750" fill="hold"/>
                                            <p:tgtEl>
                                              <p:spTgt spid="1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9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12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750" fill="hold"/>
                                            <p:tgtEl>
                                              <p:spTgt spid="12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750"/>
                                            <p:tgtEl>
                                              <p:spTgt spid="1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1" dur="750" fill="hold"/>
                                            <p:tgtEl>
                                              <p:spTgt spid="1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2" dur="750" fill="hold"/>
                                            <p:tgtEl>
                                              <p:spTgt spid="1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5" dur="750" fill="hold"/>
                                            <p:tgtEl>
                                              <p:spTgt spid="12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6" dur="750" fill="hold"/>
                                            <p:tgtEl>
                                              <p:spTgt spid="12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10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750" fill="hold"/>
                                            <p:tgtEl>
                                              <p:spTgt spid="12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750" fill="hold"/>
                                            <p:tgtEl>
                                              <p:spTgt spid="12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750"/>
                                            <p:tgtEl>
                                              <p:spTgt spid="12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5" dur="750" fill="hold"/>
                                            <p:tgtEl>
                                              <p:spTgt spid="1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6" dur="750" fill="hold"/>
                                            <p:tgtEl>
                                              <p:spTgt spid="1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9" dur="750" fill="hold"/>
                                            <p:tgtEl>
                                              <p:spTgt spid="12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0" dur="750" fill="hold"/>
                                            <p:tgtEl>
                                              <p:spTgt spid="12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1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750" fill="hold"/>
                                            <p:tgtEl>
                                              <p:spTgt spid="12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750" fill="hold"/>
                                            <p:tgtEl>
                                              <p:spTgt spid="12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750"/>
                                            <p:tgtEl>
                                              <p:spTgt spid="12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9" dur="750" fill="hold"/>
                                            <p:tgtEl>
                                              <p:spTgt spid="1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0" dur="750" fill="hold"/>
                                            <p:tgtEl>
                                              <p:spTgt spid="1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3" dur="750" fill="hold"/>
                                            <p:tgtEl>
                                              <p:spTgt spid="1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4" dur="750" fill="hold"/>
                                            <p:tgtEl>
                                              <p:spTgt spid="1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1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750" fill="hold"/>
                                            <p:tgtEl>
                                              <p:spTgt spid="12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750" fill="hold"/>
                                            <p:tgtEl>
                                              <p:spTgt spid="12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750"/>
                                            <p:tgtEl>
                                              <p:spTgt spid="12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3" dur="750" fill="hold"/>
                                            <p:tgtEl>
                                              <p:spTgt spid="11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4" dur="750" fill="hold"/>
                                            <p:tgtEl>
                                              <p:spTgt spid="1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7" dur="750" fill="hold"/>
                                            <p:tgtEl>
                                              <p:spTgt spid="1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8" dur="750" fill="hold"/>
                                            <p:tgtEl>
                                              <p:spTgt spid="1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87" grpId="0"/>
          <p:bldP spid="1189" grpId="0" animBg="1"/>
          <p:bldP spid="1190" grpId="0" animBg="1"/>
          <p:bldP spid="1191" grpId="0" animBg="1"/>
          <p:bldP spid="1192" grpId="0" animBg="1"/>
          <p:bldP spid="1193" grpId="0" animBg="1"/>
          <p:bldP spid="1194" grpId="0" animBg="1"/>
          <p:bldP spid="1195" grpId="0" animBg="1"/>
          <p:bldP spid="1196" grpId="0" animBg="1"/>
          <p:bldP spid="1253" grpId="0"/>
          <p:bldP spid="1254" grpId="0"/>
          <p:bldP spid="1255" grpId="0"/>
          <p:bldP spid="1256" grpId="0"/>
          <p:bldP spid="1257" grpId="0"/>
          <p:bldP spid="1258" grpId="0"/>
          <p:bldP spid="1259" grpId="0"/>
          <p:bldP spid="1260" grpId="0"/>
          <p:bldP spid="1261" grpId="0"/>
          <p:bldP spid="1262" grpId="0"/>
          <p:bldP spid="1263" grpId="0"/>
          <p:bldP spid="1264" grpId="0"/>
          <p:bldP spid="1265" grpId="0"/>
          <p:bldP spid="1266" grpId="0"/>
          <p:bldP spid="12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12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12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1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1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1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1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1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12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50" fill="hold"/>
                                            <p:tgtEl>
                                              <p:spTgt spid="12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750"/>
                                            <p:tgtEl>
                                              <p:spTgt spid="12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1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2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2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6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750" fill="hold"/>
                                            <p:tgtEl>
                                              <p:spTgt spid="12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750" fill="hold"/>
                                            <p:tgtEl>
                                              <p:spTgt spid="12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12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1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1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12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750" fill="hold"/>
                                            <p:tgtEl>
                                              <p:spTgt spid="12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12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12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750"/>
                                            <p:tgtEl>
                                              <p:spTgt spid="12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1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1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1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1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9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12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750" fill="hold"/>
                                            <p:tgtEl>
                                              <p:spTgt spid="12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750"/>
                                            <p:tgtEl>
                                              <p:spTgt spid="1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1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750" fill="hold"/>
                                            <p:tgtEl>
                                              <p:spTgt spid="1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750" fill="hold"/>
                                            <p:tgtEl>
                                              <p:spTgt spid="12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750" fill="hold"/>
                                            <p:tgtEl>
                                              <p:spTgt spid="12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10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750" fill="hold"/>
                                            <p:tgtEl>
                                              <p:spTgt spid="12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750" fill="hold"/>
                                            <p:tgtEl>
                                              <p:spTgt spid="12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750"/>
                                            <p:tgtEl>
                                              <p:spTgt spid="12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750" fill="hold"/>
                                            <p:tgtEl>
                                              <p:spTgt spid="1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750" fill="hold"/>
                                            <p:tgtEl>
                                              <p:spTgt spid="1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750" fill="hold"/>
                                            <p:tgtEl>
                                              <p:spTgt spid="12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750" fill="hold"/>
                                            <p:tgtEl>
                                              <p:spTgt spid="12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1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750" fill="hold"/>
                                            <p:tgtEl>
                                              <p:spTgt spid="12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750" fill="hold"/>
                                            <p:tgtEl>
                                              <p:spTgt spid="12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750"/>
                                            <p:tgtEl>
                                              <p:spTgt spid="12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750" fill="hold"/>
                                            <p:tgtEl>
                                              <p:spTgt spid="1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750" fill="hold"/>
                                            <p:tgtEl>
                                              <p:spTgt spid="1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3" dur="750" fill="hold"/>
                                            <p:tgtEl>
                                              <p:spTgt spid="1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4" dur="750" fill="hold"/>
                                            <p:tgtEl>
                                              <p:spTgt spid="1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1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750" fill="hold"/>
                                            <p:tgtEl>
                                              <p:spTgt spid="12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750" fill="hold"/>
                                            <p:tgtEl>
                                              <p:spTgt spid="12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750"/>
                                            <p:tgtEl>
                                              <p:spTgt spid="12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750" fill="hold"/>
                                            <p:tgtEl>
                                              <p:spTgt spid="11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750" fill="hold"/>
                                            <p:tgtEl>
                                              <p:spTgt spid="1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750" fill="hold"/>
                                            <p:tgtEl>
                                              <p:spTgt spid="1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750" fill="hold"/>
                                            <p:tgtEl>
                                              <p:spTgt spid="1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87" grpId="0"/>
          <p:bldP spid="1189" grpId="0" animBg="1"/>
          <p:bldP spid="1190" grpId="0" animBg="1"/>
          <p:bldP spid="1191" grpId="0" animBg="1"/>
          <p:bldP spid="1192" grpId="0" animBg="1"/>
          <p:bldP spid="1193" grpId="0" animBg="1"/>
          <p:bldP spid="1194" grpId="0" animBg="1"/>
          <p:bldP spid="1195" grpId="0" animBg="1"/>
          <p:bldP spid="1196" grpId="0" animBg="1"/>
          <p:bldP spid="1253" grpId="0"/>
          <p:bldP spid="1254" grpId="0"/>
          <p:bldP spid="1255" grpId="0"/>
          <p:bldP spid="1256" grpId="0"/>
          <p:bldP spid="1257" grpId="0"/>
          <p:bldP spid="1258" grpId="0"/>
          <p:bldP spid="1259" grpId="0"/>
          <p:bldP spid="1260" grpId="0"/>
          <p:bldP spid="1261" grpId="0"/>
          <p:bldP spid="1262" grpId="0"/>
          <p:bldP spid="1263" grpId="0"/>
          <p:bldP spid="1264" grpId="0"/>
          <p:bldP spid="1265" grpId="0"/>
          <p:bldP spid="1266" grpId="0"/>
          <p:bldP spid="1267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45"/>
          <p:cNvSpPr txBox="1"/>
          <p:nvPr/>
        </p:nvSpPr>
        <p:spPr>
          <a:xfrm>
            <a:off x="2055812" y="1031875"/>
            <a:ext cx="1182687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EG" sz="1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5580B81-CAC6-5C4B-9D9F-73B7C982B6B0}"/>
              </a:ext>
            </a:extLst>
          </p:cNvPr>
          <p:cNvGrpSpPr/>
          <p:nvPr/>
        </p:nvGrpSpPr>
        <p:grpSpPr>
          <a:xfrm>
            <a:off x="582612" y="3425825"/>
            <a:ext cx="1377950" cy="692150"/>
            <a:chOff x="582612" y="3425825"/>
            <a:chExt cx="1377950" cy="692150"/>
          </a:xfrm>
        </p:grpSpPr>
        <p:sp>
          <p:nvSpPr>
            <p:cNvPr id="1308" name="Google Shape;1308;p45"/>
            <p:cNvSpPr/>
            <p:nvPr/>
          </p:nvSpPr>
          <p:spPr>
            <a:xfrm>
              <a:off x="582612" y="3425825"/>
              <a:ext cx="1377950" cy="692150"/>
            </a:xfrm>
            <a:custGeom>
              <a:avLst/>
              <a:gdLst/>
              <a:ahLst/>
              <a:cxnLst/>
              <a:rect l="l" t="t" r="r" b="b"/>
              <a:pathLst>
                <a:path w="419" h="210" extrusionOk="0">
                  <a:moveTo>
                    <a:pt x="209" y="210"/>
                  </a:moveTo>
                  <a:cubicBezTo>
                    <a:pt x="325" y="210"/>
                    <a:pt x="419" y="116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94" y="210"/>
                    <a:pt x="209" y="210"/>
                  </a:cubicBezTo>
                  <a:close/>
                </a:path>
              </a:pathLst>
            </a:custGeom>
            <a:solidFill>
              <a:srgbClr val="FFCC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5"/>
            <p:cNvSpPr txBox="1"/>
            <p:nvPr/>
          </p:nvSpPr>
          <p:spPr>
            <a:xfrm>
              <a:off x="847725" y="3516312"/>
              <a:ext cx="1000125" cy="528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Montserrat"/>
                <a:buNone/>
              </a:pPr>
              <a:r>
                <a:rPr lang="en-US" sz="2800" b="1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1954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006A2F9-EDF1-B246-832E-BD53E28A96F3}"/>
              </a:ext>
            </a:extLst>
          </p:cNvPr>
          <p:cNvGrpSpPr/>
          <p:nvPr/>
        </p:nvGrpSpPr>
        <p:grpSpPr>
          <a:xfrm>
            <a:off x="1960562" y="2735262"/>
            <a:ext cx="1382712" cy="728662"/>
            <a:chOff x="1960562" y="2735262"/>
            <a:chExt cx="1382712" cy="728662"/>
          </a:xfrm>
        </p:grpSpPr>
        <p:sp>
          <p:nvSpPr>
            <p:cNvPr id="1307" name="Google Shape;1307;p45"/>
            <p:cNvSpPr/>
            <p:nvPr/>
          </p:nvSpPr>
          <p:spPr>
            <a:xfrm>
              <a:off x="1960562" y="2735262"/>
              <a:ext cx="1382712" cy="690562"/>
            </a:xfrm>
            <a:custGeom>
              <a:avLst/>
              <a:gdLst/>
              <a:ahLst/>
              <a:cxnLst/>
              <a:rect l="l" t="t" r="r" b="b"/>
              <a:pathLst>
                <a:path w="420" h="210" extrusionOk="0">
                  <a:moveTo>
                    <a:pt x="210" y="0"/>
                  </a:moveTo>
                  <a:cubicBezTo>
                    <a:pt x="94" y="0"/>
                    <a:pt x="0" y="94"/>
                    <a:pt x="0" y="210"/>
                  </a:cubicBezTo>
                  <a:cubicBezTo>
                    <a:pt x="420" y="210"/>
                    <a:pt x="420" y="210"/>
                    <a:pt x="420" y="210"/>
                  </a:cubicBezTo>
                  <a:cubicBezTo>
                    <a:pt x="420" y="94"/>
                    <a:pt x="326" y="0"/>
                    <a:pt x="210" y="0"/>
                  </a:cubicBezTo>
                  <a:close/>
                </a:path>
              </a:pathLst>
            </a:custGeom>
            <a:solidFill>
              <a:srgbClr val="FF9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5"/>
            <p:cNvSpPr txBox="1"/>
            <p:nvPr/>
          </p:nvSpPr>
          <p:spPr>
            <a:xfrm>
              <a:off x="2247900" y="2935287"/>
              <a:ext cx="1008062" cy="528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Montserrat"/>
                <a:buNone/>
              </a:pPr>
              <a:r>
                <a:rPr lang="en-US" sz="2800" b="1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1976</a:t>
              </a:r>
              <a:endParaRPr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0493C3F-BB08-F140-94F0-3CF8909987C7}"/>
              </a:ext>
            </a:extLst>
          </p:cNvPr>
          <p:cNvGrpSpPr/>
          <p:nvPr/>
        </p:nvGrpSpPr>
        <p:grpSpPr>
          <a:xfrm>
            <a:off x="3343275" y="3425825"/>
            <a:ext cx="1379537" cy="692150"/>
            <a:chOff x="3343275" y="3425825"/>
            <a:chExt cx="1379537" cy="692150"/>
          </a:xfrm>
        </p:grpSpPr>
        <p:sp>
          <p:nvSpPr>
            <p:cNvPr id="1306" name="Google Shape;1306;p45"/>
            <p:cNvSpPr/>
            <p:nvPr/>
          </p:nvSpPr>
          <p:spPr>
            <a:xfrm>
              <a:off x="3343275" y="3425825"/>
              <a:ext cx="1379537" cy="692150"/>
            </a:xfrm>
            <a:custGeom>
              <a:avLst/>
              <a:gdLst/>
              <a:ahLst/>
              <a:cxnLst/>
              <a:rect l="l" t="t" r="r" b="b"/>
              <a:pathLst>
                <a:path w="419" h="210" extrusionOk="0">
                  <a:moveTo>
                    <a:pt x="209" y="210"/>
                  </a:moveTo>
                  <a:cubicBezTo>
                    <a:pt x="325" y="210"/>
                    <a:pt x="419" y="116"/>
                    <a:pt x="4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94" y="210"/>
                    <a:pt x="209" y="210"/>
                  </a:cubicBez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5"/>
            <p:cNvSpPr txBox="1"/>
            <p:nvPr/>
          </p:nvSpPr>
          <p:spPr>
            <a:xfrm>
              <a:off x="3643312" y="3516312"/>
              <a:ext cx="1019175" cy="528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Montserrat"/>
                <a:buNone/>
              </a:pPr>
              <a:r>
                <a:rPr lang="en-US" sz="2800" b="1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1983</a:t>
              </a:r>
              <a:endParaRPr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8CD1EAA-3791-8047-90E1-EA2CFED37757}"/>
              </a:ext>
            </a:extLst>
          </p:cNvPr>
          <p:cNvGrpSpPr/>
          <p:nvPr/>
        </p:nvGrpSpPr>
        <p:grpSpPr>
          <a:xfrm>
            <a:off x="4722812" y="2735262"/>
            <a:ext cx="1377950" cy="728662"/>
            <a:chOff x="4722812" y="2735262"/>
            <a:chExt cx="1377950" cy="728662"/>
          </a:xfrm>
        </p:grpSpPr>
        <p:sp>
          <p:nvSpPr>
            <p:cNvPr id="1301" name="Google Shape;1301;p45"/>
            <p:cNvSpPr/>
            <p:nvPr/>
          </p:nvSpPr>
          <p:spPr>
            <a:xfrm>
              <a:off x="4722812" y="2735262"/>
              <a:ext cx="1377950" cy="690562"/>
            </a:xfrm>
            <a:custGeom>
              <a:avLst/>
              <a:gdLst/>
              <a:ahLst/>
              <a:cxnLst/>
              <a:rect l="l" t="t" r="r" b="b"/>
              <a:pathLst>
                <a:path w="419" h="210" extrusionOk="0">
                  <a:moveTo>
                    <a:pt x="210" y="0"/>
                  </a:moveTo>
                  <a:cubicBezTo>
                    <a:pt x="94" y="0"/>
                    <a:pt x="0" y="94"/>
                    <a:pt x="0" y="210"/>
                  </a:cubicBezTo>
                  <a:cubicBezTo>
                    <a:pt x="419" y="210"/>
                    <a:pt x="419" y="210"/>
                    <a:pt x="419" y="210"/>
                  </a:cubicBezTo>
                  <a:cubicBezTo>
                    <a:pt x="419" y="94"/>
                    <a:pt x="326" y="0"/>
                    <a:pt x="210" y="0"/>
                  </a:cubicBez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5"/>
            <p:cNvSpPr txBox="1"/>
            <p:nvPr/>
          </p:nvSpPr>
          <p:spPr>
            <a:xfrm>
              <a:off x="5024437" y="2935287"/>
              <a:ext cx="1016000" cy="528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Montserrat"/>
                <a:buNone/>
              </a:pPr>
              <a:r>
                <a:rPr lang="en-US" sz="2800" b="1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1995</a:t>
              </a:r>
              <a:endParaRPr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69D01A0-F3AE-2C4A-ADFD-14BE0E9C5AE3}"/>
              </a:ext>
            </a:extLst>
          </p:cNvPr>
          <p:cNvGrpSpPr/>
          <p:nvPr/>
        </p:nvGrpSpPr>
        <p:grpSpPr>
          <a:xfrm>
            <a:off x="6100762" y="3425825"/>
            <a:ext cx="1382712" cy="692150"/>
            <a:chOff x="6100762" y="3425825"/>
            <a:chExt cx="1382712" cy="692150"/>
          </a:xfrm>
        </p:grpSpPr>
        <p:sp>
          <p:nvSpPr>
            <p:cNvPr id="1302" name="Google Shape;1302;p45"/>
            <p:cNvSpPr/>
            <p:nvPr/>
          </p:nvSpPr>
          <p:spPr>
            <a:xfrm>
              <a:off x="6100762" y="3425825"/>
              <a:ext cx="1382712" cy="692150"/>
            </a:xfrm>
            <a:custGeom>
              <a:avLst/>
              <a:gdLst/>
              <a:ahLst/>
              <a:cxnLst/>
              <a:rect l="l" t="t" r="r" b="b"/>
              <a:pathLst>
                <a:path w="420" h="210" extrusionOk="0">
                  <a:moveTo>
                    <a:pt x="210" y="210"/>
                  </a:moveTo>
                  <a:cubicBezTo>
                    <a:pt x="326" y="210"/>
                    <a:pt x="420" y="116"/>
                    <a:pt x="4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94" y="210"/>
                    <a:pt x="210" y="210"/>
                  </a:cubicBezTo>
                  <a:close/>
                </a:path>
              </a:pathLst>
            </a:custGeom>
            <a:solidFill>
              <a:srgbClr val="69DA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5"/>
            <p:cNvSpPr txBox="1"/>
            <p:nvPr/>
          </p:nvSpPr>
          <p:spPr>
            <a:xfrm>
              <a:off x="6381750" y="3516312"/>
              <a:ext cx="1062037" cy="528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Montserrat"/>
                <a:buNone/>
              </a:pPr>
              <a:r>
                <a:rPr lang="en-US" sz="2800" b="1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2001</a:t>
              </a:r>
              <a:endParaRPr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CA769F5-9A35-3044-890F-0B71A4B37004}"/>
              </a:ext>
            </a:extLst>
          </p:cNvPr>
          <p:cNvGrpSpPr/>
          <p:nvPr/>
        </p:nvGrpSpPr>
        <p:grpSpPr>
          <a:xfrm>
            <a:off x="7483475" y="2735262"/>
            <a:ext cx="1377950" cy="728662"/>
            <a:chOff x="7483475" y="2735262"/>
            <a:chExt cx="1377950" cy="728662"/>
          </a:xfrm>
        </p:grpSpPr>
        <p:sp>
          <p:nvSpPr>
            <p:cNvPr id="1303" name="Google Shape;1303;p45"/>
            <p:cNvSpPr/>
            <p:nvPr/>
          </p:nvSpPr>
          <p:spPr>
            <a:xfrm>
              <a:off x="7483475" y="2735262"/>
              <a:ext cx="1377950" cy="690562"/>
            </a:xfrm>
            <a:custGeom>
              <a:avLst/>
              <a:gdLst/>
              <a:ahLst/>
              <a:cxnLst/>
              <a:rect l="l" t="t" r="r" b="b"/>
              <a:pathLst>
                <a:path w="419" h="210" extrusionOk="0">
                  <a:moveTo>
                    <a:pt x="210" y="0"/>
                  </a:moveTo>
                  <a:cubicBezTo>
                    <a:pt x="94" y="0"/>
                    <a:pt x="0" y="94"/>
                    <a:pt x="0" y="210"/>
                  </a:cubicBezTo>
                  <a:cubicBezTo>
                    <a:pt x="419" y="210"/>
                    <a:pt x="419" y="210"/>
                    <a:pt x="419" y="210"/>
                  </a:cubicBezTo>
                  <a:cubicBezTo>
                    <a:pt x="419" y="94"/>
                    <a:pt x="325" y="0"/>
                    <a:pt x="210" y="0"/>
                  </a:cubicBez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5"/>
            <p:cNvSpPr txBox="1"/>
            <p:nvPr/>
          </p:nvSpPr>
          <p:spPr>
            <a:xfrm>
              <a:off x="7754937" y="2935287"/>
              <a:ext cx="1027112" cy="528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Montserrat"/>
                <a:buNone/>
              </a:pPr>
              <a:r>
                <a:rPr lang="en-US" sz="2800" b="1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2013</a:t>
              </a:r>
              <a:endParaRPr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B9E9DB9-5A1D-FA44-9764-76726DCBC94C}"/>
              </a:ext>
            </a:extLst>
          </p:cNvPr>
          <p:cNvGrpSpPr/>
          <p:nvPr/>
        </p:nvGrpSpPr>
        <p:grpSpPr>
          <a:xfrm>
            <a:off x="10244137" y="2735262"/>
            <a:ext cx="1377950" cy="728662"/>
            <a:chOff x="10244137" y="2735262"/>
            <a:chExt cx="1377950" cy="728662"/>
          </a:xfrm>
        </p:grpSpPr>
        <p:sp>
          <p:nvSpPr>
            <p:cNvPr id="1305" name="Google Shape;1305;p45"/>
            <p:cNvSpPr/>
            <p:nvPr/>
          </p:nvSpPr>
          <p:spPr>
            <a:xfrm>
              <a:off x="10244137" y="2735262"/>
              <a:ext cx="1377950" cy="690562"/>
            </a:xfrm>
            <a:custGeom>
              <a:avLst/>
              <a:gdLst/>
              <a:ahLst/>
              <a:cxnLst/>
              <a:rect l="l" t="t" r="r" b="b"/>
              <a:pathLst>
                <a:path w="419" h="210" extrusionOk="0">
                  <a:moveTo>
                    <a:pt x="209" y="0"/>
                  </a:moveTo>
                  <a:cubicBezTo>
                    <a:pt x="94" y="0"/>
                    <a:pt x="0" y="94"/>
                    <a:pt x="0" y="210"/>
                  </a:cubicBezTo>
                  <a:cubicBezTo>
                    <a:pt x="419" y="210"/>
                    <a:pt x="419" y="210"/>
                    <a:pt x="419" y="210"/>
                  </a:cubicBezTo>
                  <a:cubicBezTo>
                    <a:pt x="419" y="94"/>
                    <a:pt x="325" y="0"/>
                    <a:pt x="209" y="0"/>
                  </a:cubicBez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5"/>
            <p:cNvSpPr txBox="1"/>
            <p:nvPr/>
          </p:nvSpPr>
          <p:spPr>
            <a:xfrm>
              <a:off x="10482262" y="2935287"/>
              <a:ext cx="1103312" cy="528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Montserrat"/>
                <a:buNone/>
              </a:pPr>
              <a:r>
                <a:rPr lang="en-US" sz="2800" b="1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2025</a:t>
              </a:r>
              <a:endParaRPr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9B9683E-A9E0-9E45-8677-33DB45DB34A3}"/>
              </a:ext>
            </a:extLst>
          </p:cNvPr>
          <p:cNvGrpSpPr/>
          <p:nvPr/>
        </p:nvGrpSpPr>
        <p:grpSpPr>
          <a:xfrm>
            <a:off x="8861425" y="3425825"/>
            <a:ext cx="1382712" cy="692150"/>
            <a:chOff x="8861425" y="3425825"/>
            <a:chExt cx="1382712" cy="692150"/>
          </a:xfrm>
        </p:grpSpPr>
        <p:sp>
          <p:nvSpPr>
            <p:cNvPr id="1304" name="Google Shape;1304;p45"/>
            <p:cNvSpPr/>
            <p:nvPr/>
          </p:nvSpPr>
          <p:spPr>
            <a:xfrm>
              <a:off x="8861425" y="3425825"/>
              <a:ext cx="1382712" cy="692150"/>
            </a:xfrm>
            <a:custGeom>
              <a:avLst/>
              <a:gdLst/>
              <a:ahLst/>
              <a:cxnLst/>
              <a:rect l="l" t="t" r="r" b="b"/>
              <a:pathLst>
                <a:path w="420" h="210" extrusionOk="0">
                  <a:moveTo>
                    <a:pt x="210" y="210"/>
                  </a:moveTo>
                  <a:cubicBezTo>
                    <a:pt x="326" y="210"/>
                    <a:pt x="420" y="116"/>
                    <a:pt x="4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94" y="210"/>
                    <a:pt x="210" y="210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5"/>
            <p:cNvSpPr txBox="1"/>
            <p:nvPr/>
          </p:nvSpPr>
          <p:spPr>
            <a:xfrm>
              <a:off x="9177337" y="3516312"/>
              <a:ext cx="1046162" cy="528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Montserrat"/>
                <a:buNone/>
              </a:pPr>
              <a:r>
                <a:rPr lang="en-US" sz="2800" b="1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2018</a:t>
              </a:r>
              <a:endParaRPr/>
            </a:p>
          </p:txBody>
        </p:sp>
      </p:grpSp>
      <p:sp>
        <p:nvSpPr>
          <p:cNvPr id="1318" name="Google Shape;1318;p45"/>
          <p:cNvSpPr/>
          <p:nvPr/>
        </p:nvSpPr>
        <p:spPr>
          <a:xfrm>
            <a:off x="2357437" y="5043487"/>
            <a:ext cx="581025" cy="698500"/>
          </a:xfrm>
          <a:custGeom>
            <a:avLst/>
            <a:gdLst/>
            <a:ahLst/>
            <a:cxnLst/>
            <a:rect l="l" t="t" r="r" b="b"/>
            <a:pathLst>
              <a:path w="153" h="184" extrusionOk="0">
                <a:moveTo>
                  <a:pt x="103" y="177"/>
                </a:moveTo>
                <a:cubicBezTo>
                  <a:pt x="103" y="181"/>
                  <a:pt x="100" y="184"/>
                  <a:pt x="96" y="184"/>
                </a:cubicBezTo>
                <a:cubicBezTo>
                  <a:pt x="58" y="184"/>
                  <a:pt x="58" y="184"/>
                  <a:pt x="58" y="184"/>
                </a:cubicBezTo>
                <a:cubicBezTo>
                  <a:pt x="54" y="184"/>
                  <a:pt x="51" y="181"/>
                  <a:pt x="51" y="177"/>
                </a:cubicBezTo>
                <a:cubicBezTo>
                  <a:pt x="51" y="177"/>
                  <a:pt x="51" y="177"/>
                  <a:pt x="51" y="177"/>
                </a:cubicBezTo>
                <a:cubicBezTo>
                  <a:pt x="51" y="174"/>
                  <a:pt x="54" y="171"/>
                  <a:pt x="58" y="171"/>
                </a:cubicBezTo>
                <a:cubicBezTo>
                  <a:pt x="96" y="171"/>
                  <a:pt x="96" y="171"/>
                  <a:pt x="96" y="171"/>
                </a:cubicBezTo>
                <a:cubicBezTo>
                  <a:pt x="100" y="171"/>
                  <a:pt x="103" y="174"/>
                  <a:pt x="103" y="177"/>
                </a:cubicBezTo>
                <a:close/>
                <a:moveTo>
                  <a:pt x="103" y="161"/>
                </a:moveTo>
                <a:cubicBezTo>
                  <a:pt x="103" y="157"/>
                  <a:pt x="100" y="154"/>
                  <a:pt x="96" y="154"/>
                </a:cubicBezTo>
                <a:cubicBezTo>
                  <a:pt x="58" y="154"/>
                  <a:pt x="58" y="154"/>
                  <a:pt x="58" y="154"/>
                </a:cubicBezTo>
                <a:cubicBezTo>
                  <a:pt x="54" y="154"/>
                  <a:pt x="51" y="157"/>
                  <a:pt x="51" y="161"/>
                </a:cubicBezTo>
                <a:cubicBezTo>
                  <a:pt x="51" y="161"/>
                  <a:pt x="51" y="161"/>
                  <a:pt x="51" y="161"/>
                </a:cubicBezTo>
                <a:cubicBezTo>
                  <a:pt x="51" y="164"/>
                  <a:pt x="54" y="167"/>
                  <a:pt x="58" y="167"/>
                </a:cubicBezTo>
                <a:cubicBezTo>
                  <a:pt x="96" y="167"/>
                  <a:pt x="96" y="167"/>
                  <a:pt x="96" y="167"/>
                </a:cubicBezTo>
                <a:cubicBezTo>
                  <a:pt x="100" y="167"/>
                  <a:pt x="103" y="164"/>
                  <a:pt x="103" y="161"/>
                </a:cubicBezTo>
                <a:close/>
                <a:moveTo>
                  <a:pt x="83" y="91"/>
                </a:moveTo>
                <a:cubicBezTo>
                  <a:pt x="75" y="91"/>
                  <a:pt x="75" y="91"/>
                  <a:pt x="75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3" y="150"/>
                  <a:pt x="75" y="150"/>
                  <a:pt x="77" y="150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9" y="150"/>
                  <a:pt x="81" y="150"/>
                  <a:pt x="83" y="150"/>
                </a:cubicBezTo>
                <a:lnTo>
                  <a:pt x="83" y="91"/>
                </a:lnTo>
                <a:close/>
                <a:moveTo>
                  <a:pt x="56" y="66"/>
                </a:moveTo>
                <a:cubicBezTo>
                  <a:pt x="51" y="66"/>
                  <a:pt x="47" y="70"/>
                  <a:pt x="47" y="76"/>
                </a:cubicBezTo>
                <a:cubicBezTo>
                  <a:pt x="47" y="81"/>
                  <a:pt x="51" y="85"/>
                  <a:pt x="56" y="85"/>
                </a:cubicBezTo>
                <a:cubicBezTo>
                  <a:pt x="65" y="85"/>
                  <a:pt x="65" y="85"/>
                  <a:pt x="65" y="85"/>
                </a:cubicBezTo>
                <a:cubicBezTo>
                  <a:pt x="65" y="76"/>
                  <a:pt x="65" y="76"/>
                  <a:pt x="65" y="76"/>
                </a:cubicBezTo>
                <a:cubicBezTo>
                  <a:pt x="65" y="70"/>
                  <a:pt x="61" y="66"/>
                  <a:pt x="56" y="66"/>
                </a:cubicBezTo>
                <a:close/>
                <a:moveTo>
                  <a:pt x="107" y="76"/>
                </a:moveTo>
                <a:cubicBezTo>
                  <a:pt x="107" y="70"/>
                  <a:pt x="103" y="66"/>
                  <a:pt x="98" y="66"/>
                </a:cubicBezTo>
                <a:cubicBezTo>
                  <a:pt x="93" y="66"/>
                  <a:pt x="89" y="70"/>
                  <a:pt x="89" y="76"/>
                </a:cubicBezTo>
                <a:cubicBezTo>
                  <a:pt x="89" y="85"/>
                  <a:pt x="89" y="85"/>
                  <a:pt x="89" y="85"/>
                </a:cubicBezTo>
                <a:cubicBezTo>
                  <a:pt x="98" y="85"/>
                  <a:pt x="98" y="85"/>
                  <a:pt x="98" y="85"/>
                </a:cubicBezTo>
                <a:cubicBezTo>
                  <a:pt x="103" y="85"/>
                  <a:pt x="107" y="81"/>
                  <a:pt x="107" y="76"/>
                </a:cubicBezTo>
                <a:close/>
                <a:moveTo>
                  <a:pt x="128" y="59"/>
                </a:moveTo>
                <a:cubicBezTo>
                  <a:pt x="124" y="43"/>
                  <a:pt x="104" y="25"/>
                  <a:pt x="77" y="25"/>
                </a:cubicBezTo>
                <a:cubicBezTo>
                  <a:pt x="50" y="25"/>
                  <a:pt x="30" y="43"/>
                  <a:pt x="26" y="59"/>
                </a:cubicBezTo>
                <a:cubicBezTo>
                  <a:pt x="23" y="71"/>
                  <a:pt x="26" y="83"/>
                  <a:pt x="32" y="95"/>
                </a:cubicBezTo>
                <a:cubicBezTo>
                  <a:pt x="37" y="105"/>
                  <a:pt x="43" y="113"/>
                  <a:pt x="48" y="124"/>
                </a:cubicBezTo>
                <a:cubicBezTo>
                  <a:pt x="50" y="130"/>
                  <a:pt x="51" y="138"/>
                  <a:pt x="52" y="144"/>
                </a:cubicBezTo>
                <a:cubicBezTo>
                  <a:pt x="54" y="149"/>
                  <a:pt x="55" y="150"/>
                  <a:pt x="61" y="150"/>
                </a:cubicBezTo>
                <a:cubicBezTo>
                  <a:pt x="62" y="150"/>
                  <a:pt x="64" y="150"/>
                  <a:pt x="65" y="150"/>
                </a:cubicBezTo>
                <a:cubicBezTo>
                  <a:pt x="65" y="91"/>
                  <a:pt x="65" y="91"/>
                  <a:pt x="65" y="91"/>
                </a:cubicBezTo>
                <a:cubicBezTo>
                  <a:pt x="56" y="91"/>
                  <a:pt x="56" y="91"/>
                  <a:pt x="56" y="91"/>
                </a:cubicBezTo>
                <a:cubicBezTo>
                  <a:pt x="52" y="91"/>
                  <a:pt x="48" y="89"/>
                  <a:pt x="45" y="86"/>
                </a:cubicBezTo>
                <a:cubicBezTo>
                  <a:pt x="42" y="83"/>
                  <a:pt x="41" y="80"/>
                  <a:pt x="41" y="76"/>
                </a:cubicBezTo>
                <a:cubicBezTo>
                  <a:pt x="41" y="71"/>
                  <a:pt x="42" y="68"/>
                  <a:pt x="45" y="65"/>
                </a:cubicBezTo>
                <a:cubicBezTo>
                  <a:pt x="48" y="62"/>
                  <a:pt x="52" y="60"/>
                  <a:pt x="56" y="60"/>
                </a:cubicBezTo>
                <a:cubicBezTo>
                  <a:pt x="64" y="60"/>
                  <a:pt x="71" y="67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85"/>
                  <a:pt x="71" y="85"/>
                  <a:pt x="71" y="85"/>
                </a:cubicBezTo>
                <a:cubicBezTo>
                  <a:pt x="75" y="85"/>
                  <a:pt x="75" y="85"/>
                  <a:pt x="75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83" y="75"/>
                  <a:pt x="83" y="75"/>
                  <a:pt x="83" y="75"/>
                </a:cubicBezTo>
                <a:cubicBezTo>
                  <a:pt x="83" y="75"/>
                  <a:pt x="83" y="75"/>
                  <a:pt x="83" y="75"/>
                </a:cubicBezTo>
                <a:cubicBezTo>
                  <a:pt x="83" y="71"/>
                  <a:pt x="85" y="68"/>
                  <a:pt x="88" y="65"/>
                </a:cubicBezTo>
                <a:cubicBezTo>
                  <a:pt x="90" y="62"/>
                  <a:pt x="94" y="60"/>
                  <a:pt x="98" y="60"/>
                </a:cubicBezTo>
                <a:cubicBezTo>
                  <a:pt x="102" y="60"/>
                  <a:pt x="106" y="62"/>
                  <a:pt x="109" y="65"/>
                </a:cubicBezTo>
                <a:cubicBezTo>
                  <a:pt x="112" y="68"/>
                  <a:pt x="113" y="71"/>
                  <a:pt x="113" y="76"/>
                </a:cubicBezTo>
                <a:cubicBezTo>
                  <a:pt x="113" y="80"/>
                  <a:pt x="112" y="83"/>
                  <a:pt x="109" y="86"/>
                </a:cubicBezTo>
                <a:cubicBezTo>
                  <a:pt x="106" y="89"/>
                  <a:pt x="102" y="91"/>
                  <a:pt x="98" y="91"/>
                </a:cubicBezTo>
                <a:cubicBezTo>
                  <a:pt x="89" y="91"/>
                  <a:pt x="89" y="91"/>
                  <a:pt x="89" y="91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90" y="150"/>
                  <a:pt x="92" y="150"/>
                  <a:pt x="93" y="150"/>
                </a:cubicBezTo>
                <a:cubicBezTo>
                  <a:pt x="99" y="150"/>
                  <a:pt x="101" y="149"/>
                  <a:pt x="102" y="144"/>
                </a:cubicBezTo>
                <a:cubicBezTo>
                  <a:pt x="103" y="138"/>
                  <a:pt x="104" y="130"/>
                  <a:pt x="106" y="124"/>
                </a:cubicBezTo>
                <a:cubicBezTo>
                  <a:pt x="111" y="113"/>
                  <a:pt x="117" y="105"/>
                  <a:pt x="122" y="95"/>
                </a:cubicBezTo>
                <a:cubicBezTo>
                  <a:pt x="128" y="83"/>
                  <a:pt x="131" y="71"/>
                  <a:pt x="128" y="59"/>
                </a:cubicBezTo>
                <a:close/>
                <a:moveTo>
                  <a:pt x="83" y="6"/>
                </a:moveTo>
                <a:cubicBezTo>
                  <a:pt x="83" y="3"/>
                  <a:pt x="80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4" y="0"/>
                  <a:pt x="71" y="3"/>
                  <a:pt x="71" y="6"/>
                </a:cubicBezTo>
                <a:cubicBezTo>
                  <a:pt x="71" y="16"/>
                  <a:pt x="71" y="16"/>
                  <a:pt x="71" y="16"/>
                </a:cubicBezTo>
                <a:cubicBezTo>
                  <a:pt x="71" y="19"/>
                  <a:pt x="74" y="22"/>
                  <a:pt x="77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80" y="22"/>
                  <a:pt x="83" y="19"/>
                  <a:pt x="83" y="16"/>
                </a:cubicBezTo>
                <a:lnTo>
                  <a:pt x="83" y="6"/>
                </a:lnTo>
                <a:close/>
                <a:moveTo>
                  <a:pt x="114" y="15"/>
                </a:moveTo>
                <a:cubicBezTo>
                  <a:pt x="115" y="12"/>
                  <a:pt x="114" y="9"/>
                  <a:pt x="111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09" y="6"/>
                  <a:pt x="105" y="7"/>
                  <a:pt x="104" y="10"/>
                </a:cubicBezTo>
                <a:cubicBezTo>
                  <a:pt x="99" y="19"/>
                  <a:pt x="99" y="19"/>
                  <a:pt x="99" y="19"/>
                </a:cubicBezTo>
                <a:cubicBezTo>
                  <a:pt x="97" y="22"/>
                  <a:pt x="98" y="25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4" y="28"/>
                  <a:pt x="107" y="27"/>
                  <a:pt x="109" y="24"/>
                </a:cubicBezTo>
                <a:lnTo>
                  <a:pt x="114" y="15"/>
                </a:lnTo>
                <a:close/>
                <a:moveTo>
                  <a:pt x="136" y="33"/>
                </a:moveTo>
                <a:cubicBezTo>
                  <a:pt x="139" y="31"/>
                  <a:pt x="139" y="28"/>
                  <a:pt x="137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35" y="23"/>
                  <a:pt x="131" y="23"/>
                  <a:pt x="129" y="25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19" y="34"/>
                  <a:pt x="119" y="37"/>
                  <a:pt x="121" y="40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23" y="42"/>
                  <a:pt x="126" y="42"/>
                  <a:pt x="129" y="40"/>
                </a:cubicBezTo>
                <a:lnTo>
                  <a:pt x="136" y="33"/>
                </a:lnTo>
                <a:close/>
                <a:moveTo>
                  <a:pt x="148" y="61"/>
                </a:moveTo>
                <a:cubicBezTo>
                  <a:pt x="151" y="60"/>
                  <a:pt x="153" y="57"/>
                  <a:pt x="153" y="54"/>
                </a:cubicBezTo>
                <a:cubicBezTo>
                  <a:pt x="153" y="54"/>
                  <a:pt x="153" y="54"/>
                  <a:pt x="153" y="54"/>
                </a:cubicBezTo>
                <a:cubicBezTo>
                  <a:pt x="152" y="51"/>
                  <a:pt x="149" y="49"/>
                  <a:pt x="146" y="50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3" y="52"/>
                  <a:pt x="131" y="55"/>
                  <a:pt x="132" y="58"/>
                </a:cubicBezTo>
                <a:cubicBezTo>
                  <a:pt x="132" y="58"/>
                  <a:pt x="132" y="58"/>
                  <a:pt x="132" y="58"/>
                </a:cubicBezTo>
                <a:cubicBezTo>
                  <a:pt x="132" y="61"/>
                  <a:pt x="135" y="63"/>
                  <a:pt x="138" y="62"/>
                </a:cubicBezTo>
                <a:lnTo>
                  <a:pt x="148" y="61"/>
                </a:lnTo>
                <a:close/>
                <a:moveTo>
                  <a:pt x="146" y="90"/>
                </a:moveTo>
                <a:cubicBezTo>
                  <a:pt x="149" y="91"/>
                  <a:pt x="152" y="89"/>
                  <a:pt x="152" y="86"/>
                </a:cubicBezTo>
                <a:cubicBezTo>
                  <a:pt x="152" y="86"/>
                  <a:pt x="152" y="86"/>
                  <a:pt x="152" y="86"/>
                </a:cubicBezTo>
                <a:cubicBezTo>
                  <a:pt x="153" y="83"/>
                  <a:pt x="151" y="80"/>
                  <a:pt x="148" y="79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35" y="77"/>
                  <a:pt x="132" y="79"/>
                  <a:pt x="131" y="82"/>
                </a:cubicBezTo>
                <a:cubicBezTo>
                  <a:pt x="131" y="82"/>
                  <a:pt x="131" y="82"/>
                  <a:pt x="131" y="82"/>
                </a:cubicBezTo>
                <a:cubicBezTo>
                  <a:pt x="131" y="85"/>
                  <a:pt x="133" y="88"/>
                  <a:pt x="136" y="88"/>
                </a:cubicBezTo>
                <a:lnTo>
                  <a:pt x="146" y="90"/>
                </a:lnTo>
                <a:close/>
                <a:moveTo>
                  <a:pt x="45" y="24"/>
                </a:moveTo>
                <a:cubicBezTo>
                  <a:pt x="46" y="27"/>
                  <a:pt x="50" y="28"/>
                  <a:pt x="52" y="26"/>
                </a:cubicBezTo>
                <a:cubicBezTo>
                  <a:pt x="52" y="26"/>
                  <a:pt x="52" y="26"/>
                  <a:pt x="52" y="26"/>
                </a:cubicBezTo>
                <a:cubicBezTo>
                  <a:pt x="55" y="25"/>
                  <a:pt x="56" y="22"/>
                  <a:pt x="54" y="19"/>
                </a:cubicBezTo>
                <a:cubicBezTo>
                  <a:pt x="50" y="10"/>
                  <a:pt x="50" y="10"/>
                  <a:pt x="50" y="10"/>
                </a:cubicBezTo>
                <a:cubicBezTo>
                  <a:pt x="48" y="7"/>
                  <a:pt x="45" y="6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39" y="9"/>
                  <a:pt x="38" y="12"/>
                  <a:pt x="40" y="15"/>
                </a:cubicBezTo>
                <a:lnTo>
                  <a:pt x="45" y="24"/>
                </a:lnTo>
                <a:close/>
                <a:moveTo>
                  <a:pt x="25" y="40"/>
                </a:moveTo>
                <a:cubicBezTo>
                  <a:pt x="27" y="42"/>
                  <a:pt x="31" y="42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5" y="37"/>
                  <a:pt x="34" y="34"/>
                  <a:pt x="32" y="32"/>
                </a:cubicBezTo>
                <a:cubicBezTo>
                  <a:pt x="24" y="25"/>
                  <a:pt x="24" y="25"/>
                  <a:pt x="24" y="25"/>
                </a:cubicBezTo>
                <a:cubicBezTo>
                  <a:pt x="22" y="23"/>
                  <a:pt x="19" y="23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4" y="28"/>
                  <a:pt x="15" y="31"/>
                  <a:pt x="17" y="33"/>
                </a:cubicBezTo>
                <a:lnTo>
                  <a:pt x="25" y="40"/>
                </a:lnTo>
                <a:close/>
                <a:moveTo>
                  <a:pt x="15" y="62"/>
                </a:moveTo>
                <a:cubicBezTo>
                  <a:pt x="18" y="63"/>
                  <a:pt x="21" y="61"/>
                  <a:pt x="22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55"/>
                  <a:pt x="20" y="52"/>
                  <a:pt x="17" y="51"/>
                </a:cubicBezTo>
                <a:cubicBezTo>
                  <a:pt x="7" y="50"/>
                  <a:pt x="7" y="50"/>
                  <a:pt x="7" y="50"/>
                </a:cubicBezTo>
                <a:cubicBezTo>
                  <a:pt x="4" y="49"/>
                  <a:pt x="1" y="51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7"/>
                  <a:pt x="2" y="60"/>
                  <a:pt x="5" y="61"/>
                </a:cubicBezTo>
                <a:lnTo>
                  <a:pt x="15" y="62"/>
                </a:lnTo>
                <a:close/>
                <a:moveTo>
                  <a:pt x="18" y="88"/>
                </a:moveTo>
                <a:cubicBezTo>
                  <a:pt x="21" y="88"/>
                  <a:pt x="23" y="85"/>
                  <a:pt x="22" y="82"/>
                </a:cubicBezTo>
                <a:cubicBezTo>
                  <a:pt x="22" y="82"/>
                  <a:pt x="22" y="82"/>
                  <a:pt x="22" y="82"/>
                </a:cubicBezTo>
                <a:cubicBezTo>
                  <a:pt x="21" y="79"/>
                  <a:pt x="18" y="77"/>
                  <a:pt x="15" y="77"/>
                </a:cubicBezTo>
                <a:cubicBezTo>
                  <a:pt x="5" y="79"/>
                  <a:pt x="5" y="79"/>
                  <a:pt x="5" y="79"/>
                </a:cubicBezTo>
                <a:cubicBezTo>
                  <a:pt x="2" y="80"/>
                  <a:pt x="0" y="83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2" y="89"/>
                  <a:pt x="4" y="91"/>
                  <a:pt x="7" y="90"/>
                </a:cubicBezTo>
                <a:lnTo>
                  <a:pt x="18" y="88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9" name="Google Shape;1319;p45"/>
          <p:cNvSpPr/>
          <p:nvPr/>
        </p:nvSpPr>
        <p:spPr>
          <a:xfrm>
            <a:off x="5005387" y="5199062"/>
            <a:ext cx="814387" cy="542925"/>
          </a:xfrm>
          <a:custGeom>
            <a:avLst/>
            <a:gdLst/>
            <a:ahLst/>
            <a:cxnLst/>
            <a:rect l="l" t="t" r="r" b="b"/>
            <a:pathLst>
              <a:path w="215" h="143" extrusionOk="0">
                <a:moveTo>
                  <a:pt x="171" y="14"/>
                </a:moveTo>
                <a:cubicBezTo>
                  <a:pt x="191" y="63"/>
                  <a:pt x="191" y="63"/>
                  <a:pt x="191" y="63"/>
                </a:cubicBezTo>
                <a:cubicBezTo>
                  <a:pt x="166" y="74"/>
                  <a:pt x="166" y="74"/>
                  <a:pt x="166" y="74"/>
                </a:cubicBezTo>
                <a:cubicBezTo>
                  <a:pt x="153" y="63"/>
                  <a:pt x="113" y="28"/>
                  <a:pt x="109" y="28"/>
                </a:cubicBezTo>
                <a:cubicBezTo>
                  <a:pt x="106" y="28"/>
                  <a:pt x="94" y="32"/>
                  <a:pt x="92" y="33"/>
                </a:cubicBezTo>
                <a:cubicBezTo>
                  <a:pt x="92" y="33"/>
                  <a:pt x="85" y="35"/>
                  <a:pt x="78" y="35"/>
                </a:cubicBezTo>
                <a:cubicBezTo>
                  <a:pt x="75" y="35"/>
                  <a:pt x="73" y="34"/>
                  <a:pt x="71" y="33"/>
                </a:cubicBezTo>
                <a:cubicBezTo>
                  <a:pt x="69" y="32"/>
                  <a:pt x="69" y="31"/>
                  <a:pt x="69" y="30"/>
                </a:cubicBezTo>
                <a:cubicBezTo>
                  <a:pt x="69" y="27"/>
                  <a:pt x="72" y="25"/>
                  <a:pt x="73" y="24"/>
                </a:cubicBezTo>
                <a:cubicBezTo>
                  <a:pt x="84" y="18"/>
                  <a:pt x="112" y="8"/>
                  <a:pt x="115" y="7"/>
                </a:cubicBezTo>
                <a:cubicBezTo>
                  <a:pt x="115" y="7"/>
                  <a:pt x="115" y="7"/>
                  <a:pt x="116" y="7"/>
                </a:cubicBezTo>
                <a:cubicBezTo>
                  <a:pt x="122" y="7"/>
                  <a:pt x="166" y="13"/>
                  <a:pt x="171" y="14"/>
                </a:cubicBezTo>
                <a:close/>
                <a:moveTo>
                  <a:pt x="188" y="0"/>
                </a:moveTo>
                <a:cubicBezTo>
                  <a:pt x="188" y="0"/>
                  <a:pt x="187" y="0"/>
                  <a:pt x="186" y="0"/>
                </a:cubicBezTo>
                <a:cubicBezTo>
                  <a:pt x="178" y="4"/>
                  <a:pt x="178" y="4"/>
                  <a:pt x="178" y="4"/>
                </a:cubicBezTo>
                <a:cubicBezTo>
                  <a:pt x="177" y="4"/>
                  <a:pt x="176" y="5"/>
                  <a:pt x="175" y="7"/>
                </a:cubicBezTo>
                <a:cubicBezTo>
                  <a:pt x="175" y="8"/>
                  <a:pt x="174" y="9"/>
                  <a:pt x="175" y="11"/>
                </a:cubicBezTo>
                <a:cubicBezTo>
                  <a:pt x="196" y="63"/>
                  <a:pt x="196" y="63"/>
                  <a:pt x="196" y="63"/>
                </a:cubicBezTo>
                <a:cubicBezTo>
                  <a:pt x="197" y="66"/>
                  <a:pt x="200" y="67"/>
                  <a:pt x="203" y="66"/>
                </a:cubicBezTo>
                <a:cubicBezTo>
                  <a:pt x="211" y="63"/>
                  <a:pt x="211" y="63"/>
                  <a:pt x="211" y="63"/>
                </a:cubicBezTo>
                <a:cubicBezTo>
                  <a:pt x="212" y="62"/>
                  <a:pt x="214" y="61"/>
                  <a:pt x="214" y="60"/>
                </a:cubicBezTo>
                <a:cubicBezTo>
                  <a:pt x="215" y="58"/>
                  <a:pt x="215" y="57"/>
                  <a:pt x="214" y="56"/>
                </a:cubicBezTo>
                <a:cubicBezTo>
                  <a:pt x="194" y="3"/>
                  <a:pt x="194" y="3"/>
                  <a:pt x="194" y="3"/>
                </a:cubicBezTo>
                <a:cubicBezTo>
                  <a:pt x="193" y="1"/>
                  <a:pt x="191" y="0"/>
                  <a:pt x="188" y="0"/>
                </a:cubicBezTo>
                <a:close/>
                <a:moveTo>
                  <a:pt x="1" y="71"/>
                </a:moveTo>
                <a:cubicBezTo>
                  <a:pt x="0" y="73"/>
                  <a:pt x="1" y="74"/>
                  <a:pt x="2" y="75"/>
                </a:cubicBezTo>
                <a:cubicBezTo>
                  <a:pt x="3" y="77"/>
                  <a:pt x="4" y="77"/>
                  <a:pt x="6" y="77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78"/>
                  <a:pt x="20" y="76"/>
                  <a:pt x="20" y="73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3"/>
                  <a:pt x="24" y="11"/>
                  <a:pt x="23" y="10"/>
                </a:cubicBezTo>
                <a:cubicBezTo>
                  <a:pt x="22" y="9"/>
                  <a:pt x="21" y="8"/>
                  <a:pt x="2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0" y="8"/>
                </a:cubicBezTo>
                <a:cubicBezTo>
                  <a:pt x="8" y="8"/>
                  <a:pt x="5" y="10"/>
                  <a:pt x="5" y="13"/>
                </a:cubicBezTo>
                <a:lnTo>
                  <a:pt x="1" y="71"/>
                </a:lnTo>
                <a:close/>
                <a:moveTo>
                  <a:pt x="88" y="123"/>
                </a:moveTo>
                <a:cubicBezTo>
                  <a:pt x="88" y="122"/>
                  <a:pt x="87" y="120"/>
                  <a:pt x="85" y="118"/>
                </a:cubicBezTo>
                <a:cubicBezTo>
                  <a:pt x="81" y="115"/>
                  <a:pt x="78" y="116"/>
                  <a:pt x="74" y="120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66" y="130"/>
                  <a:pt x="66" y="130"/>
                  <a:pt x="66" y="130"/>
                </a:cubicBezTo>
                <a:cubicBezTo>
                  <a:pt x="62" y="135"/>
                  <a:pt x="66" y="140"/>
                  <a:pt x="68" y="141"/>
                </a:cubicBezTo>
                <a:cubicBezTo>
                  <a:pt x="69" y="142"/>
                  <a:pt x="71" y="143"/>
                  <a:pt x="72" y="143"/>
                </a:cubicBezTo>
                <a:cubicBezTo>
                  <a:pt x="75" y="143"/>
                  <a:pt x="77" y="142"/>
                  <a:pt x="79" y="140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86" y="130"/>
                  <a:pt x="86" y="130"/>
                  <a:pt x="86" y="130"/>
                </a:cubicBezTo>
                <a:cubicBezTo>
                  <a:pt x="88" y="128"/>
                  <a:pt x="89" y="126"/>
                  <a:pt x="88" y="123"/>
                </a:cubicBezTo>
                <a:close/>
                <a:moveTo>
                  <a:pt x="47" y="120"/>
                </a:moveTo>
                <a:cubicBezTo>
                  <a:pt x="44" y="124"/>
                  <a:pt x="45" y="127"/>
                  <a:pt x="49" y="131"/>
                </a:cubicBezTo>
                <a:cubicBezTo>
                  <a:pt x="53" y="134"/>
                  <a:pt x="57" y="133"/>
                  <a:pt x="60" y="129"/>
                </a:cubicBezTo>
                <a:cubicBezTo>
                  <a:pt x="70" y="117"/>
                  <a:pt x="70" y="117"/>
                  <a:pt x="70" y="117"/>
                </a:cubicBezTo>
                <a:cubicBezTo>
                  <a:pt x="75" y="111"/>
                  <a:pt x="70" y="107"/>
                  <a:pt x="69" y="105"/>
                </a:cubicBezTo>
                <a:cubicBezTo>
                  <a:pt x="65" y="102"/>
                  <a:pt x="61" y="103"/>
                  <a:pt x="58" y="107"/>
                </a:cubicBezTo>
                <a:cubicBezTo>
                  <a:pt x="52" y="114"/>
                  <a:pt x="52" y="114"/>
                  <a:pt x="52" y="114"/>
                </a:cubicBezTo>
                <a:cubicBezTo>
                  <a:pt x="52" y="114"/>
                  <a:pt x="52" y="114"/>
                  <a:pt x="52" y="114"/>
                </a:cubicBezTo>
                <a:cubicBezTo>
                  <a:pt x="52" y="114"/>
                  <a:pt x="52" y="114"/>
                  <a:pt x="52" y="114"/>
                </a:cubicBezTo>
                <a:lnTo>
                  <a:pt x="47" y="120"/>
                </a:lnTo>
                <a:close/>
                <a:moveTo>
                  <a:pt x="32" y="105"/>
                </a:moveTo>
                <a:cubicBezTo>
                  <a:pt x="30" y="107"/>
                  <a:pt x="30" y="110"/>
                  <a:pt x="30" y="112"/>
                </a:cubicBezTo>
                <a:cubicBezTo>
                  <a:pt x="30" y="114"/>
                  <a:pt x="32" y="115"/>
                  <a:pt x="33" y="117"/>
                </a:cubicBezTo>
                <a:cubicBezTo>
                  <a:pt x="37" y="120"/>
                  <a:pt x="41" y="119"/>
                  <a:pt x="44" y="115"/>
                </a:cubicBezTo>
                <a:cubicBezTo>
                  <a:pt x="55" y="102"/>
                  <a:pt x="55" y="102"/>
                  <a:pt x="55" y="102"/>
                </a:cubicBezTo>
                <a:cubicBezTo>
                  <a:pt x="57" y="100"/>
                  <a:pt x="58" y="98"/>
                  <a:pt x="57" y="96"/>
                </a:cubicBezTo>
                <a:cubicBezTo>
                  <a:pt x="57" y="94"/>
                  <a:pt x="56" y="92"/>
                  <a:pt x="54" y="91"/>
                </a:cubicBezTo>
                <a:cubicBezTo>
                  <a:pt x="50" y="88"/>
                  <a:pt x="47" y="88"/>
                  <a:pt x="43" y="92"/>
                </a:cubicBezTo>
                <a:cubicBezTo>
                  <a:pt x="38" y="99"/>
                  <a:pt x="38" y="99"/>
                  <a:pt x="38" y="99"/>
                </a:cubicBezTo>
                <a:cubicBezTo>
                  <a:pt x="38" y="99"/>
                  <a:pt x="38" y="99"/>
                  <a:pt x="38" y="99"/>
                </a:cubicBezTo>
                <a:cubicBezTo>
                  <a:pt x="37" y="100"/>
                  <a:pt x="37" y="100"/>
                  <a:pt x="37" y="100"/>
                </a:cubicBezTo>
                <a:lnTo>
                  <a:pt x="32" y="105"/>
                </a:lnTo>
                <a:close/>
                <a:moveTo>
                  <a:pt x="30" y="101"/>
                </a:moveTo>
                <a:cubicBezTo>
                  <a:pt x="41" y="87"/>
                  <a:pt x="41" y="87"/>
                  <a:pt x="41" y="87"/>
                </a:cubicBezTo>
                <a:cubicBezTo>
                  <a:pt x="45" y="82"/>
                  <a:pt x="41" y="77"/>
                  <a:pt x="39" y="76"/>
                </a:cubicBezTo>
                <a:cubicBezTo>
                  <a:pt x="36" y="73"/>
                  <a:pt x="32" y="73"/>
                  <a:pt x="28" y="77"/>
                </a:cubicBezTo>
                <a:cubicBezTo>
                  <a:pt x="25" y="82"/>
                  <a:pt x="25" y="82"/>
                  <a:pt x="25" y="82"/>
                </a:cubicBezTo>
                <a:cubicBezTo>
                  <a:pt x="25" y="82"/>
                  <a:pt x="25" y="82"/>
                  <a:pt x="25" y="82"/>
                </a:cubicBezTo>
                <a:cubicBezTo>
                  <a:pt x="24" y="83"/>
                  <a:pt x="24" y="83"/>
                  <a:pt x="24" y="83"/>
                </a:cubicBezTo>
                <a:cubicBezTo>
                  <a:pt x="19" y="89"/>
                  <a:pt x="19" y="89"/>
                  <a:pt x="19" y="89"/>
                </a:cubicBezTo>
                <a:cubicBezTo>
                  <a:pt x="17" y="91"/>
                  <a:pt x="16" y="93"/>
                  <a:pt x="17" y="95"/>
                </a:cubicBezTo>
                <a:cubicBezTo>
                  <a:pt x="17" y="97"/>
                  <a:pt x="18" y="99"/>
                  <a:pt x="19" y="99"/>
                </a:cubicBezTo>
                <a:cubicBezTo>
                  <a:pt x="21" y="101"/>
                  <a:pt x="23" y="102"/>
                  <a:pt x="25" y="102"/>
                </a:cubicBezTo>
                <a:cubicBezTo>
                  <a:pt x="27" y="102"/>
                  <a:pt x="28" y="102"/>
                  <a:pt x="30" y="101"/>
                </a:cubicBezTo>
                <a:close/>
                <a:moveTo>
                  <a:pt x="163" y="89"/>
                </a:moveTo>
                <a:cubicBezTo>
                  <a:pt x="165" y="86"/>
                  <a:pt x="167" y="82"/>
                  <a:pt x="162" y="78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38" y="56"/>
                  <a:pt x="114" y="36"/>
                  <a:pt x="109" y="33"/>
                </a:cubicBezTo>
                <a:cubicBezTo>
                  <a:pt x="106" y="34"/>
                  <a:pt x="99" y="36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38"/>
                  <a:pt x="85" y="40"/>
                  <a:pt x="78" y="40"/>
                </a:cubicBezTo>
                <a:cubicBezTo>
                  <a:pt x="74" y="40"/>
                  <a:pt x="71" y="39"/>
                  <a:pt x="68" y="38"/>
                </a:cubicBezTo>
                <a:cubicBezTo>
                  <a:pt x="64" y="35"/>
                  <a:pt x="64" y="31"/>
                  <a:pt x="64" y="30"/>
                </a:cubicBezTo>
                <a:cubicBezTo>
                  <a:pt x="64" y="25"/>
                  <a:pt x="68" y="21"/>
                  <a:pt x="70" y="20"/>
                </a:cubicBezTo>
                <a:cubicBezTo>
                  <a:pt x="30" y="14"/>
                  <a:pt x="30" y="14"/>
                  <a:pt x="30" y="14"/>
                </a:cubicBezTo>
                <a:cubicBezTo>
                  <a:pt x="26" y="73"/>
                  <a:pt x="26" y="73"/>
                  <a:pt x="26" y="73"/>
                </a:cubicBezTo>
                <a:cubicBezTo>
                  <a:pt x="29" y="70"/>
                  <a:pt x="32" y="69"/>
                  <a:pt x="35" y="69"/>
                </a:cubicBezTo>
                <a:cubicBezTo>
                  <a:pt x="37" y="69"/>
                  <a:pt x="40" y="70"/>
                  <a:pt x="43" y="72"/>
                </a:cubicBezTo>
                <a:cubicBezTo>
                  <a:pt x="46" y="75"/>
                  <a:pt x="48" y="79"/>
                  <a:pt x="48" y="84"/>
                </a:cubicBezTo>
                <a:cubicBezTo>
                  <a:pt x="51" y="83"/>
                  <a:pt x="54" y="84"/>
                  <a:pt x="57" y="87"/>
                </a:cubicBezTo>
                <a:cubicBezTo>
                  <a:pt x="61" y="90"/>
                  <a:pt x="63" y="94"/>
                  <a:pt x="62" y="99"/>
                </a:cubicBezTo>
                <a:cubicBezTo>
                  <a:pt x="66" y="98"/>
                  <a:pt x="69" y="99"/>
                  <a:pt x="72" y="102"/>
                </a:cubicBezTo>
                <a:cubicBezTo>
                  <a:pt x="75" y="104"/>
                  <a:pt x="77" y="108"/>
                  <a:pt x="77" y="112"/>
                </a:cubicBezTo>
                <a:cubicBezTo>
                  <a:pt x="81" y="111"/>
                  <a:pt x="85" y="112"/>
                  <a:pt x="88" y="114"/>
                </a:cubicBezTo>
                <a:cubicBezTo>
                  <a:pt x="93" y="118"/>
                  <a:pt x="95" y="124"/>
                  <a:pt x="93" y="129"/>
                </a:cubicBezTo>
                <a:cubicBezTo>
                  <a:pt x="96" y="132"/>
                  <a:pt x="96" y="132"/>
                  <a:pt x="96" y="132"/>
                </a:cubicBezTo>
                <a:cubicBezTo>
                  <a:pt x="97" y="132"/>
                  <a:pt x="97" y="132"/>
                  <a:pt x="97" y="132"/>
                </a:cubicBezTo>
                <a:cubicBezTo>
                  <a:pt x="97" y="132"/>
                  <a:pt x="97" y="132"/>
                  <a:pt x="97" y="132"/>
                </a:cubicBezTo>
                <a:cubicBezTo>
                  <a:pt x="99" y="133"/>
                  <a:pt x="100" y="134"/>
                  <a:pt x="102" y="134"/>
                </a:cubicBezTo>
                <a:cubicBezTo>
                  <a:pt x="104" y="134"/>
                  <a:pt x="106" y="132"/>
                  <a:pt x="107" y="131"/>
                </a:cubicBezTo>
                <a:cubicBezTo>
                  <a:pt x="110" y="128"/>
                  <a:pt x="111" y="125"/>
                  <a:pt x="108" y="122"/>
                </a:cubicBezTo>
                <a:cubicBezTo>
                  <a:pt x="108" y="122"/>
                  <a:pt x="108" y="122"/>
                  <a:pt x="108" y="122"/>
                </a:cubicBezTo>
                <a:cubicBezTo>
                  <a:pt x="90" y="107"/>
                  <a:pt x="90" y="107"/>
                  <a:pt x="90" y="107"/>
                </a:cubicBezTo>
                <a:cubicBezTo>
                  <a:pt x="89" y="106"/>
                  <a:pt x="89" y="105"/>
                  <a:pt x="89" y="105"/>
                </a:cubicBezTo>
                <a:cubicBezTo>
                  <a:pt x="89" y="104"/>
                  <a:pt x="89" y="103"/>
                  <a:pt x="89" y="102"/>
                </a:cubicBezTo>
                <a:cubicBezTo>
                  <a:pt x="90" y="101"/>
                  <a:pt x="92" y="101"/>
                  <a:pt x="93" y="102"/>
                </a:cubicBezTo>
                <a:cubicBezTo>
                  <a:pt x="117" y="122"/>
                  <a:pt x="117" y="122"/>
                  <a:pt x="117" y="122"/>
                </a:cubicBezTo>
                <a:cubicBezTo>
                  <a:pt x="118" y="123"/>
                  <a:pt x="120" y="123"/>
                  <a:pt x="121" y="123"/>
                </a:cubicBezTo>
                <a:cubicBezTo>
                  <a:pt x="123" y="123"/>
                  <a:pt x="126" y="122"/>
                  <a:pt x="128" y="120"/>
                </a:cubicBezTo>
                <a:cubicBezTo>
                  <a:pt x="129" y="118"/>
                  <a:pt x="130" y="116"/>
                  <a:pt x="129" y="114"/>
                </a:cubicBezTo>
                <a:cubicBezTo>
                  <a:pt x="129" y="112"/>
                  <a:pt x="128" y="110"/>
                  <a:pt x="126" y="108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09" y="95"/>
                  <a:pt x="109" y="94"/>
                  <a:pt x="109" y="93"/>
                </a:cubicBezTo>
                <a:cubicBezTo>
                  <a:pt x="109" y="93"/>
                  <a:pt x="109" y="92"/>
                  <a:pt x="110" y="91"/>
                </a:cubicBezTo>
                <a:cubicBezTo>
                  <a:pt x="111" y="90"/>
                  <a:pt x="112" y="90"/>
                  <a:pt x="114" y="91"/>
                </a:cubicBezTo>
                <a:cubicBezTo>
                  <a:pt x="135" y="109"/>
                  <a:pt x="135" y="109"/>
                  <a:pt x="135" y="109"/>
                </a:cubicBezTo>
                <a:cubicBezTo>
                  <a:pt x="137" y="110"/>
                  <a:pt x="139" y="110"/>
                  <a:pt x="140" y="110"/>
                </a:cubicBezTo>
                <a:cubicBezTo>
                  <a:pt x="143" y="110"/>
                  <a:pt x="146" y="109"/>
                  <a:pt x="148" y="107"/>
                </a:cubicBezTo>
                <a:cubicBezTo>
                  <a:pt x="149" y="105"/>
                  <a:pt x="150" y="103"/>
                  <a:pt x="150" y="101"/>
                </a:cubicBezTo>
                <a:cubicBezTo>
                  <a:pt x="150" y="99"/>
                  <a:pt x="148" y="97"/>
                  <a:pt x="146" y="95"/>
                </a:cubicBezTo>
                <a:cubicBezTo>
                  <a:pt x="140" y="90"/>
                  <a:pt x="140" y="90"/>
                  <a:pt x="140" y="90"/>
                </a:cubicBezTo>
                <a:cubicBezTo>
                  <a:pt x="140" y="90"/>
                  <a:pt x="140" y="90"/>
                  <a:pt x="140" y="90"/>
                </a:cubicBezTo>
                <a:cubicBezTo>
                  <a:pt x="129" y="81"/>
                  <a:pt x="129" y="81"/>
                  <a:pt x="129" y="81"/>
                </a:cubicBezTo>
                <a:cubicBezTo>
                  <a:pt x="127" y="80"/>
                  <a:pt x="127" y="78"/>
                  <a:pt x="128" y="77"/>
                </a:cubicBezTo>
                <a:cubicBezTo>
                  <a:pt x="129" y="75"/>
                  <a:pt x="131" y="75"/>
                  <a:pt x="132" y="76"/>
                </a:cubicBezTo>
                <a:cubicBezTo>
                  <a:pt x="151" y="91"/>
                  <a:pt x="151" y="91"/>
                  <a:pt x="151" y="91"/>
                </a:cubicBezTo>
                <a:cubicBezTo>
                  <a:pt x="155" y="94"/>
                  <a:pt x="159" y="93"/>
                  <a:pt x="163" y="89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0" name="Google Shape;1320;p45"/>
          <p:cNvSpPr/>
          <p:nvPr/>
        </p:nvSpPr>
        <p:spPr>
          <a:xfrm>
            <a:off x="10583862" y="5172075"/>
            <a:ext cx="701675" cy="588962"/>
          </a:xfrm>
          <a:custGeom>
            <a:avLst/>
            <a:gdLst/>
            <a:ahLst/>
            <a:cxnLst/>
            <a:rect l="l" t="t" r="r" b="b"/>
            <a:pathLst>
              <a:path w="185" h="155" extrusionOk="0">
                <a:moveTo>
                  <a:pt x="25" y="127"/>
                </a:moveTo>
                <a:cubicBezTo>
                  <a:pt x="25" y="85"/>
                  <a:pt x="25" y="85"/>
                  <a:pt x="25" y="85"/>
                </a:cubicBezTo>
                <a:cubicBezTo>
                  <a:pt x="25" y="81"/>
                  <a:pt x="28" y="79"/>
                  <a:pt x="31" y="79"/>
                </a:cubicBezTo>
                <a:cubicBezTo>
                  <a:pt x="41" y="79"/>
                  <a:pt x="41" y="79"/>
                  <a:pt x="41" y="79"/>
                </a:cubicBezTo>
                <a:cubicBezTo>
                  <a:pt x="45" y="79"/>
                  <a:pt x="47" y="81"/>
                  <a:pt x="47" y="85"/>
                </a:cubicBezTo>
                <a:cubicBezTo>
                  <a:pt x="47" y="127"/>
                  <a:pt x="47" y="127"/>
                  <a:pt x="47" y="127"/>
                </a:cubicBezTo>
                <a:cubicBezTo>
                  <a:pt x="47" y="130"/>
                  <a:pt x="45" y="133"/>
                  <a:pt x="41" y="133"/>
                </a:cubicBezTo>
                <a:cubicBezTo>
                  <a:pt x="31" y="133"/>
                  <a:pt x="31" y="133"/>
                  <a:pt x="31" y="133"/>
                </a:cubicBezTo>
                <a:cubicBezTo>
                  <a:pt x="28" y="133"/>
                  <a:pt x="25" y="130"/>
                  <a:pt x="25" y="127"/>
                </a:cubicBezTo>
                <a:close/>
                <a:moveTo>
                  <a:pt x="68" y="64"/>
                </a:moveTo>
                <a:cubicBezTo>
                  <a:pt x="65" y="64"/>
                  <a:pt x="62" y="67"/>
                  <a:pt x="62" y="70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62" y="130"/>
                  <a:pt x="65" y="133"/>
                  <a:pt x="68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82" y="133"/>
                  <a:pt x="84" y="130"/>
                  <a:pt x="84" y="127"/>
                </a:cubicBezTo>
                <a:cubicBezTo>
                  <a:pt x="84" y="70"/>
                  <a:pt x="84" y="70"/>
                  <a:pt x="84" y="70"/>
                </a:cubicBezTo>
                <a:cubicBezTo>
                  <a:pt x="84" y="67"/>
                  <a:pt x="82" y="64"/>
                  <a:pt x="78" y="64"/>
                </a:cubicBezTo>
                <a:lnTo>
                  <a:pt x="68" y="64"/>
                </a:lnTo>
                <a:close/>
                <a:moveTo>
                  <a:pt x="105" y="51"/>
                </a:moveTo>
                <a:cubicBezTo>
                  <a:pt x="102" y="51"/>
                  <a:pt x="99" y="54"/>
                  <a:pt x="99" y="57"/>
                </a:cubicBezTo>
                <a:cubicBezTo>
                  <a:pt x="99" y="127"/>
                  <a:pt x="99" y="127"/>
                  <a:pt x="99" y="127"/>
                </a:cubicBezTo>
                <a:cubicBezTo>
                  <a:pt x="99" y="130"/>
                  <a:pt x="102" y="133"/>
                  <a:pt x="105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19" y="133"/>
                  <a:pt x="121" y="130"/>
                  <a:pt x="121" y="127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21" y="54"/>
                  <a:pt x="119" y="51"/>
                  <a:pt x="115" y="51"/>
                </a:cubicBezTo>
                <a:lnTo>
                  <a:pt x="105" y="51"/>
                </a:lnTo>
                <a:close/>
                <a:moveTo>
                  <a:pt x="142" y="38"/>
                </a:moveTo>
                <a:cubicBezTo>
                  <a:pt x="139" y="38"/>
                  <a:pt x="136" y="41"/>
                  <a:pt x="136" y="44"/>
                </a:cubicBezTo>
                <a:cubicBezTo>
                  <a:pt x="136" y="127"/>
                  <a:pt x="136" y="127"/>
                  <a:pt x="136" y="127"/>
                </a:cubicBezTo>
                <a:cubicBezTo>
                  <a:pt x="136" y="130"/>
                  <a:pt x="139" y="133"/>
                  <a:pt x="142" y="133"/>
                </a:cubicBezTo>
                <a:cubicBezTo>
                  <a:pt x="152" y="133"/>
                  <a:pt x="152" y="133"/>
                  <a:pt x="152" y="133"/>
                </a:cubicBezTo>
                <a:cubicBezTo>
                  <a:pt x="156" y="133"/>
                  <a:pt x="158" y="130"/>
                  <a:pt x="158" y="127"/>
                </a:cubicBezTo>
                <a:cubicBezTo>
                  <a:pt x="158" y="44"/>
                  <a:pt x="158" y="44"/>
                  <a:pt x="158" y="44"/>
                </a:cubicBezTo>
                <a:cubicBezTo>
                  <a:pt x="158" y="41"/>
                  <a:pt x="156" y="38"/>
                  <a:pt x="152" y="38"/>
                </a:cubicBezTo>
                <a:lnTo>
                  <a:pt x="142" y="38"/>
                </a:lnTo>
                <a:close/>
                <a:moveTo>
                  <a:pt x="28" y="62"/>
                </a:moveTo>
                <a:cubicBezTo>
                  <a:pt x="67" y="55"/>
                  <a:pt x="104" y="41"/>
                  <a:pt x="138" y="21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52" y="8"/>
                  <a:pt x="152" y="8"/>
                  <a:pt x="152" y="8"/>
                </a:cubicBezTo>
                <a:cubicBezTo>
                  <a:pt x="131" y="8"/>
                  <a:pt x="131" y="8"/>
                  <a:pt x="131" y="8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01" y="33"/>
                  <a:pt x="65" y="47"/>
                  <a:pt x="27" y="54"/>
                </a:cubicBezTo>
                <a:lnTo>
                  <a:pt x="28" y="62"/>
                </a:lnTo>
                <a:close/>
                <a:moveTo>
                  <a:pt x="185" y="144"/>
                </a:moveTo>
                <a:cubicBezTo>
                  <a:pt x="166" y="134"/>
                  <a:pt x="166" y="134"/>
                  <a:pt x="166" y="134"/>
                </a:cubicBezTo>
                <a:cubicBezTo>
                  <a:pt x="166" y="140"/>
                  <a:pt x="166" y="140"/>
                  <a:pt x="166" y="140"/>
                </a:cubicBezTo>
                <a:cubicBezTo>
                  <a:pt x="15" y="140"/>
                  <a:pt x="15" y="140"/>
                  <a:pt x="15" y="140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40"/>
                  <a:pt x="7" y="140"/>
                  <a:pt x="7" y="140"/>
                </a:cubicBezTo>
                <a:cubicBezTo>
                  <a:pt x="7" y="144"/>
                  <a:pt x="7" y="144"/>
                  <a:pt x="7" y="144"/>
                </a:cubicBezTo>
                <a:cubicBezTo>
                  <a:pt x="7" y="149"/>
                  <a:pt x="7" y="149"/>
                  <a:pt x="7" y="149"/>
                </a:cubicBezTo>
                <a:cubicBezTo>
                  <a:pt x="166" y="149"/>
                  <a:pt x="166" y="149"/>
                  <a:pt x="166" y="149"/>
                </a:cubicBezTo>
                <a:cubicBezTo>
                  <a:pt x="166" y="155"/>
                  <a:pt x="166" y="155"/>
                  <a:pt x="166" y="155"/>
                </a:cubicBezTo>
                <a:lnTo>
                  <a:pt x="185" y="144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1" name="Google Shape;1321;p45"/>
          <p:cNvSpPr/>
          <p:nvPr/>
        </p:nvSpPr>
        <p:spPr>
          <a:xfrm>
            <a:off x="3522662" y="1212850"/>
            <a:ext cx="1023937" cy="531812"/>
          </a:xfrm>
          <a:custGeom>
            <a:avLst/>
            <a:gdLst/>
            <a:ahLst/>
            <a:cxnLst/>
            <a:rect l="l" t="t" r="r" b="b"/>
            <a:pathLst>
              <a:path w="270" h="140" extrusionOk="0">
                <a:moveTo>
                  <a:pt x="195" y="132"/>
                </a:moveTo>
                <a:cubicBezTo>
                  <a:pt x="191" y="134"/>
                  <a:pt x="187" y="135"/>
                  <a:pt x="182" y="136"/>
                </a:cubicBezTo>
                <a:cubicBezTo>
                  <a:pt x="169" y="140"/>
                  <a:pt x="155" y="140"/>
                  <a:pt x="138" y="140"/>
                </a:cubicBezTo>
                <a:cubicBezTo>
                  <a:pt x="121" y="140"/>
                  <a:pt x="107" y="140"/>
                  <a:pt x="94" y="136"/>
                </a:cubicBezTo>
                <a:cubicBezTo>
                  <a:pt x="89" y="135"/>
                  <a:pt x="85" y="134"/>
                  <a:pt x="81" y="132"/>
                </a:cubicBezTo>
                <a:cubicBezTo>
                  <a:pt x="70" y="127"/>
                  <a:pt x="70" y="117"/>
                  <a:pt x="76" y="111"/>
                </a:cubicBezTo>
                <a:cubicBezTo>
                  <a:pt x="83" y="104"/>
                  <a:pt x="92" y="99"/>
                  <a:pt x="101" y="94"/>
                </a:cubicBezTo>
                <a:cubicBezTo>
                  <a:pt x="105" y="92"/>
                  <a:pt x="110" y="91"/>
                  <a:pt x="114" y="89"/>
                </a:cubicBezTo>
                <a:cubicBezTo>
                  <a:pt x="122" y="86"/>
                  <a:pt x="124" y="78"/>
                  <a:pt x="118" y="72"/>
                </a:cubicBezTo>
                <a:cubicBezTo>
                  <a:pt x="106" y="61"/>
                  <a:pt x="102" y="46"/>
                  <a:pt x="102" y="30"/>
                </a:cubicBezTo>
                <a:cubicBezTo>
                  <a:pt x="103" y="14"/>
                  <a:pt x="113" y="5"/>
                  <a:pt x="128" y="1"/>
                </a:cubicBezTo>
                <a:cubicBezTo>
                  <a:pt x="132" y="0"/>
                  <a:pt x="135" y="0"/>
                  <a:pt x="138" y="0"/>
                </a:cubicBezTo>
                <a:cubicBezTo>
                  <a:pt x="141" y="0"/>
                  <a:pt x="144" y="0"/>
                  <a:pt x="148" y="1"/>
                </a:cubicBezTo>
                <a:cubicBezTo>
                  <a:pt x="163" y="5"/>
                  <a:pt x="173" y="14"/>
                  <a:pt x="174" y="30"/>
                </a:cubicBezTo>
                <a:cubicBezTo>
                  <a:pt x="174" y="46"/>
                  <a:pt x="170" y="61"/>
                  <a:pt x="158" y="72"/>
                </a:cubicBezTo>
                <a:cubicBezTo>
                  <a:pt x="152" y="78"/>
                  <a:pt x="154" y="86"/>
                  <a:pt x="162" y="89"/>
                </a:cubicBezTo>
                <a:cubicBezTo>
                  <a:pt x="166" y="91"/>
                  <a:pt x="171" y="92"/>
                  <a:pt x="175" y="94"/>
                </a:cubicBezTo>
                <a:cubicBezTo>
                  <a:pt x="184" y="99"/>
                  <a:pt x="193" y="104"/>
                  <a:pt x="200" y="111"/>
                </a:cubicBezTo>
                <a:cubicBezTo>
                  <a:pt x="204" y="115"/>
                  <a:pt x="206" y="127"/>
                  <a:pt x="195" y="132"/>
                </a:cubicBezTo>
                <a:close/>
                <a:moveTo>
                  <a:pt x="265" y="120"/>
                </a:moveTo>
                <a:cubicBezTo>
                  <a:pt x="260" y="115"/>
                  <a:pt x="254" y="111"/>
                  <a:pt x="248" y="108"/>
                </a:cubicBezTo>
                <a:cubicBezTo>
                  <a:pt x="245" y="107"/>
                  <a:pt x="242" y="106"/>
                  <a:pt x="239" y="105"/>
                </a:cubicBezTo>
                <a:cubicBezTo>
                  <a:pt x="234" y="103"/>
                  <a:pt x="232" y="97"/>
                  <a:pt x="236" y="93"/>
                </a:cubicBezTo>
                <a:cubicBezTo>
                  <a:pt x="245" y="85"/>
                  <a:pt x="248" y="75"/>
                  <a:pt x="247" y="64"/>
                </a:cubicBezTo>
                <a:cubicBezTo>
                  <a:pt x="247" y="52"/>
                  <a:pt x="240" y="46"/>
                  <a:pt x="229" y="43"/>
                </a:cubicBezTo>
                <a:cubicBezTo>
                  <a:pt x="227" y="43"/>
                  <a:pt x="225" y="43"/>
                  <a:pt x="222" y="43"/>
                </a:cubicBezTo>
                <a:cubicBezTo>
                  <a:pt x="220" y="43"/>
                  <a:pt x="218" y="43"/>
                  <a:pt x="216" y="43"/>
                </a:cubicBezTo>
                <a:cubicBezTo>
                  <a:pt x="205" y="46"/>
                  <a:pt x="198" y="52"/>
                  <a:pt x="198" y="64"/>
                </a:cubicBezTo>
                <a:cubicBezTo>
                  <a:pt x="197" y="75"/>
                  <a:pt x="200" y="85"/>
                  <a:pt x="209" y="93"/>
                </a:cubicBezTo>
                <a:cubicBezTo>
                  <a:pt x="213" y="97"/>
                  <a:pt x="211" y="103"/>
                  <a:pt x="206" y="105"/>
                </a:cubicBezTo>
                <a:cubicBezTo>
                  <a:pt x="205" y="105"/>
                  <a:pt x="205" y="105"/>
                  <a:pt x="205" y="105"/>
                </a:cubicBezTo>
                <a:cubicBezTo>
                  <a:pt x="206" y="106"/>
                  <a:pt x="207" y="107"/>
                  <a:pt x="207" y="107"/>
                </a:cubicBezTo>
                <a:cubicBezTo>
                  <a:pt x="211" y="111"/>
                  <a:pt x="213" y="117"/>
                  <a:pt x="212" y="123"/>
                </a:cubicBezTo>
                <a:cubicBezTo>
                  <a:pt x="211" y="129"/>
                  <a:pt x="207" y="134"/>
                  <a:pt x="201" y="137"/>
                </a:cubicBezTo>
                <a:cubicBezTo>
                  <a:pt x="199" y="137"/>
                  <a:pt x="198" y="138"/>
                  <a:pt x="196" y="139"/>
                </a:cubicBezTo>
                <a:cubicBezTo>
                  <a:pt x="204" y="140"/>
                  <a:pt x="212" y="140"/>
                  <a:pt x="222" y="140"/>
                </a:cubicBezTo>
                <a:cubicBezTo>
                  <a:pt x="234" y="140"/>
                  <a:pt x="244" y="140"/>
                  <a:pt x="253" y="138"/>
                </a:cubicBezTo>
                <a:cubicBezTo>
                  <a:pt x="256" y="137"/>
                  <a:pt x="259" y="136"/>
                  <a:pt x="262" y="135"/>
                </a:cubicBezTo>
                <a:cubicBezTo>
                  <a:pt x="270" y="131"/>
                  <a:pt x="269" y="123"/>
                  <a:pt x="265" y="120"/>
                </a:cubicBezTo>
                <a:close/>
                <a:moveTo>
                  <a:pt x="63" y="123"/>
                </a:moveTo>
                <a:cubicBezTo>
                  <a:pt x="62" y="117"/>
                  <a:pt x="64" y="112"/>
                  <a:pt x="69" y="107"/>
                </a:cubicBezTo>
                <a:cubicBezTo>
                  <a:pt x="70" y="106"/>
                  <a:pt x="72" y="104"/>
                  <a:pt x="74" y="102"/>
                </a:cubicBezTo>
                <a:cubicBezTo>
                  <a:pt x="73" y="102"/>
                  <a:pt x="72" y="101"/>
                  <a:pt x="71" y="101"/>
                </a:cubicBezTo>
                <a:cubicBezTo>
                  <a:pt x="65" y="99"/>
                  <a:pt x="63" y="93"/>
                  <a:pt x="68" y="88"/>
                </a:cubicBezTo>
                <a:cubicBezTo>
                  <a:pt x="77" y="79"/>
                  <a:pt x="80" y="68"/>
                  <a:pt x="80" y="56"/>
                </a:cubicBezTo>
                <a:cubicBezTo>
                  <a:pt x="79" y="43"/>
                  <a:pt x="72" y="36"/>
                  <a:pt x="60" y="33"/>
                </a:cubicBezTo>
                <a:cubicBezTo>
                  <a:pt x="57" y="32"/>
                  <a:pt x="55" y="32"/>
                  <a:pt x="52" y="32"/>
                </a:cubicBezTo>
                <a:cubicBezTo>
                  <a:pt x="50" y="32"/>
                  <a:pt x="47" y="32"/>
                  <a:pt x="45" y="33"/>
                </a:cubicBezTo>
                <a:cubicBezTo>
                  <a:pt x="33" y="36"/>
                  <a:pt x="25" y="43"/>
                  <a:pt x="25" y="56"/>
                </a:cubicBezTo>
                <a:cubicBezTo>
                  <a:pt x="24" y="68"/>
                  <a:pt x="28" y="79"/>
                  <a:pt x="37" y="88"/>
                </a:cubicBezTo>
                <a:cubicBezTo>
                  <a:pt x="41" y="93"/>
                  <a:pt x="40" y="99"/>
                  <a:pt x="34" y="101"/>
                </a:cubicBezTo>
                <a:cubicBezTo>
                  <a:pt x="30" y="102"/>
                  <a:pt x="27" y="103"/>
                  <a:pt x="24" y="105"/>
                </a:cubicBezTo>
                <a:cubicBezTo>
                  <a:pt x="17" y="108"/>
                  <a:pt x="10" y="112"/>
                  <a:pt x="5" y="118"/>
                </a:cubicBezTo>
                <a:cubicBezTo>
                  <a:pt x="0" y="123"/>
                  <a:pt x="0" y="130"/>
                  <a:pt x="9" y="134"/>
                </a:cubicBezTo>
                <a:cubicBezTo>
                  <a:pt x="12" y="136"/>
                  <a:pt x="15" y="137"/>
                  <a:pt x="18" y="137"/>
                </a:cubicBezTo>
                <a:cubicBezTo>
                  <a:pt x="28" y="140"/>
                  <a:pt x="39" y="140"/>
                  <a:pt x="52" y="140"/>
                </a:cubicBezTo>
                <a:cubicBezTo>
                  <a:pt x="63" y="140"/>
                  <a:pt x="72" y="140"/>
                  <a:pt x="80" y="139"/>
                </a:cubicBezTo>
                <a:cubicBezTo>
                  <a:pt x="78" y="138"/>
                  <a:pt x="77" y="137"/>
                  <a:pt x="75" y="137"/>
                </a:cubicBezTo>
                <a:cubicBezTo>
                  <a:pt x="68" y="133"/>
                  <a:pt x="64" y="128"/>
                  <a:pt x="63" y="123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2" name="Google Shape;1322;p45"/>
          <p:cNvSpPr/>
          <p:nvPr/>
        </p:nvSpPr>
        <p:spPr>
          <a:xfrm>
            <a:off x="9339262" y="1163637"/>
            <a:ext cx="433387" cy="630237"/>
          </a:xfrm>
          <a:custGeom>
            <a:avLst/>
            <a:gdLst/>
            <a:ahLst/>
            <a:cxnLst/>
            <a:rect l="l" t="t" r="r" b="b"/>
            <a:pathLst>
              <a:path w="114" h="166" extrusionOk="0">
                <a:moveTo>
                  <a:pt x="114" y="110"/>
                </a:moveTo>
                <a:cubicBezTo>
                  <a:pt x="114" y="93"/>
                  <a:pt x="100" y="80"/>
                  <a:pt x="74" y="73"/>
                </a:cubicBezTo>
                <a:cubicBezTo>
                  <a:pt x="71" y="73"/>
                  <a:pt x="56" y="69"/>
                  <a:pt x="53" y="68"/>
                </a:cubicBezTo>
                <a:cubicBezTo>
                  <a:pt x="33" y="63"/>
                  <a:pt x="27" y="60"/>
                  <a:pt x="27" y="54"/>
                </a:cubicBezTo>
                <a:cubicBezTo>
                  <a:pt x="27" y="48"/>
                  <a:pt x="34" y="42"/>
                  <a:pt x="55" y="42"/>
                </a:cubicBezTo>
                <a:cubicBezTo>
                  <a:pt x="70" y="42"/>
                  <a:pt x="85" y="53"/>
                  <a:pt x="85" y="53"/>
                </a:cubicBezTo>
                <a:cubicBezTo>
                  <a:pt x="90" y="57"/>
                  <a:pt x="94" y="56"/>
                  <a:pt x="99" y="52"/>
                </a:cubicBezTo>
                <a:cubicBezTo>
                  <a:pt x="99" y="52"/>
                  <a:pt x="105" y="46"/>
                  <a:pt x="105" y="41"/>
                </a:cubicBezTo>
                <a:cubicBezTo>
                  <a:pt x="105" y="34"/>
                  <a:pt x="87" y="23"/>
                  <a:pt x="68" y="19"/>
                </a:cubicBezTo>
                <a:cubicBezTo>
                  <a:pt x="68" y="6"/>
                  <a:pt x="68" y="6"/>
                  <a:pt x="68" y="6"/>
                </a:cubicBezTo>
                <a:cubicBezTo>
                  <a:pt x="68" y="3"/>
                  <a:pt x="65" y="0"/>
                  <a:pt x="61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8" y="0"/>
                  <a:pt x="45" y="3"/>
                  <a:pt x="45" y="6"/>
                </a:cubicBezTo>
                <a:cubicBezTo>
                  <a:pt x="45" y="18"/>
                  <a:pt x="45" y="18"/>
                  <a:pt x="45" y="18"/>
                </a:cubicBezTo>
                <a:cubicBezTo>
                  <a:pt x="15" y="21"/>
                  <a:pt x="0" y="37"/>
                  <a:pt x="0" y="55"/>
                </a:cubicBezTo>
                <a:cubicBezTo>
                  <a:pt x="0" y="76"/>
                  <a:pt x="20" y="85"/>
                  <a:pt x="43" y="91"/>
                </a:cubicBezTo>
                <a:cubicBezTo>
                  <a:pt x="46" y="91"/>
                  <a:pt x="63" y="96"/>
                  <a:pt x="66" y="96"/>
                </a:cubicBezTo>
                <a:cubicBezTo>
                  <a:pt x="83" y="101"/>
                  <a:pt x="86" y="107"/>
                  <a:pt x="86" y="111"/>
                </a:cubicBezTo>
                <a:cubicBezTo>
                  <a:pt x="86" y="118"/>
                  <a:pt x="79" y="125"/>
                  <a:pt x="58" y="125"/>
                </a:cubicBezTo>
                <a:cubicBezTo>
                  <a:pt x="43" y="125"/>
                  <a:pt x="23" y="112"/>
                  <a:pt x="23" y="112"/>
                </a:cubicBezTo>
                <a:cubicBezTo>
                  <a:pt x="18" y="109"/>
                  <a:pt x="12" y="110"/>
                  <a:pt x="8" y="115"/>
                </a:cubicBezTo>
                <a:cubicBezTo>
                  <a:pt x="8" y="115"/>
                  <a:pt x="4" y="119"/>
                  <a:pt x="4" y="125"/>
                </a:cubicBezTo>
                <a:cubicBezTo>
                  <a:pt x="4" y="133"/>
                  <a:pt x="25" y="143"/>
                  <a:pt x="45" y="147"/>
                </a:cubicBezTo>
                <a:cubicBezTo>
                  <a:pt x="45" y="160"/>
                  <a:pt x="45" y="160"/>
                  <a:pt x="45" y="160"/>
                </a:cubicBezTo>
                <a:cubicBezTo>
                  <a:pt x="45" y="163"/>
                  <a:pt x="48" y="166"/>
                  <a:pt x="52" y="166"/>
                </a:cubicBezTo>
                <a:cubicBezTo>
                  <a:pt x="61" y="166"/>
                  <a:pt x="61" y="166"/>
                  <a:pt x="61" y="166"/>
                </a:cubicBezTo>
                <a:cubicBezTo>
                  <a:pt x="65" y="166"/>
                  <a:pt x="68" y="163"/>
                  <a:pt x="68" y="160"/>
                </a:cubicBezTo>
                <a:cubicBezTo>
                  <a:pt x="68" y="148"/>
                  <a:pt x="68" y="148"/>
                  <a:pt x="68" y="148"/>
                </a:cubicBezTo>
                <a:cubicBezTo>
                  <a:pt x="100" y="144"/>
                  <a:pt x="114" y="128"/>
                  <a:pt x="114" y="11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3" name="Google Shape;1323;p45"/>
          <p:cNvSpPr/>
          <p:nvPr/>
        </p:nvSpPr>
        <p:spPr>
          <a:xfrm>
            <a:off x="7845425" y="5126037"/>
            <a:ext cx="660400" cy="592137"/>
          </a:xfrm>
          <a:custGeom>
            <a:avLst/>
            <a:gdLst/>
            <a:ahLst/>
            <a:cxnLst/>
            <a:rect l="l" t="t" r="r" b="b"/>
            <a:pathLst>
              <a:path w="174" h="156" extrusionOk="0">
                <a:moveTo>
                  <a:pt x="118" y="21"/>
                </a:moveTo>
                <a:cubicBezTo>
                  <a:pt x="108" y="21"/>
                  <a:pt x="108" y="21"/>
                  <a:pt x="108" y="21"/>
                </a:cubicBezTo>
                <a:cubicBezTo>
                  <a:pt x="107" y="15"/>
                  <a:pt x="102" y="10"/>
                  <a:pt x="9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1" y="10"/>
                  <a:pt x="66" y="15"/>
                  <a:pt x="66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9"/>
                  <a:pt x="64" y="0"/>
                  <a:pt x="74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9" y="0"/>
                  <a:pt x="118" y="9"/>
                  <a:pt x="118" y="21"/>
                </a:cubicBezTo>
                <a:close/>
                <a:moveTo>
                  <a:pt x="26" y="87"/>
                </a:moveTo>
                <a:cubicBezTo>
                  <a:pt x="70" y="87"/>
                  <a:pt x="70" y="87"/>
                  <a:pt x="70" y="87"/>
                </a:cubicBezTo>
                <a:cubicBezTo>
                  <a:pt x="70" y="81"/>
                  <a:pt x="70" y="81"/>
                  <a:pt x="70" y="81"/>
                </a:cubicBezTo>
                <a:cubicBezTo>
                  <a:pt x="70" y="76"/>
                  <a:pt x="74" y="72"/>
                  <a:pt x="78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100" y="72"/>
                  <a:pt x="103" y="76"/>
                  <a:pt x="103" y="81"/>
                </a:cubicBezTo>
                <a:cubicBezTo>
                  <a:pt x="103" y="87"/>
                  <a:pt x="103" y="87"/>
                  <a:pt x="103" y="87"/>
                </a:cubicBezTo>
                <a:cubicBezTo>
                  <a:pt x="147" y="87"/>
                  <a:pt x="147" y="87"/>
                  <a:pt x="147" y="87"/>
                </a:cubicBezTo>
                <a:cubicBezTo>
                  <a:pt x="160" y="87"/>
                  <a:pt x="171" y="76"/>
                  <a:pt x="174" y="62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174" y="36"/>
                  <a:pt x="164" y="25"/>
                  <a:pt x="153" y="25"/>
                </a:cubicBezTo>
                <a:cubicBezTo>
                  <a:pt x="143" y="25"/>
                  <a:pt x="143" y="25"/>
                  <a:pt x="143" y="25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2" y="25"/>
                  <a:pt x="132" y="25"/>
                  <a:pt x="132" y="25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19" y="25"/>
                  <a:pt x="119" y="25"/>
                  <a:pt x="119" y="25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54" y="25"/>
                  <a:pt x="54" y="25"/>
                  <a:pt x="54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9" y="25"/>
                  <a:pt x="0" y="36"/>
                  <a:pt x="0" y="49"/>
                </a:cubicBezTo>
                <a:cubicBezTo>
                  <a:pt x="0" y="62"/>
                  <a:pt x="0" y="62"/>
                  <a:pt x="0" y="62"/>
                </a:cubicBezTo>
                <a:cubicBezTo>
                  <a:pt x="2" y="76"/>
                  <a:pt x="13" y="87"/>
                  <a:pt x="26" y="87"/>
                </a:cubicBezTo>
                <a:close/>
                <a:moveTo>
                  <a:pt x="147" y="94"/>
                </a:moveTo>
                <a:cubicBezTo>
                  <a:pt x="103" y="94"/>
                  <a:pt x="103" y="94"/>
                  <a:pt x="103" y="94"/>
                </a:cubicBezTo>
                <a:cubicBezTo>
                  <a:pt x="103" y="100"/>
                  <a:pt x="103" y="100"/>
                  <a:pt x="103" y="100"/>
                </a:cubicBezTo>
                <a:cubicBezTo>
                  <a:pt x="103" y="105"/>
                  <a:pt x="100" y="109"/>
                  <a:pt x="95" y="109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4" y="109"/>
                  <a:pt x="70" y="105"/>
                  <a:pt x="70" y="100"/>
                </a:cubicBezTo>
                <a:cubicBezTo>
                  <a:pt x="70" y="94"/>
                  <a:pt x="70" y="94"/>
                  <a:pt x="70" y="94"/>
                </a:cubicBezTo>
                <a:cubicBezTo>
                  <a:pt x="26" y="94"/>
                  <a:pt x="26" y="94"/>
                  <a:pt x="26" y="94"/>
                </a:cubicBezTo>
                <a:cubicBezTo>
                  <a:pt x="15" y="94"/>
                  <a:pt x="5" y="88"/>
                  <a:pt x="0" y="79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6"/>
                  <a:pt x="9" y="156"/>
                  <a:pt x="20" y="156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33" y="156"/>
                  <a:pt x="33" y="156"/>
                  <a:pt x="33" y="156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9" y="156"/>
                  <a:pt x="139" y="156"/>
                  <a:pt x="139" y="156"/>
                </a:cubicBezTo>
                <a:cubicBezTo>
                  <a:pt x="143" y="156"/>
                  <a:pt x="143" y="156"/>
                  <a:pt x="143" y="156"/>
                </a:cubicBezTo>
                <a:cubicBezTo>
                  <a:pt x="153" y="156"/>
                  <a:pt x="153" y="156"/>
                  <a:pt x="153" y="156"/>
                </a:cubicBezTo>
                <a:cubicBezTo>
                  <a:pt x="164" y="156"/>
                  <a:pt x="174" y="146"/>
                  <a:pt x="174" y="133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68" y="88"/>
                  <a:pt x="158" y="94"/>
                  <a:pt x="147" y="94"/>
                </a:cubicBezTo>
                <a:close/>
                <a:moveTo>
                  <a:pt x="95" y="79"/>
                </a:moveTo>
                <a:cubicBezTo>
                  <a:pt x="79" y="79"/>
                  <a:pt x="79" y="79"/>
                  <a:pt x="79" y="79"/>
                </a:cubicBezTo>
                <a:cubicBezTo>
                  <a:pt x="77" y="79"/>
                  <a:pt x="76" y="80"/>
                  <a:pt x="76" y="82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88"/>
                  <a:pt x="76" y="88"/>
                  <a:pt x="76" y="88"/>
                </a:cubicBezTo>
                <a:cubicBezTo>
                  <a:pt x="76" y="93"/>
                  <a:pt x="76" y="93"/>
                  <a:pt x="76" y="93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100"/>
                  <a:pt x="76" y="100"/>
                  <a:pt x="76" y="100"/>
                </a:cubicBezTo>
                <a:cubicBezTo>
                  <a:pt x="76" y="102"/>
                  <a:pt x="77" y="103"/>
                  <a:pt x="79" y="103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6" y="103"/>
                  <a:pt x="98" y="102"/>
                  <a:pt x="98" y="100"/>
                </a:cubicBezTo>
                <a:cubicBezTo>
                  <a:pt x="98" y="96"/>
                  <a:pt x="98" y="96"/>
                  <a:pt x="98" y="96"/>
                </a:cubicBezTo>
                <a:cubicBezTo>
                  <a:pt x="98" y="93"/>
                  <a:pt x="98" y="93"/>
                  <a:pt x="98" y="93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86"/>
                  <a:pt x="98" y="86"/>
                  <a:pt x="98" y="86"/>
                </a:cubicBezTo>
                <a:cubicBezTo>
                  <a:pt x="98" y="82"/>
                  <a:pt x="98" y="82"/>
                  <a:pt x="98" y="82"/>
                </a:cubicBezTo>
                <a:cubicBezTo>
                  <a:pt x="98" y="80"/>
                  <a:pt x="96" y="79"/>
                  <a:pt x="95" y="79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4" name="Google Shape;1324;p45"/>
          <p:cNvSpPr/>
          <p:nvPr/>
        </p:nvSpPr>
        <p:spPr>
          <a:xfrm>
            <a:off x="954087" y="1163637"/>
            <a:ext cx="630237" cy="630237"/>
          </a:xfrm>
          <a:custGeom>
            <a:avLst/>
            <a:gdLst/>
            <a:ahLst/>
            <a:cxnLst/>
            <a:rect l="l" t="t" r="r" b="b"/>
            <a:pathLst>
              <a:path w="166" h="166" extrusionOk="0">
                <a:moveTo>
                  <a:pt x="163" y="71"/>
                </a:moveTo>
                <a:cubicBezTo>
                  <a:pt x="143" y="68"/>
                  <a:pt x="143" y="68"/>
                  <a:pt x="143" y="68"/>
                </a:cubicBezTo>
                <a:cubicBezTo>
                  <a:pt x="141" y="62"/>
                  <a:pt x="139" y="57"/>
                  <a:pt x="136" y="52"/>
                </a:cubicBezTo>
                <a:cubicBezTo>
                  <a:pt x="148" y="35"/>
                  <a:pt x="148" y="35"/>
                  <a:pt x="148" y="35"/>
                </a:cubicBezTo>
                <a:cubicBezTo>
                  <a:pt x="149" y="34"/>
                  <a:pt x="149" y="32"/>
                  <a:pt x="148" y="30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5" y="17"/>
                  <a:pt x="133" y="17"/>
                  <a:pt x="132" y="18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0" y="28"/>
                  <a:pt x="104" y="25"/>
                  <a:pt x="99" y="24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2"/>
                  <a:pt x="94" y="0"/>
                  <a:pt x="92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3" y="0"/>
                  <a:pt x="72" y="2"/>
                  <a:pt x="71" y="3"/>
                </a:cubicBezTo>
                <a:cubicBezTo>
                  <a:pt x="68" y="24"/>
                  <a:pt x="68" y="24"/>
                  <a:pt x="68" y="24"/>
                </a:cubicBezTo>
                <a:cubicBezTo>
                  <a:pt x="63" y="25"/>
                  <a:pt x="57" y="28"/>
                  <a:pt x="52" y="30"/>
                </a:cubicBezTo>
                <a:cubicBezTo>
                  <a:pt x="35" y="18"/>
                  <a:pt x="35" y="18"/>
                  <a:pt x="35" y="18"/>
                </a:cubicBezTo>
                <a:cubicBezTo>
                  <a:pt x="34" y="17"/>
                  <a:pt x="32" y="17"/>
                  <a:pt x="31" y="18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2"/>
                  <a:pt x="17" y="34"/>
                  <a:pt x="18" y="35"/>
                </a:cubicBezTo>
                <a:cubicBezTo>
                  <a:pt x="31" y="52"/>
                  <a:pt x="31" y="52"/>
                  <a:pt x="31" y="52"/>
                </a:cubicBezTo>
                <a:cubicBezTo>
                  <a:pt x="28" y="57"/>
                  <a:pt x="26" y="62"/>
                  <a:pt x="24" y="68"/>
                </a:cubicBezTo>
                <a:cubicBezTo>
                  <a:pt x="3" y="71"/>
                  <a:pt x="3" y="71"/>
                  <a:pt x="3" y="71"/>
                </a:cubicBezTo>
                <a:cubicBezTo>
                  <a:pt x="2" y="71"/>
                  <a:pt x="0" y="73"/>
                  <a:pt x="0" y="75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3"/>
                  <a:pt x="2" y="95"/>
                  <a:pt x="3" y="95"/>
                </a:cubicBezTo>
                <a:cubicBezTo>
                  <a:pt x="24" y="98"/>
                  <a:pt x="24" y="98"/>
                  <a:pt x="24" y="98"/>
                </a:cubicBezTo>
                <a:cubicBezTo>
                  <a:pt x="26" y="104"/>
                  <a:pt x="28" y="109"/>
                  <a:pt x="31" y="114"/>
                </a:cubicBezTo>
                <a:cubicBezTo>
                  <a:pt x="18" y="131"/>
                  <a:pt x="18" y="131"/>
                  <a:pt x="18" y="131"/>
                </a:cubicBezTo>
                <a:cubicBezTo>
                  <a:pt x="17" y="133"/>
                  <a:pt x="18" y="135"/>
                  <a:pt x="19" y="136"/>
                </a:cubicBezTo>
                <a:cubicBezTo>
                  <a:pt x="31" y="148"/>
                  <a:pt x="31" y="148"/>
                  <a:pt x="31" y="148"/>
                </a:cubicBezTo>
                <a:cubicBezTo>
                  <a:pt x="32" y="149"/>
                  <a:pt x="34" y="149"/>
                  <a:pt x="35" y="148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57" y="139"/>
                  <a:pt x="63" y="141"/>
                  <a:pt x="68" y="142"/>
                </a:cubicBezTo>
                <a:cubicBezTo>
                  <a:pt x="71" y="163"/>
                  <a:pt x="71" y="163"/>
                  <a:pt x="71" y="163"/>
                </a:cubicBezTo>
                <a:cubicBezTo>
                  <a:pt x="72" y="165"/>
                  <a:pt x="73" y="166"/>
                  <a:pt x="75" y="166"/>
                </a:cubicBezTo>
                <a:cubicBezTo>
                  <a:pt x="92" y="166"/>
                  <a:pt x="92" y="166"/>
                  <a:pt x="92" y="166"/>
                </a:cubicBezTo>
                <a:cubicBezTo>
                  <a:pt x="94" y="166"/>
                  <a:pt x="95" y="165"/>
                  <a:pt x="95" y="163"/>
                </a:cubicBezTo>
                <a:cubicBezTo>
                  <a:pt x="99" y="142"/>
                  <a:pt x="99" y="142"/>
                  <a:pt x="99" y="142"/>
                </a:cubicBezTo>
                <a:cubicBezTo>
                  <a:pt x="104" y="141"/>
                  <a:pt x="110" y="139"/>
                  <a:pt x="115" y="136"/>
                </a:cubicBezTo>
                <a:cubicBezTo>
                  <a:pt x="132" y="148"/>
                  <a:pt x="132" y="148"/>
                  <a:pt x="132" y="148"/>
                </a:cubicBezTo>
                <a:cubicBezTo>
                  <a:pt x="133" y="149"/>
                  <a:pt x="135" y="149"/>
                  <a:pt x="136" y="148"/>
                </a:cubicBezTo>
                <a:cubicBezTo>
                  <a:pt x="148" y="136"/>
                  <a:pt x="148" y="136"/>
                  <a:pt x="148" y="136"/>
                </a:cubicBezTo>
                <a:cubicBezTo>
                  <a:pt x="149" y="135"/>
                  <a:pt x="149" y="133"/>
                  <a:pt x="148" y="131"/>
                </a:cubicBezTo>
                <a:cubicBezTo>
                  <a:pt x="136" y="114"/>
                  <a:pt x="136" y="114"/>
                  <a:pt x="136" y="114"/>
                </a:cubicBezTo>
                <a:cubicBezTo>
                  <a:pt x="139" y="109"/>
                  <a:pt x="141" y="104"/>
                  <a:pt x="143" y="98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5" y="95"/>
                  <a:pt x="166" y="93"/>
                  <a:pt x="166" y="92"/>
                </a:cubicBezTo>
                <a:cubicBezTo>
                  <a:pt x="166" y="75"/>
                  <a:pt x="166" y="75"/>
                  <a:pt x="166" y="75"/>
                </a:cubicBezTo>
                <a:cubicBezTo>
                  <a:pt x="166" y="73"/>
                  <a:pt x="165" y="71"/>
                  <a:pt x="163" y="71"/>
                </a:cubicBezTo>
                <a:close/>
                <a:moveTo>
                  <a:pt x="83" y="114"/>
                </a:moveTo>
                <a:cubicBezTo>
                  <a:pt x="67" y="114"/>
                  <a:pt x="53" y="100"/>
                  <a:pt x="53" y="83"/>
                </a:cubicBezTo>
                <a:cubicBezTo>
                  <a:pt x="53" y="66"/>
                  <a:pt x="67" y="53"/>
                  <a:pt x="83" y="53"/>
                </a:cubicBezTo>
                <a:cubicBezTo>
                  <a:pt x="100" y="53"/>
                  <a:pt x="114" y="66"/>
                  <a:pt x="114" y="83"/>
                </a:cubicBezTo>
                <a:cubicBezTo>
                  <a:pt x="114" y="100"/>
                  <a:pt x="100" y="114"/>
                  <a:pt x="83" y="114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5" name="Google Shape;1325;p45"/>
          <p:cNvSpPr/>
          <p:nvPr/>
        </p:nvSpPr>
        <p:spPr>
          <a:xfrm>
            <a:off x="6477000" y="1158875"/>
            <a:ext cx="639762" cy="638175"/>
          </a:xfrm>
          <a:custGeom>
            <a:avLst/>
            <a:gdLst/>
            <a:ahLst/>
            <a:cxnLst/>
            <a:rect l="l" t="t" r="r" b="b"/>
            <a:pathLst>
              <a:path w="169" h="168" extrusionOk="0">
                <a:moveTo>
                  <a:pt x="79" y="89"/>
                </a:moveTo>
                <a:cubicBezTo>
                  <a:pt x="159" y="89"/>
                  <a:pt x="159" y="89"/>
                  <a:pt x="159" y="89"/>
                </a:cubicBezTo>
                <a:cubicBezTo>
                  <a:pt x="159" y="133"/>
                  <a:pt x="123" y="168"/>
                  <a:pt x="79" y="168"/>
                </a:cubicBezTo>
                <a:cubicBezTo>
                  <a:pt x="36" y="168"/>
                  <a:pt x="0" y="133"/>
                  <a:pt x="0" y="89"/>
                </a:cubicBezTo>
                <a:cubicBezTo>
                  <a:pt x="0" y="45"/>
                  <a:pt x="36" y="10"/>
                  <a:pt x="79" y="10"/>
                </a:cubicBezTo>
                <a:lnTo>
                  <a:pt x="79" y="89"/>
                </a:lnTo>
                <a:close/>
                <a:moveTo>
                  <a:pt x="89" y="0"/>
                </a:moveTo>
                <a:cubicBezTo>
                  <a:pt x="89" y="79"/>
                  <a:pt x="89" y="79"/>
                  <a:pt x="89" y="79"/>
                </a:cubicBezTo>
                <a:cubicBezTo>
                  <a:pt x="169" y="79"/>
                  <a:pt x="169" y="79"/>
                  <a:pt x="169" y="79"/>
                </a:cubicBezTo>
                <a:cubicBezTo>
                  <a:pt x="169" y="35"/>
                  <a:pt x="133" y="0"/>
                  <a:pt x="89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6" name="Google Shape;1326;p45"/>
          <p:cNvSpPr txBox="1"/>
          <p:nvPr/>
        </p:nvSpPr>
        <p:spPr>
          <a:xfrm>
            <a:off x="4821237" y="1020762"/>
            <a:ext cx="1182687" cy="89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EG" sz="1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327" name="Google Shape;1327;p45"/>
          <p:cNvSpPr txBox="1"/>
          <p:nvPr/>
        </p:nvSpPr>
        <p:spPr>
          <a:xfrm>
            <a:off x="7586662" y="1041400"/>
            <a:ext cx="1182687" cy="89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EG" sz="1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328" name="Google Shape;1328;p45"/>
          <p:cNvSpPr txBox="1"/>
          <p:nvPr/>
        </p:nvSpPr>
        <p:spPr>
          <a:xfrm>
            <a:off x="10352087" y="1031875"/>
            <a:ext cx="118110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EG" sz="1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329" name="Google Shape;1329;p45"/>
          <p:cNvSpPr txBox="1"/>
          <p:nvPr/>
        </p:nvSpPr>
        <p:spPr>
          <a:xfrm>
            <a:off x="677862" y="4984750"/>
            <a:ext cx="118110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EG" sz="1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330" name="Google Shape;1330;p45"/>
          <p:cNvSpPr txBox="1"/>
          <p:nvPr/>
        </p:nvSpPr>
        <p:spPr>
          <a:xfrm>
            <a:off x="3441700" y="4973637"/>
            <a:ext cx="1182687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EG" sz="1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331" name="Google Shape;1331;p45"/>
          <p:cNvSpPr txBox="1"/>
          <p:nvPr/>
        </p:nvSpPr>
        <p:spPr>
          <a:xfrm>
            <a:off x="6207125" y="4994275"/>
            <a:ext cx="1182687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EG" sz="1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332" name="Google Shape;1332;p45"/>
          <p:cNvSpPr txBox="1"/>
          <p:nvPr/>
        </p:nvSpPr>
        <p:spPr>
          <a:xfrm>
            <a:off x="8972550" y="4984750"/>
            <a:ext cx="1182687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EG" sz="13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9" grpId="0"/>
      <p:bldP spid="1318" grpId="0" animBg="1"/>
      <p:bldP spid="1319" grpId="0" animBg="1"/>
      <p:bldP spid="1320" grpId="0" animBg="1"/>
      <p:bldP spid="1321" grpId="0" animBg="1"/>
      <p:bldP spid="1322" grpId="0" animBg="1"/>
      <p:bldP spid="1323" grpId="0" animBg="1"/>
      <p:bldP spid="1324" grpId="0" animBg="1"/>
      <p:bldP spid="1325" grpId="0" animBg="1"/>
      <p:bldP spid="1326" grpId="0"/>
      <p:bldP spid="1327" grpId="0"/>
      <p:bldP spid="1328" grpId="0"/>
      <p:bldP spid="1329" grpId="0"/>
      <p:bldP spid="1330" grpId="0"/>
      <p:bldP spid="1331" grpId="0"/>
      <p:bldP spid="13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47"/>
          <p:cNvSpPr/>
          <p:nvPr/>
        </p:nvSpPr>
        <p:spPr>
          <a:xfrm>
            <a:off x="3817937" y="2671762"/>
            <a:ext cx="1525587" cy="762000"/>
          </a:xfrm>
          <a:custGeom>
            <a:avLst/>
            <a:gdLst/>
            <a:ahLst/>
            <a:cxnLst/>
            <a:rect l="l" t="t" r="r" b="b"/>
            <a:pathLst>
              <a:path w="361" h="180" extrusionOk="0">
                <a:moveTo>
                  <a:pt x="181" y="0"/>
                </a:moveTo>
                <a:cubicBezTo>
                  <a:pt x="81" y="0"/>
                  <a:pt x="0" y="81"/>
                  <a:pt x="0" y="180"/>
                </a:cubicBezTo>
                <a:cubicBezTo>
                  <a:pt x="361" y="180"/>
                  <a:pt x="361" y="180"/>
                  <a:pt x="361" y="180"/>
                </a:cubicBezTo>
                <a:cubicBezTo>
                  <a:pt x="361" y="81"/>
                  <a:pt x="280" y="0"/>
                  <a:pt x="181" y="0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4" name="Google Shape;1364;p47"/>
          <p:cNvSpPr/>
          <p:nvPr/>
        </p:nvSpPr>
        <p:spPr>
          <a:xfrm>
            <a:off x="5343525" y="3433762"/>
            <a:ext cx="1527175" cy="765175"/>
          </a:xfrm>
          <a:custGeom>
            <a:avLst/>
            <a:gdLst/>
            <a:ahLst/>
            <a:cxnLst/>
            <a:rect l="l" t="t" r="r" b="b"/>
            <a:pathLst>
              <a:path w="361" h="181" extrusionOk="0">
                <a:moveTo>
                  <a:pt x="181" y="181"/>
                </a:moveTo>
                <a:cubicBezTo>
                  <a:pt x="281" y="181"/>
                  <a:pt x="361" y="100"/>
                  <a:pt x="36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0"/>
                  <a:pt x="81" y="181"/>
                  <a:pt x="181" y="181"/>
                </a:cubicBezTo>
                <a:close/>
              </a:path>
            </a:pathLst>
          </a:custGeom>
          <a:solidFill>
            <a:srgbClr val="69DAA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p47"/>
          <p:cNvSpPr/>
          <p:nvPr/>
        </p:nvSpPr>
        <p:spPr>
          <a:xfrm>
            <a:off x="6870700" y="2671762"/>
            <a:ext cx="1525587" cy="762000"/>
          </a:xfrm>
          <a:custGeom>
            <a:avLst/>
            <a:gdLst/>
            <a:ahLst/>
            <a:cxnLst/>
            <a:rect l="l" t="t" r="r" b="b"/>
            <a:pathLst>
              <a:path w="361" h="180" extrusionOk="0">
                <a:moveTo>
                  <a:pt x="181" y="0"/>
                </a:moveTo>
                <a:cubicBezTo>
                  <a:pt x="81" y="0"/>
                  <a:pt x="0" y="81"/>
                  <a:pt x="0" y="180"/>
                </a:cubicBezTo>
                <a:cubicBezTo>
                  <a:pt x="361" y="180"/>
                  <a:pt x="361" y="180"/>
                  <a:pt x="361" y="180"/>
                </a:cubicBezTo>
                <a:cubicBezTo>
                  <a:pt x="361" y="81"/>
                  <a:pt x="281" y="0"/>
                  <a:pt x="181" y="0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6" name="Google Shape;1366;p47"/>
          <p:cNvSpPr/>
          <p:nvPr/>
        </p:nvSpPr>
        <p:spPr>
          <a:xfrm>
            <a:off x="8396287" y="3433762"/>
            <a:ext cx="1525587" cy="765175"/>
          </a:xfrm>
          <a:custGeom>
            <a:avLst/>
            <a:gdLst/>
            <a:ahLst/>
            <a:cxnLst/>
            <a:rect l="l" t="t" r="r" b="b"/>
            <a:pathLst>
              <a:path w="361" h="181" extrusionOk="0">
                <a:moveTo>
                  <a:pt x="181" y="181"/>
                </a:moveTo>
                <a:cubicBezTo>
                  <a:pt x="281" y="181"/>
                  <a:pt x="361" y="100"/>
                  <a:pt x="36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0"/>
                  <a:pt x="81" y="181"/>
                  <a:pt x="181" y="181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7" name="Google Shape;1367;p47"/>
          <p:cNvSpPr/>
          <p:nvPr/>
        </p:nvSpPr>
        <p:spPr>
          <a:xfrm>
            <a:off x="9921875" y="2671762"/>
            <a:ext cx="1525587" cy="762000"/>
          </a:xfrm>
          <a:custGeom>
            <a:avLst/>
            <a:gdLst/>
            <a:ahLst/>
            <a:cxnLst/>
            <a:rect l="l" t="t" r="r" b="b"/>
            <a:pathLst>
              <a:path w="361" h="180" extrusionOk="0">
                <a:moveTo>
                  <a:pt x="181" y="0"/>
                </a:moveTo>
                <a:cubicBezTo>
                  <a:pt x="81" y="0"/>
                  <a:pt x="0" y="81"/>
                  <a:pt x="0" y="180"/>
                </a:cubicBezTo>
                <a:cubicBezTo>
                  <a:pt x="361" y="180"/>
                  <a:pt x="361" y="180"/>
                  <a:pt x="361" y="180"/>
                </a:cubicBezTo>
                <a:cubicBezTo>
                  <a:pt x="361" y="81"/>
                  <a:pt x="281" y="0"/>
                  <a:pt x="181" y="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8" name="Google Shape;1368;p47"/>
          <p:cNvSpPr/>
          <p:nvPr/>
        </p:nvSpPr>
        <p:spPr>
          <a:xfrm>
            <a:off x="2292350" y="3433762"/>
            <a:ext cx="1525587" cy="765175"/>
          </a:xfrm>
          <a:custGeom>
            <a:avLst/>
            <a:gdLst/>
            <a:ahLst/>
            <a:cxnLst/>
            <a:rect l="l" t="t" r="r" b="b"/>
            <a:pathLst>
              <a:path w="361" h="181" extrusionOk="0">
                <a:moveTo>
                  <a:pt x="181" y="181"/>
                </a:moveTo>
                <a:cubicBezTo>
                  <a:pt x="280" y="181"/>
                  <a:pt x="361" y="100"/>
                  <a:pt x="36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0"/>
                  <a:pt x="81" y="181"/>
                  <a:pt x="181" y="181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9" name="Google Shape;1369;p47"/>
          <p:cNvSpPr/>
          <p:nvPr/>
        </p:nvSpPr>
        <p:spPr>
          <a:xfrm>
            <a:off x="765175" y="2671762"/>
            <a:ext cx="1527175" cy="762000"/>
          </a:xfrm>
          <a:custGeom>
            <a:avLst/>
            <a:gdLst/>
            <a:ahLst/>
            <a:cxnLst/>
            <a:rect l="l" t="t" r="r" b="b"/>
            <a:pathLst>
              <a:path w="361" h="180" extrusionOk="0">
                <a:moveTo>
                  <a:pt x="181" y="0"/>
                </a:moveTo>
                <a:cubicBezTo>
                  <a:pt x="81" y="0"/>
                  <a:pt x="0" y="81"/>
                  <a:pt x="0" y="180"/>
                </a:cubicBezTo>
                <a:cubicBezTo>
                  <a:pt x="361" y="180"/>
                  <a:pt x="361" y="180"/>
                  <a:pt x="361" y="180"/>
                </a:cubicBezTo>
                <a:cubicBezTo>
                  <a:pt x="361" y="81"/>
                  <a:pt x="280" y="0"/>
                  <a:pt x="181" y="0"/>
                </a:cubicBezTo>
                <a:close/>
              </a:path>
            </a:pathLst>
          </a:custGeom>
          <a:solidFill>
            <a:srgbClr val="FF94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47"/>
          <p:cNvSpPr txBox="1"/>
          <p:nvPr/>
        </p:nvSpPr>
        <p:spPr>
          <a:xfrm>
            <a:off x="900112" y="958850"/>
            <a:ext cx="124301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371" name="Google Shape;1371;p47"/>
          <p:cNvSpPr txBox="1"/>
          <p:nvPr/>
        </p:nvSpPr>
        <p:spPr>
          <a:xfrm>
            <a:off x="1077912" y="2871787"/>
            <a:ext cx="1116012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Montserrat"/>
              <a:buNone/>
            </a:pPr>
            <a:r>
              <a:rPr lang="en-US" sz="31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1372" name="Google Shape;1372;p47"/>
          <p:cNvSpPr txBox="1"/>
          <p:nvPr/>
        </p:nvSpPr>
        <p:spPr>
          <a:xfrm>
            <a:off x="2616200" y="3511550"/>
            <a:ext cx="113030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Montserrat"/>
              <a:buNone/>
            </a:pPr>
            <a:r>
              <a:rPr lang="en-US" sz="31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/>
          </a:p>
        </p:txBody>
      </p:sp>
      <p:sp>
        <p:nvSpPr>
          <p:cNvPr id="1373" name="Google Shape;1373;p47"/>
          <p:cNvSpPr txBox="1"/>
          <p:nvPr/>
        </p:nvSpPr>
        <p:spPr>
          <a:xfrm>
            <a:off x="4146550" y="2871787"/>
            <a:ext cx="1120775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Montserrat"/>
              <a:buNone/>
            </a:pPr>
            <a:r>
              <a:rPr lang="en-US" sz="31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1374" name="Google Shape;1374;p47"/>
          <p:cNvSpPr txBox="1"/>
          <p:nvPr/>
        </p:nvSpPr>
        <p:spPr>
          <a:xfrm>
            <a:off x="5640387" y="3511550"/>
            <a:ext cx="1179512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Montserrat"/>
              <a:buNone/>
            </a:pPr>
            <a:r>
              <a:rPr lang="en-US" sz="31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2001</a:t>
            </a:r>
            <a:endParaRPr/>
          </a:p>
        </p:txBody>
      </p:sp>
      <p:sp>
        <p:nvSpPr>
          <p:cNvPr id="1375" name="Google Shape;1375;p47"/>
          <p:cNvSpPr txBox="1"/>
          <p:nvPr/>
        </p:nvSpPr>
        <p:spPr>
          <a:xfrm>
            <a:off x="7161212" y="2871787"/>
            <a:ext cx="1138237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Montserrat"/>
              <a:buNone/>
            </a:pPr>
            <a:r>
              <a:rPr lang="en-US" sz="31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2013</a:t>
            </a:r>
            <a:endParaRPr/>
          </a:p>
        </p:txBody>
      </p:sp>
      <p:sp>
        <p:nvSpPr>
          <p:cNvPr id="1376" name="Google Shape;1376;p47"/>
          <p:cNvSpPr txBox="1"/>
          <p:nvPr/>
        </p:nvSpPr>
        <p:spPr>
          <a:xfrm>
            <a:off x="10172700" y="2871787"/>
            <a:ext cx="121920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Montserrat"/>
              <a:buNone/>
            </a:pPr>
            <a:r>
              <a:rPr lang="en-US" sz="31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/>
          </a:p>
        </p:txBody>
      </p:sp>
      <p:sp>
        <p:nvSpPr>
          <p:cNvPr id="1377" name="Google Shape;1377;p47"/>
          <p:cNvSpPr txBox="1"/>
          <p:nvPr/>
        </p:nvSpPr>
        <p:spPr>
          <a:xfrm>
            <a:off x="8726487" y="3511550"/>
            <a:ext cx="1157287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Montserrat"/>
              <a:buNone/>
            </a:pPr>
            <a:r>
              <a:rPr lang="en-US" sz="3100" b="1" i="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1378" name="Google Shape;1378;p47"/>
          <p:cNvSpPr/>
          <p:nvPr/>
        </p:nvSpPr>
        <p:spPr>
          <a:xfrm>
            <a:off x="1216025" y="5110162"/>
            <a:ext cx="611187" cy="727075"/>
          </a:xfrm>
          <a:custGeom>
            <a:avLst/>
            <a:gdLst/>
            <a:ahLst/>
            <a:cxnLst/>
            <a:rect l="l" t="t" r="r" b="b"/>
            <a:pathLst>
              <a:path w="138" h="164" extrusionOk="0">
                <a:moveTo>
                  <a:pt x="92" y="159"/>
                </a:moveTo>
                <a:cubicBezTo>
                  <a:pt x="92" y="162"/>
                  <a:pt x="90" y="164"/>
                  <a:pt x="87" y="164"/>
                </a:cubicBezTo>
                <a:cubicBezTo>
                  <a:pt x="52" y="164"/>
                  <a:pt x="52" y="164"/>
                  <a:pt x="52" y="164"/>
                </a:cubicBezTo>
                <a:cubicBezTo>
                  <a:pt x="49" y="164"/>
                  <a:pt x="46" y="162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5"/>
                  <a:pt x="49" y="153"/>
                  <a:pt x="52" y="153"/>
                </a:cubicBezTo>
                <a:cubicBezTo>
                  <a:pt x="87" y="153"/>
                  <a:pt x="87" y="153"/>
                  <a:pt x="87" y="153"/>
                </a:cubicBezTo>
                <a:cubicBezTo>
                  <a:pt x="90" y="153"/>
                  <a:pt x="92" y="155"/>
                  <a:pt x="92" y="159"/>
                </a:cubicBezTo>
                <a:close/>
                <a:moveTo>
                  <a:pt x="92" y="144"/>
                </a:moveTo>
                <a:cubicBezTo>
                  <a:pt x="92" y="140"/>
                  <a:pt x="90" y="138"/>
                  <a:pt x="87" y="138"/>
                </a:cubicBezTo>
                <a:cubicBezTo>
                  <a:pt x="52" y="138"/>
                  <a:pt x="52" y="138"/>
                  <a:pt x="52" y="138"/>
                </a:cubicBezTo>
                <a:cubicBezTo>
                  <a:pt x="49" y="138"/>
                  <a:pt x="46" y="140"/>
                  <a:pt x="46" y="144"/>
                </a:cubicBezTo>
                <a:cubicBezTo>
                  <a:pt x="46" y="144"/>
                  <a:pt x="46" y="144"/>
                  <a:pt x="46" y="144"/>
                </a:cubicBezTo>
                <a:cubicBezTo>
                  <a:pt x="46" y="147"/>
                  <a:pt x="49" y="149"/>
                  <a:pt x="52" y="149"/>
                </a:cubicBezTo>
                <a:cubicBezTo>
                  <a:pt x="87" y="149"/>
                  <a:pt x="87" y="149"/>
                  <a:pt x="87" y="149"/>
                </a:cubicBezTo>
                <a:cubicBezTo>
                  <a:pt x="90" y="149"/>
                  <a:pt x="92" y="147"/>
                  <a:pt x="92" y="144"/>
                </a:cubicBezTo>
                <a:close/>
                <a:moveTo>
                  <a:pt x="75" y="81"/>
                </a:moveTo>
                <a:cubicBezTo>
                  <a:pt x="67" y="81"/>
                  <a:pt x="67" y="81"/>
                  <a:pt x="67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64" y="134"/>
                  <a:pt x="64" y="134"/>
                  <a:pt x="64" y="134"/>
                </a:cubicBezTo>
                <a:cubicBezTo>
                  <a:pt x="66" y="134"/>
                  <a:pt x="67" y="134"/>
                  <a:pt x="69" y="134"/>
                </a:cubicBezTo>
                <a:cubicBezTo>
                  <a:pt x="69" y="134"/>
                  <a:pt x="69" y="135"/>
                  <a:pt x="69" y="134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69" y="134"/>
                  <a:pt x="70" y="134"/>
                  <a:pt x="70" y="134"/>
                </a:cubicBezTo>
                <a:cubicBezTo>
                  <a:pt x="70" y="135"/>
                  <a:pt x="70" y="134"/>
                  <a:pt x="70" y="134"/>
                </a:cubicBezTo>
                <a:cubicBezTo>
                  <a:pt x="71" y="134"/>
                  <a:pt x="73" y="134"/>
                  <a:pt x="75" y="134"/>
                </a:cubicBezTo>
                <a:lnTo>
                  <a:pt x="75" y="81"/>
                </a:lnTo>
                <a:close/>
                <a:moveTo>
                  <a:pt x="50" y="59"/>
                </a:moveTo>
                <a:cubicBezTo>
                  <a:pt x="46" y="59"/>
                  <a:pt x="42" y="63"/>
                  <a:pt x="42" y="67"/>
                </a:cubicBezTo>
                <a:cubicBezTo>
                  <a:pt x="42" y="72"/>
                  <a:pt x="46" y="76"/>
                  <a:pt x="50" y="76"/>
                </a:cubicBezTo>
                <a:cubicBezTo>
                  <a:pt x="59" y="76"/>
                  <a:pt x="59" y="76"/>
                  <a:pt x="59" y="76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5" y="59"/>
                  <a:pt x="50" y="59"/>
                </a:cubicBezTo>
                <a:close/>
                <a:moveTo>
                  <a:pt x="97" y="67"/>
                </a:moveTo>
                <a:cubicBezTo>
                  <a:pt x="97" y="63"/>
                  <a:pt x="93" y="59"/>
                  <a:pt x="88" y="59"/>
                </a:cubicBezTo>
                <a:cubicBezTo>
                  <a:pt x="84" y="59"/>
                  <a:pt x="80" y="63"/>
                  <a:pt x="80" y="67"/>
                </a:cubicBezTo>
                <a:cubicBezTo>
                  <a:pt x="80" y="76"/>
                  <a:pt x="80" y="76"/>
                  <a:pt x="80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93" y="76"/>
                  <a:pt x="97" y="72"/>
                  <a:pt x="97" y="67"/>
                </a:cubicBezTo>
                <a:close/>
                <a:moveTo>
                  <a:pt x="115" y="52"/>
                </a:moveTo>
                <a:cubicBezTo>
                  <a:pt x="111" y="38"/>
                  <a:pt x="94" y="22"/>
                  <a:pt x="69" y="22"/>
                </a:cubicBezTo>
                <a:cubicBezTo>
                  <a:pt x="45" y="22"/>
                  <a:pt x="28" y="38"/>
                  <a:pt x="24" y="52"/>
                </a:cubicBezTo>
                <a:cubicBezTo>
                  <a:pt x="21" y="63"/>
                  <a:pt x="24" y="74"/>
                  <a:pt x="29" y="84"/>
                </a:cubicBezTo>
                <a:cubicBezTo>
                  <a:pt x="34" y="94"/>
                  <a:pt x="39" y="101"/>
                  <a:pt x="43" y="111"/>
                </a:cubicBezTo>
                <a:cubicBezTo>
                  <a:pt x="45" y="116"/>
                  <a:pt x="46" y="123"/>
                  <a:pt x="47" y="129"/>
                </a:cubicBezTo>
                <a:cubicBezTo>
                  <a:pt x="48" y="133"/>
                  <a:pt x="50" y="134"/>
                  <a:pt x="55" y="134"/>
                </a:cubicBezTo>
                <a:cubicBezTo>
                  <a:pt x="56" y="134"/>
                  <a:pt x="57" y="134"/>
                  <a:pt x="59" y="134"/>
                </a:cubicBezTo>
                <a:cubicBezTo>
                  <a:pt x="59" y="81"/>
                  <a:pt x="59" y="81"/>
                  <a:pt x="59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1"/>
                  <a:pt x="43" y="79"/>
                  <a:pt x="41" y="77"/>
                </a:cubicBezTo>
                <a:cubicBezTo>
                  <a:pt x="38" y="74"/>
                  <a:pt x="37" y="71"/>
                  <a:pt x="37" y="67"/>
                </a:cubicBezTo>
                <a:cubicBezTo>
                  <a:pt x="37" y="64"/>
                  <a:pt x="38" y="60"/>
                  <a:pt x="41" y="58"/>
                </a:cubicBezTo>
                <a:cubicBezTo>
                  <a:pt x="43" y="55"/>
                  <a:pt x="47" y="54"/>
                  <a:pt x="50" y="54"/>
                </a:cubicBezTo>
                <a:cubicBezTo>
                  <a:pt x="58" y="54"/>
                  <a:pt x="64" y="60"/>
                  <a:pt x="64" y="67"/>
                </a:cubicBezTo>
                <a:cubicBezTo>
                  <a:pt x="64" y="67"/>
                  <a:pt x="64" y="67"/>
                  <a:pt x="64" y="67"/>
                </a:cubicBezTo>
                <a:cubicBezTo>
                  <a:pt x="64" y="76"/>
                  <a:pt x="64" y="76"/>
                  <a:pt x="64" y="76"/>
                </a:cubicBezTo>
                <a:cubicBezTo>
                  <a:pt x="67" y="76"/>
                  <a:pt x="67" y="76"/>
                  <a:pt x="67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67"/>
                  <a:pt x="75" y="67"/>
                  <a:pt x="75" y="67"/>
                </a:cubicBezTo>
                <a:cubicBezTo>
                  <a:pt x="75" y="67"/>
                  <a:pt x="75" y="67"/>
                  <a:pt x="75" y="67"/>
                </a:cubicBezTo>
                <a:cubicBezTo>
                  <a:pt x="75" y="64"/>
                  <a:pt x="76" y="60"/>
                  <a:pt x="79" y="58"/>
                </a:cubicBezTo>
                <a:cubicBezTo>
                  <a:pt x="81" y="55"/>
                  <a:pt x="85" y="54"/>
                  <a:pt x="88" y="54"/>
                </a:cubicBezTo>
                <a:cubicBezTo>
                  <a:pt x="92" y="54"/>
                  <a:pt x="95" y="55"/>
                  <a:pt x="98" y="58"/>
                </a:cubicBezTo>
                <a:cubicBezTo>
                  <a:pt x="101" y="60"/>
                  <a:pt x="102" y="64"/>
                  <a:pt x="102" y="67"/>
                </a:cubicBezTo>
                <a:cubicBezTo>
                  <a:pt x="102" y="71"/>
                  <a:pt x="101" y="74"/>
                  <a:pt x="98" y="77"/>
                </a:cubicBezTo>
                <a:cubicBezTo>
                  <a:pt x="95" y="79"/>
                  <a:pt x="92" y="81"/>
                  <a:pt x="88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0" y="134"/>
                  <a:pt x="80" y="134"/>
                  <a:pt x="80" y="134"/>
                </a:cubicBezTo>
                <a:cubicBezTo>
                  <a:pt x="81" y="134"/>
                  <a:pt x="82" y="134"/>
                  <a:pt x="83" y="134"/>
                </a:cubicBezTo>
                <a:cubicBezTo>
                  <a:pt x="89" y="134"/>
                  <a:pt x="90" y="133"/>
                  <a:pt x="91" y="129"/>
                </a:cubicBezTo>
                <a:cubicBezTo>
                  <a:pt x="93" y="123"/>
                  <a:pt x="93" y="116"/>
                  <a:pt x="96" y="111"/>
                </a:cubicBezTo>
                <a:cubicBezTo>
                  <a:pt x="100" y="101"/>
                  <a:pt x="105" y="94"/>
                  <a:pt x="110" y="84"/>
                </a:cubicBezTo>
                <a:cubicBezTo>
                  <a:pt x="115" y="74"/>
                  <a:pt x="118" y="63"/>
                  <a:pt x="115" y="52"/>
                </a:cubicBezTo>
                <a:close/>
                <a:moveTo>
                  <a:pt x="74" y="5"/>
                </a:moveTo>
                <a:cubicBezTo>
                  <a:pt x="74" y="2"/>
                  <a:pt x="72" y="0"/>
                  <a:pt x="69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7" y="0"/>
                  <a:pt x="64" y="2"/>
                  <a:pt x="64" y="5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7"/>
                  <a:pt x="67" y="19"/>
                  <a:pt x="69" y="19"/>
                </a:cubicBezTo>
                <a:cubicBezTo>
                  <a:pt x="69" y="19"/>
                  <a:pt x="69" y="19"/>
                  <a:pt x="69" y="19"/>
                </a:cubicBezTo>
                <a:cubicBezTo>
                  <a:pt x="72" y="19"/>
                  <a:pt x="74" y="17"/>
                  <a:pt x="74" y="14"/>
                </a:cubicBezTo>
                <a:lnTo>
                  <a:pt x="74" y="5"/>
                </a:lnTo>
                <a:close/>
                <a:moveTo>
                  <a:pt x="102" y="13"/>
                </a:moveTo>
                <a:cubicBezTo>
                  <a:pt x="103" y="11"/>
                  <a:pt x="102" y="8"/>
                  <a:pt x="100" y="6"/>
                </a:cubicBezTo>
                <a:cubicBezTo>
                  <a:pt x="100" y="6"/>
                  <a:pt x="100" y="6"/>
                  <a:pt x="100" y="6"/>
                </a:cubicBezTo>
                <a:cubicBezTo>
                  <a:pt x="98" y="5"/>
                  <a:pt x="95" y="6"/>
                  <a:pt x="93" y="8"/>
                </a:cubicBezTo>
                <a:cubicBezTo>
                  <a:pt x="89" y="16"/>
                  <a:pt x="89" y="16"/>
                  <a:pt x="89" y="16"/>
                </a:cubicBezTo>
                <a:cubicBezTo>
                  <a:pt x="88" y="19"/>
                  <a:pt x="88" y="22"/>
                  <a:pt x="91" y="23"/>
                </a:cubicBezTo>
                <a:cubicBezTo>
                  <a:pt x="91" y="23"/>
                  <a:pt x="91" y="23"/>
                  <a:pt x="91" y="23"/>
                </a:cubicBezTo>
                <a:cubicBezTo>
                  <a:pt x="93" y="25"/>
                  <a:pt x="96" y="24"/>
                  <a:pt x="98" y="21"/>
                </a:cubicBezTo>
                <a:lnTo>
                  <a:pt x="102" y="13"/>
                </a:lnTo>
                <a:close/>
                <a:moveTo>
                  <a:pt x="123" y="29"/>
                </a:moveTo>
                <a:cubicBezTo>
                  <a:pt x="125" y="27"/>
                  <a:pt x="125" y="24"/>
                  <a:pt x="123" y="22"/>
                </a:cubicBezTo>
                <a:cubicBezTo>
                  <a:pt x="123" y="22"/>
                  <a:pt x="123" y="22"/>
                  <a:pt x="123" y="22"/>
                </a:cubicBezTo>
                <a:cubicBezTo>
                  <a:pt x="121" y="20"/>
                  <a:pt x="118" y="20"/>
                  <a:pt x="116" y="22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07" y="30"/>
                  <a:pt x="107" y="33"/>
                  <a:pt x="109" y="35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10" y="37"/>
                  <a:pt x="114" y="37"/>
                  <a:pt x="116" y="35"/>
                </a:cubicBezTo>
                <a:lnTo>
                  <a:pt x="123" y="29"/>
                </a:lnTo>
                <a:close/>
                <a:moveTo>
                  <a:pt x="133" y="54"/>
                </a:moveTo>
                <a:cubicBezTo>
                  <a:pt x="136" y="53"/>
                  <a:pt x="138" y="51"/>
                  <a:pt x="137" y="48"/>
                </a:cubicBezTo>
                <a:cubicBezTo>
                  <a:pt x="137" y="48"/>
                  <a:pt x="137" y="48"/>
                  <a:pt x="137" y="48"/>
                </a:cubicBezTo>
                <a:cubicBezTo>
                  <a:pt x="137" y="45"/>
                  <a:pt x="134" y="43"/>
                  <a:pt x="132" y="44"/>
                </a:cubicBezTo>
                <a:cubicBezTo>
                  <a:pt x="122" y="46"/>
                  <a:pt x="122" y="46"/>
                  <a:pt x="122" y="46"/>
                </a:cubicBezTo>
                <a:cubicBezTo>
                  <a:pt x="120" y="46"/>
                  <a:pt x="118" y="49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9" y="54"/>
                  <a:pt x="122" y="56"/>
                  <a:pt x="124" y="55"/>
                </a:cubicBezTo>
                <a:lnTo>
                  <a:pt x="133" y="54"/>
                </a:lnTo>
                <a:close/>
                <a:moveTo>
                  <a:pt x="131" y="81"/>
                </a:moveTo>
                <a:cubicBezTo>
                  <a:pt x="134" y="81"/>
                  <a:pt x="136" y="79"/>
                  <a:pt x="137" y="77"/>
                </a:cubicBezTo>
                <a:cubicBezTo>
                  <a:pt x="137" y="77"/>
                  <a:pt x="137" y="77"/>
                  <a:pt x="137" y="77"/>
                </a:cubicBezTo>
                <a:cubicBezTo>
                  <a:pt x="138" y="74"/>
                  <a:pt x="136" y="71"/>
                  <a:pt x="133" y="71"/>
                </a:cubicBezTo>
                <a:cubicBezTo>
                  <a:pt x="124" y="69"/>
                  <a:pt x="124" y="69"/>
                  <a:pt x="124" y="69"/>
                </a:cubicBezTo>
                <a:cubicBezTo>
                  <a:pt x="121" y="68"/>
                  <a:pt x="119" y="70"/>
                  <a:pt x="118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8" y="76"/>
                  <a:pt x="119" y="78"/>
                  <a:pt x="122" y="79"/>
                </a:cubicBezTo>
                <a:lnTo>
                  <a:pt x="131" y="81"/>
                </a:lnTo>
                <a:close/>
                <a:moveTo>
                  <a:pt x="40" y="21"/>
                </a:moveTo>
                <a:cubicBezTo>
                  <a:pt x="42" y="24"/>
                  <a:pt x="45" y="25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50" y="22"/>
                  <a:pt x="50" y="19"/>
                  <a:pt x="49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6"/>
                  <a:pt x="40" y="5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6" y="8"/>
                  <a:pt x="35" y="11"/>
                  <a:pt x="36" y="13"/>
                </a:cubicBezTo>
                <a:lnTo>
                  <a:pt x="40" y="21"/>
                </a:lnTo>
                <a:close/>
                <a:moveTo>
                  <a:pt x="22" y="35"/>
                </a:moveTo>
                <a:cubicBezTo>
                  <a:pt x="24" y="37"/>
                  <a:pt x="28" y="37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31" y="33"/>
                  <a:pt x="31" y="30"/>
                  <a:pt x="29" y="28"/>
                </a:cubicBezTo>
                <a:cubicBezTo>
                  <a:pt x="22" y="22"/>
                  <a:pt x="22" y="22"/>
                  <a:pt x="22" y="22"/>
                </a:cubicBezTo>
                <a:cubicBezTo>
                  <a:pt x="20" y="20"/>
                  <a:pt x="17" y="20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4"/>
                  <a:pt x="13" y="27"/>
                  <a:pt x="15" y="29"/>
                </a:cubicBezTo>
                <a:lnTo>
                  <a:pt x="22" y="35"/>
                </a:lnTo>
                <a:close/>
                <a:moveTo>
                  <a:pt x="14" y="55"/>
                </a:moveTo>
                <a:cubicBezTo>
                  <a:pt x="17" y="56"/>
                  <a:pt x="19" y="54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49"/>
                  <a:pt x="18" y="46"/>
                  <a:pt x="16" y="46"/>
                </a:cubicBezTo>
                <a:cubicBezTo>
                  <a:pt x="6" y="44"/>
                  <a:pt x="6" y="44"/>
                  <a:pt x="6" y="44"/>
                </a:cubicBezTo>
                <a:cubicBezTo>
                  <a:pt x="4" y="43"/>
                  <a:pt x="1" y="45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51"/>
                  <a:pt x="2" y="53"/>
                  <a:pt x="5" y="54"/>
                </a:cubicBezTo>
                <a:lnTo>
                  <a:pt x="14" y="55"/>
                </a:lnTo>
                <a:close/>
                <a:moveTo>
                  <a:pt x="16" y="79"/>
                </a:moveTo>
                <a:cubicBezTo>
                  <a:pt x="19" y="78"/>
                  <a:pt x="20" y="76"/>
                  <a:pt x="20" y="73"/>
                </a:cubicBezTo>
                <a:cubicBezTo>
                  <a:pt x="20" y="73"/>
                  <a:pt x="20" y="73"/>
                  <a:pt x="20" y="73"/>
                </a:cubicBezTo>
                <a:cubicBezTo>
                  <a:pt x="19" y="70"/>
                  <a:pt x="17" y="68"/>
                  <a:pt x="14" y="69"/>
                </a:cubicBezTo>
                <a:cubicBezTo>
                  <a:pt x="5" y="71"/>
                  <a:pt x="5" y="71"/>
                  <a:pt x="5" y="71"/>
                </a:cubicBezTo>
                <a:cubicBezTo>
                  <a:pt x="2" y="71"/>
                  <a:pt x="0" y="74"/>
                  <a:pt x="1" y="77"/>
                </a:cubicBezTo>
                <a:cubicBezTo>
                  <a:pt x="1" y="77"/>
                  <a:pt x="1" y="77"/>
                  <a:pt x="1" y="77"/>
                </a:cubicBezTo>
                <a:cubicBezTo>
                  <a:pt x="2" y="79"/>
                  <a:pt x="4" y="81"/>
                  <a:pt x="7" y="81"/>
                </a:cubicBezTo>
                <a:lnTo>
                  <a:pt x="16" y="79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9" name="Google Shape;1379;p47"/>
          <p:cNvSpPr/>
          <p:nvPr/>
        </p:nvSpPr>
        <p:spPr>
          <a:xfrm>
            <a:off x="4146550" y="5273675"/>
            <a:ext cx="855662" cy="573087"/>
          </a:xfrm>
          <a:custGeom>
            <a:avLst/>
            <a:gdLst/>
            <a:ahLst/>
            <a:cxnLst/>
            <a:rect l="l" t="t" r="r" b="b"/>
            <a:pathLst>
              <a:path w="193" h="129" extrusionOk="0">
                <a:moveTo>
                  <a:pt x="153" y="13"/>
                </a:moveTo>
                <a:cubicBezTo>
                  <a:pt x="171" y="57"/>
                  <a:pt x="171" y="57"/>
                  <a:pt x="171" y="5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37" y="57"/>
                  <a:pt x="101" y="25"/>
                  <a:pt x="98" y="25"/>
                </a:cubicBezTo>
                <a:cubicBezTo>
                  <a:pt x="95" y="25"/>
                  <a:pt x="84" y="29"/>
                  <a:pt x="83" y="30"/>
                </a:cubicBezTo>
                <a:cubicBezTo>
                  <a:pt x="83" y="30"/>
                  <a:pt x="76" y="32"/>
                  <a:pt x="70" y="32"/>
                </a:cubicBezTo>
                <a:cubicBezTo>
                  <a:pt x="67" y="32"/>
                  <a:pt x="65" y="31"/>
                  <a:pt x="64" y="30"/>
                </a:cubicBezTo>
                <a:cubicBezTo>
                  <a:pt x="62" y="29"/>
                  <a:pt x="62" y="28"/>
                  <a:pt x="62" y="27"/>
                </a:cubicBezTo>
                <a:cubicBezTo>
                  <a:pt x="62" y="25"/>
                  <a:pt x="64" y="22"/>
                  <a:pt x="66" y="22"/>
                </a:cubicBezTo>
                <a:cubicBezTo>
                  <a:pt x="75" y="17"/>
                  <a:pt x="101" y="7"/>
                  <a:pt x="103" y="7"/>
                </a:cubicBezTo>
                <a:cubicBezTo>
                  <a:pt x="103" y="7"/>
                  <a:pt x="103" y="7"/>
                  <a:pt x="104" y="7"/>
                </a:cubicBezTo>
                <a:cubicBezTo>
                  <a:pt x="110" y="7"/>
                  <a:pt x="149" y="12"/>
                  <a:pt x="153" y="13"/>
                </a:cubicBezTo>
                <a:close/>
                <a:moveTo>
                  <a:pt x="169" y="0"/>
                </a:moveTo>
                <a:cubicBezTo>
                  <a:pt x="168" y="0"/>
                  <a:pt x="168" y="0"/>
                  <a:pt x="167" y="1"/>
                </a:cubicBezTo>
                <a:cubicBezTo>
                  <a:pt x="160" y="3"/>
                  <a:pt x="160" y="3"/>
                  <a:pt x="160" y="3"/>
                </a:cubicBezTo>
                <a:cubicBezTo>
                  <a:pt x="159" y="4"/>
                  <a:pt x="158" y="5"/>
                  <a:pt x="157" y="6"/>
                </a:cubicBezTo>
                <a:cubicBezTo>
                  <a:pt x="157" y="7"/>
                  <a:pt x="157" y="9"/>
                  <a:pt x="157" y="10"/>
                </a:cubicBezTo>
                <a:cubicBezTo>
                  <a:pt x="176" y="57"/>
                  <a:pt x="176" y="57"/>
                  <a:pt x="176" y="57"/>
                </a:cubicBezTo>
                <a:cubicBezTo>
                  <a:pt x="177" y="59"/>
                  <a:pt x="179" y="60"/>
                  <a:pt x="182" y="59"/>
                </a:cubicBezTo>
                <a:cubicBezTo>
                  <a:pt x="189" y="57"/>
                  <a:pt x="189" y="57"/>
                  <a:pt x="189" y="57"/>
                </a:cubicBezTo>
                <a:cubicBezTo>
                  <a:pt x="191" y="56"/>
                  <a:pt x="192" y="55"/>
                  <a:pt x="192" y="54"/>
                </a:cubicBezTo>
                <a:cubicBezTo>
                  <a:pt x="193" y="53"/>
                  <a:pt x="193" y="51"/>
                  <a:pt x="192" y="50"/>
                </a:cubicBezTo>
                <a:cubicBezTo>
                  <a:pt x="174" y="3"/>
                  <a:pt x="174" y="3"/>
                  <a:pt x="174" y="3"/>
                </a:cubicBezTo>
                <a:cubicBezTo>
                  <a:pt x="173" y="1"/>
                  <a:pt x="171" y="0"/>
                  <a:pt x="169" y="0"/>
                </a:cubicBezTo>
                <a:close/>
                <a:moveTo>
                  <a:pt x="0" y="64"/>
                </a:moveTo>
                <a:cubicBezTo>
                  <a:pt x="0" y="66"/>
                  <a:pt x="1" y="67"/>
                  <a:pt x="2" y="68"/>
                </a:cubicBezTo>
                <a:cubicBezTo>
                  <a:pt x="2" y="69"/>
                  <a:pt x="4" y="70"/>
                  <a:pt x="5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6" y="70"/>
                  <a:pt x="18" y="68"/>
                  <a:pt x="18" y="66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2"/>
                  <a:pt x="22" y="11"/>
                  <a:pt x="21" y="9"/>
                </a:cubicBezTo>
                <a:cubicBezTo>
                  <a:pt x="20" y="8"/>
                  <a:pt x="19" y="8"/>
                  <a:pt x="18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9" y="7"/>
                  <a:pt x="9" y="7"/>
                </a:cubicBezTo>
                <a:cubicBezTo>
                  <a:pt x="7" y="7"/>
                  <a:pt x="5" y="9"/>
                  <a:pt x="4" y="12"/>
                </a:cubicBezTo>
                <a:lnTo>
                  <a:pt x="0" y="64"/>
                </a:lnTo>
                <a:close/>
                <a:moveTo>
                  <a:pt x="79" y="111"/>
                </a:moveTo>
                <a:cubicBezTo>
                  <a:pt x="79" y="109"/>
                  <a:pt x="78" y="108"/>
                  <a:pt x="76" y="106"/>
                </a:cubicBezTo>
                <a:cubicBezTo>
                  <a:pt x="73" y="104"/>
                  <a:pt x="70" y="104"/>
                  <a:pt x="67" y="108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55" y="122"/>
                  <a:pt x="59" y="126"/>
                  <a:pt x="61" y="127"/>
                </a:cubicBezTo>
                <a:cubicBezTo>
                  <a:pt x="62" y="128"/>
                  <a:pt x="64" y="129"/>
                  <a:pt x="65" y="129"/>
                </a:cubicBezTo>
                <a:cubicBezTo>
                  <a:pt x="67" y="129"/>
                  <a:pt x="69" y="128"/>
                  <a:pt x="70" y="125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78" y="117"/>
                  <a:pt x="78" y="117"/>
                  <a:pt x="78" y="117"/>
                </a:cubicBezTo>
                <a:cubicBezTo>
                  <a:pt x="79" y="115"/>
                  <a:pt x="80" y="113"/>
                  <a:pt x="79" y="111"/>
                </a:cubicBezTo>
                <a:close/>
                <a:moveTo>
                  <a:pt x="42" y="108"/>
                </a:moveTo>
                <a:cubicBezTo>
                  <a:pt x="39" y="111"/>
                  <a:pt x="40" y="114"/>
                  <a:pt x="44" y="117"/>
                </a:cubicBezTo>
                <a:cubicBezTo>
                  <a:pt x="47" y="120"/>
                  <a:pt x="51" y="120"/>
                  <a:pt x="54" y="116"/>
                </a:cubicBezTo>
                <a:cubicBezTo>
                  <a:pt x="63" y="105"/>
                  <a:pt x="63" y="105"/>
                  <a:pt x="63" y="105"/>
                </a:cubicBezTo>
                <a:cubicBezTo>
                  <a:pt x="67" y="100"/>
                  <a:pt x="63" y="96"/>
                  <a:pt x="62" y="95"/>
                </a:cubicBezTo>
                <a:cubicBezTo>
                  <a:pt x="58" y="92"/>
                  <a:pt x="55" y="93"/>
                  <a:pt x="52" y="96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6" y="103"/>
                  <a:pt x="46" y="103"/>
                  <a:pt x="46" y="103"/>
                </a:cubicBezTo>
                <a:lnTo>
                  <a:pt x="42" y="108"/>
                </a:lnTo>
                <a:close/>
                <a:moveTo>
                  <a:pt x="29" y="95"/>
                </a:moveTo>
                <a:cubicBezTo>
                  <a:pt x="27" y="97"/>
                  <a:pt x="27" y="99"/>
                  <a:pt x="27" y="100"/>
                </a:cubicBezTo>
                <a:cubicBezTo>
                  <a:pt x="27" y="102"/>
                  <a:pt x="28" y="104"/>
                  <a:pt x="30" y="105"/>
                </a:cubicBezTo>
                <a:cubicBezTo>
                  <a:pt x="33" y="108"/>
                  <a:pt x="37" y="107"/>
                  <a:pt x="40" y="104"/>
                </a:cubicBezTo>
                <a:cubicBezTo>
                  <a:pt x="50" y="92"/>
                  <a:pt x="50" y="92"/>
                  <a:pt x="50" y="92"/>
                </a:cubicBezTo>
                <a:cubicBezTo>
                  <a:pt x="51" y="90"/>
                  <a:pt x="52" y="88"/>
                  <a:pt x="51" y="86"/>
                </a:cubicBezTo>
                <a:cubicBezTo>
                  <a:pt x="51" y="85"/>
                  <a:pt x="50" y="83"/>
                  <a:pt x="49" y="82"/>
                </a:cubicBezTo>
                <a:cubicBezTo>
                  <a:pt x="45" y="79"/>
                  <a:pt x="42" y="79"/>
                  <a:pt x="39" y="83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89"/>
                  <a:pt x="34" y="89"/>
                  <a:pt x="34" y="89"/>
                </a:cubicBezTo>
                <a:cubicBezTo>
                  <a:pt x="33" y="90"/>
                  <a:pt x="33" y="90"/>
                  <a:pt x="33" y="90"/>
                </a:cubicBezTo>
                <a:lnTo>
                  <a:pt x="29" y="95"/>
                </a:lnTo>
                <a:close/>
                <a:moveTo>
                  <a:pt x="27" y="90"/>
                </a:moveTo>
                <a:cubicBezTo>
                  <a:pt x="36" y="79"/>
                  <a:pt x="36" y="79"/>
                  <a:pt x="36" y="79"/>
                </a:cubicBezTo>
                <a:cubicBezTo>
                  <a:pt x="41" y="74"/>
                  <a:pt x="37" y="69"/>
                  <a:pt x="35" y="68"/>
                </a:cubicBezTo>
                <a:cubicBezTo>
                  <a:pt x="32" y="66"/>
                  <a:pt x="29" y="66"/>
                  <a:pt x="26" y="70"/>
                </a:cubicBezTo>
                <a:cubicBezTo>
                  <a:pt x="22" y="74"/>
                  <a:pt x="22" y="74"/>
                  <a:pt x="22" y="74"/>
                </a:cubicBezTo>
                <a:cubicBezTo>
                  <a:pt x="22" y="74"/>
                  <a:pt x="22" y="74"/>
                  <a:pt x="22" y="74"/>
                </a:cubicBezTo>
                <a:cubicBezTo>
                  <a:pt x="22" y="75"/>
                  <a:pt x="22" y="75"/>
                  <a:pt x="22" y="75"/>
                </a:cubicBezTo>
                <a:cubicBezTo>
                  <a:pt x="17" y="80"/>
                  <a:pt x="17" y="80"/>
                  <a:pt x="17" y="80"/>
                </a:cubicBezTo>
                <a:cubicBezTo>
                  <a:pt x="16" y="82"/>
                  <a:pt x="15" y="84"/>
                  <a:pt x="15" y="85"/>
                </a:cubicBezTo>
                <a:cubicBezTo>
                  <a:pt x="15" y="87"/>
                  <a:pt x="16" y="89"/>
                  <a:pt x="17" y="89"/>
                </a:cubicBezTo>
                <a:cubicBezTo>
                  <a:pt x="19" y="91"/>
                  <a:pt x="21" y="92"/>
                  <a:pt x="23" y="92"/>
                </a:cubicBezTo>
                <a:cubicBezTo>
                  <a:pt x="24" y="92"/>
                  <a:pt x="25" y="92"/>
                  <a:pt x="27" y="90"/>
                </a:cubicBezTo>
                <a:close/>
                <a:moveTo>
                  <a:pt x="146" y="80"/>
                </a:moveTo>
                <a:cubicBezTo>
                  <a:pt x="148" y="78"/>
                  <a:pt x="150" y="74"/>
                  <a:pt x="145" y="70"/>
                </a:cubicBezTo>
                <a:cubicBezTo>
                  <a:pt x="141" y="67"/>
                  <a:pt x="141" y="67"/>
                  <a:pt x="141" y="67"/>
                </a:cubicBezTo>
                <a:cubicBezTo>
                  <a:pt x="123" y="51"/>
                  <a:pt x="102" y="33"/>
                  <a:pt x="97" y="30"/>
                </a:cubicBezTo>
                <a:cubicBezTo>
                  <a:pt x="95" y="30"/>
                  <a:pt x="89" y="32"/>
                  <a:pt x="84" y="34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4"/>
                  <a:pt x="77" y="36"/>
                  <a:pt x="70" y="36"/>
                </a:cubicBezTo>
                <a:cubicBezTo>
                  <a:pt x="66" y="36"/>
                  <a:pt x="63" y="36"/>
                  <a:pt x="61" y="34"/>
                </a:cubicBezTo>
                <a:cubicBezTo>
                  <a:pt x="57" y="32"/>
                  <a:pt x="57" y="29"/>
                  <a:pt x="57" y="27"/>
                </a:cubicBezTo>
                <a:cubicBezTo>
                  <a:pt x="57" y="23"/>
                  <a:pt x="61" y="19"/>
                  <a:pt x="63" y="18"/>
                </a:cubicBezTo>
                <a:cubicBezTo>
                  <a:pt x="27" y="13"/>
                  <a:pt x="27" y="13"/>
                  <a:pt x="27" y="13"/>
                </a:cubicBezTo>
                <a:cubicBezTo>
                  <a:pt x="23" y="66"/>
                  <a:pt x="23" y="66"/>
                  <a:pt x="23" y="66"/>
                </a:cubicBezTo>
                <a:cubicBezTo>
                  <a:pt x="26" y="63"/>
                  <a:pt x="29" y="62"/>
                  <a:pt x="31" y="62"/>
                </a:cubicBezTo>
                <a:cubicBezTo>
                  <a:pt x="33" y="62"/>
                  <a:pt x="36" y="63"/>
                  <a:pt x="38" y="65"/>
                </a:cubicBezTo>
                <a:cubicBezTo>
                  <a:pt x="42" y="68"/>
                  <a:pt x="43" y="72"/>
                  <a:pt x="43" y="75"/>
                </a:cubicBezTo>
                <a:cubicBezTo>
                  <a:pt x="46" y="75"/>
                  <a:pt x="49" y="76"/>
                  <a:pt x="51" y="78"/>
                </a:cubicBezTo>
                <a:cubicBezTo>
                  <a:pt x="55" y="81"/>
                  <a:pt x="57" y="85"/>
                  <a:pt x="56" y="89"/>
                </a:cubicBezTo>
                <a:cubicBezTo>
                  <a:pt x="59" y="88"/>
                  <a:pt x="62" y="89"/>
                  <a:pt x="65" y="91"/>
                </a:cubicBezTo>
                <a:cubicBezTo>
                  <a:pt x="68" y="94"/>
                  <a:pt x="69" y="97"/>
                  <a:pt x="69" y="101"/>
                </a:cubicBezTo>
                <a:cubicBezTo>
                  <a:pt x="73" y="100"/>
                  <a:pt x="76" y="100"/>
                  <a:pt x="79" y="103"/>
                </a:cubicBezTo>
                <a:cubicBezTo>
                  <a:pt x="83" y="106"/>
                  <a:pt x="85" y="111"/>
                  <a:pt x="83" y="116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7" y="118"/>
                  <a:pt x="87" y="119"/>
                  <a:pt x="87" y="119"/>
                </a:cubicBezTo>
                <a:cubicBezTo>
                  <a:pt x="87" y="119"/>
                  <a:pt x="87" y="119"/>
                  <a:pt x="87" y="119"/>
                </a:cubicBezTo>
                <a:cubicBezTo>
                  <a:pt x="89" y="120"/>
                  <a:pt x="90" y="120"/>
                  <a:pt x="91" y="120"/>
                </a:cubicBezTo>
                <a:cubicBezTo>
                  <a:pt x="93" y="120"/>
                  <a:pt x="95" y="119"/>
                  <a:pt x="96" y="118"/>
                </a:cubicBezTo>
                <a:cubicBezTo>
                  <a:pt x="98" y="115"/>
                  <a:pt x="100" y="113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5"/>
                  <a:pt x="80" y="95"/>
                  <a:pt x="79" y="94"/>
                </a:cubicBezTo>
                <a:cubicBezTo>
                  <a:pt x="79" y="93"/>
                  <a:pt x="80" y="93"/>
                  <a:pt x="80" y="92"/>
                </a:cubicBezTo>
                <a:cubicBezTo>
                  <a:pt x="81" y="91"/>
                  <a:pt x="83" y="91"/>
                  <a:pt x="84" y="92"/>
                </a:cubicBezTo>
                <a:cubicBezTo>
                  <a:pt x="105" y="110"/>
                  <a:pt x="105" y="110"/>
                  <a:pt x="105" y="110"/>
                </a:cubicBezTo>
                <a:cubicBezTo>
                  <a:pt x="106" y="111"/>
                  <a:pt x="107" y="111"/>
                  <a:pt x="109" y="111"/>
                </a:cubicBezTo>
                <a:cubicBezTo>
                  <a:pt x="111" y="111"/>
                  <a:pt x="113" y="110"/>
                  <a:pt x="114" y="108"/>
                </a:cubicBezTo>
                <a:cubicBezTo>
                  <a:pt x="116" y="106"/>
                  <a:pt x="116" y="104"/>
                  <a:pt x="116" y="103"/>
                </a:cubicBezTo>
                <a:cubicBezTo>
                  <a:pt x="116" y="101"/>
                  <a:pt x="115" y="99"/>
                  <a:pt x="113" y="98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99" y="86"/>
                  <a:pt x="99" y="86"/>
                  <a:pt x="99" y="86"/>
                </a:cubicBezTo>
                <a:cubicBezTo>
                  <a:pt x="98" y="85"/>
                  <a:pt x="98" y="85"/>
                  <a:pt x="98" y="84"/>
                </a:cubicBezTo>
                <a:cubicBezTo>
                  <a:pt x="98" y="83"/>
                  <a:pt x="98" y="83"/>
                  <a:pt x="98" y="82"/>
                </a:cubicBezTo>
                <a:cubicBezTo>
                  <a:pt x="99" y="81"/>
                  <a:pt x="101" y="81"/>
                  <a:pt x="102" y="82"/>
                </a:cubicBezTo>
                <a:cubicBezTo>
                  <a:pt x="121" y="98"/>
                  <a:pt x="121" y="98"/>
                  <a:pt x="121" y="98"/>
                </a:cubicBezTo>
                <a:cubicBezTo>
                  <a:pt x="123" y="99"/>
                  <a:pt x="124" y="99"/>
                  <a:pt x="126" y="99"/>
                </a:cubicBezTo>
                <a:cubicBezTo>
                  <a:pt x="128" y="99"/>
                  <a:pt x="131" y="98"/>
                  <a:pt x="132" y="96"/>
                </a:cubicBezTo>
                <a:cubicBezTo>
                  <a:pt x="134" y="94"/>
                  <a:pt x="134" y="92"/>
                  <a:pt x="134" y="91"/>
                </a:cubicBezTo>
                <a:cubicBezTo>
                  <a:pt x="134" y="89"/>
                  <a:pt x="133" y="87"/>
                  <a:pt x="131" y="8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15" y="73"/>
                  <a:pt x="115" y="73"/>
                  <a:pt x="115" y="73"/>
                </a:cubicBezTo>
                <a:cubicBezTo>
                  <a:pt x="114" y="72"/>
                  <a:pt x="114" y="70"/>
                  <a:pt x="115" y="69"/>
                </a:cubicBezTo>
                <a:cubicBezTo>
                  <a:pt x="116" y="68"/>
                  <a:pt x="118" y="68"/>
                  <a:pt x="119" y="69"/>
                </a:cubicBezTo>
                <a:cubicBezTo>
                  <a:pt x="135" y="82"/>
                  <a:pt x="135" y="82"/>
                  <a:pt x="135" y="82"/>
                </a:cubicBezTo>
                <a:cubicBezTo>
                  <a:pt x="139" y="85"/>
                  <a:pt x="143" y="84"/>
                  <a:pt x="146" y="8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0" name="Google Shape;1380;p47"/>
          <p:cNvSpPr/>
          <p:nvPr/>
        </p:nvSpPr>
        <p:spPr>
          <a:xfrm>
            <a:off x="10304462" y="5246687"/>
            <a:ext cx="736600" cy="617537"/>
          </a:xfrm>
          <a:custGeom>
            <a:avLst/>
            <a:gdLst/>
            <a:ahLst/>
            <a:cxnLst/>
            <a:rect l="l" t="t" r="r" b="b"/>
            <a:pathLst>
              <a:path w="166" h="139" extrusionOk="0">
                <a:moveTo>
                  <a:pt x="22" y="114"/>
                </a:moveTo>
                <a:cubicBezTo>
                  <a:pt x="22" y="76"/>
                  <a:pt x="22" y="76"/>
                  <a:pt x="22" y="76"/>
                </a:cubicBezTo>
                <a:cubicBezTo>
                  <a:pt x="22" y="73"/>
                  <a:pt x="25" y="71"/>
                  <a:pt x="28" y="71"/>
                </a:cubicBezTo>
                <a:cubicBezTo>
                  <a:pt x="37" y="71"/>
                  <a:pt x="37" y="71"/>
                  <a:pt x="37" y="71"/>
                </a:cubicBezTo>
                <a:cubicBezTo>
                  <a:pt x="40" y="71"/>
                  <a:pt x="42" y="73"/>
                  <a:pt x="42" y="76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2" y="117"/>
                  <a:pt x="40" y="119"/>
                  <a:pt x="37" y="119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5" y="119"/>
                  <a:pt x="22" y="117"/>
                  <a:pt x="22" y="114"/>
                </a:cubicBezTo>
                <a:close/>
                <a:moveTo>
                  <a:pt x="61" y="57"/>
                </a:moveTo>
                <a:cubicBezTo>
                  <a:pt x="58" y="57"/>
                  <a:pt x="55" y="60"/>
                  <a:pt x="55" y="63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7"/>
                  <a:pt x="58" y="119"/>
                  <a:pt x="61" y="119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73" y="119"/>
                  <a:pt x="75" y="117"/>
                  <a:pt x="75" y="114"/>
                </a:cubicBezTo>
                <a:cubicBezTo>
                  <a:pt x="75" y="63"/>
                  <a:pt x="75" y="63"/>
                  <a:pt x="75" y="63"/>
                </a:cubicBezTo>
                <a:cubicBezTo>
                  <a:pt x="75" y="60"/>
                  <a:pt x="73" y="57"/>
                  <a:pt x="70" y="57"/>
                </a:cubicBezTo>
                <a:lnTo>
                  <a:pt x="61" y="57"/>
                </a:lnTo>
                <a:close/>
                <a:moveTo>
                  <a:pt x="94" y="46"/>
                </a:moveTo>
                <a:cubicBezTo>
                  <a:pt x="91" y="46"/>
                  <a:pt x="89" y="48"/>
                  <a:pt x="89" y="51"/>
                </a:cubicBezTo>
                <a:cubicBezTo>
                  <a:pt x="89" y="114"/>
                  <a:pt x="89" y="114"/>
                  <a:pt x="89" y="114"/>
                </a:cubicBezTo>
                <a:cubicBezTo>
                  <a:pt x="89" y="117"/>
                  <a:pt x="91" y="119"/>
                  <a:pt x="94" y="119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6" y="119"/>
                  <a:pt x="109" y="117"/>
                  <a:pt x="109" y="114"/>
                </a:cubicBezTo>
                <a:cubicBezTo>
                  <a:pt x="109" y="51"/>
                  <a:pt x="109" y="51"/>
                  <a:pt x="109" y="51"/>
                </a:cubicBezTo>
                <a:cubicBezTo>
                  <a:pt x="109" y="48"/>
                  <a:pt x="106" y="46"/>
                  <a:pt x="103" y="46"/>
                </a:cubicBezTo>
                <a:lnTo>
                  <a:pt x="94" y="46"/>
                </a:lnTo>
                <a:close/>
                <a:moveTo>
                  <a:pt x="127" y="34"/>
                </a:moveTo>
                <a:cubicBezTo>
                  <a:pt x="124" y="34"/>
                  <a:pt x="122" y="37"/>
                  <a:pt x="122" y="40"/>
                </a:cubicBezTo>
                <a:cubicBezTo>
                  <a:pt x="122" y="114"/>
                  <a:pt x="122" y="114"/>
                  <a:pt x="122" y="114"/>
                </a:cubicBezTo>
                <a:cubicBezTo>
                  <a:pt x="122" y="117"/>
                  <a:pt x="124" y="119"/>
                  <a:pt x="127" y="119"/>
                </a:cubicBezTo>
                <a:cubicBezTo>
                  <a:pt x="136" y="119"/>
                  <a:pt x="136" y="119"/>
                  <a:pt x="136" y="119"/>
                </a:cubicBezTo>
                <a:cubicBezTo>
                  <a:pt x="139" y="119"/>
                  <a:pt x="142" y="117"/>
                  <a:pt x="142" y="114"/>
                </a:cubicBezTo>
                <a:cubicBezTo>
                  <a:pt x="142" y="40"/>
                  <a:pt x="142" y="40"/>
                  <a:pt x="142" y="40"/>
                </a:cubicBezTo>
                <a:cubicBezTo>
                  <a:pt x="142" y="37"/>
                  <a:pt x="139" y="34"/>
                  <a:pt x="136" y="34"/>
                </a:cubicBezTo>
                <a:lnTo>
                  <a:pt x="127" y="34"/>
                </a:lnTo>
                <a:close/>
                <a:moveTo>
                  <a:pt x="25" y="56"/>
                </a:moveTo>
                <a:cubicBezTo>
                  <a:pt x="60" y="49"/>
                  <a:pt x="93" y="37"/>
                  <a:pt x="123" y="19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36" y="8"/>
                  <a:pt x="136" y="8"/>
                  <a:pt x="136" y="8"/>
                </a:cubicBezTo>
                <a:cubicBezTo>
                  <a:pt x="117" y="7"/>
                  <a:pt x="117" y="7"/>
                  <a:pt x="117" y="7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91" y="30"/>
                  <a:pt x="58" y="42"/>
                  <a:pt x="23" y="49"/>
                </a:cubicBezTo>
                <a:lnTo>
                  <a:pt x="25" y="56"/>
                </a:lnTo>
                <a:close/>
                <a:moveTo>
                  <a:pt x="166" y="130"/>
                </a:moveTo>
                <a:cubicBezTo>
                  <a:pt x="149" y="120"/>
                  <a:pt x="149" y="120"/>
                  <a:pt x="149" y="120"/>
                </a:cubicBezTo>
                <a:cubicBezTo>
                  <a:pt x="149" y="126"/>
                  <a:pt x="149" y="126"/>
                  <a:pt x="149" y="126"/>
                </a:cubicBezTo>
                <a:cubicBezTo>
                  <a:pt x="13" y="126"/>
                  <a:pt x="13" y="126"/>
                  <a:pt x="13" y="126"/>
                </a:cubicBezTo>
                <a:cubicBezTo>
                  <a:pt x="13" y="17"/>
                  <a:pt x="13" y="17"/>
                  <a:pt x="13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26"/>
                  <a:pt x="6" y="126"/>
                  <a:pt x="6" y="126"/>
                </a:cubicBezTo>
                <a:cubicBezTo>
                  <a:pt x="6" y="130"/>
                  <a:pt x="6" y="130"/>
                  <a:pt x="6" y="130"/>
                </a:cubicBezTo>
                <a:cubicBezTo>
                  <a:pt x="6" y="133"/>
                  <a:pt x="6" y="133"/>
                  <a:pt x="6" y="133"/>
                </a:cubicBezTo>
                <a:cubicBezTo>
                  <a:pt x="149" y="133"/>
                  <a:pt x="149" y="133"/>
                  <a:pt x="149" y="133"/>
                </a:cubicBezTo>
                <a:cubicBezTo>
                  <a:pt x="149" y="139"/>
                  <a:pt x="149" y="139"/>
                  <a:pt x="149" y="139"/>
                </a:cubicBezTo>
                <a:lnTo>
                  <a:pt x="166" y="130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1" name="Google Shape;1381;p47"/>
          <p:cNvSpPr/>
          <p:nvPr/>
        </p:nvSpPr>
        <p:spPr>
          <a:xfrm>
            <a:off x="2514600" y="1101725"/>
            <a:ext cx="1073150" cy="560387"/>
          </a:xfrm>
          <a:custGeom>
            <a:avLst/>
            <a:gdLst/>
            <a:ahLst/>
            <a:cxnLst/>
            <a:rect l="l" t="t" r="r" b="b"/>
            <a:pathLst>
              <a:path w="242" h="126" extrusionOk="0">
                <a:moveTo>
                  <a:pt x="175" y="119"/>
                </a:moveTo>
                <a:cubicBezTo>
                  <a:pt x="171" y="120"/>
                  <a:pt x="167" y="121"/>
                  <a:pt x="164" y="122"/>
                </a:cubicBezTo>
                <a:cubicBezTo>
                  <a:pt x="152" y="125"/>
                  <a:pt x="139" y="126"/>
                  <a:pt x="124" y="126"/>
                </a:cubicBezTo>
                <a:cubicBezTo>
                  <a:pt x="108" y="126"/>
                  <a:pt x="96" y="125"/>
                  <a:pt x="84" y="122"/>
                </a:cubicBezTo>
                <a:cubicBezTo>
                  <a:pt x="80" y="121"/>
                  <a:pt x="76" y="120"/>
                  <a:pt x="73" y="119"/>
                </a:cubicBezTo>
                <a:cubicBezTo>
                  <a:pt x="63" y="114"/>
                  <a:pt x="63" y="105"/>
                  <a:pt x="68" y="99"/>
                </a:cubicBezTo>
                <a:cubicBezTo>
                  <a:pt x="75" y="93"/>
                  <a:pt x="83" y="88"/>
                  <a:pt x="91" y="85"/>
                </a:cubicBezTo>
                <a:cubicBezTo>
                  <a:pt x="95" y="83"/>
                  <a:pt x="98" y="81"/>
                  <a:pt x="102" y="80"/>
                </a:cubicBezTo>
                <a:cubicBezTo>
                  <a:pt x="109" y="77"/>
                  <a:pt x="111" y="70"/>
                  <a:pt x="106" y="65"/>
                </a:cubicBezTo>
                <a:cubicBezTo>
                  <a:pt x="95" y="54"/>
                  <a:pt x="91" y="42"/>
                  <a:pt x="92" y="27"/>
                </a:cubicBezTo>
                <a:cubicBezTo>
                  <a:pt x="92" y="12"/>
                  <a:pt x="101" y="4"/>
                  <a:pt x="115" y="1"/>
                </a:cubicBezTo>
                <a:cubicBezTo>
                  <a:pt x="118" y="0"/>
                  <a:pt x="121" y="0"/>
                  <a:pt x="124" y="0"/>
                </a:cubicBezTo>
                <a:cubicBezTo>
                  <a:pt x="127" y="0"/>
                  <a:pt x="130" y="0"/>
                  <a:pt x="133" y="1"/>
                </a:cubicBezTo>
                <a:cubicBezTo>
                  <a:pt x="146" y="4"/>
                  <a:pt x="155" y="12"/>
                  <a:pt x="156" y="27"/>
                </a:cubicBezTo>
                <a:cubicBezTo>
                  <a:pt x="156" y="42"/>
                  <a:pt x="152" y="54"/>
                  <a:pt x="142" y="65"/>
                </a:cubicBezTo>
                <a:cubicBezTo>
                  <a:pt x="136" y="70"/>
                  <a:pt x="139" y="77"/>
                  <a:pt x="146" y="80"/>
                </a:cubicBezTo>
                <a:cubicBezTo>
                  <a:pt x="149" y="81"/>
                  <a:pt x="153" y="83"/>
                  <a:pt x="157" y="85"/>
                </a:cubicBezTo>
                <a:cubicBezTo>
                  <a:pt x="165" y="88"/>
                  <a:pt x="173" y="93"/>
                  <a:pt x="179" y="99"/>
                </a:cubicBezTo>
                <a:cubicBezTo>
                  <a:pt x="183" y="103"/>
                  <a:pt x="185" y="114"/>
                  <a:pt x="175" y="119"/>
                </a:cubicBezTo>
                <a:close/>
                <a:moveTo>
                  <a:pt x="238" y="107"/>
                </a:moveTo>
                <a:cubicBezTo>
                  <a:pt x="234" y="103"/>
                  <a:pt x="228" y="100"/>
                  <a:pt x="222" y="97"/>
                </a:cubicBezTo>
                <a:cubicBezTo>
                  <a:pt x="220" y="96"/>
                  <a:pt x="217" y="95"/>
                  <a:pt x="215" y="94"/>
                </a:cubicBezTo>
                <a:cubicBezTo>
                  <a:pt x="210" y="92"/>
                  <a:pt x="208" y="87"/>
                  <a:pt x="212" y="83"/>
                </a:cubicBezTo>
                <a:cubicBezTo>
                  <a:pt x="219" y="76"/>
                  <a:pt x="222" y="67"/>
                  <a:pt x="222" y="57"/>
                </a:cubicBezTo>
                <a:cubicBezTo>
                  <a:pt x="221" y="47"/>
                  <a:pt x="215" y="41"/>
                  <a:pt x="206" y="39"/>
                </a:cubicBezTo>
                <a:cubicBezTo>
                  <a:pt x="204" y="38"/>
                  <a:pt x="202" y="38"/>
                  <a:pt x="200" y="38"/>
                </a:cubicBezTo>
                <a:cubicBezTo>
                  <a:pt x="198" y="38"/>
                  <a:pt x="196" y="38"/>
                  <a:pt x="193" y="39"/>
                </a:cubicBezTo>
                <a:cubicBezTo>
                  <a:pt x="184" y="41"/>
                  <a:pt x="178" y="47"/>
                  <a:pt x="177" y="57"/>
                </a:cubicBezTo>
                <a:cubicBezTo>
                  <a:pt x="177" y="67"/>
                  <a:pt x="180" y="76"/>
                  <a:pt x="187" y="83"/>
                </a:cubicBezTo>
                <a:cubicBezTo>
                  <a:pt x="191" y="87"/>
                  <a:pt x="189" y="92"/>
                  <a:pt x="184" y="94"/>
                </a:cubicBezTo>
                <a:cubicBezTo>
                  <a:pt x="184" y="94"/>
                  <a:pt x="184" y="94"/>
                  <a:pt x="184" y="94"/>
                </a:cubicBezTo>
                <a:cubicBezTo>
                  <a:pt x="185" y="95"/>
                  <a:pt x="185" y="96"/>
                  <a:pt x="186" y="96"/>
                </a:cubicBezTo>
                <a:cubicBezTo>
                  <a:pt x="189" y="100"/>
                  <a:pt x="191" y="105"/>
                  <a:pt x="190" y="110"/>
                </a:cubicBezTo>
                <a:cubicBezTo>
                  <a:pt x="189" y="115"/>
                  <a:pt x="186" y="120"/>
                  <a:pt x="180" y="122"/>
                </a:cubicBezTo>
                <a:cubicBezTo>
                  <a:pt x="179" y="123"/>
                  <a:pt x="177" y="124"/>
                  <a:pt x="176" y="124"/>
                </a:cubicBezTo>
                <a:cubicBezTo>
                  <a:pt x="183" y="126"/>
                  <a:pt x="191" y="126"/>
                  <a:pt x="200" y="126"/>
                </a:cubicBezTo>
                <a:cubicBezTo>
                  <a:pt x="210" y="126"/>
                  <a:pt x="219" y="125"/>
                  <a:pt x="227" y="123"/>
                </a:cubicBezTo>
                <a:cubicBezTo>
                  <a:pt x="230" y="123"/>
                  <a:pt x="232" y="122"/>
                  <a:pt x="235" y="121"/>
                </a:cubicBezTo>
                <a:cubicBezTo>
                  <a:pt x="242" y="117"/>
                  <a:pt x="241" y="110"/>
                  <a:pt x="238" y="107"/>
                </a:cubicBezTo>
                <a:close/>
                <a:moveTo>
                  <a:pt x="57" y="110"/>
                </a:moveTo>
                <a:cubicBezTo>
                  <a:pt x="56" y="105"/>
                  <a:pt x="58" y="100"/>
                  <a:pt x="62" y="96"/>
                </a:cubicBezTo>
                <a:cubicBezTo>
                  <a:pt x="63" y="95"/>
                  <a:pt x="65" y="93"/>
                  <a:pt x="67" y="92"/>
                </a:cubicBezTo>
                <a:cubicBezTo>
                  <a:pt x="66" y="91"/>
                  <a:pt x="65" y="91"/>
                  <a:pt x="63" y="91"/>
                </a:cubicBezTo>
                <a:cubicBezTo>
                  <a:pt x="58" y="88"/>
                  <a:pt x="56" y="83"/>
                  <a:pt x="61" y="79"/>
                </a:cubicBezTo>
                <a:cubicBezTo>
                  <a:pt x="69" y="71"/>
                  <a:pt x="72" y="61"/>
                  <a:pt x="71" y="50"/>
                </a:cubicBezTo>
                <a:cubicBezTo>
                  <a:pt x="71" y="38"/>
                  <a:pt x="64" y="32"/>
                  <a:pt x="53" y="30"/>
                </a:cubicBezTo>
                <a:cubicBezTo>
                  <a:pt x="51" y="29"/>
                  <a:pt x="49" y="29"/>
                  <a:pt x="47" y="29"/>
                </a:cubicBezTo>
                <a:cubicBezTo>
                  <a:pt x="45" y="29"/>
                  <a:pt x="42" y="29"/>
                  <a:pt x="40" y="30"/>
                </a:cubicBezTo>
                <a:cubicBezTo>
                  <a:pt x="29" y="32"/>
                  <a:pt x="23" y="38"/>
                  <a:pt x="22" y="50"/>
                </a:cubicBezTo>
                <a:cubicBezTo>
                  <a:pt x="22" y="61"/>
                  <a:pt x="25" y="71"/>
                  <a:pt x="33" y="79"/>
                </a:cubicBezTo>
                <a:cubicBezTo>
                  <a:pt x="37" y="83"/>
                  <a:pt x="35" y="88"/>
                  <a:pt x="30" y="91"/>
                </a:cubicBezTo>
                <a:cubicBezTo>
                  <a:pt x="27" y="92"/>
                  <a:pt x="24" y="93"/>
                  <a:pt x="21" y="94"/>
                </a:cubicBezTo>
                <a:cubicBezTo>
                  <a:pt x="15" y="97"/>
                  <a:pt x="9" y="100"/>
                  <a:pt x="4" y="105"/>
                </a:cubicBezTo>
                <a:cubicBezTo>
                  <a:pt x="0" y="110"/>
                  <a:pt x="0" y="116"/>
                  <a:pt x="8" y="120"/>
                </a:cubicBezTo>
                <a:cubicBezTo>
                  <a:pt x="10" y="122"/>
                  <a:pt x="13" y="122"/>
                  <a:pt x="16" y="123"/>
                </a:cubicBezTo>
                <a:cubicBezTo>
                  <a:pt x="25" y="125"/>
                  <a:pt x="35" y="126"/>
                  <a:pt x="47" y="126"/>
                </a:cubicBezTo>
                <a:cubicBezTo>
                  <a:pt x="56" y="126"/>
                  <a:pt x="64" y="125"/>
                  <a:pt x="72" y="124"/>
                </a:cubicBezTo>
                <a:cubicBezTo>
                  <a:pt x="70" y="124"/>
                  <a:pt x="69" y="123"/>
                  <a:pt x="67" y="122"/>
                </a:cubicBezTo>
                <a:cubicBezTo>
                  <a:pt x="61" y="120"/>
                  <a:pt x="57" y="115"/>
                  <a:pt x="57" y="11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2" name="Google Shape;1382;p47"/>
          <p:cNvSpPr/>
          <p:nvPr/>
        </p:nvSpPr>
        <p:spPr>
          <a:xfrm>
            <a:off x="8899525" y="1017587"/>
            <a:ext cx="496887" cy="728662"/>
          </a:xfrm>
          <a:custGeom>
            <a:avLst/>
            <a:gdLst/>
            <a:ahLst/>
            <a:cxnLst/>
            <a:rect l="l" t="t" r="r" b="b"/>
            <a:pathLst>
              <a:path w="112" h="164" extrusionOk="0">
                <a:moveTo>
                  <a:pt x="112" y="109"/>
                </a:moveTo>
                <a:cubicBezTo>
                  <a:pt x="112" y="92"/>
                  <a:pt x="99" y="78"/>
                  <a:pt x="73" y="72"/>
                </a:cubicBezTo>
                <a:cubicBezTo>
                  <a:pt x="70" y="71"/>
                  <a:pt x="55" y="68"/>
                  <a:pt x="53" y="67"/>
                </a:cubicBezTo>
                <a:cubicBezTo>
                  <a:pt x="32" y="62"/>
                  <a:pt x="27" y="58"/>
                  <a:pt x="27" y="53"/>
                </a:cubicBezTo>
                <a:cubicBezTo>
                  <a:pt x="27" y="47"/>
                  <a:pt x="34" y="41"/>
                  <a:pt x="55" y="41"/>
                </a:cubicBezTo>
                <a:cubicBezTo>
                  <a:pt x="69" y="41"/>
                  <a:pt x="84" y="52"/>
                  <a:pt x="84" y="52"/>
                </a:cubicBezTo>
                <a:cubicBezTo>
                  <a:pt x="90" y="55"/>
                  <a:pt x="93" y="55"/>
                  <a:pt x="98" y="51"/>
                </a:cubicBezTo>
                <a:cubicBezTo>
                  <a:pt x="98" y="51"/>
                  <a:pt x="104" y="45"/>
                  <a:pt x="104" y="40"/>
                </a:cubicBezTo>
                <a:cubicBezTo>
                  <a:pt x="104" y="33"/>
                  <a:pt x="86" y="22"/>
                  <a:pt x="68" y="19"/>
                </a:cubicBezTo>
                <a:cubicBezTo>
                  <a:pt x="68" y="6"/>
                  <a:pt x="68" y="6"/>
                  <a:pt x="68" y="6"/>
                </a:cubicBezTo>
                <a:cubicBezTo>
                  <a:pt x="68" y="2"/>
                  <a:pt x="64" y="0"/>
                  <a:pt x="60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8" y="0"/>
                  <a:pt x="44" y="2"/>
                  <a:pt x="44" y="6"/>
                </a:cubicBezTo>
                <a:cubicBezTo>
                  <a:pt x="44" y="18"/>
                  <a:pt x="44" y="18"/>
                  <a:pt x="44" y="18"/>
                </a:cubicBezTo>
                <a:cubicBezTo>
                  <a:pt x="15" y="21"/>
                  <a:pt x="0" y="36"/>
                  <a:pt x="0" y="54"/>
                </a:cubicBezTo>
                <a:cubicBezTo>
                  <a:pt x="0" y="75"/>
                  <a:pt x="20" y="84"/>
                  <a:pt x="42" y="89"/>
                </a:cubicBezTo>
                <a:cubicBezTo>
                  <a:pt x="45" y="90"/>
                  <a:pt x="63" y="94"/>
                  <a:pt x="65" y="95"/>
                </a:cubicBezTo>
                <a:cubicBezTo>
                  <a:pt x="82" y="99"/>
                  <a:pt x="85" y="105"/>
                  <a:pt x="85" y="109"/>
                </a:cubicBezTo>
                <a:cubicBezTo>
                  <a:pt x="85" y="116"/>
                  <a:pt x="78" y="123"/>
                  <a:pt x="57" y="123"/>
                </a:cubicBezTo>
                <a:cubicBezTo>
                  <a:pt x="43" y="123"/>
                  <a:pt x="23" y="111"/>
                  <a:pt x="23" y="111"/>
                </a:cubicBezTo>
                <a:cubicBezTo>
                  <a:pt x="17" y="107"/>
                  <a:pt x="12" y="108"/>
                  <a:pt x="7" y="113"/>
                </a:cubicBezTo>
                <a:cubicBezTo>
                  <a:pt x="7" y="113"/>
                  <a:pt x="4" y="118"/>
                  <a:pt x="4" y="123"/>
                </a:cubicBezTo>
                <a:cubicBezTo>
                  <a:pt x="4" y="131"/>
                  <a:pt x="25" y="141"/>
                  <a:pt x="44" y="145"/>
                </a:cubicBezTo>
                <a:cubicBezTo>
                  <a:pt x="44" y="158"/>
                  <a:pt x="44" y="158"/>
                  <a:pt x="44" y="158"/>
                </a:cubicBezTo>
                <a:cubicBezTo>
                  <a:pt x="44" y="161"/>
                  <a:pt x="48" y="164"/>
                  <a:pt x="52" y="164"/>
                </a:cubicBezTo>
                <a:cubicBezTo>
                  <a:pt x="60" y="164"/>
                  <a:pt x="60" y="164"/>
                  <a:pt x="60" y="164"/>
                </a:cubicBezTo>
                <a:cubicBezTo>
                  <a:pt x="64" y="164"/>
                  <a:pt x="68" y="161"/>
                  <a:pt x="68" y="158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99" y="143"/>
                  <a:pt x="112" y="126"/>
                  <a:pt x="112" y="109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47"/>
          <p:cNvSpPr/>
          <p:nvPr/>
        </p:nvSpPr>
        <p:spPr>
          <a:xfrm>
            <a:off x="7277100" y="5197475"/>
            <a:ext cx="690562" cy="622300"/>
          </a:xfrm>
          <a:custGeom>
            <a:avLst/>
            <a:gdLst/>
            <a:ahLst/>
            <a:cxnLst/>
            <a:rect l="l" t="t" r="r" b="b"/>
            <a:pathLst>
              <a:path w="156" h="140" extrusionOk="0">
                <a:moveTo>
                  <a:pt x="106" y="18"/>
                </a:moveTo>
                <a:cubicBezTo>
                  <a:pt x="97" y="18"/>
                  <a:pt x="97" y="18"/>
                  <a:pt x="97" y="18"/>
                </a:cubicBezTo>
                <a:cubicBezTo>
                  <a:pt x="96" y="13"/>
                  <a:pt x="92" y="8"/>
                  <a:pt x="87" y="8"/>
                </a:cubicBezTo>
                <a:cubicBezTo>
                  <a:pt x="69" y="8"/>
                  <a:pt x="69" y="8"/>
                  <a:pt x="69" y="8"/>
                </a:cubicBezTo>
                <a:cubicBezTo>
                  <a:pt x="64" y="8"/>
                  <a:pt x="60" y="13"/>
                  <a:pt x="59" y="18"/>
                </a:cubicBezTo>
                <a:cubicBezTo>
                  <a:pt x="50" y="18"/>
                  <a:pt x="50" y="18"/>
                  <a:pt x="50" y="18"/>
                </a:cubicBezTo>
                <a:cubicBezTo>
                  <a:pt x="50" y="8"/>
                  <a:pt x="58" y="0"/>
                  <a:pt x="67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8" y="0"/>
                  <a:pt x="106" y="8"/>
                  <a:pt x="106" y="18"/>
                </a:cubicBezTo>
                <a:close/>
                <a:moveTo>
                  <a:pt x="24" y="78"/>
                </a:moveTo>
                <a:cubicBezTo>
                  <a:pt x="63" y="78"/>
                  <a:pt x="63" y="78"/>
                  <a:pt x="63" y="78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68"/>
                  <a:pt x="66" y="64"/>
                  <a:pt x="71" y="64"/>
                </a:cubicBezTo>
                <a:cubicBezTo>
                  <a:pt x="86" y="64"/>
                  <a:pt x="86" y="64"/>
                  <a:pt x="86" y="64"/>
                </a:cubicBezTo>
                <a:cubicBezTo>
                  <a:pt x="90" y="64"/>
                  <a:pt x="93" y="68"/>
                  <a:pt x="93" y="72"/>
                </a:cubicBezTo>
                <a:cubicBezTo>
                  <a:pt x="93" y="78"/>
                  <a:pt x="93" y="78"/>
                  <a:pt x="93" y="78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44" y="78"/>
                  <a:pt x="154" y="68"/>
                  <a:pt x="156" y="55"/>
                </a:cubicBezTo>
                <a:cubicBezTo>
                  <a:pt x="156" y="43"/>
                  <a:pt x="156" y="43"/>
                  <a:pt x="156" y="43"/>
                </a:cubicBezTo>
                <a:cubicBezTo>
                  <a:pt x="156" y="32"/>
                  <a:pt x="148" y="22"/>
                  <a:pt x="138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19" y="22"/>
                  <a:pt x="119" y="22"/>
                  <a:pt x="119" y="2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60" y="22"/>
                  <a:pt x="60" y="22"/>
                  <a:pt x="6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8" y="22"/>
                  <a:pt x="0" y="32"/>
                  <a:pt x="0" y="43"/>
                </a:cubicBezTo>
                <a:cubicBezTo>
                  <a:pt x="0" y="55"/>
                  <a:pt x="0" y="55"/>
                  <a:pt x="0" y="55"/>
                </a:cubicBezTo>
                <a:cubicBezTo>
                  <a:pt x="2" y="68"/>
                  <a:pt x="12" y="78"/>
                  <a:pt x="24" y="78"/>
                </a:cubicBezTo>
                <a:close/>
                <a:moveTo>
                  <a:pt x="133" y="84"/>
                </a:moveTo>
                <a:cubicBezTo>
                  <a:pt x="93" y="84"/>
                  <a:pt x="93" y="84"/>
                  <a:pt x="93" y="84"/>
                </a:cubicBezTo>
                <a:cubicBezTo>
                  <a:pt x="93" y="90"/>
                  <a:pt x="93" y="90"/>
                  <a:pt x="93" y="90"/>
                </a:cubicBezTo>
                <a:cubicBezTo>
                  <a:pt x="93" y="94"/>
                  <a:pt x="90" y="97"/>
                  <a:pt x="86" y="97"/>
                </a:cubicBezTo>
                <a:cubicBezTo>
                  <a:pt x="71" y="97"/>
                  <a:pt x="71" y="97"/>
                  <a:pt x="71" y="97"/>
                </a:cubicBezTo>
                <a:cubicBezTo>
                  <a:pt x="66" y="97"/>
                  <a:pt x="63" y="94"/>
                  <a:pt x="63" y="90"/>
                </a:cubicBezTo>
                <a:cubicBezTo>
                  <a:pt x="63" y="84"/>
                  <a:pt x="63" y="84"/>
                  <a:pt x="63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14" y="84"/>
                  <a:pt x="5" y="79"/>
                  <a:pt x="0" y="71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31"/>
                  <a:pt x="8" y="140"/>
                  <a:pt x="18" y="140"/>
                </a:cubicBezTo>
                <a:cubicBezTo>
                  <a:pt x="24" y="140"/>
                  <a:pt x="24" y="140"/>
                  <a:pt x="24" y="140"/>
                </a:cubicBezTo>
                <a:cubicBezTo>
                  <a:pt x="30" y="140"/>
                  <a:pt x="30" y="140"/>
                  <a:pt x="30" y="140"/>
                </a:cubicBezTo>
                <a:cubicBezTo>
                  <a:pt x="37" y="140"/>
                  <a:pt x="37" y="140"/>
                  <a:pt x="37" y="140"/>
                </a:cubicBezTo>
                <a:cubicBezTo>
                  <a:pt x="119" y="140"/>
                  <a:pt x="119" y="140"/>
                  <a:pt x="119" y="140"/>
                </a:cubicBezTo>
                <a:cubicBezTo>
                  <a:pt x="125" y="140"/>
                  <a:pt x="125" y="140"/>
                  <a:pt x="125" y="140"/>
                </a:cubicBezTo>
                <a:cubicBezTo>
                  <a:pt x="129" y="140"/>
                  <a:pt x="129" y="140"/>
                  <a:pt x="129" y="140"/>
                </a:cubicBezTo>
                <a:cubicBezTo>
                  <a:pt x="138" y="140"/>
                  <a:pt x="138" y="140"/>
                  <a:pt x="138" y="140"/>
                </a:cubicBezTo>
                <a:cubicBezTo>
                  <a:pt x="148" y="140"/>
                  <a:pt x="156" y="131"/>
                  <a:pt x="156" y="119"/>
                </a:cubicBezTo>
                <a:cubicBezTo>
                  <a:pt x="156" y="71"/>
                  <a:pt x="156" y="71"/>
                  <a:pt x="156" y="71"/>
                </a:cubicBezTo>
                <a:cubicBezTo>
                  <a:pt x="151" y="79"/>
                  <a:pt x="142" y="84"/>
                  <a:pt x="133" y="84"/>
                </a:cubicBezTo>
                <a:close/>
                <a:moveTo>
                  <a:pt x="85" y="70"/>
                </a:moveTo>
                <a:cubicBezTo>
                  <a:pt x="71" y="70"/>
                  <a:pt x="71" y="70"/>
                  <a:pt x="71" y="70"/>
                </a:cubicBezTo>
                <a:cubicBezTo>
                  <a:pt x="69" y="70"/>
                  <a:pt x="68" y="71"/>
                  <a:pt x="68" y="73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83"/>
                  <a:pt x="68" y="83"/>
                  <a:pt x="68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91"/>
                  <a:pt x="69" y="92"/>
                  <a:pt x="71" y="92"/>
                </a:cubicBezTo>
                <a:cubicBezTo>
                  <a:pt x="85" y="92"/>
                  <a:pt x="85" y="92"/>
                  <a:pt x="85" y="92"/>
                </a:cubicBezTo>
                <a:cubicBezTo>
                  <a:pt x="87" y="92"/>
                  <a:pt x="88" y="91"/>
                  <a:pt x="88" y="89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3"/>
                  <a:pt x="88" y="83"/>
                  <a:pt x="88" y="83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7"/>
                  <a:pt x="88" y="77"/>
                  <a:pt x="88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71"/>
                  <a:pt x="87" y="70"/>
                  <a:pt x="85" y="7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47"/>
          <p:cNvSpPr/>
          <p:nvPr/>
        </p:nvSpPr>
        <p:spPr>
          <a:xfrm>
            <a:off x="5764212" y="1044575"/>
            <a:ext cx="674687" cy="669925"/>
          </a:xfrm>
          <a:custGeom>
            <a:avLst/>
            <a:gdLst/>
            <a:ahLst/>
            <a:cxnLst/>
            <a:rect l="l" t="t" r="r" b="b"/>
            <a:pathLst>
              <a:path w="152" h="151" extrusionOk="0">
                <a:moveTo>
                  <a:pt x="72" y="80"/>
                </a:moveTo>
                <a:cubicBezTo>
                  <a:pt x="143" y="80"/>
                  <a:pt x="143" y="80"/>
                  <a:pt x="143" y="80"/>
                </a:cubicBezTo>
                <a:cubicBezTo>
                  <a:pt x="143" y="120"/>
                  <a:pt x="111" y="151"/>
                  <a:pt x="72" y="151"/>
                </a:cubicBezTo>
                <a:cubicBezTo>
                  <a:pt x="32" y="151"/>
                  <a:pt x="0" y="120"/>
                  <a:pt x="0" y="80"/>
                </a:cubicBezTo>
                <a:cubicBezTo>
                  <a:pt x="0" y="41"/>
                  <a:pt x="32" y="9"/>
                  <a:pt x="72" y="9"/>
                </a:cubicBezTo>
                <a:lnTo>
                  <a:pt x="72" y="80"/>
                </a:lnTo>
                <a:close/>
                <a:moveTo>
                  <a:pt x="80" y="0"/>
                </a:moveTo>
                <a:cubicBezTo>
                  <a:pt x="80" y="72"/>
                  <a:pt x="80" y="72"/>
                  <a:pt x="80" y="72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52" y="32"/>
                  <a:pt x="120" y="0"/>
                  <a:pt x="80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47"/>
          <p:cNvSpPr txBox="1"/>
          <p:nvPr/>
        </p:nvSpPr>
        <p:spPr>
          <a:xfrm>
            <a:off x="3952875" y="958850"/>
            <a:ext cx="124301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386" name="Google Shape;1386;p47"/>
          <p:cNvSpPr txBox="1"/>
          <p:nvPr/>
        </p:nvSpPr>
        <p:spPr>
          <a:xfrm>
            <a:off x="6977062" y="923925"/>
            <a:ext cx="12446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387" name="Google Shape;1387;p47"/>
          <p:cNvSpPr txBox="1"/>
          <p:nvPr/>
        </p:nvSpPr>
        <p:spPr>
          <a:xfrm>
            <a:off x="10029825" y="923925"/>
            <a:ext cx="12446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388" name="Google Shape;1388;p47"/>
          <p:cNvSpPr txBox="1"/>
          <p:nvPr/>
        </p:nvSpPr>
        <p:spPr>
          <a:xfrm>
            <a:off x="2503487" y="5110162"/>
            <a:ext cx="124301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389" name="Google Shape;1389;p47"/>
          <p:cNvSpPr txBox="1"/>
          <p:nvPr/>
        </p:nvSpPr>
        <p:spPr>
          <a:xfrm>
            <a:off x="5527675" y="5075237"/>
            <a:ext cx="12446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390" name="Google Shape;1390;p47"/>
          <p:cNvSpPr txBox="1"/>
          <p:nvPr/>
        </p:nvSpPr>
        <p:spPr>
          <a:xfrm>
            <a:off x="8580437" y="5075237"/>
            <a:ext cx="12446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49"/>
          <p:cNvSpPr txBox="1"/>
          <p:nvPr/>
        </p:nvSpPr>
        <p:spPr>
          <a:xfrm>
            <a:off x="2870200" y="858837"/>
            <a:ext cx="1257300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DE4A04-6F32-3340-B7BB-48822305B267}"/>
              </a:ext>
            </a:extLst>
          </p:cNvPr>
          <p:cNvGrpSpPr/>
          <p:nvPr/>
        </p:nvGrpSpPr>
        <p:grpSpPr>
          <a:xfrm>
            <a:off x="911225" y="3430587"/>
            <a:ext cx="1731962" cy="866775"/>
            <a:chOff x="911225" y="3430587"/>
            <a:chExt cx="1731962" cy="866775"/>
          </a:xfrm>
        </p:grpSpPr>
        <p:sp>
          <p:nvSpPr>
            <p:cNvPr id="1423" name="Google Shape;1423;p49"/>
            <p:cNvSpPr/>
            <p:nvPr/>
          </p:nvSpPr>
          <p:spPr>
            <a:xfrm>
              <a:off x="911225" y="3430587"/>
              <a:ext cx="1731962" cy="866775"/>
            </a:xfrm>
            <a:custGeom>
              <a:avLst/>
              <a:gdLst/>
              <a:ahLst/>
              <a:cxnLst/>
              <a:rect l="l" t="t" r="r" b="b"/>
              <a:pathLst>
                <a:path w="502" h="251" extrusionOk="0">
                  <a:moveTo>
                    <a:pt x="251" y="251"/>
                  </a:moveTo>
                  <a:cubicBezTo>
                    <a:pt x="390" y="251"/>
                    <a:pt x="502" y="138"/>
                    <a:pt x="5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"/>
                    <a:pt x="113" y="251"/>
                    <a:pt x="251" y="251"/>
                  </a:cubicBezTo>
                  <a:close/>
                </a:path>
              </a:pathLst>
            </a:custGeom>
            <a:solidFill>
              <a:srgbClr val="FF9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 txBox="1"/>
            <p:nvPr/>
          </p:nvSpPr>
          <p:spPr>
            <a:xfrm>
              <a:off x="1279525" y="3540125"/>
              <a:ext cx="1270000" cy="652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400"/>
                <a:buFont typeface="Montserrat"/>
                <a:buNone/>
              </a:pPr>
              <a:r>
                <a:rPr lang="en-US" sz="3400" b="1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1983</a:t>
              </a:r>
              <a:endParaRPr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E2BDF03-1A2C-AB47-9861-9BE07B9875E4}"/>
              </a:ext>
            </a:extLst>
          </p:cNvPr>
          <p:cNvGrpSpPr/>
          <p:nvPr/>
        </p:nvGrpSpPr>
        <p:grpSpPr>
          <a:xfrm>
            <a:off x="2643187" y="2563812"/>
            <a:ext cx="1731962" cy="896937"/>
            <a:chOff x="2643187" y="2563812"/>
            <a:chExt cx="1731962" cy="896937"/>
          </a:xfrm>
        </p:grpSpPr>
        <p:sp>
          <p:nvSpPr>
            <p:cNvPr id="1418" name="Google Shape;1418;p49"/>
            <p:cNvSpPr/>
            <p:nvPr/>
          </p:nvSpPr>
          <p:spPr>
            <a:xfrm>
              <a:off x="2643187" y="2563812"/>
              <a:ext cx="1731962" cy="866775"/>
            </a:xfrm>
            <a:custGeom>
              <a:avLst/>
              <a:gdLst/>
              <a:ahLst/>
              <a:cxnLst/>
              <a:rect l="l" t="t" r="r" b="b"/>
              <a:pathLst>
                <a:path w="502" h="251" extrusionOk="0">
                  <a:moveTo>
                    <a:pt x="251" y="0"/>
                  </a:moveTo>
                  <a:cubicBezTo>
                    <a:pt x="113" y="0"/>
                    <a:pt x="0" y="112"/>
                    <a:pt x="0" y="251"/>
                  </a:cubicBezTo>
                  <a:cubicBezTo>
                    <a:pt x="502" y="251"/>
                    <a:pt x="502" y="251"/>
                    <a:pt x="502" y="251"/>
                  </a:cubicBezTo>
                  <a:cubicBezTo>
                    <a:pt x="502" y="112"/>
                    <a:pt x="390" y="0"/>
                    <a:pt x="251" y="0"/>
                  </a:cubicBez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9"/>
            <p:cNvSpPr txBox="1"/>
            <p:nvPr/>
          </p:nvSpPr>
          <p:spPr>
            <a:xfrm>
              <a:off x="3011487" y="2808287"/>
              <a:ext cx="1266825" cy="652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400"/>
                <a:buFont typeface="Montserrat"/>
                <a:buNone/>
              </a:pPr>
              <a:r>
                <a:rPr lang="en-US" sz="3400" b="1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1995</a:t>
              </a:r>
              <a:endParaRPr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B897B75-0A9F-6E48-BFA6-94E4B2B79E41}"/>
              </a:ext>
            </a:extLst>
          </p:cNvPr>
          <p:cNvGrpSpPr/>
          <p:nvPr/>
        </p:nvGrpSpPr>
        <p:grpSpPr>
          <a:xfrm>
            <a:off x="4375150" y="3430587"/>
            <a:ext cx="1731962" cy="866775"/>
            <a:chOff x="4375150" y="3430587"/>
            <a:chExt cx="1731962" cy="866775"/>
          </a:xfrm>
        </p:grpSpPr>
        <p:sp>
          <p:nvSpPr>
            <p:cNvPr id="1419" name="Google Shape;1419;p49"/>
            <p:cNvSpPr/>
            <p:nvPr/>
          </p:nvSpPr>
          <p:spPr>
            <a:xfrm>
              <a:off x="4375150" y="3430587"/>
              <a:ext cx="1731962" cy="866775"/>
            </a:xfrm>
            <a:custGeom>
              <a:avLst/>
              <a:gdLst/>
              <a:ahLst/>
              <a:cxnLst/>
              <a:rect l="l" t="t" r="r" b="b"/>
              <a:pathLst>
                <a:path w="502" h="251" extrusionOk="0">
                  <a:moveTo>
                    <a:pt x="251" y="251"/>
                  </a:moveTo>
                  <a:cubicBezTo>
                    <a:pt x="390" y="251"/>
                    <a:pt x="502" y="138"/>
                    <a:pt x="5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"/>
                    <a:pt x="113" y="251"/>
                    <a:pt x="251" y="251"/>
                  </a:cubicBez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9"/>
            <p:cNvSpPr txBox="1"/>
            <p:nvPr/>
          </p:nvSpPr>
          <p:spPr>
            <a:xfrm>
              <a:off x="4718050" y="3540125"/>
              <a:ext cx="1325562" cy="652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400"/>
                <a:buFont typeface="Montserrat"/>
                <a:buNone/>
              </a:pPr>
              <a:r>
                <a:rPr lang="en-US" sz="3400" b="1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2001</a:t>
              </a:r>
              <a:endParaRPr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487CDC7-21A6-5B4C-87AD-01E2CDD204E8}"/>
              </a:ext>
            </a:extLst>
          </p:cNvPr>
          <p:cNvGrpSpPr/>
          <p:nvPr/>
        </p:nvGrpSpPr>
        <p:grpSpPr>
          <a:xfrm>
            <a:off x="6107112" y="2563812"/>
            <a:ext cx="1731962" cy="896937"/>
            <a:chOff x="6107112" y="2563812"/>
            <a:chExt cx="1731962" cy="896937"/>
          </a:xfrm>
        </p:grpSpPr>
        <p:sp>
          <p:nvSpPr>
            <p:cNvPr id="1420" name="Google Shape;1420;p49"/>
            <p:cNvSpPr/>
            <p:nvPr/>
          </p:nvSpPr>
          <p:spPr>
            <a:xfrm>
              <a:off x="6107112" y="2563812"/>
              <a:ext cx="1731962" cy="866775"/>
            </a:xfrm>
            <a:custGeom>
              <a:avLst/>
              <a:gdLst/>
              <a:ahLst/>
              <a:cxnLst/>
              <a:rect l="l" t="t" r="r" b="b"/>
              <a:pathLst>
                <a:path w="502" h="251" extrusionOk="0">
                  <a:moveTo>
                    <a:pt x="251" y="0"/>
                  </a:moveTo>
                  <a:cubicBezTo>
                    <a:pt x="112" y="0"/>
                    <a:pt x="0" y="112"/>
                    <a:pt x="0" y="251"/>
                  </a:cubicBezTo>
                  <a:cubicBezTo>
                    <a:pt x="502" y="251"/>
                    <a:pt x="502" y="251"/>
                    <a:pt x="502" y="251"/>
                  </a:cubicBezTo>
                  <a:cubicBezTo>
                    <a:pt x="502" y="112"/>
                    <a:pt x="390" y="0"/>
                    <a:pt x="251" y="0"/>
                  </a:cubicBez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9"/>
            <p:cNvSpPr txBox="1"/>
            <p:nvPr/>
          </p:nvSpPr>
          <p:spPr>
            <a:xfrm>
              <a:off x="6438900" y="2808287"/>
              <a:ext cx="1281112" cy="652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400"/>
                <a:buFont typeface="Montserrat"/>
                <a:buNone/>
              </a:pPr>
              <a:r>
                <a:rPr lang="en-US" sz="3400" b="1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2013</a:t>
              </a:r>
              <a:endParaRPr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D7FF0C8-8885-C94A-80A7-4159723912A3}"/>
              </a:ext>
            </a:extLst>
          </p:cNvPr>
          <p:cNvGrpSpPr/>
          <p:nvPr/>
        </p:nvGrpSpPr>
        <p:grpSpPr>
          <a:xfrm>
            <a:off x="9571037" y="2563812"/>
            <a:ext cx="1731962" cy="896937"/>
            <a:chOff x="9571037" y="2563812"/>
            <a:chExt cx="1731962" cy="896937"/>
          </a:xfrm>
        </p:grpSpPr>
        <p:sp>
          <p:nvSpPr>
            <p:cNvPr id="1422" name="Google Shape;1422;p49"/>
            <p:cNvSpPr/>
            <p:nvPr/>
          </p:nvSpPr>
          <p:spPr>
            <a:xfrm>
              <a:off x="9571037" y="2563812"/>
              <a:ext cx="1731962" cy="866775"/>
            </a:xfrm>
            <a:custGeom>
              <a:avLst/>
              <a:gdLst/>
              <a:ahLst/>
              <a:cxnLst/>
              <a:rect l="l" t="t" r="r" b="b"/>
              <a:pathLst>
                <a:path w="502" h="251" extrusionOk="0">
                  <a:moveTo>
                    <a:pt x="251" y="0"/>
                  </a:moveTo>
                  <a:cubicBezTo>
                    <a:pt x="112" y="0"/>
                    <a:pt x="0" y="112"/>
                    <a:pt x="0" y="251"/>
                  </a:cubicBezTo>
                  <a:cubicBezTo>
                    <a:pt x="502" y="251"/>
                    <a:pt x="502" y="251"/>
                    <a:pt x="502" y="251"/>
                  </a:cubicBezTo>
                  <a:cubicBezTo>
                    <a:pt x="502" y="112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9"/>
            <p:cNvSpPr txBox="1"/>
            <p:nvPr/>
          </p:nvSpPr>
          <p:spPr>
            <a:xfrm>
              <a:off x="9855200" y="2808287"/>
              <a:ext cx="1371600" cy="652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400"/>
                <a:buFont typeface="Montserrat"/>
                <a:buNone/>
              </a:pPr>
              <a:r>
                <a:rPr lang="en-US" sz="3400" b="1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2025</a:t>
              </a:r>
              <a:endParaRPr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3F2E279-BE4C-7141-89EF-C8A263D9BA29}"/>
              </a:ext>
            </a:extLst>
          </p:cNvPr>
          <p:cNvGrpSpPr/>
          <p:nvPr/>
        </p:nvGrpSpPr>
        <p:grpSpPr>
          <a:xfrm>
            <a:off x="7839075" y="3430587"/>
            <a:ext cx="1731962" cy="866775"/>
            <a:chOff x="7839075" y="3430587"/>
            <a:chExt cx="1731962" cy="866775"/>
          </a:xfrm>
        </p:grpSpPr>
        <p:sp>
          <p:nvSpPr>
            <p:cNvPr id="1421" name="Google Shape;1421;p49"/>
            <p:cNvSpPr/>
            <p:nvPr/>
          </p:nvSpPr>
          <p:spPr>
            <a:xfrm>
              <a:off x="7839075" y="3430587"/>
              <a:ext cx="1731962" cy="866775"/>
            </a:xfrm>
            <a:custGeom>
              <a:avLst/>
              <a:gdLst/>
              <a:ahLst/>
              <a:cxnLst/>
              <a:rect l="l" t="t" r="r" b="b"/>
              <a:pathLst>
                <a:path w="502" h="251" extrusionOk="0">
                  <a:moveTo>
                    <a:pt x="251" y="251"/>
                  </a:moveTo>
                  <a:cubicBezTo>
                    <a:pt x="389" y="251"/>
                    <a:pt x="502" y="138"/>
                    <a:pt x="5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"/>
                    <a:pt x="112" y="251"/>
                    <a:pt x="251" y="251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9"/>
            <p:cNvSpPr txBox="1"/>
            <p:nvPr/>
          </p:nvSpPr>
          <p:spPr>
            <a:xfrm>
              <a:off x="8215312" y="3540125"/>
              <a:ext cx="1303337" cy="652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400"/>
                <a:buFont typeface="Montserrat"/>
                <a:buNone/>
              </a:pPr>
              <a:r>
                <a:rPr lang="en-US" sz="3400" b="1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2018</a:t>
              </a:r>
              <a:endParaRPr/>
            </a:p>
          </p:txBody>
        </p:sp>
      </p:grpSp>
      <p:sp>
        <p:nvSpPr>
          <p:cNvPr id="1431" name="Google Shape;1431;p49"/>
          <p:cNvSpPr/>
          <p:nvPr/>
        </p:nvSpPr>
        <p:spPr>
          <a:xfrm>
            <a:off x="4911725" y="925512"/>
            <a:ext cx="692150" cy="828675"/>
          </a:xfrm>
          <a:custGeom>
            <a:avLst/>
            <a:gdLst/>
            <a:ahLst/>
            <a:cxnLst/>
            <a:rect l="l" t="t" r="r" b="b"/>
            <a:pathLst>
              <a:path w="186" h="222" extrusionOk="0">
                <a:moveTo>
                  <a:pt x="124" y="214"/>
                </a:moveTo>
                <a:cubicBezTo>
                  <a:pt x="124" y="219"/>
                  <a:pt x="121" y="222"/>
                  <a:pt x="116" y="222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65" y="222"/>
                  <a:pt x="62" y="219"/>
                  <a:pt x="62" y="214"/>
                </a:cubicBezTo>
                <a:cubicBezTo>
                  <a:pt x="62" y="214"/>
                  <a:pt x="62" y="214"/>
                  <a:pt x="62" y="214"/>
                </a:cubicBezTo>
                <a:cubicBezTo>
                  <a:pt x="62" y="210"/>
                  <a:pt x="65" y="207"/>
                  <a:pt x="70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21" y="207"/>
                  <a:pt x="124" y="210"/>
                  <a:pt x="124" y="214"/>
                </a:cubicBezTo>
                <a:close/>
                <a:moveTo>
                  <a:pt x="124" y="194"/>
                </a:moveTo>
                <a:cubicBezTo>
                  <a:pt x="124" y="190"/>
                  <a:pt x="121" y="187"/>
                  <a:pt x="116" y="187"/>
                </a:cubicBezTo>
                <a:cubicBezTo>
                  <a:pt x="70" y="187"/>
                  <a:pt x="70" y="187"/>
                  <a:pt x="70" y="187"/>
                </a:cubicBezTo>
                <a:cubicBezTo>
                  <a:pt x="65" y="187"/>
                  <a:pt x="62" y="190"/>
                  <a:pt x="62" y="194"/>
                </a:cubicBezTo>
                <a:cubicBezTo>
                  <a:pt x="62" y="194"/>
                  <a:pt x="62" y="194"/>
                  <a:pt x="62" y="194"/>
                </a:cubicBezTo>
                <a:cubicBezTo>
                  <a:pt x="62" y="199"/>
                  <a:pt x="65" y="202"/>
                  <a:pt x="70" y="202"/>
                </a:cubicBezTo>
                <a:cubicBezTo>
                  <a:pt x="116" y="202"/>
                  <a:pt x="116" y="202"/>
                  <a:pt x="116" y="202"/>
                </a:cubicBezTo>
                <a:cubicBezTo>
                  <a:pt x="121" y="202"/>
                  <a:pt x="124" y="199"/>
                  <a:pt x="124" y="194"/>
                </a:cubicBezTo>
                <a:close/>
                <a:moveTo>
                  <a:pt x="100" y="110"/>
                </a:moveTo>
                <a:cubicBezTo>
                  <a:pt x="91" y="110"/>
                  <a:pt x="91" y="110"/>
                  <a:pt x="91" y="110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82"/>
                  <a:pt x="86" y="182"/>
                  <a:pt x="86" y="182"/>
                </a:cubicBezTo>
                <a:cubicBezTo>
                  <a:pt x="88" y="182"/>
                  <a:pt x="90" y="182"/>
                  <a:pt x="93" y="182"/>
                </a:cubicBezTo>
                <a:cubicBezTo>
                  <a:pt x="93" y="182"/>
                  <a:pt x="93" y="182"/>
                  <a:pt x="93" y="182"/>
                </a:cubicBezTo>
                <a:cubicBezTo>
                  <a:pt x="93" y="182"/>
                  <a:pt x="93" y="182"/>
                  <a:pt x="93" y="182"/>
                </a:cubicBezTo>
                <a:cubicBezTo>
                  <a:pt x="93" y="182"/>
                  <a:pt x="93" y="182"/>
                  <a:pt x="93" y="182"/>
                </a:cubicBezTo>
                <a:cubicBezTo>
                  <a:pt x="93" y="182"/>
                  <a:pt x="93" y="182"/>
                  <a:pt x="93" y="182"/>
                </a:cubicBezTo>
                <a:cubicBezTo>
                  <a:pt x="96" y="182"/>
                  <a:pt x="98" y="182"/>
                  <a:pt x="100" y="182"/>
                </a:cubicBezTo>
                <a:lnTo>
                  <a:pt x="100" y="110"/>
                </a:lnTo>
                <a:close/>
                <a:moveTo>
                  <a:pt x="67" y="80"/>
                </a:moveTo>
                <a:cubicBezTo>
                  <a:pt x="61" y="80"/>
                  <a:pt x="56" y="85"/>
                  <a:pt x="56" y="91"/>
                </a:cubicBezTo>
                <a:cubicBezTo>
                  <a:pt x="56" y="97"/>
                  <a:pt x="61" y="102"/>
                  <a:pt x="67" y="102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8" y="91"/>
                  <a:pt x="78" y="91"/>
                  <a:pt x="78" y="91"/>
                </a:cubicBezTo>
                <a:cubicBezTo>
                  <a:pt x="78" y="85"/>
                  <a:pt x="73" y="80"/>
                  <a:pt x="67" y="80"/>
                </a:cubicBezTo>
                <a:close/>
                <a:moveTo>
                  <a:pt x="130" y="91"/>
                </a:moveTo>
                <a:cubicBezTo>
                  <a:pt x="130" y="85"/>
                  <a:pt x="125" y="80"/>
                  <a:pt x="119" y="80"/>
                </a:cubicBezTo>
                <a:cubicBezTo>
                  <a:pt x="113" y="80"/>
                  <a:pt x="108" y="85"/>
                  <a:pt x="108" y="91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19" y="102"/>
                  <a:pt x="119" y="102"/>
                  <a:pt x="119" y="102"/>
                </a:cubicBezTo>
                <a:cubicBezTo>
                  <a:pt x="125" y="102"/>
                  <a:pt x="130" y="97"/>
                  <a:pt x="130" y="91"/>
                </a:cubicBezTo>
                <a:close/>
                <a:moveTo>
                  <a:pt x="155" y="71"/>
                </a:moveTo>
                <a:cubicBezTo>
                  <a:pt x="149" y="51"/>
                  <a:pt x="126" y="30"/>
                  <a:pt x="93" y="30"/>
                </a:cubicBezTo>
                <a:cubicBezTo>
                  <a:pt x="60" y="30"/>
                  <a:pt x="37" y="51"/>
                  <a:pt x="32" y="71"/>
                </a:cubicBezTo>
                <a:cubicBezTo>
                  <a:pt x="28" y="86"/>
                  <a:pt x="31" y="100"/>
                  <a:pt x="38" y="114"/>
                </a:cubicBezTo>
                <a:cubicBezTo>
                  <a:pt x="45" y="127"/>
                  <a:pt x="52" y="137"/>
                  <a:pt x="57" y="150"/>
                </a:cubicBezTo>
                <a:cubicBezTo>
                  <a:pt x="60" y="157"/>
                  <a:pt x="62" y="167"/>
                  <a:pt x="63" y="174"/>
                </a:cubicBezTo>
                <a:cubicBezTo>
                  <a:pt x="65" y="180"/>
                  <a:pt x="67" y="182"/>
                  <a:pt x="74" y="182"/>
                </a:cubicBezTo>
                <a:cubicBezTo>
                  <a:pt x="75" y="182"/>
                  <a:pt x="77" y="182"/>
                  <a:pt x="78" y="182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7" y="110"/>
                  <a:pt x="67" y="110"/>
                  <a:pt x="67" y="110"/>
                </a:cubicBezTo>
                <a:cubicBezTo>
                  <a:pt x="62" y="110"/>
                  <a:pt x="58" y="108"/>
                  <a:pt x="54" y="104"/>
                </a:cubicBezTo>
                <a:cubicBezTo>
                  <a:pt x="51" y="101"/>
                  <a:pt x="49" y="96"/>
                  <a:pt x="49" y="91"/>
                </a:cubicBezTo>
                <a:cubicBezTo>
                  <a:pt x="49" y="86"/>
                  <a:pt x="51" y="82"/>
                  <a:pt x="54" y="78"/>
                </a:cubicBezTo>
                <a:cubicBezTo>
                  <a:pt x="58" y="75"/>
                  <a:pt x="62" y="73"/>
                  <a:pt x="67" y="73"/>
                </a:cubicBezTo>
                <a:cubicBezTo>
                  <a:pt x="77" y="73"/>
                  <a:pt x="86" y="81"/>
                  <a:pt x="86" y="91"/>
                </a:cubicBezTo>
                <a:cubicBezTo>
                  <a:pt x="86" y="91"/>
                  <a:pt x="86" y="91"/>
                  <a:pt x="86" y="91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00" y="91"/>
                  <a:pt x="100" y="91"/>
                  <a:pt x="100" y="91"/>
                </a:cubicBezTo>
                <a:cubicBezTo>
                  <a:pt x="100" y="91"/>
                  <a:pt x="100" y="91"/>
                  <a:pt x="100" y="91"/>
                </a:cubicBezTo>
                <a:cubicBezTo>
                  <a:pt x="101" y="86"/>
                  <a:pt x="102" y="82"/>
                  <a:pt x="106" y="78"/>
                </a:cubicBezTo>
                <a:cubicBezTo>
                  <a:pt x="109" y="75"/>
                  <a:pt x="114" y="73"/>
                  <a:pt x="119" y="73"/>
                </a:cubicBezTo>
                <a:cubicBezTo>
                  <a:pt x="124" y="73"/>
                  <a:pt x="128" y="75"/>
                  <a:pt x="132" y="78"/>
                </a:cubicBezTo>
                <a:cubicBezTo>
                  <a:pt x="135" y="82"/>
                  <a:pt x="137" y="86"/>
                  <a:pt x="137" y="91"/>
                </a:cubicBezTo>
                <a:cubicBezTo>
                  <a:pt x="137" y="96"/>
                  <a:pt x="135" y="101"/>
                  <a:pt x="132" y="104"/>
                </a:cubicBezTo>
                <a:cubicBezTo>
                  <a:pt x="128" y="108"/>
                  <a:pt x="124" y="110"/>
                  <a:pt x="119" y="110"/>
                </a:cubicBezTo>
                <a:cubicBezTo>
                  <a:pt x="108" y="110"/>
                  <a:pt x="108" y="110"/>
                  <a:pt x="108" y="110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9" y="182"/>
                  <a:pt x="111" y="182"/>
                  <a:pt x="112" y="182"/>
                </a:cubicBezTo>
                <a:cubicBezTo>
                  <a:pt x="119" y="182"/>
                  <a:pt x="122" y="180"/>
                  <a:pt x="123" y="174"/>
                </a:cubicBezTo>
                <a:cubicBezTo>
                  <a:pt x="125" y="167"/>
                  <a:pt x="126" y="157"/>
                  <a:pt x="129" y="150"/>
                </a:cubicBezTo>
                <a:cubicBezTo>
                  <a:pt x="134" y="137"/>
                  <a:pt x="141" y="127"/>
                  <a:pt x="148" y="114"/>
                </a:cubicBezTo>
                <a:cubicBezTo>
                  <a:pt x="155" y="100"/>
                  <a:pt x="158" y="86"/>
                  <a:pt x="155" y="71"/>
                </a:cubicBezTo>
                <a:close/>
                <a:moveTo>
                  <a:pt x="100" y="7"/>
                </a:moveTo>
                <a:cubicBezTo>
                  <a:pt x="100" y="3"/>
                  <a:pt x="97" y="0"/>
                  <a:pt x="93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89" y="0"/>
                  <a:pt x="86" y="3"/>
                  <a:pt x="86" y="7"/>
                </a:cubicBezTo>
                <a:cubicBezTo>
                  <a:pt x="86" y="19"/>
                  <a:pt x="86" y="19"/>
                  <a:pt x="86" y="19"/>
                </a:cubicBezTo>
                <a:cubicBezTo>
                  <a:pt x="86" y="23"/>
                  <a:pt x="89" y="26"/>
                  <a:pt x="93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7" y="26"/>
                  <a:pt x="100" y="23"/>
                  <a:pt x="100" y="19"/>
                </a:cubicBezTo>
                <a:lnTo>
                  <a:pt x="100" y="7"/>
                </a:lnTo>
                <a:close/>
                <a:moveTo>
                  <a:pt x="137" y="18"/>
                </a:moveTo>
                <a:cubicBezTo>
                  <a:pt x="139" y="15"/>
                  <a:pt x="138" y="11"/>
                  <a:pt x="135" y="9"/>
                </a:cubicBezTo>
                <a:cubicBezTo>
                  <a:pt x="135" y="9"/>
                  <a:pt x="135" y="9"/>
                  <a:pt x="135" y="9"/>
                </a:cubicBezTo>
                <a:cubicBezTo>
                  <a:pt x="131" y="7"/>
                  <a:pt x="127" y="8"/>
                  <a:pt x="125" y="12"/>
                </a:cubicBezTo>
                <a:cubicBezTo>
                  <a:pt x="119" y="22"/>
                  <a:pt x="119" y="22"/>
                  <a:pt x="119" y="22"/>
                </a:cubicBezTo>
                <a:cubicBezTo>
                  <a:pt x="118" y="26"/>
                  <a:pt x="119" y="30"/>
                  <a:pt x="122" y="32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5" y="33"/>
                  <a:pt x="130" y="32"/>
                  <a:pt x="131" y="29"/>
                </a:cubicBezTo>
                <a:lnTo>
                  <a:pt x="137" y="18"/>
                </a:lnTo>
                <a:close/>
                <a:moveTo>
                  <a:pt x="165" y="40"/>
                </a:moveTo>
                <a:cubicBezTo>
                  <a:pt x="168" y="37"/>
                  <a:pt x="168" y="33"/>
                  <a:pt x="165" y="30"/>
                </a:cubicBezTo>
                <a:cubicBezTo>
                  <a:pt x="165" y="30"/>
                  <a:pt x="165" y="30"/>
                  <a:pt x="165" y="30"/>
                </a:cubicBezTo>
                <a:cubicBezTo>
                  <a:pt x="163" y="27"/>
                  <a:pt x="159" y="27"/>
                  <a:pt x="156" y="30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4" y="40"/>
                  <a:pt x="144" y="45"/>
                  <a:pt x="146" y="47"/>
                </a:cubicBezTo>
                <a:cubicBezTo>
                  <a:pt x="146" y="47"/>
                  <a:pt x="146" y="47"/>
                  <a:pt x="146" y="47"/>
                </a:cubicBezTo>
                <a:cubicBezTo>
                  <a:pt x="149" y="50"/>
                  <a:pt x="153" y="51"/>
                  <a:pt x="156" y="48"/>
                </a:cubicBezTo>
                <a:lnTo>
                  <a:pt x="165" y="40"/>
                </a:lnTo>
                <a:close/>
                <a:moveTo>
                  <a:pt x="179" y="73"/>
                </a:moveTo>
                <a:cubicBezTo>
                  <a:pt x="183" y="72"/>
                  <a:pt x="186" y="69"/>
                  <a:pt x="185" y="65"/>
                </a:cubicBezTo>
                <a:cubicBezTo>
                  <a:pt x="185" y="65"/>
                  <a:pt x="185" y="65"/>
                  <a:pt x="185" y="65"/>
                </a:cubicBezTo>
                <a:cubicBezTo>
                  <a:pt x="184" y="61"/>
                  <a:pt x="181" y="59"/>
                  <a:pt x="177" y="60"/>
                </a:cubicBezTo>
                <a:cubicBezTo>
                  <a:pt x="165" y="62"/>
                  <a:pt x="165" y="62"/>
                  <a:pt x="165" y="62"/>
                </a:cubicBezTo>
                <a:cubicBezTo>
                  <a:pt x="161" y="63"/>
                  <a:pt x="159" y="66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60" y="73"/>
                  <a:pt x="164" y="76"/>
                  <a:pt x="167" y="75"/>
                </a:cubicBezTo>
                <a:lnTo>
                  <a:pt x="179" y="73"/>
                </a:lnTo>
                <a:close/>
                <a:moveTo>
                  <a:pt x="176" y="109"/>
                </a:moveTo>
                <a:cubicBezTo>
                  <a:pt x="180" y="110"/>
                  <a:pt x="184" y="107"/>
                  <a:pt x="184" y="104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5" y="100"/>
                  <a:pt x="183" y="97"/>
                  <a:pt x="179" y="96"/>
                </a:cubicBezTo>
                <a:cubicBezTo>
                  <a:pt x="167" y="93"/>
                  <a:pt x="167" y="93"/>
                  <a:pt x="167" y="93"/>
                </a:cubicBezTo>
                <a:cubicBezTo>
                  <a:pt x="163" y="93"/>
                  <a:pt x="160" y="95"/>
                  <a:pt x="159" y="99"/>
                </a:cubicBezTo>
                <a:cubicBezTo>
                  <a:pt x="159" y="99"/>
                  <a:pt x="159" y="99"/>
                  <a:pt x="159" y="99"/>
                </a:cubicBezTo>
                <a:cubicBezTo>
                  <a:pt x="158" y="102"/>
                  <a:pt x="161" y="106"/>
                  <a:pt x="164" y="107"/>
                </a:cubicBezTo>
                <a:lnTo>
                  <a:pt x="176" y="109"/>
                </a:lnTo>
                <a:close/>
                <a:moveTo>
                  <a:pt x="54" y="29"/>
                </a:moveTo>
                <a:cubicBezTo>
                  <a:pt x="56" y="32"/>
                  <a:pt x="60" y="33"/>
                  <a:pt x="63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6" y="30"/>
                  <a:pt x="68" y="26"/>
                  <a:pt x="66" y="22"/>
                </a:cubicBezTo>
                <a:cubicBezTo>
                  <a:pt x="60" y="12"/>
                  <a:pt x="60" y="12"/>
                  <a:pt x="60" y="12"/>
                </a:cubicBezTo>
                <a:cubicBezTo>
                  <a:pt x="58" y="8"/>
                  <a:pt x="54" y="7"/>
                  <a:pt x="51" y="9"/>
                </a:cubicBezTo>
                <a:cubicBezTo>
                  <a:pt x="51" y="9"/>
                  <a:pt x="51" y="9"/>
                  <a:pt x="51" y="9"/>
                </a:cubicBezTo>
                <a:cubicBezTo>
                  <a:pt x="47" y="11"/>
                  <a:pt x="46" y="15"/>
                  <a:pt x="48" y="18"/>
                </a:cubicBezTo>
                <a:lnTo>
                  <a:pt x="54" y="29"/>
                </a:lnTo>
                <a:close/>
                <a:moveTo>
                  <a:pt x="30" y="48"/>
                </a:moveTo>
                <a:cubicBezTo>
                  <a:pt x="32" y="51"/>
                  <a:pt x="37" y="50"/>
                  <a:pt x="39" y="47"/>
                </a:cubicBezTo>
                <a:cubicBezTo>
                  <a:pt x="39" y="47"/>
                  <a:pt x="39" y="47"/>
                  <a:pt x="39" y="47"/>
                </a:cubicBezTo>
                <a:cubicBezTo>
                  <a:pt x="42" y="45"/>
                  <a:pt x="41" y="40"/>
                  <a:pt x="39" y="38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7"/>
                  <a:pt x="22" y="27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7" y="33"/>
                  <a:pt x="18" y="37"/>
                  <a:pt x="20" y="40"/>
                </a:cubicBezTo>
                <a:lnTo>
                  <a:pt x="30" y="48"/>
                </a:lnTo>
                <a:close/>
                <a:moveTo>
                  <a:pt x="18" y="75"/>
                </a:moveTo>
                <a:cubicBezTo>
                  <a:pt x="22" y="76"/>
                  <a:pt x="25" y="73"/>
                  <a:pt x="26" y="70"/>
                </a:cubicBezTo>
                <a:cubicBezTo>
                  <a:pt x="26" y="70"/>
                  <a:pt x="26" y="70"/>
                  <a:pt x="26" y="70"/>
                </a:cubicBezTo>
                <a:cubicBezTo>
                  <a:pt x="27" y="66"/>
                  <a:pt x="24" y="63"/>
                  <a:pt x="20" y="62"/>
                </a:cubicBezTo>
                <a:cubicBezTo>
                  <a:pt x="8" y="60"/>
                  <a:pt x="8" y="60"/>
                  <a:pt x="8" y="60"/>
                </a:cubicBezTo>
                <a:cubicBezTo>
                  <a:pt x="4" y="59"/>
                  <a:pt x="1" y="61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9"/>
                  <a:pt x="2" y="72"/>
                  <a:pt x="6" y="73"/>
                </a:cubicBezTo>
                <a:lnTo>
                  <a:pt x="18" y="75"/>
                </a:lnTo>
                <a:close/>
                <a:moveTo>
                  <a:pt x="21" y="107"/>
                </a:moveTo>
                <a:cubicBezTo>
                  <a:pt x="25" y="106"/>
                  <a:pt x="27" y="102"/>
                  <a:pt x="26" y="99"/>
                </a:cubicBezTo>
                <a:cubicBezTo>
                  <a:pt x="26" y="99"/>
                  <a:pt x="26" y="99"/>
                  <a:pt x="26" y="99"/>
                </a:cubicBezTo>
                <a:cubicBezTo>
                  <a:pt x="26" y="95"/>
                  <a:pt x="22" y="93"/>
                  <a:pt x="18" y="93"/>
                </a:cubicBezTo>
                <a:cubicBezTo>
                  <a:pt x="6" y="96"/>
                  <a:pt x="6" y="96"/>
                  <a:pt x="6" y="96"/>
                </a:cubicBezTo>
                <a:cubicBezTo>
                  <a:pt x="2" y="97"/>
                  <a:pt x="0" y="100"/>
                  <a:pt x="1" y="104"/>
                </a:cubicBezTo>
                <a:cubicBezTo>
                  <a:pt x="1" y="104"/>
                  <a:pt x="1" y="104"/>
                  <a:pt x="1" y="104"/>
                </a:cubicBezTo>
                <a:cubicBezTo>
                  <a:pt x="2" y="107"/>
                  <a:pt x="5" y="110"/>
                  <a:pt x="9" y="109"/>
                </a:cubicBezTo>
                <a:lnTo>
                  <a:pt x="21" y="107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2" name="Google Shape;1432;p49"/>
          <p:cNvSpPr/>
          <p:nvPr/>
        </p:nvSpPr>
        <p:spPr>
          <a:xfrm>
            <a:off x="3014662" y="5265737"/>
            <a:ext cx="968375" cy="649287"/>
          </a:xfrm>
          <a:custGeom>
            <a:avLst/>
            <a:gdLst/>
            <a:ahLst/>
            <a:cxnLst/>
            <a:rect l="l" t="t" r="r" b="b"/>
            <a:pathLst>
              <a:path w="260" h="174" extrusionOk="0">
                <a:moveTo>
                  <a:pt x="207" y="17"/>
                </a:moveTo>
                <a:cubicBezTo>
                  <a:pt x="231" y="77"/>
                  <a:pt x="231" y="77"/>
                  <a:pt x="231" y="77"/>
                </a:cubicBezTo>
                <a:cubicBezTo>
                  <a:pt x="201" y="90"/>
                  <a:pt x="201" y="90"/>
                  <a:pt x="201" y="90"/>
                </a:cubicBezTo>
                <a:cubicBezTo>
                  <a:pt x="185" y="76"/>
                  <a:pt x="136" y="34"/>
                  <a:pt x="132" y="34"/>
                </a:cubicBezTo>
                <a:cubicBezTo>
                  <a:pt x="129" y="34"/>
                  <a:pt x="114" y="39"/>
                  <a:pt x="112" y="40"/>
                </a:cubicBezTo>
                <a:cubicBezTo>
                  <a:pt x="112" y="40"/>
                  <a:pt x="103" y="43"/>
                  <a:pt x="95" y="43"/>
                </a:cubicBezTo>
                <a:cubicBezTo>
                  <a:pt x="91" y="43"/>
                  <a:pt x="88" y="42"/>
                  <a:pt x="86" y="41"/>
                </a:cubicBezTo>
                <a:cubicBezTo>
                  <a:pt x="84" y="40"/>
                  <a:pt x="83" y="38"/>
                  <a:pt x="83" y="36"/>
                </a:cubicBezTo>
                <a:cubicBezTo>
                  <a:pt x="83" y="33"/>
                  <a:pt x="87" y="30"/>
                  <a:pt x="89" y="29"/>
                </a:cubicBezTo>
                <a:cubicBezTo>
                  <a:pt x="102" y="22"/>
                  <a:pt x="136" y="9"/>
                  <a:pt x="139" y="9"/>
                </a:cubicBezTo>
                <a:cubicBezTo>
                  <a:pt x="140" y="9"/>
                  <a:pt x="140" y="9"/>
                  <a:pt x="140" y="9"/>
                </a:cubicBezTo>
                <a:cubicBezTo>
                  <a:pt x="148" y="9"/>
                  <a:pt x="201" y="16"/>
                  <a:pt x="207" y="17"/>
                </a:cubicBezTo>
                <a:close/>
                <a:moveTo>
                  <a:pt x="228" y="0"/>
                </a:moveTo>
                <a:cubicBezTo>
                  <a:pt x="228" y="0"/>
                  <a:pt x="227" y="0"/>
                  <a:pt x="226" y="1"/>
                </a:cubicBezTo>
                <a:cubicBezTo>
                  <a:pt x="216" y="5"/>
                  <a:pt x="216" y="5"/>
                  <a:pt x="216" y="5"/>
                </a:cubicBezTo>
                <a:cubicBezTo>
                  <a:pt x="214" y="5"/>
                  <a:pt x="213" y="6"/>
                  <a:pt x="212" y="8"/>
                </a:cubicBezTo>
                <a:cubicBezTo>
                  <a:pt x="212" y="10"/>
                  <a:pt x="212" y="12"/>
                  <a:pt x="212" y="13"/>
                </a:cubicBezTo>
                <a:cubicBezTo>
                  <a:pt x="237" y="76"/>
                  <a:pt x="237" y="76"/>
                  <a:pt x="237" y="76"/>
                </a:cubicBezTo>
                <a:cubicBezTo>
                  <a:pt x="239" y="80"/>
                  <a:pt x="242" y="82"/>
                  <a:pt x="246" y="80"/>
                </a:cubicBezTo>
                <a:cubicBezTo>
                  <a:pt x="256" y="76"/>
                  <a:pt x="256" y="76"/>
                  <a:pt x="256" y="76"/>
                </a:cubicBezTo>
                <a:cubicBezTo>
                  <a:pt x="258" y="76"/>
                  <a:pt x="259" y="74"/>
                  <a:pt x="260" y="73"/>
                </a:cubicBezTo>
                <a:cubicBezTo>
                  <a:pt x="260" y="71"/>
                  <a:pt x="260" y="69"/>
                  <a:pt x="260" y="68"/>
                </a:cubicBezTo>
                <a:cubicBezTo>
                  <a:pt x="235" y="4"/>
                  <a:pt x="235" y="4"/>
                  <a:pt x="235" y="4"/>
                </a:cubicBezTo>
                <a:cubicBezTo>
                  <a:pt x="234" y="2"/>
                  <a:pt x="231" y="0"/>
                  <a:pt x="228" y="0"/>
                </a:cubicBezTo>
                <a:close/>
                <a:moveTo>
                  <a:pt x="1" y="87"/>
                </a:moveTo>
                <a:cubicBezTo>
                  <a:pt x="0" y="89"/>
                  <a:pt x="1" y="90"/>
                  <a:pt x="2" y="92"/>
                </a:cubicBezTo>
                <a:cubicBezTo>
                  <a:pt x="3" y="93"/>
                  <a:pt x="5" y="94"/>
                  <a:pt x="7" y="94"/>
                </a:cubicBezTo>
                <a:cubicBezTo>
                  <a:pt x="17" y="95"/>
                  <a:pt x="17" y="95"/>
                  <a:pt x="17" y="95"/>
                </a:cubicBezTo>
                <a:cubicBezTo>
                  <a:pt x="21" y="95"/>
                  <a:pt x="24" y="92"/>
                  <a:pt x="25" y="89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6"/>
                  <a:pt x="30" y="14"/>
                  <a:pt x="28" y="13"/>
                </a:cubicBezTo>
                <a:cubicBezTo>
                  <a:pt x="27" y="11"/>
                  <a:pt x="26" y="11"/>
                  <a:pt x="2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9" y="10"/>
                  <a:pt x="6" y="12"/>
                  <a:pt x="6" y="16"/>
                </a:cubicBezTo>
                <a:lnTo>
                  <a:pt x="1" y="87"/>
                </a:lnTo>
                <a:close/>
                <a:moveTo>
                  <a:pt x="107" y="150"/>
                </a:moveTo>
                <a:cubicBezTo>
                  <a:pt x="107" y="148"/>
                  <a:pt x="105" y="145"/>
                  <a:pt x="103" y="144"/>
                </a:cubicBezTo>
                <a:cubicBezTo>
                  <a:pt x="99" y="140"/>
                  <a:pt x="94" y="141"/>
                  <a:pt x="90" y="145"/>
                </a:cubicBezTo>
                <a:cubicBezTo>
                  <a:pt x="85" y="151"/>
                  <a:pt x="85" y="151"/>
                  <a:pt x="85" y="151"/>
                </a:cubicBezTo>
                <a:cubicBezTo>
                  <a:pt x="85" y="152"/>
                  <a:pt x="85" y="152"/>
                  <a:pt x="85" y="152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5" y="164"/>
                  <a:pt x="80" y="170"/>
                  <a:pt x="82" y="171"/>
                </a:cubicBezTo>
                <a:cubicBezTo>
                  <a:pt x="84" y="173"/>
                  <a:pt x="86" y="174"/>
                  <a:pt x="88" y="174"/>
                </a:cubicBezTo>
                <a:cubicBezTo>
                  <a:pt x="90" y="174"/>
                  <a:pt x="93" y="172"/>
                  <a:pt x="95" y="169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7" y="155"/>
                  <a:pt x="108" y="153"/>
                  <a:pt x="107" y="150"/>
                </a:cubicBezTo>
                <a:close/>
                <a:moveTo>
                  <a:pt x="57" y="146"/>
                </a:moveTo>
                <a:cubicBezTo>
                  <a:pt x="53" y="150"/>
                  <a:pt x="54" y="154"/>
                  <a:pt x="60" y="159"/>
                </a:cubicBezTo>
                <a:cubicBezTo>
                  <a:pt x="64" y="162"/>
                  <a:pt x="69" y="162"/>
                  <a:pt x="73" y="157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91" y="135"/>
                  <a:pt x="85" y="130"/>
                  <a:pt x="83" y="128"/>
                </a:cubicBezTo>
                <a:cubicBezTo>
                  <a:pt x="79" y="124"/>
                  <a:pt x="74" y="125"/>
                  <a:pt x="70" y="130"/>
                </a:cubicBezTo>
                <a:cubicBezTo>
                  <a:pt x="64" y="138"/>
                  <a:pt x="64" y="138"/>
                  <a:pt x="64" y="138"/>
                </a:cubicBezTo>
                <a:cubicBezTo>
                  <a:pt x="64" y="138"/>
                  <a:pt x="64" y="138"/>
                  <a:pt x="64" y="138"/>
                </a:cubicBezTo>
                <a:cubicBezTo>
                  <a:pt x="63" y="139"/>
                  <a:pt x="63" y="139"/>
                  <a:pt x="63" y="139"/>
                </a:cubicBezTo>
                <a:lnTo>
                  <a:pt x="57" y="146"/>
                </a:lnTo>
                <a:close/>
                <a:moveTo>
                  <a:pt x="39" y="128"/>
                </a:moveTo>
                <a:cubicBezTo>
                  <a:pt x="37" y="130"/>
                  <a:pt x="36" y="133"/>
                  <a:pt x="36" y="136"/>
                </a:cubicBezTo>
                <a:cubicBezTo>
                  <a:pt x="37" y="138"/>
                  <a:pt x="38" y="140"/>
                  <a:pt x="40" y="142"/>
                </a:cubicBezTo>
                <a:cubicBezTo>
                  <a:pt x="45" y="146"/>
                  <a:pt x="50" y="145"/>
                  <a:pt x="54" y="140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9" y="122"/>
                  <a:pt x="70" y="119"/>
                  <a:pt x="70" y="116"/>
                </a:cubicBezTo>
                <a:cubicBezTo>
                  <a:pt x="69" y="114"/>
                  <a:pt x="68" y="112"/>
                  <a:pt x="66" y="110"/>
                </a:cubicBezTo>
                <a:cubicBezTo>
                  <a:pt x="61" y="106"/>
                  <a:pt x="56" y="107"/>
                  <a:pt x="52" y="112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45" y="121"/>
                  <a:pt x="45" y="121"/>
                  <a:pt x="45" y="121"/>
                </a:cubicBezTo>
                <a:lnTo>
                  <a:pt x="39" y="128"/>
                </a:lnTo>
                <a:close/>
                <a:moveTo>
                  <a:pt x="36" y="122"/>
                </a:moveTo>
                <a:cubicBezTo>
                  <a:pt x="49" y="106"/>
                  <a:pt x="49" y="106"/>
                  <a:pt x="49" y="106"/>
                </a:cubicBezTo>
                <a:cubicBezTo>
                  <a:pt x="55" y="99"/>
                  <a:pt x="50" y="94"/>
                  <a:pt x="48" y="92"/>
                </a:cubicBezTo>
                <a:cubicBezTo>
                  <a:pt x="43" y="89"/>
                  <a:pt x="39" y="89"/>
                  <a:pt x="35" y="94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1" y="110"/>
                  <a:pt x="20" y="113"/>
                  <a:pt x="20" y="115"/>
                </a:cubicBezTo>
                <a:cubicBezTo>
                  <a:pt x="20" y="118"/>
                  <a:pt x="22" y="120"/>
                  <a:pt x="23" y="121"/>
                </a:cubicBezTo>
                <a:cubicBezTo>
                  <a:pt x="25" y="122"/>
                  <a:pt x="28" y="124"/>
                  <a:pt x="31" y="124"/>
                </a:cubicBezTo>
                <a:cubicBezTo>
                  <a:pt x="33" y="124"/>
                  <a:pt x="34" y="124"/>
                  <a:pt x="36" y="122"/>
                </a:cubicBezTo>
                <a:close/>
                <a:moveTo>
                  <a:pt x="197" y="108"/>
                </a:moveTo>
                <a:cubicBezTo>
                  <a:pt x="200" y="105"/>
                  <a:pt x="202" y="99"/>
                  <a:pt x="196" y="94"/>
                </a:cubicBezTo>
                <a:cubicBezTo>
                  <a:pt x="191" y="90"/>
                  <a:pt x="191" y="90"/>
                  <a:pt x="191" y="90"/>
                </a:cubicBezTo>
                <a:cubicBezTo>
                  <a:pt x="167" y="69"/>
                  <a:pt x="138" y="44"/>
                  <a:pt x="132" y="40"/>
                </a:cubicBezTo>
                <a:cubicBezTo>
                  <a:pt x="128" y="41"/>
                  <a:pt x="120" y="44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3" y="46"/>
                  <a:pt x="104" y="49"/>
                  <a:pt x="95" y="49"/>
                </a:cubicBezTo>
                <a:cubicBezTo>
                  <a:pt x="90" y="49"/>
                  <a:pt x="86" y="48"/>
                  <a:pt x="83" y="46"/>
                </a:cubicBezTo>
                <a:cubicBezTo>
                  <a:pt x="78" y="43"/>
                  <a:pt x="77" y="38"/>
                  <a:pt x="77" y="36"/>
                </a:cubicBezTo>
                <a:cubicBezTo>
                  <a:pt x="77" y="31"/>
                  <a:pt x="82" y="26"/>
                  <a:pt x="85" y="24"/>
                </a:cubicBezTo>
                <a:cubicBezTo>
                  <a:pt x="36" y="18"/>
                  <a:pt x="36" y="18"/>
                  <a:pt x="36" y="18"/>
                </a:cubicBezTo>
                <a:cubicBezTo>
                  <a:pt x="31" y="89"/>
                  <a:pt x="31" y="89"/>
                  <a:pt x="31" y="89"/>
                </a:cubicBezTo>
                <a:cubicBezTo>
                  <a:pt x="35" y="85"/>
                  <a:pt x="39" y="84"/>
                  <a:pt x="42" y="84"/>
                </a:cubicBezTo>
                <a:cubicBezTo>
                  <a:pt x="45" y="84"/>
                  <a:pt x="48" y="85"/>
                  <a:pt x="52" y="88"/>
                </a:cubicBezTo>
                <a:cubicBezTo>
                  <a:pt x="56" y="91"/>
                  <a:pt x="58" y="97"/>
                  <a:pt x="58" y="102"/>
                </a:cubicBezTo>
                <a:cubicBezTo>
                  <a:pt x="62" y="101"/>
                  <a:pt x="66" y="103"/>
                  <a:pt x="69" y="105"/>
                </a:cubicBezTo>
                <a:cubicBezTo>
                  <a:pt x="74" y="109"/>
                  <a:pt x="76" y="114"/>
                  <a:pt x="76" y="120"/>
                </a:cubicBezTo>
                <a:cubicBezTo>
                  <a:pt x="80" y="119"/>
                  <a:pt x="84" y="120"/>
                  <a:pt x="87" y="123"/>
                </a:cubicBezTo>
                <a:cubicBezTo>
                  <a:pt x="91" y="127"/>
                  <a:pt x="94" y="131"/>
                  <a:pt x="94" y="136"/>
                </a:cubicBezTo>
                <a:cubicBezTo>
                  <a:pt x="98" y="134"/>
                  <a:pt x="103" y="136"/>
                  <a:pt x="107" y="139"/>
                </a:cubicBezTo>
                <a:cubicBezTo>
                  <a:pt x="113" y="144"/>
                  <a:pt x="115" y="150"/>
                  <a:pt x="112" y="156"/>
                </a:cubicBezTo>
                <a:cubicBezTo>
                  <a:pt x="117" y="160"/>
                  <a:pt x="117" y="160"/>
                  <a:pt x="117" y="160"/>
                </a:cubicBezTo>
                <a:cubicBezTo>
                  <a:pt x="117" y="160"/>
                  <a:pt x="117" y="160"/>
                  <a:pt x="118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20" y="162"/>
                  <a:pt x="121" y="162"/>
                  <a:pt x="123" y="162"/>
                </a:cubicBezTo>
                <a:cubicBezTo>
                  <a:pt x="126" y="162"/>
                  <a:pt x="128" y="160"/>
                  <a:pt x="130" y="159"/>
                </a:cubicBezTo>
                <a:cubicBezTo>
                  <a:pt x="133" y="155"/>
                  <a:pt x="135" y="152"/>
                  <a:pt x="131" y="148"/>
                </a:cubicBezTo>
                <a:cubicBezTo>
                  <a:pt x="131" y="148"/>
                  <a:pt x="131" y="148"/>
                  <a:pt x="131" y="14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8" y="129"/>
                  <a:pt x="107" y="128"/>
                  <a:pt x="107" y="127"/>
                </a:cubicBezTo>
                <a:cubicBezTo>
                  <a:pt x="107" y="126"/>
                  <a:pt x="108" y="125"/>
                  <a:pt x="108" y="124"/>
                </a:cubicBezTo>
                <a:cubicBezTo>
                  <a:pt x="109" y="123"/>
                  <a:pt x="112" y="123"/>
                  <a:pt x="113" y="124"/>
                </a:cubicBezTo>
                <a:cubicBezTo>
                  <a:pt x="142" y="148"/>
                  <a:pt x="142" y="148"/>
                  <a:pt x="142" y="148"/>
                </a:cubicBezTo>
                <a:cubicBezTo>
                  <a:pt x="143" y="149"/>
                  <a:pt x="145" y="150"/>
                  <a:pt x="147" y="150"/>
                </a:cubicBezTo>
                <a:cubicBezTo>
                  <a:pt x="150" y="150"/>
                  <a:pt x="152" y="148"/>
                  <a:pt x="155" y="146"/>
                </a:cubicBezTo>
                <a:cubicBezTo>
                  <a:pt x="156" y="143"/>
                  <a:pt x="157" y="141"/>
                  <a:pt x="157" y="139"/>
                </a:cubicBezTo>
                <a:cubicBezTo>
                  <a:pt x="157" y="136"/>
                  <a:pt x="155" y="134"/>
                  <a:pt x="153" y="132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3" y="115"/>
                  <a:pt x="132" y="114"/>
                  <a:pt x="132" y="114"/>
                </a:cubicBezTo>
                <a:cubicBezTo>
                  <a:pt x="132" y="113"/>
                  <a:pt x="132" y="112"/>
                  <a:pt x="133" y="111"/>
                </a:cubicBezTo>
                <a:cubicBezTo>
                  <a:pt x="134" y="110"/>
                  <a:pt x="136" y="109"/>
                  <a:pt x="138" y="110"/>
                </a:cubicBezTo>
                <a:cubicBezTo>
                  <a:pt x="164" y="132"/>
                  <a:pt x="164" y="132"/>
                  <a:pt x="164" y="132"/>
                </a:cubicBezTo>
                <a:cubicBezTo>
                  <a:pt x="166" y="133"/>
                  <a:pt x="168" y="134"/>
                  <a:pt x="170" y="134"/>
                </a:cubicBezTo>
                <a:cubicBezTo>
                  <a:pt x="173" y="134"/>
                  <a:pt x="176" y="132"/>
                  <a:pt x="179" y="129"/>
                </a:cubicBezTo>
                <a:cubicBezTo>
                  <a:pt x="181" y="127"/>
                  <a:pt x="182" y="125"/>
                  <a:pt x="182" y="122"/>
                </a:cubicBezTo>
                <a:cubicBezTo>
                  <a:pt x="181" y="120"/>
                  <a:pt x="180" y="118"/>
                  <a:pt x="177" y="116"/>
                </a:cubicBezTo>
                <a:cubicBezTo>
                  <a:pt x="170" y="109"/>
                  <a:pt x="170" y="109"/>
                  <a:pt x="170" y="109"/>
                </a:cubicBezTo>
                <a:cubicBezTo>
                  <a:pt x="170" y="109"/>
                  <a:pt x="170" y="109"/>
                  <a:pt x="170" y="109"/>
                </a:cubicBezTo>
                <a:cubicBezTo>
                  <a:pt x="156" y="98"/>
                  <a:pt x="156" y="98"/>
                  <a:pt x="156" y="98"/>
                </a:cubicBezTo>
                <a:cubicBezTo>
                  <a:pt x="154" y="97"/>
                  <a:pt x="154" y="95"/>
                  <a:pt x="155" y="93"/>
                </a:cubicBezTo>
                <a:cubicBezTo>
                  <a:pt x="157" y="92"/>
                  <a:pt x="159" y="91"/>
                  <a:pt x="160" y="93"/>
                </a:cubicBezTo>
                <a:cubicBezTo>
                  <a:pt x="183" y="111"/>
                  <a:pt x="183" y="111"/>
                  <a:pt x="183" y="111"/>
                </a:cubicBezTo>
                <a:cubicBezTo>
                  <a:pt x="187" y="115"/>
                  <a:pt x="193" y="113"/>
                  <a:pt x="197" y="108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3" name="Google Shape;1433;p49"/>
          <p:cNvSpPr/>
          <p:nvPr/>
        </p:nvSpPr>
        <p:spPr>
          <a:xfrm>
            <a:off x="10004425" y="5235575"/>
            <a:ext cx="838200" cy="701675"/>
          </a:xfrm>
          <a:custGeom>
            <a:avLst/>
            <a:gdLst/>
            <a:ahLst/>
            <a:cxnLst/>
            <a:rect l="l" t="t" r="r" b="b"/>
            <a:pathLst>
              <a:path w="225" h="188" extrusionOk="0">
                <a:moveTo>
                  <a:pt x="30" y="153"/>
                </a:moveTo>
                <a:cubicBezTo>
                  <a:pt x="30" y="102"/>
                  <a:pt x="30" y="102"/>
                  <a:pt x="30" y="102"/>
                </a:cubicBezTo>
                <a:cubicBezTo>
                  <a:pt x="30" y="98"/>
                  <a:pt x="34" y="95"/>
                  <a:pt x="38" y="95"/>
                </a:cubicBezTo>
                <a:cubicBezTo>
                  <a:pt x="50" y="95"/>
                  <a:pt x="50" y="95"/>
                  <a:pt x="50" y="95"/>
                </a:cubicBezTo>
                <a:cubicBezTo>
                  <a:pt x="54" y="95"/>
                  <a:pt x="58" y="98"/>
                  <a:pt x="58" y="102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58" y="157"/>
                  <a:pt x="54" y="161"/>
                  <a:pt x="50" y="161"/>
                </a:cubicBezTo>
                <a:cubicBezTo>
                  <a:pt x="38" y="161"/>
                  <a:pt x="38" y="161"/>
                  <a:pt x="38" y="161"/>
                </a:cubicBezTo>
                <a:cubicBezTo>
                  <a:pt x="34" y="161"/>
                  <a:pt x="30" y="157"/>
                  <a:pt x="30" y="153"/>
                </a:cubicBezTo>
                <a:close/>
                <a:moveTo>
                  <a:pt x="83" y="77"/>
                </a:moveTo>
                <a:cubicBezTo>
                  <a:pt x="79" y="77"/>
                  <a:pt x="75" y="80"/>
                  <a:pt x="75" y="85"/>
                </a:cubicBezTo>
                <a:cubicBezTo>
                  <a:pt x="75" y="153"/>
                  <a:pt x="75" y="153"/>
                  <a:pt x="75" y="153"/>
                </a:cubicBezTo>
                <a:cubicBezTo>
                  <a:pt x="75" y="157"/>
                  <a:pt x="79" y="161"/>
                  <a:pt x="83" y="161"/>
                </a:cubicBezTo>
                <a:cubicBezTo>
                  <a:pt x="95" y="161"/>
                  <a:pt x="95" y="161"/>
                  <a:pt x="95" y="161"/>
                </a:cubicBezTo>
                <a:cubicBezTo>
                  <a:pt x="99" y="161"/>
                  <a:pt x="102" y="157"/>
                  <a:pt x="102" y="153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2" y="80"/>
                  <a:pt x="99" y="77"/>
                  <a:pt x="95" y="77"/>
                </a:cubicBezTo>
                <a:lnTo>
                  <a:pt x="83" y="77"/>
                </a:lnTo>
                <a:close/>
                <a:moveTo>
                  <a:pt x="128" y="62"/>
                </a:moveTo>
                <a:cubicBezTo>
                  <a:pt x="123" y="62"/>
                  <a:pt x="120" y="65"/>
                  <a:pt x="120" y="69"/>
                </a:cubicBezTo>
                <a:cubicBezTo>
                  <a:pt x="120" y="153"/>
                  <a:pt x="120" y="153"/>
                  <a:pt x="120" y="153"/>
                </a:cubicBezTo>
                <a:cubicBezTo>
                  <a:pt x="120" y="157"/>
                  <a:pt x="123" y="161"/>
                  <a:pt x="128" y="161"/>
                </a:cubicBezTo>
                <a:cubicBezTo>
                  <a:pt x="140" y="161"/>
                  <a:pt x="140" y="161"/>
                  <a:pt x="140" y="161"/>
                </a:cubicBezTo>
                <a:cubicBezTo>
                  <a:pt x="144" y="161"/>
                  <a:pt x="147" y="157"/>
                  <a:pt x="147" y="153"/>
                </a:cubicBezTo>
                <a:cubicBezTo>
                  <a:pt x="147" y="69"/>
                  <a:pt x="147" y="69"/>
                  <a:pt x="147" y="69"/>
                </a:cubicBezTo>
                <a:cubicBezTo>
                  <a:pt x="147" y="65"/>
                  <a:pt x="144" y="62"/>
                  <a:pt x="140" y="62"/>
                </a:cubicBezTo>
                <a:lnTo>
                  <a:pt x="128" y="62"/>
                </a:lnTo>
                <a:close/>
                <a:moveTo>
                  <a:pt x="173" y="46"/>
                </a:moveTo>
                <a:cubicBezTo>
                  <a:pt x="168" y="46"/>
                  <a:pt x="165" y="49"/>
                  <a:pt x="165" y="53"/>
                </a:cubicBezTo>
                <a:cubicBezTo>
                  <a:pt x="165" y="153"/>
                  <a:pt x="165" y="153"/>
                  <a:pt x="165" y="153"/>
                </a:cubicBezTo>
                <a:cubicBezTo>
                  <a:pt x="165" y="157"/>
                  <a:pt x="168" y="161"/>
                  <a:pt x="173" y="161"/>
                </a:cubicBezTo>
                <a:cubicBezTo>
                  <a:pt x="185" y="161"/>
                  <a:pt x="185" y="161"/>
                  <a:pt x="185" y="161"/>
                </a:cubicBezTo>
                <a:cubicBezTo>
                  <a:pt x="189" y="161"/>
                  <a:pt x="192" y="157"/>
                  <a:pt x="192" y="153"/>
                </a:cubicBezTo>
                <a:cubicBezTo>
                  <a:pt x="192" y="53"/>
                  <a:pt x="192" y="53"/>
                  <a:pt x="192" y="53"/>
                </a:cubicBezTo>
                <a:cubicBezTo>
                  <a:pt x="192" y="49"/>
                  <a:pt x="189" y="46"/>
                  <a:pt x="185" y="46"/>
                </a:cubicBezTo>
                <a:lnTo>
                  <a:pt x="173" y="46"/>
                </a:lnTo>
                <a:close/>
                <a:moveTo>
                  <a:pt x="34" y="75"/>
                </a:moveTo>
                <a:cubicBezTo>
                  <a:pt x="82" y="67"/>
                  <a:pt x="127" y="49"/>
                  <a:pt x="167" y="25"/>
                </a:cubicBezTo>
                <a:cubicBezTo>
                  <a:pt x="171" y="32"/>
                  <a:pt x="171" y="32"/>
                  <a:pt x="171" y="32"/>
                </a:cubicBezTo>
                <a:cubicBezTo>
                  <a:pt x="185" y="10"/>
                  <a:pt x="185" y="10"/>
                  <a:pt x="185" y="10"/>
                </a:cubicBezTo>
                <a:cubicBezTo>
                  <a:pt x="158" y="9"/>
                  <a:pt x="158" y="9"/>
                  <a:pt x="158" y="9"/>
                </a:cubicBezTo>
                <a:cubicBezTo>
                  <a:pt x="162" y="17"/>
                  <a:pt x="162" y="17"/>
                  <a:pt x="162" y="17"/>
                </a:cubicBezTo>
                <a:cubicBezTo>
                  <a:pt x="123" y="40"/>
                  <a:pt x="79" y="57"/>
                  <a:pt x="32" y="66"/>
                </a:cubicBezTo>
                <a:lnTo>
                  <a:pt x="34" y="75"/>
                </a:lnTo>
                <a:close/>
                <a:moveTo>
                  <a:pt x="225" y="175"/>
                </a:moveTo>
                <a:cubicBezTo>
                  <a:pt x="202" y="162"/>
                  <a:pt x="202" y="162"/>
                  <a:pt x="202" y="162"/>
                </a:cubicBezTo>
                <a:cubicBezTo>
                  <a:pt x="202" y="170"/>
                  <a:pt x="202" y="170"/>
                  <a:pt x="202" y="170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9" y="23"/>
                  <a:pt x="19" y="23"/>
                  <a:pt x="19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23"/>
                  <a:pt x="0" y="23"/>
                  <a:pt x="0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170"/>
                  <a:pt x="9" y="170"/>
                  <a:pt x="9" y="170"/>
                </a:cubicBezTo>
                <a:cubicBezTo>
                  <a:pt x="9" y="175"/>
                  <a:pt x="9" y="175"/>
                  <a:pt x="9" y="175"/>
                </a:cubicBezTo>
                <a:cubicBezTo>
                  <a:pt x="9" y="180"/>
                  <a:pt x="9" y="180"/>
                  <a:pt x="9" y="180"/>
                </a:cubicBezTo>
                <a:cubicBezTo>
                  <a:pt x="202" y="180"/>
                  <a:pt x="202" y="180"/>
                  <a:pt x="202" y="180"/>
                </a:cubicBezTo>
                <a:cubicBezTo>
                  <a:pt x="202" y="188"/>
                  <a:pt x="202" y="188"/>
                  <a:pt x="202" y="188"/>
                </a:cubicBezTo>
                <a:lnTo>
                  <a:pt x="225" y="175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4" name="Google Shape;1434;p49"/>
          <p:cNvSpPr/>
          <p:nvPr/>
        </p:nvSpPr>
        <p:spPr>
          <a:xfrm>
            <a:off x="1160462" y="1049337"/>
            <a:ext cx="1220787" cy="633412"/>
          </a:xfrm>
          <a:custGeom>
            <a:avLst/>
            <a:gdLst/>
            <a:ahLst/>
            <a:cxnLst/>
            <a:rect l="l" t="t" r="r" b="b"/>
            <a:pathLst>
              <a:path w="328" h="170" extrusionOk="0">
                <a:moveTo>
                  <a:pt x="237" y="160"/>
                </a:moveTo>
                <a:cubicBezTo>
                  <a:pt x="232" y="162"/>
                  <a:pt x="227" y="164"/>
                  <a:pt x="222" y="165"/>
                </a:cubicBezTo>
                <a:cubicBezTo>
                  <a:pt x="206" y="169"/>
                  <a:pt x="189" y="170"/>
                  <a:pt x="168" y="170"/>
                </a:cubicBezTo>
                <a:cubicBezTo>
                  <a:pt x="147" y="170"/>
                  <a:pt x="131" y="169"/>
                  <a:pt x="114" y="165"/>
                </a:cubicBezTo>
                <a:cubicBezTo>
                  <a:pt x="109" y="164"/>
                  <a:pt x="104" y="162"/>
                  <a:pt x="100" y="160"/>
                </a:cubicBezTo>
                <a:cubicBezTo>
                  <a:pt x="86" y="154"/>
                  <a:pt x="85" y="142"/>
                  <a:pt x="93" y="134"/>
                </a:cubicBezTo>
                <a:cubicBezTo>
                  <a:pt x="102" y="125"/>
                  <a:pt x="112" y="119"/>
                  <a:pt x="124" y="114"/>
                </a:cubicBezTo>
                <a:cubicBezTo>
                  <a:pt x="129" y="112"/>
                  <a:pt x="134" y="110"/>
                  <a:pt x="139" y="108"/>
                </a:cubicBezTo>
                <a:cubicBezTo>
                  <a:pt x="148" y="104"/>
                  <a:pt x="151" y="95"/>
                  <a:pt x="144" y="88"/>
                </a:cubicBezTo>
                <a:cubicBezTo>
                  <a:pt x="130" y="73"/>
                  <a:pt x="124" y="56"/>
                  <a:pt x="125" y="37"/>
                </a:cubicBezTo>
                <a:cubicBezTo>
                  <a:pt x="126" y="17"/>
                  <a:pt x="138" y="6"/>
                  <a:pt x="156" y="1"/>
                </a:cubicBezTo>
                <a:cubicBezTo>
                  <a:pt x="160" y="0"/>
                  <a:pt x="164" y="0"/>
                  <a:pt x="168" y="0"/>
                </a:cubicBezTo>
                <a:cubicBezTo>
                  <a:pt x="172" y="0"/>
                  <a:pt x="176" y="0"/>
                  <a:pt x="180" y="1"/>
                </a:cubicBezTo>
                <a:cubicBezTo>
                  <a:pt x="199" y="6"/>
                  <a:pt x="211" y="17"/>
                  <a:pt x="211" y="37"/>
                </a:cubicBezTo>
                <a:cubicBezTo>
                  <a:pt x="212" y="56"/>
                  <a:pt x="207" y="74"/>
                  <a:pt x="192" y="88"/>
                </a:cubicBezTo>
                <a:cubicBezTo>
                  <a:pt x="185" y="95"/>
                  <a:pt x="188" y="104"/>
                  <a:pt x="197" y="108"/>
                </a:cubicBezTo>
                <a:cubicBezTo>
                  <a:pt x="203" y="110"/>
                  <a:pt x="208" y="112"/>
                  <a:pt x="213" y="114"/>
                </a:cubicBezTo>
                <a:cubicBezTo>
                  <a:pt x="224" y="119"/>
                  <a:pt x="234" y="125"/>
                  <a:pt x="243" y="134"/>
                </a:cubicBezTo>
                <a:cubicBezTo>
                  <a:pt x="248" y="140"/>
                  <a:pt x="251" y="154"/>
                  <a:pt x="237" y="160"/>
                </a:cubicBezTo>
                <a:close/>
                <a:moveTo>
                  <a:pt x="323" y="145"/>
                </a:moveTo>
                <a:cubicBezTo>
                  <a:pt x="316" y="139"/>
                  <a:pt x="309" y="135"/>
                  <a:pt x="301" y="131"/>
                </a:cubicBezTo>
                <a:cubicBezTo>
                  <a:pt x="298" y="130"/>
                  <a:pt x="294" y="128"/>
                  <a:pt x="291" y="127"/>
                </a:cubicBezTo>
                <a:cubicBezTo>
                  <a:pt x="284" y="124"/>
                  <a:pt x="282" y="118"/>
                  <a:pt x="287" y="113"/>
                </a:cubicBezTo>
                <a:cubicBezTo>
                  <a:pt x="297" y="103"/>
                  <a:pt x="301" y="91"/>
                  <a:pt x="300" y="77"/>
                </a:cubicBezTo>
                <a:cubicBezTo>
                  <a:pt x="300" y="63"/>
                  <a:pt x="292" y="56"/>
                  <a:pt x="279" y="53"/>
                </a:cubicBezTo>
                <a:cubicBezTo>
                  <a:pt x="276" y="52"/>
                  <a:pt x="273" y="52"/>
                  <a:pt x="270" y="52"/>
                </a:cubicBezTo>
                <a:cubicBezTo>
                  <a:pt x="268" y="52"/>
                  <a:pt x="265" y="52"/>
                  <a:pt x="262" y="53"/>
                </a:cubicBezTo>
                <a:cubicBezTo>
                  <a:pt x="249" y="56"/>
                  <a:pt x="241" y="63"/>
                  <a:pt x="240" y="77"/>
                </a:cubicBezTo>
                <a:cubicBezTo>
                  <a:pt x="240" y="91"/>
                  <a:pt x="244" y="103"/>
                  <a:pt x="254" y="113"/>
                </a:cubicBezTo>
                <a:cubicBezTo>
                  <a:pt x="258" y="118"/>
                  <a:pt x="257" y="124"/>
                  <a:pt x="250" y="127"/>
                </a:cubicBezTo>
                <a:cubicBezTo>
                  <a:pt x="250" y="127"/>
                  <a:pt x="249" y="127"/>
                  <a:pt x="249" y="127"/>
                </a:cubicBezTo>
                <a:cubicBezTo>
                  <a:pt x="250" y="128"/>
                  <a:pt x="251" y="129"/>
                  <a:pt x="252" y="130"/>
                </a:cubicBezTo>
                <a:cubicBezTo>
                  <a:pt x="257" y="135"/>
                  <a:pt x="259" y="142"/>
                  <a:pt x="258" y="149"/>
                </a:cubicBezTo>
                <a:cubicBezTo>
                  <a:pt x="257" y="156"/>
                  <a:pt x="252" y="162"/>
                  <a:pt x="244" y="165"/>
                </a:cubicBezTo>
                <a:cubicBezTo>
                  <a:pt x="242" y="166"/>
                  <a:pt x="240" y="167"/>
                  <a:pt x="238" y="168"/>
                </a:cubicBezTo>
                <a:cubicBezTo>
                  <a:pt x="248" y="170"/>
                  <a:pt x="258" y="170"/>
                  <a:pt x="270" y="170"/>
                </a:cubicBezTo>
                <a:cubicBezTo>
                  <a:pt x="285" y="170"/>
                  <a:pt x="297" y="169"/>
                  <a:pt x="308" y="167"/>
                </a:cubicBezTo>
                <a:cubicBezTo>
                  <a:pt x="311" y="166"/>
                  <a:pt x="315" y="165"/>
                  <a:pt x="318" y="163"/>
                </a:cubicBezTo>
                <a:cubicBezTo>
                  <a:pt x="328" y="159"/>
                  <a:pt x="326" y="149"/>
                  <a:pt x="323" y="145"/>
                </a:cubicBezTo>
                <a:close/>
                <a:moveTo>
                  <a:pt x="77" y="149"/>
                </a:moveTo>
                <a:cubicBezTo>
                  <a:pt x="76" y="142"/>
                  <a:pt x="79" y="135"/>
                  <a:pt x="84" y="130"/>
                </a:cubicBezTo>
                <a:cubicBezTo>
                  <a:pt x="86" y="128"/>
                  <a:pt x="88" y="126"/>
                  <a:pt x="91" y="124"/>
                </a:cubicBezTo>
                <a:cubicBezTo>
                  <a:pt x="89" y="123"/>
                  <a:pt x="88" y="123"/>
                  <a:pt x="87" y="122"/>
                </a:cubicBezTo>
                <a:cubicBezTo>
                  <a:pt x="79" y="120"/>
                  <a:pt x="77" y="112"/>
                  <a:pt x="83" y="107"/>
                </a:cubicBezTo>
                <a:cubicBezTo>
                  <a:pt x="94" y="96"/>
                  <a:pt x="98" y="82"/>
                  <a:pt x="97" y="67"/>
                </a:cubicBezTo>
                <a:cubicBezTo>
                  <a:pt x="97" y="52"/>
                  <a:pt x="87" y="44"/>
                  <a:pt x="73" y="40"/>
                </a:cubicBezTo>
                <a:cubicBezTo>
                  <a:pt x="70" y="39"/>
                  <a:pt x="67" y="39"/>
                  <a:pt x="64" y="39"/>
                </a:cubicBezTo>
                <a:cubicBezTo>
                  <a:pt x="61" y="39"/>
                  <a:pt x="58" y="39"/>
                  <a:pt x="55" y="40"/>
                </a:cubicBezTo>
                <a:cubicBezTo>
                  <a:pt x="41" y="44"/>
                  <a:pt x="31" y="52"/>
                  <a:pt x="31" y="67"/>
                </a:cubicBezTo>
                <a:cubicBezTo>
                  <a:pt x="30" y="82"/>
                  <a:pt x="34" y="96"/>
                  <a:pt x="45" y="107"/>
                </a:cubicBezTo>
                <a:cubicBezTo>
                  <a:pt x="51" y="112"/>
                  <a:pt x="49" y="120"/>
                  <a:pt x="41" y="122"/>
                </a:cubicBezTo>
                <a:cubicBezTo>
                  <a:pt x="37" y="124"/>
                  <a:pt x="34" y="125"/>
                  <a:pt x="30" y="127"/>
                </a:cubicBezTo>
                <a:cubicBezTo>
                  <a:pt x="21" y="131"/>
                  <a:pt x="13" y="136"/>
                  <a:pt x="6" y="142"/>
                </a:cubicBezTo>
                <a:cubicBezTo>
                  <a:pt x="0" y="149"/>
                  <a:pt x="0" y="157"/>
                  <a:pt x="11" y="163"/>
                </a:cubicBezTo>
                <a:cubicBezTo>
                  <a:pt x="15" y="164"/>
                  <a:pt x="19" y="165"/>
                  <a:pt x="23" y="166"/>
                </a:cubicBezTo>
                <a:cubicBezTo>
                  <a:pt x="35" y="169"/>
                  <a:pt x="48" y="170"/>
                  <a:pt x="64" y="170"/>
                </a:cubicBezTo>
                <a:cubicBezTo>
                  <a:pt x="77" y="170"/>
                  <a:pt x="88" y="170"/>
                  <a:pt x="98" y="168"/>
                </a:cubicBezTo>
                <a:cubicBezTo>
                  <a:pt x="96" y="167"/>
                  <a:pt x="94" y="166"/>
                  <a:pt x="92" y="165"/>
                </a:cubicBezTo>
                <a:cubicBezTo>
                  <a:pt x="84" y="162"/>
                  <a:pt x="79" y="156"/>
                  <a:pt x="77" y="149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5" name="Google Shape;1435;p49"/>
          <p:cNvSpPr/>
          <p:nvPr/>
        </p:nvSpPr>
        <p:spPr>
          <a:xfrm>
            <a:off x="8408987" y="952500"/>
            <a:ext cx="566737" cy="827087"/>
          </a:xfrm>
          <a:custGeom>
            <a:avLst/>
            <a:gdLst/>
            <a:ahLst/>
            <a:cxnLst/>
            <a:rect l="l" t="t" r="r" b="b"/>
            <a:pathLst>
              <a:path w="152" h="222" extrusionOk="0">
                <a:moveTo>
                  <a:pt x="152" y="147"/>
                </a:moveTo>
                <a:cubicBezTo>
                  <a:pt x="152" y="125"/>
                  <a:pt x="134" y="106"/>
                  <a:pt x="99" y="98"/>
                </a:cubicBezTo>
                <a:cubicBezTo>
                  <a:pt x="95" y="97"/>
                  <a:pt x="75" y="92"/>
                  <a:pt x="71" y="91"/>
                </a:cubicBezTo>
                <a:cubicBezTo>
                  <a:pt x="44" y="84"/>
                  <a:pt x="36" y="79"/>
                  <a:pt x="36" y="72"/>
                </a:cubicBezTo>
                <a:cubicBezTo>
                  <a:pt x="36" y="64"/>
                  <a:pt x="46" y="55"/>
                  <a:pt x="74" y="55"/>
                </a:cubicBezTo>
                <a:cubicBezTo>
                  <a:pt x="94" y="55"/>
                  <a:pt x="114" y="70"/>
                  <a:pt x="114" y="70"/>
                </a:cubicBezTo>
                <a:cubicBezTo>
                  <a:pt x="121" y="75"/>
                  <a:pt x="126" y="75"/>
                  <a:pt x="132" y="69"/>
                </a:cubicBezTo>
                <a:cubicBezTo>
                  <a:pt x="132" y="69"/>
                  <a:pt x="141" y="62"/>
                  <a:pt x="141" y="55"/>
                </a:cubicBezTo>
                <a:cubicBezTo>
                  <a:pt x="141" y="45"/>
                  <a:pt x="117" y="31"/>
                  <a:pt x="92" y="25"/>
                </a:cubicBezTo>
                <a:cubicBezTo>
                  <a:pt x="92" y="8"/>
                  <a:pt x="92" y="8"/>
                  <a:pt x="92" y="8"/>
                </a:cubicBezTo>
                <a:cubicBezTo>
                  <a:pt x="92" y="3"/>
                  <a:pt x="87" y="0"/>
                  <a:pt x="82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5" y="0"/>
                  <a:pt x="60" y="3"/>
                  <a:pt x="60" y="8"/>
                </a:cubicBezTo>
                <a:cubicBezTo>
                  <a:pt x="60" y="24"/>
                  <a:pt x="60" y="24"/>
                  <a:pt x="60" y="24"/>
                </a:cubicBezTo>
                <a:cubicBezTo>
                  <a:pt x="21" y="28"/>
                  <a:pt x="0" y="49"/>
                  <a:pt x="0" y="73"/>
                </a:cubicBezTo>
                <a:cubicBezTo>
                  <a:pt x="0" y="102"/>
                  <a:pt x="27" y="113"/>
                  <a:pt x="57" y="121"/>
                </a:cubicBezTo>
                <a:cubicBezTo>
                  <a:pt x="61" y="122"/>
                  <a:pt x="85" y="128"/>
                  <a:pt x="89" y="129"/>
                </a:cubicBezTo>
                <a:cubicBezTo>
                  <a:pt x="111" y="134"/>
                  <a:pt x="116" y="143"/>
                  <a:pt x="116" y="148"/>
                </a:cubicBezTo>
                <a:cubicBezTo>
                  <a:pt x="116" y="158"/>
                  <a:pt x="106" y="166"/>
                  <a:pt x="78" y="166"/>
                </a:cubicBezTo>
                <a:cubicBezTo>
                  <a:pt x="58" y="166"/>
                  <a:pt x="31" y="150"/>
                  <a:pt x="31" y="150"/>
                </a:cubicBezTo>
                <a:cubicBezTo>
                  <a:pt x="24" y="145"/>
                  <a:pt x="17" y="146"/>
                  <a:pt x="10" y="154"/>
                </a:cubicBezTo>
                <a:cubicBezTo>
                  <a:pt x="10" y="154"/>
                  <a:pt x="5" y="160"/>
                  <a:pt x="5" y="167"/>
                </a:cubicBezTo>
                <a:cubicBezTo>
                  <a:pt x="5" y="177"/>
                  <a:pt x="34" y="191"/>
                  <a:pt x="60" y="196"/>
                </a:cubicBezTo>
                <a:cubicBezTo>
                  <a:pt x="60" y="214"/>
                  <a:pt x="60" y="214"/>
                  <a:pt x="60" y="214"/>
                </a:cubicBezTo>
                <a:cubicBezTo>
                  <a:pt x="60" y="218"/>
                  <a:pt x="65" y="222"/>
                  <a:pt x="70" y="222"/>
                </a:cubicBezTo>
                <a:cubicBezTo>
                  <a:pt x="82" y="222"/>
                  <a:pt x="82" y="222"/>
                  <a:pt x="82" y="222"/>
                </a:cubicBezTo>
                <a:cubicBezTo>
                  <a:pt x="87" y="222"/>
                  <a:pt x="92" y="218"/>
                  <a:pt x="92" y="214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134" y="193"/>
                  <a:pt x="152" y="171"/>
                  <a:pt x="152" y="147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6" name="Google Shape;1436;p49"/>
          <p:cNvSpPr/>
          <p:nvPr/>
        </p:nvSpPr>
        <p:spPr>
          <a:xfrm>
            <a:off x="6569075" y="5180012"/>
            <a:ext cx="785812" cy="704850"/>
          </a:xfrm>
          <a:custGeom>
            <a:avLst/>
            <a:gdLst/>
            <a:ahLst/>
            <a:cxnLst/>
            <a:rect l="l" t="t" r="r" b="b"/>
            <a:pathLst>
              <a:path w="211" h="189" extrusionOk="0">
                <a:moveTo>
                  <a:pt x="143" y="25"/>
                </a:moveTo>
                <a:cubicBezTo>
                  <a:pt x="131" y="25"/>
                  <a:pt x="131" y="25"/>
                  <a:pt x="131" y="25"/>
                </a:cubicBezTo>
                <a:cubicBezTo>
                  <a:pt x="130" y="17"/>
                  <a:pt x="124" y="11"/>
                  <a:pt x="117" y="11"/>
                </a:cubicBezTo>
                <a:cubicBezTo>
                  <a:pt x="94" y="11"/>
                  <a:pt x="94" y="11"/>
                  <a:pt x="94" y="11"/>
                </a:cubicBezTo>
                <a:cubicBezTo>
                  <a:pt x="87" y="11"/>
                  <a:pt x="81" y="17"/>
                  <a:pt x="80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8" y="11"/>
                  <a:pt x="78" y="0"/>
                  <a:pt x="90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33" y="0"/>
                  <a:pt x="143" y="11"/>
                  <a:pt x="143" y="25"/>
                </a:cubicBezTo>
                <a:close/>
                <a:moveTo>
                  <a:pt x="32" y="105"/>
                </a:moveTo>
                <a:cubicBezTo>
                  <a:pt x="85" y="105"/>
                  <a:pt x="85" y="105"/>
                  <a:pt x="85" y="105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2"/>
                  <a:pt x="90" y="87"/>
                  <a:pt x="95" y="87"/>
                </a:cubicBezTo>
                <a:cubicBezTo>
                  <a:pt x="116" y="87"/>
                  <a:pt x="116" y="87"/>
                  <a:pt x="116" y="87"/>
                </a:cubicBezTo>
                <a:cubicBezTo>
                  <a:pt x="121" y="87"/>
                  <a:pt x="126" y="92"/>
                  <a:pt x="126" y="97"/>
                </a:cubicBezTo>
                <a:cubicBezTo>
                  <a:pt x="126" y="105"/>
                  <a:pt x="126" y="105"/>
                  <a:pt x="126" y="105"/>
                </a:cubicBezTo>
                <a:cubicBezTo>
                  <a:pt x="179" y="105"/>
                  <a:pt x="179" y="105"/>
                  <a:pt x="179" y="105"/>
                </a:cubicBezTo>
                <a:cubicBezTo>
                  <a:pt x="195" y="105"/>
                  <a:pt x="208" y="92"/>
                  <a:pt x="211" y="75"/>
                </a:cubicBezTo>
                <a:cubicBezTo>
                  <a:pt x="211" y="58"/>
                  <a:pt x="211" y="58"/>
                  <a:pt x="211" y="58"/>
                </a:cubicBezTo>
                <a:cubicBezTo>
                  <a:pt x="211" y="43"/>
                  <a:pt x="200" y="30"/>
                  <a:pt x="186" y="30"/>
                </a:cubicBezTo>
                <a:cubicBezTo>
                  <a:pt x="174" y="30"/>
                  <a:pt x="174" y="30"/>
                  <a:pt x="174" y="30"/>
                </a:cubicBezTo>
                <a:cubicBezTo>
                  <a:pt x="169" y="30"/>
                  <a:pt x="169" y="30"/>
                  <a:pt x="169" y="30"/>
                </a:cubicBezTo>
                <a:cubicBezTo>
                  <a:pt x="160" y="30"/>
                  <a:pt x="160" y="30"/>
                  <a:pt x="160" y="30"/>
                </a:cubicBezTo>
                <a:cubicBezTo>
                  <a:pt x="151" y="30"/>
                  <a:pt x="151" y="30"/>
                  <a:pt x="151" y="30"/>
                </a:cubicBezTo>
                <a:cubicBezTo>
                  <a:pt x="144" y="30"/>
                  <a:pt x="144" y="30"/>
                  <a:pt x="144" y="30"/>
                </a:cubicBezTo>
                <a:cubicBezTo>
                  <a:pt x="130" y="30"/>
                  <a:pt x="130" y="30"/>
                  <a:pt x="130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25" y="30"/>
                  <a:pt x="25" y="30"/>
                  <a:pt x="25" y="30"/>
                </a:cubicBezTo>
                <a:cubicBezTo>
                  <a:pt x="11" y="30"/>
                  <a:pt x="0" y="43"/>
                  <a:pt x="0" y="58"/>
                </a:cubicBezTo>
                <a:cubicBezTo>
                  <a:pt x="0" y="75"/>
                  <a:pt x="0" y="75"/>
                  <a:pt x="0" y="75"/>
                </a:cubicBezTo>
                <a:cubicBezTo>
                  <a:pt x="3" y="92"/>
                  <a:pt x="16" y="105"/>
                  <a:pt x="32" y="105"/>
                </a:cubicBezTo>
                <a:close/>
                <a:moveTo>
                  <a:pt x="179" y="114"/>
                </a:moveTo>
                <a:cubicBezTo>
                  <a:pt x="126" y="114"/>
                  <a:pt x="126" y="114"/>
                  <a:pt x="126" y="114"/>
                </a:cubicBezTo>
                <a:cubicBezTo>
                  <a:pt x="126" y="121"/>
                  <a:pt x="126" y="121"/>
                  <a:pt x="126" y="121"/>
                </a:cubicBezTo>
                <a:cubicBezTo>
                  <a:pt x="126" y="127"/>
                  <a:pt x="121" y="132"/>
                  <a:pt x="116" y="132"/>
                </a:cubicBezTo>
                <a:cubicBezTo>
                  <a:pt x="95" y="132"/>
                  <a:pt x="95" y="132"/>
                  <a:pt x="95" y="132"/>
                </a:cubicBezTo>
                <a:cubicBezTo>
                  <a:pt x="90" y="132"/>
                  <a:pt x="85" y="127"/>
                  <a:pt x="85" y="121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19" y="114"/>
                  <a:pt x="7" y="106"/>
                  <a:pt x="0" y="95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76"/>
                  <a:pt x="11" y="189"/>
                  <a:pt x="25" y="189"/>
                </a:cubicBezTo>
                <a:cubicBezTo>
                  <a:pt x="33" y="189"/>
                  <a:pt x="33" y="189"/>
                  <a:pt x="33" y="189"/>
                </a:cubicBezTo>
                <a:cubicBezTo>
                  <a:pt x="40" y="189"/>
                  <a:pt x="40" y="189"/>
                  <a:pt x="40" y="189"/>
                </a:cubicBezTo>
                <a:cubicBezTo>
                  <a:pt x="49" y="189"/>
                  <a:pt x="49" y="189"/>
                  <a:pt x="49" y="189"/>
                </a:cubicBezTo>
                <a:cubicBezTo>
                  <a:pt x="160" y="189"/>
                  <a:pt x="160" y="189"/>
                  <a:pt x="160" y="189"/>
                </a:cubicBezTo>
                <a:cubicBezTo>
                  <a:pt x="169" y="189"/>
                  <a:pt x="169" y="189"/>
                  <a:pt x="169" y="189"/>
                </a:cubicBezTo>
                <a:cubicBezTo>
                  <a:pt x="174" y="189"/>
                  <a:pt x="174" y="189"/>
                  <a:pt x="174" y="189"/>
                </a:cubicBezTo>
                <a:cubicBezTo>
                  <a:pt x="186" y="189"/>
                  <a:pt x="186" y="189"/>
                  <a:pt x="186" y="189"/>
                </a:cubicBezTo>
                <a:cubicBezTo>
                  <a:pt x="200" y="189"/>
                  <a:pt x="211" y="176"/>
                  <a:pt x="211" y="161"/>
                </a:cubicBezTo>
                <a:cubicBezTo>
                  <a:pt x="211" y="95"/>
                  <a:pt x="211" y="95"/>
                  <a:pt x="211" y="95"/>
                </a:cubicBezTo>
                <a:cubicBezTo>
                  <a:pt x="204" y="106"/>
                  <a:pt x="192" y="114"/>
                  <a:pt x="179" y="114"/>
                </a:cubicBezTo>
                <a:close/>
                <a:moveTo>
                  <a:pt x="115" y="95"/>
                </a:moveTo>
                <a:cubicBezTo>
                  <a:pt x="96" y="95"/>
                  <a:pt x="96" y="95"/>
                  <a:pt x="96" y="95"/>
                </a:cubicBezTo>
                <a:cubicBezTo>
                  <a:pt x="94" y="95"/>
                  <a:pt x="92" y="96"/>
                  <a:pt x="92" y="99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92" y="106"/>
                  <a:pt x="92" y="106"/>
                  <a:pt x="92" y="106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92" y="115"/>
                  <a:pt x="92" y="115"/>
                  <a:pt x="92" y="115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92" y="123"/>
                  <a:pt x="94" y="124"/>
                  <a:pt x="96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117" y="124"/>
                  <a:pt x="119" y="123"/>
                  <a:pt x="119" y="120"/>
                </a:cubicBezTo>
                <a:cubicBezTo>
                  <a:pt x="119" y="115"/>
                  <a:pt x="119" y="115"/>
                  <a:pt x="119" y="115"/>
                </a:cubicBezTo>
                <a:cubicBezTo>
                  <a:pt x="119" y="113"/>
                  <a:pt x="119" y="113"/>
                  <a:pt x="119" y="113"/>
                </a:cubicBezTo>
                <a:cubicBezTo>
                  <a:pt x="119" y="106"/>
                  <a:pt x="119" y="106"/>
                  <a:pt x="119" y="106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99"/>
                  <a:pt x="119" y="99"/>
                  <a:pt x="119" y="99"/>
                </a:cubicBezTo>
                <a:cubicBezTo>
                  <a:pt x="119" y="96"/>
                  <a:pt x="117" y="95"/>
                  <a:pt x="115" y="95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7" name="Google Shape;1437;p49"/>
          <p:cNvSpPr txBox="1"/>
          <p:nvPr/>
        </p:nvSpPr>
        <p:spPr>
          <a:xfrm>
            <a:off x="6332537" y="860425"/>
            <a:ext cx="12588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438" name="Google Shape;1438;p49"/>
          <p:cNvSpPr txBox="1"/>
          <p:nvPr/>
        </p:nvSpPr>
        <p:spPr>
          <a:xfrm>
            <a:off x="9794875" y="863600"/>
            <a:ext cx="12573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439" name="Google Shape;1439;p49"/>
          <p:cNvSpPr txBox="1"/>
          <p:nvPr/>
        </p:nvSpPr>
        <p:spPr>
          <a:xfrm>
            <a:off x="1160462" y="5033962"/>
            <a:ext cx="12588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440" name="Google Shape;1440;p49"/>
          <p:cNvSpPr txBox="1"/>
          <p:nvPr/>
        </p:nvSpPr>
        <p:spPr>
          <a:xfrm>
            <a:off x="4624387" y="5037137"/>
            <a:ext cx="12573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441" name="Google Shape;1441;p49"/>
          <p:cNvSpPr txBox="1"/>
          <p:nvPr/>
        </p:nvSpPr>
        <p:spPr>
          <a:xfrm>
            <a:off x="8085137" y="5040312"/>
            <a:ext cx="12588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4" grpId="0"/>
      <p:bldP spid="1431" grpId="0" animBg="1"/>
      <p:bldP spid="1432" grpId="0" animBg="1"/>
      <p:bldP spid="1433" grpId="0" animBg="1"/>
      <p:bldP spid="1434" grpId="0" animBg="1"/>
      <p:bldP spid="1435" grpId="0" animBg="1"/>
      <p:bldP spid="1436" grpId="0" animBg="1"/>
      <p:bldP spid="1437" grpId="0"/>
      <p:bldP spid="1438" grpId="0"/>
      <p:bldP spid="1439" grpId="0"/>
      <p:bldP spid="1440" grpId="0"/>
      <p:bldP spid="14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53"/>
          <p:cNvSpPr txBox="1"/>
          <p:nvPr/>
        </p:nvSpPr>
        <p:spPr>
          <a:xfrm>
            <a:off x="3577104" y="877887"/>
            <a:ext cx="245268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lang="ar-EG" sz="20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A03BBF8-44F6-154E-BB1A-328814ECC626}"/>
              </a:ext>
            </a:extLst>
          </p:cNvPr>
          <p:cNvGrpSpPr/>
          <p:nvPr/>
        </p:nvGrpSpPr>
        <p:grpSpPr>
          <a:xfrm>
            <a:off x="943605" y="3432175"/>
            <a:ext cx="2576512" cy="1284287"/>
            <a:chOff x="943605" y="3432175"/>
            <a:chExt cx="2576512" cy="1284287"/>
          </a:xfrm>
        </p:grpSpPr>
        <p:sp>
          <p:nvSpPr>
            <p:cNvPr id="1507" name="Google Shape;1507;p53"/>
            <p:cNvSpPr/>
            <p:nvPr/>
          </p:nvSpPr>
          <p:spPr>
            <a:xfrm>
              <a:off x="943605" y="3432175"/>
              <a:ext cx="2576512" cy="1284287"/>
            </a:xfrm>
            <a:custGeom>
              <a:avLst/>
              <a:gdLst/>
              <a:ahLst/>
              <a:cxnLst/>
              <a:rect l="l" t="t" r="r" b="b"/>
              <a:pathLst>
                <a:path w="584" h="291" extrusionOk="0">
                  <a:moveTo>
                    <a:pt x="292" y="291"/>
                  </a:moveTo>
                  <a:cubicBezTo>
                    <a:pt x="453" y="291"/>
                    <a:pt x="584" y="161"/>
                    <a:pt x="5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1"/>
                    <a:pt x="131" y="291"/>
                    <a:pt x="292" y="291"/>
                  </a:cubicBezTo>
                  <a:close/>
                </a:path>
              </a:pathLst>
            </a:custGeom>
            <a:solidFill>
              <a:srgbClr val="FFCC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53"/>
            <p:cNvSpPr txBox="1"/>
            <p:nvPr/>
          </p:nvSpPr>
          <p:spPr>
            <a:xfrm>
              <a:off x="1381755" y="3678237"/>
              <a:ext cx="1700212" cy="835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500"/>
                <a:buFont typeface="Montserrat"/>
                <a:buNone/>
              </a:pPr>
              <a:r>
                <a:rPr lang="en-US" sz="4500" b="1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2001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EE85812-0237-9C4D-813E-AC768D1F4D54}"/>
              </a:ext>
            </a:extLst>
          </p:cNvPr>
          <p:cNvGrpSpPr/>
          <p:nvPr/>
        </p:nvGrpSpPr>
        <p:grpSpPr>
          <a:xfrm>
            <a:off x="3518366" y="2143125"/>
            <a:ext cx="2570162" cy="1289050"/>
            <a:chOff x="3518366" y="2143125"/>
            <a:chExt cx="2570162" cy="1289050"/>
          </a:xfrm>
        </p:grpSpPr>
        <p:sp>
          <p:nvSpPr>
            <p:cNvPr id="1508" name="Google Shape;1508;p53"/>
            <p:cNvSpPr/>
            <p:nvPr/>
          </p:nvSpPr>
          <p:spPr>
            <a:xfrm>
              <a:off x="3518366" y="2143125"/>
              <a:ext cx="2570162" cy="1289050"/>
            </a:xfrm>
            <a:custGeom>
              <a:avLst/>
              <a:gdLst/>
              <a:ahLst/>
              <a:cxnLst/>
              <a:rect l="l" t="t" r="r" b="b"/>
              <a:pathLst>
                <a:path w="583" h="292" extrusionOk="0">
                  <a:moveTo>
                    <a:pt x="292" y="0"/>
                  </a:moveTo>
                  <a:cubicBezTo>
                    <a:pt x="131" y="0"/>
                    <a:pt x="0" y="131"/>
                    <a:pt x="0" y="292"/>
                  </a:cubicBezTo>
                  <a:cubicBezTo>
                    <a:pt x="583" y="292"/>
                    <a:pt x="583" y="292"/>
                    <a:pt x="583" y="292"/>
                  </a:cubicBezTo>
                  <a:cubicBezTo>
                    <a:pt x="583" y="131"/>
                    <a:pt x="453" y="0"/>
                    <a:pt x="292" y="0"/>
                  </a:cubicBezTo>
                  <a:close/>
                </a:path>
              </a:pathLst>
            </a:custGeom>
            <a:solidFill>
              <a:srgbClr val="FF9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53"/>
            <p:cNvSpPr txBox="1"/>
            <p:nvPr/>
          </p:nvSpPr>
          <p:spPr>
            <a:xfrm>
              <a:off x="3981122" y="2593975"/>
              <a:ext cx="1644650" cy="835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500"/>
                <a:buFont typeface="Montserrat"/>
                <a:buNone/>
              </a:pPr>
              <a:r>
                <a:rPr lang="en-US" sz="4500" b="1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2013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DA5F8CC-384D-7841-90FD-1248F0E9EDEA}"/>
              </a:ext>
            </a:extLst>
          </p:cNvPr>
          <p:cNvGrpSpPr/>
          <p:nvPr/>
        </p:nvGrpSpPr>
        <p:grpSpPr>
          <a:xfrm>
            <a:off x="8659812" y="2143125"/>
            <a:ext cx="2570162" cy="1289050"/>
            <a:chOff x="8659812" y="2143125"/>
            <a:chExt cx="2570162" cy="1289050"/>
          </a:xfrm>
        </p:grpSpPr>
        <p:sp>
          <p:nvSpPr>
            <p:cNvPr id="1510" name="Google Shape;1510;p53"/>
            <p:cNvSpPr/>
            <p:nvPr/>
          </p:nvSpPr>
          <p:spPr>
            <a:xfrm>
              <a:off x="8659812" y="2143125"/>
              <a:ext cx="2570162" cy="1289050"/>
            </a:xfrm>
            <a:custGeom>
              <a:avLst/>
              <a:gdLst/>
              <a:ahLst/>
              <a:cxnLst/>
              <a:rect l="l" t="t" r="r" b="b"/>
              <a:pathLst>
                <a:path w="583" h="292" extrusionOk="0">
                  <a:moveTo>
                    <a:pt x="292" y="0"/>
                  </a:moveTo>
                  <a:cubicBezTo>
                    <a:pt x="131" y="0"/>
                    <a:pt x="0" y="131"/>
                    <a:pt x="0" y="292"/>
                  </a:cubicBezTo>
                  <a:cubicBezTo>
                    <a:pt x="583" y="292"/>
                    <a:pt x="583" y="292"/>
                    <a:pt x="583" y="292"/>
                  </a:cubicBezTo>
                  <a:cubicBezTo>
                    <a:pt x="583" y="131"/>
                    <a:pt x="453" y="0"/>
                    <a:pt x="292" y="0"/>
                  </a:cubicBez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3"/>
            <p:cNvSpPr txBox="1"/>
            <p:nvPr/>
          </p:nvSpPr>
          <p:spPr>
            <a:xfrm>
              <a:off x="9064625" y="2593975"/>
              <a:ext cx="1760537" cy="835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500"/>
                <a:buFont typeface="Montserrat"/>
                <a:buNone/>
              </a:pPr>
              <a:r>
                <a:rPr lang="en-US" sz="4500" b="1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2025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C647A61-47AA-7248-B7C2-32DCBA2C6966}"/>
              </a:ext>
            </a:extLst>
          </p:cNvPr>
          <p:cNvGrpSpPr/>
          <p:nvPr/>
        </p:nvGrpSpPr>
        <p:grpSpPr>
          <a:xfrm>
            <a:off x="6083300" y="3432175"/>
            <a:ext cx="2576512" cy="1284287"/>
            <a:chOff x="6083300" y="3432175"/>
            <a:chExt cx="2576512" cy="1284287"/>
          </a:xfrm>
        </p:grpSpPr>
        <p:sp>
          <p:nvSpPr>
            <p:cNvPr id="1509" name="Google Shape;1509;p53"/>
            <p:cNvSpPr/>
            <p:nvPr/>
          </p:nvSpPr>
          <p:spPr>
            <a:xfrm>
              <a:off x="6083300" y="3432175"/>
              <a:ext cx="2576512" cy="1284287"/>
            </a:xfrm>
            <a:custGeom>
              <a:avLst/>
              <a:gdLst/>
              <a:ahLst/>
              <a:cxnLst/>
              <a:rect l="l" t="t" r="r" b="b"/>
              <a:pathLst>
                <a:path w="584" h="291" extrusionOk="0">
                  <a:moveTo>
                    <a:pt x="292" y="291"/>
                  </a:moveTo>
                  <a:cubicBezTo>
                    <a:pt x="453" y="291"/>
                    <a:pt x="584" y="161"/>
                    <a:pt x="5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1"/>
                    <a:pt x="131" y="291"/>
                    <a:pt x="292" y="291"/>
                  </a:cubicBez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3"/>
            <p:cNvSpPr txBox="1"/>
            <p:nvPr/>
          </p:nvSpPr>
          <p:spPr>
            <a:xfrm>
              <a:off x="6535738" y="3678237"/>
              <a:ext cx="1671637" cy="835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500"/>
                <a:buFont typeface="Montserrat"/>
                <a:buNone/>
              </a:pPr>
              <a:r>
                <a:rPr lang="en-US" sz="4500" b="1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2020</a:t>
              </a:r>
              <a:endParaRPr dirty="0"/>
            </a:p>
          </p:txBody>
        </p:sp>
      </p:grpSp>
      <p:sp>
        <p:nvSpPr>
          <p:cNvPr id="1516" name="Google Shape;1516;p53"/>
          <p:cNvSpPr txBox="1"/>
          <p:nvPr/>
        </p:nvSpPr>
        <p:spPr>
          <a:xfrm>
            <a:off x="8719343" y="877887"/>
            <a:ext cx="24511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lang="ar-EG" sz="20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517" name="Google Shape;1517;p53"/>
          <p:cNvSpPr txBox="1"/>
          <p:nvPr/>
        </p:nvSpPr>
        <p:spPr>
          <a:xfrm>
            <a:off x="1006311" y="5299075"/>
            <a:ext cx="24511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lang="ar-EG" sz="20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518" name="Google Shape;1518;p53"/>
          <p:cNvSpPr txBox="1"/>
          <p:nvPr/>
        </p:nvSpPr>
        <p:spPr>
          <a:xfrm>
            <a:off x="6146006" y="5299075"/>
            <a:ext cx="24511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lang="ar-EG" sz="20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519" name="Google Shape;1519;p53"/>
          <p:cNvSpPr/>
          <p:nvPr/>
        </p:nvSpPr>
        <p:spPr>
          <a:xfrm>
            <a:off x="1838161" y="1533525"/>
            <a:ext cx="787400" cy="939800"/>
          </a:xfrm>
          <a:custGeom>
            <a:avLst/>
            <a:gdLst/>
            <a:ahLst/>
            <a:cxnLst/>
            <a:rect l="l" t="t" r="r" b="b"/>
            <a:pathLst>
              <a:path w="151" h="180" extrusionOk="0">
                <a:moveTo>
                  <a:pt x="101" y="174"/>
                </a:moveTo>
                <a:cubicBezTo>
                  <a:pt x="101" y="177"/>
                  <a:pt x="98" y="180"/>
                  <a:pt x="95" y="180"/>
                </a:cubicBezTo>
                <a:cubicBezTo>
                  <a:pt x="57" y="180"/>
                  <a:pt x="57" y="180"/>
                  <a:pt x="57" y="180"/>
                </a:cubicBezTo>
                <a:cubicBezTo>
                  <a:pt x="54" y="180"/>
                  <a:pt x="51" y="177"/>
                  <a:pt x="51" y="174"/>
                </a:cubicBezTo>
                <a:cubicBezTo>
                  <a:pt x="51" y="174"/>
                  <a:pt x="51" y="174"/>
                  <a:pt x="51" y="174"/>
                </a:cubicBezTo>
                <a:cubicBezTo>
                  <a:pt x="51" y="170"/>
                  <a:pt x="54" y="168"/>
                  <a:pt x="57" y="168"/>
                </a:cubicBezTo>
                <a:cubicBezTo>
                  <a:pt x="95" y="168"/>
                  <a:pt x="95" y="168"/>
                  <a:pt x="95" y="168"/>
                </a:cubicBezTo>
                <a:cubicBezTo>
                  <a:pt x="98" y="168"/>
                  <a:pt x="101" y="170"/>
                  <a:pt x="101" y="174"/>
                </a:cubicBezTo>
                <a:close/>
                <a:moveTo>
                  <a:pt x="101" y="157"/>
                </a:moveTo>
                <a:cubicBezTo>
                  <a:pt x="101" y="154"/>
                  <a:pt x="98" y="151"/>
                  <a:pt x="95" y="151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4" y="151"/>
                  <a:pt x="51" y="154"/>
                  <a:pt x="51" y="157"/>
                </a:cubicBezTo>
                <a:cubicBezTo>
                  <a:pt x="51" y="157"/>
                  <a:pt x="51" y="157"/>
                  <a:pt x="51" y="157"/>
                </a:cubicBezTo>
                <a:cubicBezTo>
                  <a:pt x="51" y="161"/>
                  <a:pt x="54" y="164"/>
                  <a:pt x="57" y="164"/>
                </a:cubicBezTo>
                <a:cubicBezTo>
                  <a:pt x="95" y="164"/>
                  <a:pt x="95" y="164"/>
                  <a:pt x="95" y="164"/>
                </a:cubicBezTo>
                <a:cubicBezTo>
                  <a:pt x="98" y="164"/>
                  <a:pt x="101" y="161"/>
                  <a:pt x="101" y="157"/>
                </a:cubicBezTo>
                <a:close/>
                <a:moveTo>
                  <a:pt x="82" y="89"/>
                </a:moveTo>
                <a:cubicBezTo>
                  <a:pt x="74" y="89"/>
                  <a:pt x="74" y="89"/>
                  <a:pt x="74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2" y="147"/>
                  <a:pt x="74" y="147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8" y="147"/>
                  <a:pt x="80" y="147"/>
                  <a:pt x="82" y="147"/>
                </a:cubicBezTo>
                <a:lnTo>
                  <a:pt x="82" y="89"/>
                </a:lnTo>
                <a:close/>
                <a:moveTo>
                  <a:pt x="55" y="65"/>
                </a:moveTo>
                <a:cubicBezTo>
                  <a:pt x="50" y="65"/>
                  <a:pt x="46" y="69"/>
                  <a:pt x="46" y="74"/>
                </a:cubicBezTo>
                <a:cubicBezTo>
                  <a:pt x="46" y="79"/>
                  <a:pt x="50" y="83"/>
                  <a:pt x="55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4" y="74"/>
                  <a:pt x="64" y="74"/>
                  <a:pt x="64" y="74"/>
                </a:cubicBezTo>
                <a:cubicBezTo>
                  <a:pt x="64" y="69"/>
                  <a:pt x="60" y="65"/>
                  <a:pt x="55" y="65"/>
                </a:cubicBezTo>
                <a:close/>
                <a:moveTo>
                  <a:pt x="106" y="74"/>
                </a:moveTo>
                <a:cubicBezTo>
                  <a:pt x="106" y="69"/>
                  <a:pt x="102" y="65"/>
                  <a:pt x="97" y="65"/>
                </a:cubicBezTo>
                <a:cubicBezTo>
                  <a:pt x="92" y="65"/>
                  <a:pt x="88" y="69"/>
                  <a:pt x="88" y="74"/>
                </a:cubicBezTo>
                <a:cubicBezTo>
                  <a:pt x="88" y="83"/>
                  <a:pt x="88" y="83"/>
                  <a:pt x="88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2" y="83"/>
                  <a:pt x="106" y="79"/>
                  <a:pt x="106" y="74"/>
                </a:cubicBezTo>
                <a:close/>
                <a:moveTo>
                  <a:pt x="126" y="57"/>
                </a:moveTo>
                <a:cubicBezTo>
                  <a:pt x="122" y="41"/>
                  <a:pt x="103" y="24"/>
                  <a:pt x="76" y="24"/>
                </a:cubicBezTo>
                <a:cubicBezTo>
                  <a:pt x="49" y="24"/>
                  <a:pt x="30" y="41"/>
                  <a:pt x="26" y="57"/>
                </a:cubicBezTo>
                <a:cubicBezTo>
                  <a:pt x="23" y="70"/>
                  <a:pt x="26" y="81"/>
                  <a:pt x="32" y="92"/>
                </a:cubicBezTo>
                <a:cubicBezTo>
                  <a:pt x="37" y="103"/>
                  <a:pt x="42" y="111"/>
                  <a:pt x="47" y="121"/>
                </a:cubicBezTo>
                <a:cubicBezTo>
                  <a:pt x="49" y="127"/>
                  <a:pt x="50" y="135"/>
                  <a:pt x="52" y="141"/>
                </a:cubicBezTo>
                <a:cubicBezTo>
                  <a:pt x="53" y="146"/>
                  <a:pt x="55" y="147"/>
                  <a:pt x="60" y="147"/>
                </a:cubicBezTo>
                <a:cubicBezTo>
                  <a:pt x="62" y="147"/>
                  <a:pt x="63" y="147"/>
                  <a:pt x="64" y="147"/>
                </a:cubicBezTo>
                <a:cubicBezTo>
                  <a:pt x="64" y="89"/>
                  <a:pt x="64" y="89"/>
                  <a:pt x="64" y="89"/>
                </a:cubicBezTo>
                <a:cubicBezTo>
                  <a:pt x="55" y="89"/>
                  <a:pt x="55" y="89"/>
                  <a:pt x="55" y="89"/>
                </a:cubicBezTo>
                <a:cubicBezTo>
                  <a:pt x="51" y="89"/>
                  <a:pt x="47" y="87"/>
                  <a:pt x="45" y="84"/>
                </a:cubicBezTo>
                <a:cubicBezTo>
                  <a:pt x="42" y="81"/>
                  <a:pt x="40" y="78"/>
                  <a:pt x="40" y="74"/>
                </a:cubicBezTo>
                <a:cubicBezTo>
                  <a:pt x="40" y="70"/>
                  <a:pt x="42" y="66"/>
                  <a:pt x="45" y="63"/>
                </a:cubicBezTo>
                <a:cubicBezTo>
                  <a:pt x="47" y="60"/>
                  <a:pt x="51" y="59"/>
                  <a:pt x="55" y="59"/>
                </a:cubicBezTo>
                <a:cubicBezTo>
                  <a:pt x="63" y="59"/>
                  <a:pt x="70" y="65"/>
                  <a:pt x="70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83"/>
                  <a:pt x="70" y="83"/>
                  <a:pt x="70" y="83"/>
                </a:cubicBezTo>
                <a:cubicBezTo>
                  <a:pt x="74" y="83"/>
                  <a:pt x="74" y="83"/>
                  <a:pt x="74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2" y="74"/>
                  <a:pt x="82" y="74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2" y="70"/>
                  <a:pt x="84" y="66"/>
                  <a:pt x="86" y="63"/>
                </a:cubicBezTo>
                <a:cubicBezTo>
                  <a:pt x="89" y="60"/>
                  <a:pt x="93" y="59"/>
                  <a:pt x="97" y="59"/>
                </a:cubicBezTo>
                <a:cubicBezTo>
                  <a:pt x="101" y="59"/>
                  <a:pt x="105" y="60"/>
                  <a:pt x="107" y="63"/>
                </a:cubicBezTo>
                <a:cubicBezTo>
                  <a:pt x="110" y="66"/>
                  <a:pt x="112" y="70"/>
                  <a:pt x="112" y="74"/>
                </a:cubicBezTo>
                <a:cubicBezTo>
                  <a:pt x="112" y="78"/>
                  <a:pt x="110" y="81"/>
                  <a:pt x="107" y="84"/>
                </a:cubicBezTo>
                <a:cubicBezTo>
                  <a:pt x="105" y="87"/>
                  <a:pt x="101" y="89"/>
                  <a:pt x="97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89" y="147"/>
                  <a:pt x="90" y="147"/>
                  <a:pt x="92" y="147"/>
                </a:cubicBezTo>
                <a:cubicBezTo>
                  <a:pt x="97" y="147"/>
                  <a:pt x="99" y="146"/>
                  <a:pt x="100" y="141"/>
                </a:cubicBezTo>
                <a:cubicBezTo>
                  <a:pt x="102" y="135"/>
                  <a:pt x="102" y="127"/>
                  <a:pt x="105" y="121"/>
                </a:cubicBezTo>
                <a:cubicBezTo>
                  <a:pt x="110" y="111"/>
                  <a:pt x="115" y="103"/>
                  <a:pt x="120" y="92"/>
                </a:cubicBezTo>
                <a:cubicBezTo>
                  <a:pt x="126" y="81"/>
                  <a:pt x="129" y="70"/>
                  <a:pt x="126" y="57"/>
                </a:cubicBezTo>
                <a:close/>
                <a:moveTo>
                  <a:pt x="81" y="5"/>
                </a:moveTo>
                <a:cubicBezTo>
                  <a:pt x="81" y="2"/>
                  <a:pt x="79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1" y="2"/>
                  <a:pt x="71" y="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9"/>
                  <a:pt x="73" y="21"/>
                  <a:pt x="76" y="21"/>
                </a:cubicBezTo>
                <a:cubicBezTo>
                  <a:pt x="76" y="21"/>
                  <a:pt x="76" y="21"/>
                  <a:pt x="76" y="21"/>
                </a:cubicBezTo>
                <a:cubicBezTo>
                  <a:pt x="79" y="21"/>
                  <a:pt x="81" y="19"/>
                  <a:pt x="81" y="15"/>
                </a:cubicBezTo>
                <a:lnTo>
                  <a:pt x="81" y="5"/>
                </a:lnTo>
                <a:close/>
                <a:moveTo>
                  <a:pt x="112" y="14"/>
                </a:moveTo>
                <a:cubicBezTo>
                  <a:pt x="113" y="12"/>
                  <a:pt x="112" y="8"/>
                  <a:pt x="110" y="7"/>
                </a:cubicBezTo>
                <a:cubicBezTo>
                  <a:pt x="110" y="7"/>
                  <a:pt x="110" y="7"/>
                  <a:pt x="110" y="7"/>
                </a:cubicBezTo>
                <a:cubicBezTo>
                  <a:pt x="107" y="5"/>
                  <a:pt x="104" y="6"/>
                  <a:pt x="102" y="9"/>
                </a:cubicBezTo>
                <a:cubicBezTo>
                  <a:pt x="97" y="18"/>
                  <a:pt x="97" y="18"/>
                  <a:pt x="97" y="18"/>
                </a:cubicBezTo>
                <a:cubicBezTo>
                  <a:pt x="96" y="21"/>
                  <a:pt x="97" y="24"/>
                  <a:pt x="100" y="25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2" y="27"/>
                  <a:pt x="106" y="26"/>
                  <a:pt x="107" y="23"/>
                </a:cubicBezTo>
                <a:lnTo>
                  <a:pt x="112" y="14"/>
                </a:lnTo>
                <a:close/>
                <a:moveTo>
                  <a:pt x="134" y="32"/>
                </a:moveTo>
                <a:cubicBezTo>
                  <a:pt x="137" y="30"/>
                  <a:pt x="137" y="27"/>
                  <a:pt x="135" y="24"/>
                </a:cubicBezTo>
                <a:cubicBezTo>
                  <a:pt x="135" y="24"/>
                  <a:pt x="135" y="24"/>
                  <a:pt x="135" y="24"/>
                </a:cubicBezTo>
                <a:cubicBezTo>
                  <a:pt x="133" y="22"/>
                  <a:pt x="129" y="22"/>
                  <a:pt x="127" y="24"/>
                </a:cubicBezTo>
                <a:cubicBezTo>
                  <a:pt x="119" y="31"/>
                  <a:pt x="119" y="31"/>
                  <a:pt x="119" y="31"/>
                </a:cubicBezTo>
                <a:cubicBezTo>
                  <a:pt x="117" y="33"/>
                  <a:pt x="117" y="36"/>
                  <a:pt x="119" y="38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21" y="41"/>
                  <a:pt x="125" y="41"/>
                  <a:pt x="127" y="39"/>
                </a:cubicBezTo>
                <a:lnTo>
                  <a:pt x="134" y="32"/>
                </a:lnTo>
                <a:close/>
                <a:moveTo>
                  <a:pt x="146" y="59"/>
                </a:moveTo>
                <a:cubicBezTo>
                  <a:pt x="149" y="58"/>
                  <a:pt x="151" y="56"/>
                  <a:pt x="151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0" y="50"/>
                  <a:pt x="147" y="48"/>
                  <a:pt x="144" y="48"/>
                </a:cubicBezTo>
                <a:cubicBezTo>
                  <a:pt x="134" y="50"/>
                  <a:pt x="134" y="50"/>
                  <a:pt x="134" y="50"/>
                </a:cubicBezTo>
                <a:cubicBezTo>
                  <a:pt x="131" y="50"/>
                  <a:pt x="129" y="53"/>
                  <a:pt x="130" y="56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9"/>
                  <a:pt x="133" y="61"/>
                  <a:pt x="136" y="61"/>
                </a:cubicBezTo>
                <a:lnTo>
                  <a:pt x="146" y="59"/>
                </a:lnTo>
                <a:close/>
                <a:moveTo>
                  <a:pt x="144" y="88"/>
                </a:moveTo>
                <a:cubicBezTo>
                  <a:pt x="147" y="89"/>
                  <a:pt x="150" y="87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1" y="81"/>
                  <a:pt x="149" y="78"/>
                  <a:pt x="146" y="78"/>
                </a:cubicBezTo>
                <a:cubicBezTo>
                  <a:pt x="136" y="76"/>
                  <a:pt x="136" y="76"/>
                  <a:pt x="136" y="76"/>
                </a:cubicBezTo>
                <a:cubicBezTo>
                  <a:pt x="133" y="75"/>
                  <a:pt x="130" y="77"/>
                  <a:pt x="130" y="80"/>
                </a:cubicBezTo>
                <a:cubicBezTo>
                  <a:pt x="130" y="80"/>
                  <a:pt x="130" y="80"/>
                  <a:pt x="130" y="80"/>
                </a:cubicBezTo>
                <a:cubicBezTo>
                  <a:pt x="129" y="83"/>
                  <a:pt x="131" y="86"/>
                  <a:pt x="134" y="86"/>
                </a:cubicBezTo>
                <a:lnTo>
                  <a:pt x="144" y="88"/>
                </a:lnTo>
                <a:close/>
                <a:moveTo>
                  <a:pt x="44" y="23"/>
                </a:moveTo>
                <a:cubicBezTo>
                  <a:pt x="46" y="26"/>
                  <a:pt x="49" y="27"/>
                  <a:pt x="52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4" y="24"/>
                  <a:pt x="55" y="21"/>
                  <a:pt x="54" y="18"/>
                </a:cubicBezTo>
                <a:cubicBezTo>
                  <a:pt x="49" y="9"/>
                  <a:pt x="49" y="9"/>
                  <a:pt x="49" y="9"/>
                </a:cubicBezTo>
                <a:cubicBezTo>
                  <a:pt x="48" y="6"/>
                  <a:pt x="44" y="5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39" y="8"/>
                  <a:pt x="38" y="12"/>
                  <a:pt x="39" y="14"/>
                </a:cubicBezTo>
                <a:lnTo>
                  <a:pt x="44" y="23"/>
                </a:lnTo>
                <a:close/>
                <a:moveTo>
                  <a:pt x="24" y="39"/>
                </a:moveTo>
                <a:cubicBezTo>
                  <a:pt x="27" y="41"/>
                  <a:pt x="30" y="41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4" y="36"/>
                  <a:pt x="34" y="33"/>
                  <a:pt x="32" y="31"/>
                </a:cubicBezTo>
                <a:cubicBezTo>
                  <a:pt x="24" y="24"/>
                  <a:pt x="24" y="24"/>
                  <a:pt x="24" y="24"/>
                </a:cubicBezTo>
                <a:cubicBezTo>
                  <a:pt x="22" y="22"/>
                  <a:pt x="18" y="22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4" y="27"/>
                  <a:pt x="15" y="30"/>
                  <a:pt x="17" y="32"/>
                </a:cubicBezTo>
                <a:lnTo>
                  <a:pt x="24" y="39"/>
                </a:lnTo>
                <a:close/>
                <a:moveTo>
                  <a:pt x="15" y="61"/>
                </a:moveTo>
                <a:cubicBezTo>
                  <a:pt x="18" y="61"/>
                  <a:pt x="21" y="59"/>
                  <a:pt x="21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2" y="53"/>
                  <a:pt x="20" y="50"/>
                  <a:pt x="17" y="50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48"/>
                  <a:pt x="1" y="50"/>
                  <a:pt x="1" y="53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6"/>
                  <a:pt x="2" y="58"/>
                  <a:pt x="5" y="59"/>
                </a:cubicBezTo>
                <a:lnTo>
                  <a:pt x="15" y="61"/>
                </a:lnTo>
                <a:close/>
                <a:moveTo>
                  <a:pt x="17" y="86"/>
                </a:moveTo>
                <a:cubicBezTo>
                  <a:pt x="20" y="86"/>
                  <a:pt x="22" y="83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1" y="77"/>
                  <a:pt x="18" y="75"/>
                  <a:pt x="15" y="76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78"/>
                  <a:pt x="0" y="81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5" y="89"/>
                  <a:pt x="8" y="88"/>
                </a:cubicBezTo>
                <a:lnTo>
                  <a:pt x="17" y="86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0" name="Google Shape;1520;p53"/>
          <p:cNvSpPr/>
          <p:nvPr/>
        </p:nvSpPr>
        <p:spPr>
          <a:xfrm>
            <a:off x="9467056" y="4611687"/>
            <a:ext cx="955675" cy="793750"/>
          </a:xfrm>
          <a:custGeom>
            <a:avLst/>
            <a:gdLst/>
            <a:ahLst/>
            <a:cxnLst/>
            <a:rect l="l" t="t" r="r" b="b"/>
            <a:pathLst>
              <a:path w="183" h="152" extrusionOk="0">
                <a:moveTo>
                  <a:pt x="25" y="124"/>
                </a:moveTo>
                <a:cubicBezTo>
                  <a:pt x="25" y="83"/>
                  <a:pt x="25" y="83"/>
                  <a:pt x="25" y="83"/>
                </a:cubicBezTo>
                <a:cubicBezTo>
                  <a:pt x="25" y="80"/>
                  <a:pt x="28" y="77"/>
                  <a:pt x="31" y="77"/>
                </a:cubicBezTo>
                <a:cubicBezTo>
                  <a:pt x="41" y="77"/>
                  <a:pt x="41" y="77"/>
                  <a:pt x="41" y="77"/>
                </a:cubicBezTo>
                <a:cubicBezTo>
                  <a:pt x="44" y="77"/>
                  <a:pt x="47" y="80"/>
                  <a:pt x="47" y="83"/>
                </a:cubicBezTo>
                <a:cubicBezTo>
                  <a:pt x="47" y="124"/>
                  <a:pt x="47" y="124"/>
                  <a:pt x="47" y="124"/>
                </a:cubicBezTo>
                <a:cubicBezTo>
                  <a:pt x="47" y="127"/>
                  <a:pt x="44" y="130"/>
                  <a:pt x="41" y="130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28" y="130"/>
                  <a:pt x="25" y="127"/>
                  <a:pt x="25" y="124"/>
                </a:cubicBezTo>
                <a:close/>
                <a:moveTo>
                  <a:pt x="67" y="62"/>
                </a:moveTo>
                <a:cubicBezTo>
                  <a:pt x="64" y="62"/>
                  <a:pt x="61" y="65"/>
                  <a:pt x="61" y="68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1" y="127"/>
                  <a:pt x="64" y="130"/>
                  <a:pt x="67" y="130"/>
                </a:cubicBezTo>
                <a:cubicBezTo>
                  <a:pt x="77" y="130"/>
                  <a:pt x="77" y="130"/>
                  <a:pt x="77" y="130"/>
                </a:cubicBezTo>
                <a:cubicBezTo>
                  <a:pt x="81" y="130"/>
                  <a:pt x="83" y="127"/>
                  <a:pt x="83" y="124"/>
                </a:cubicBezTo>
                <a:cubicBezTo>
                  <a:pt x="83" y="68"/>
                  <a:pt x="83" y="68"/>
                  <a:pt x="83" y="68"/>
                </a:cubicBezTo>
                <a:cubicBezTo>
                  <a:pt x="83" y="65"/>
                  <a:pt x="81" y="62"/>
                  <a:pt x="77" y="62"/>
                </a:cubicBezTo>
                <a:lnTo>
                  <a:pt x="67" y="62"/>
                </a:lnTo>
                <a:close/>
                <a:moveTo>
                  <a:pt x="104" y="50"/>
                </a:moveTo>
                <a:cubicBezTo>
                  <a:pt x="100" y="50"/>
                  <a:pt x="98" y="53"/>
                  <a:pt x="98" y="56"/>
                </a:cubicBezTo>
                <a:cubicBezTo>
                  <a:pt x="98" y="124"/>
                  <a:pt x="98" y="124"/>
                  <a:pt x="98" y="124"/>
                </a:cubicBezTo>
                <a:cubicBezTo>
                  <a:pt x="98" y="127"/>
                  <a:pt x="100" y="130"/>
                  <a:pt x="104" y="130"/>
                </a:cubicBezTo>
                <a:cubicBezTo>
                  <a:pt x="114" y="130"/>
                  <a:pt x="114" y="130"/>
                  <a:pt x="114" y="130"/>
                </a:cubicBezTo>
                <a:cubicBezTo>
                  <a:pt x="117" y="130"/>
                  <a:pt x="120" y="127"/>
                  <a:pt x="120" y="12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53"/>
                  <a:pt x="117" y="50"/>
                  <a:pt x="114" y="50"/>
                </a:cubicBezTo>
                <a:lnTo>
                  <a:pt x="104" y="50"/>
                </a:lnTo>
                <a:close/>
                <a:moveTo>
                  <a:pt x="140" y="37"/>
                </a:moveTo>
                <a:cubicBezTo>
                  <a:pt x="137" y="37"/>
                  <a:pt x="134" y="40"/>
                  <a:pt x="134" y="43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34" y="127"/>
                  <a:pt x="137" y="130"/>
                  <a:pt x="140" y="130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30"/>
                  <a:pt x="156" y="127"/>
                  <a:pt x="156" y="124"/>
                </a:cubicBezTo>
                <a:cubicBezTo>
                  <a:pt x="156" y="43"/>
                  <a:pt x="156" y="43"/>
                  <a:pt x="156" y="43"/>
                </a:cubicBezTo>
                <a:cubicBezTo>
                  <a:pt x="156" y="40"/>
                  <a:pt x="154" y="37"/>
                  <a:pt x="150" y="37"/>
                </a:cubicBezTo>
                <a:lnTo>
                  <a:pt x="140" y="37"/>
                </a:lnTo>
                <a:close/>
                <a:moveTo>
                  <a:pt x="28" y="61"/>
                </a:moveTo>
                <a:cubicBezTo>
                  <a:pt x="67" y="54"/>
                  <a:pt x="103" y="40"/>
                  <a:pt x="136" y="20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50" y="8"/>
                  <a:pt x="150" y="8"/>
                  <a:pt x="150" y="8"/>
                </a:cubicBezTo>
                <a:cubicBezTo>
                  <a:pt x="129" y="7"/>
                  <a:pt x="129" y="7"/>
                  <a:pt x="129" y="7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00" y="32"/>
                  <a:pt x="64" y="46"/>
                  <a:pt x="26" y="53"/>
                </a:cubicBezTo>
                <a:lnTo>
                  <a:pt x="28" y="61"/>
                </a:lnTo>
                <a:close/>
                <a:moveTo>
                  <a:pt x="183" y="142"/>
                </a:moveTo>
                <a:cubicBezTo>
                  <a:pt x="164" y="131"/>
                  <a:pt x="164" y="131"/>
                  <a:pt x="164" y="131"/>
                </a:cubicBezTo>
                <a:cubicBezTo>
                  <a:pt x="164" y="138"/>
                  <a:pt x="164" y="138"/>
                  <a:pt x="164" y="138"/>
                </a:cubicBezTo>
                <a:cubicBezTo>
                  <a:pt x="15" y="138"/>
                  <a:pt x="15" y="138"/>
                  <a:pt x="15" y="138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38"/>
                  <a:pt x="7" y="138"/>
                  <a:pt x="7" y="138"/>
                </a:cubicBezTo>
                <a:cubicBezTo>
                  <a:pt x="7" y="142"/>
                  <a:pt x="7" y="142"/>
                  <a:pt x="7" y="142"/>
                </a:cubicBezTo>
                <a:cubicBezTo>
                  <a:pt x="7" y="146"/>
                  <a:pt x="7" y="146"/>
                  <a:pt x="7" y="146"/>
                </a:cubicBezTo>
                <a:cubicBezTo>
                  <a:pt x="164" y="146"/>
                  <a:pt x="164" y="146"/>
                  <a:pt x="164" y="146"/>
                </a:cubicBezTo>
                <a:cubicBezTo>
                  <a:pt x="164" y="152"/>
                  <a:pt x="164" y="152"/>
                  <a:pt x="164" y="152"/>
                </a:cubicBezTo>
                <a:lnTo>
                  <a:pt x="183" y="142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1" name="Google Shape;1521;p53"/>
          <p:cNvSpPr/>
          <p:nvPr/>
        </p:nvSpPr>
        <p:spPr>
          <a:xfrm>
            <a:off x="7048500" y="1585912"/>
            <a:ext cx="646112" cy="939800"/>
          </a:xfrm>
          <a:custGeom>
            <a:avLst/>
            <a:gdLst/>
            <a:ahLst/>
            <a:cxnLst/>
            <a:rect l="l" t="t" r="r" b="b"/>
            <a:pathLst>
              <a:path w="124" h="180" extrusionOk="0">
                <a:moveTo>
                  <a:pt x="124" y="120"/>
                </a:moveTo>
                <a:cubicBezTo>
                  <a:pt x="124" y="101"/>
                  <a:pt x="110" y="86"/>
                  <a:pt x="81" y="79"/>
                </a:cubicBezTo>
                <a:cubicBezTo>
                  <a:pt x="78" y="79"/>
                  <a:pt x="62" y="75"/>
                  <a:pt x="58" y="74"/>
                </a:cubicBezTo>
                <a:cubicBezTo>
                  <a:pt x="36" y="68"/>
                  <a:pt x="30" y="65"/>
                  <a:pt x="30" y="59"/>
                </a:cubicBezTo>
                <a:cubicBezTo>
                  <a:pt x="30" y="52"/>
                  <a:pt x="38" y="45"/>
                  <a:pt x="61" y="45"/>
                </a:cubicBezTo>
                <a:cubicBezTo>
                  <a:pt x="77" y="45"/>
                  <a:pt x="93" y="57"/>
                  <a:pt x="93" y="57"/>
                </a:cubicBezTo>
                <a:cubicBezTo>
                  <a:pt x="99" y="61"/>
                  <a:pt x="103" y="61"/>
                  <a:pt x="108" y="56"/>
                </a:cubicBezTo>
                <a:cubicBezTo>
                  <a:pt x="108" y="56"/>
                  <a:pt x="115" y="50"/>
                  <a:pt x="115" y="45"/>
                </a:cubicBezTo>
                <a:cubicBezTo>
                  <a:pt x="115" y="37"/>
                  <a:pt x="96" y="25"/>
                  <a:pt x="75" y="21"/>
                </a:cubicBezTo>
                <a:cubicBezTo>
                  <a:pt x="75" y="6"/>
                  <a:pt x="75" y="6"/>
                  <a:pt x="75" y="6"/>
                </a:cubicBezTo>
                <a:cubicBezTo>
                  <a:pt x="75" y="3"/>
                  <a:pt x="71" y="0"/>
                  <a:pt x="6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3" y="0"/>
                  <a:pt x="49" y="3"/>
                  <a:pt x="49" y="6"/>
                </a:cubicBezTo>
                <a:cubicBezTo>
                  <a:pt x="49" y="20"/>
                  <a:pt x="49" y="20"/>
                  <a:pt x="49" y="20"/>
                </a:cubicBezTo>
                <a:cubicBezTo>
                  <a:pt x="17" y="23"/>
                  <a:pt x="0" y="40"/>
                  <a:pt x="0" y="59"/>
                </a:cubicBezTo>
                <a:cubicBezTo>
                  <a:pt x="0" y="83"/>
                  <a:pt x="22" y="92"/>
                  <a:pt x="47" y="98"/>
                </a:cubicBezTo>
                <a:cubicBezTo>
                  <a:pt x="50" y="99"/>
                  <a:pt x="69" y="104"/>
                  <a:pt x="72" y="105"/>
                </a:cubicBezTo>
                <a:cubicBezTo>
                  <a:pt x="91" y="109"/>
                  <a:pt x="94" y="116"/>
                  <a:pt x="94" y="120"/>
                </a:cubicBezTo>
                <a:cubicBezTo>
                  <a:pt x="94" y="128"/>
                  <a:pt x="86" y="135"/>
                  <a:pt x="64" y="135"/>
                </a:cubicBezTo>
                <a:cubicBezTo>
                  <a:pt x="48" y="135"/>
                  <a:pt x="26" y="122"/>
                  <a:pt x="26" y="122"/>
                </a:cubicBezTo>
                <a:cubicBezTo>
                  <a:pt x="20" y="118"/>
                  <a:pt x="14" y="119"/>
                  <a:pt x="9" y="125"/>
                </a:cubicBezTo>
                <a:cubicBezTo>
                  <a:pt x="9" y="125"/>
                  <a:pt x="5" y="130"/>
                  <a:pt x="5" y="135"/>
                </a:cubicBezTo>
                <a:cubicBezTo>
                  <a:pt x="5" y="144"/>
                  <a:pt x="28" y="155"/>
                  <a:pt x="49" y="159"/>
                </a:cubicBezTo>
                <a:cubicBezTo>
                  <a:pt x="49" y="174"/>
                  <a:pt x="49" y="174"/>
                  <a:pt x="49" y="174"/>
                </a:cubicBezTo>
                <a:cubicBezTo>
                  <a:pt x="49" y="177"/>
                  <a:pt x="53" y="180"/>
                  <a:pt x="57" y="180"/>
                </a:cubicBezTo>
                <a:cubicBezTo>
                  <a:pt x="67" y="180"/>
                  <a:pt x="67" y="180"/>
                  <a:pt x="67" y="180"/>
                </a:cubicBezTo>
                <a:cubicBezTo>
                  <a:pt x="71" y="180"/>
                  <a:pt x="75" y="177"/>
                  <a:pt x="75" y="174"/>
                </a:cubicBezTo>
                <a:cubicBezTo>
                  <a:pt x="75" y="160"/>
                  <a:pt x="75" y="160"/>
                  <a:pt x="75" y="160"/>
                </a:cubicBezTo>
                <a:cubicBezTo>
                  <a:pt x="109" y="157"/>
                  <a:pt x="124" y="139"/>
                  <a:pt x="124" y="12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2" name="Google Shape;1522;p53"/>
          <p:cNvSpPr/>
          <p:nvPr/>
        </p:nvSpPr>
        <p:spPr>
          <a:xfrm>
            <a:off x="4356566" y="4548187"/>
            <a:ext cx="893762" cy="804862"/>
          </a:xfrm>
          <a:custGeom>
            <a:avLst/>
            <a:gdLst/>
            <a:ahLst/>
            <a:cxnLst/>
            <a:rect l="l" t="t" r="r" b="b"/>
            <a:pathLst>
              <a:path w="171" h="154" extrusionOk="0">
                <a:moveTo>
                  <a:pt x="116" y="21"/>
                </a:moveTo>
                <a:cubicBezTo>
                  <a:pt x="106" y="21"/>
                  <a:pt x="106" y="21"/>
                  <a:pt x="106" y="21"/>
                </a:cubicBezTo>
                <a:cubicBezTo>
                  <a:pt x="105" y="15"/>
                  <a:pt x="101" y="10"/>
                  <a:pt x="95" y="10"/>
                </a:cubicBezTo>
                <a:cubicBezTo>
                  <a:pt x="76" y="10"/>
                  <a:pt x="76" y="10"/>
                  <a:pt x="76" y="10"/>
                </a:cubicBezTo>
                <a:cubicBezTo>
                  <a:pt x="70" y="10"/>
                  <a:pt x="66" y="15"/>
                  <a:pt x="6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10"/>
                  <a:pt x="63" y="0"/>
                  <a:pt x="73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108" y="0"/>
                  <a:pt x="116" y="10"/>
                  <a:pt x="116" y="21"/>
                </a:cubicBezTo>
                <a:close/>
                <a:moveTo>
                  <a:pt x="26" y="86"/>
                </a:moveTo>
                <a:cubicBezTo>
                  <a:pt x="69" y="86"/>
                  <a:pt x="69" y="86"/>
                  <a:pt x="69" y="86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75"/>
                  <a:pt x="73" y="71"/>
                  <a:pt x="77" y="71"/>
                </a:cubicBezTo>
                <a:cubicBezTo>
                  <a:pt x="94" y="71"/>
                  <a:pt x="94" y="71"/>
                  <a:pt x="94" y="71"/>
                </a:cubicBezTo>
                <a:cubicBezTo>
                  <a:pt x="98" y="71"/>
                  <a:pt x="102" y="75"/>
                  <a:pt x="102" y="80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45" y="86"/>
                  <a:pt x="145" y="86"/>
                  <a:pt x="145" y="86"/>
                </a:cubicBezTo>
                <a:cubicBezTo>
                  <a:pt x="158" y="86"/>
                  <a:pt x="169" y="75"/>
                  <a:pt x="171" y="62"/>
                </a:cubicBezTo>
                <a:cubicBezTo>
                  <a:pt x="171" y="48"/>
                  <a:pt x="171" y="48"/>
                  <a:pt x="171" y="48"/>
                </a:cubicBezTo>
                <a:cubicBezTo>
                  <a:pt x="171" y="35"/>
                  <a:pt x="162" y="25"/>
                  <a:pt x="151" y="25"/>
                </a:cubicBezTo>
                <a:cubicBezTo>
                  <a:pt x="141" y="25"/>
                  <a:pt x="141" y="25"/>
                  <a:pt x="141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30" y="25"/>
                  <a:pt x="130" y="25"/>
                  <a:pt x="130" y="25"/>
                </a:cubicBezTo>
                <a:cubicBezTo>
                  <a:pt x="122" y="25"/>
                  <a:pt x="122" y="25"/>
                  <a:pt x="122" y="25"/>
                </a:cubicBezTo>
                <a:cubicBezTo>
                  <a:pt x="117" y="25"/>
                  <a:pt x="117" y="25"/>
                  <a:pt x="117" y="25"/>
                </a:cubicBezTo>
                <a:cubicBezTo>
                  <a:pt x="105" y="25"/>
                  <a:pt x="105" y="25"/>
                  <a:pt x="10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54" y="25"/>
                  <a:pt x="54" y="25"/>
                  <a:pt x="54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9" y="25"/>
                  <a:pt x="0" y="35"/>
                  <a:pt x="0" y="48"/>
                </a:cubicBezTo>
                <a:cubicBezTo>
                  <a:pt x="0" y="62"/>
                  <a:pt x="0" y="62"/>
                  <a:pt x="0" y="62"/>
                </a:cubicBezTo>
                <a:cubicBezTo>
                  <a:pt x="2" y="75"/>
                  <a:pt x="13" y="86"/>
                  <a:pt x="26" y="86"/>
                </a:cubicBezTo>
                <a:close/>
                <a:moveTo>
                  <a:pt x="145" y="93"/>
                </a:moveTo>
                <a:cubicBezTo>
                  <a:pt x="102" y="93"/>
                  <a:pt x="102" y="93"/>
                  <a:pt x="102" y="93"/>
                </a:cubicBezTo>
                <a:cubicBezTo>
                  <a:pt x="102" y="99"/>
                  <a:pt x="102" y="99"/>
                  <a:pt x="102" y="99"/>
                </a:cubicBezTo>
                <a:cubicBezTo>
                  <a:pt x="102" y="104"/>
                  <a:pt x="98" y="108"/>
                  <a:pt x="94" y="108"/>
                </a:cubicBezTo>
                <a:cubicBezTo>
                  <a:pt x="77" y="108"/>
                  <a:pt x="77" y="108"/>
                  <a:pt x="77" y="108"/>
                </a:cubicBezTo>
                <a:cubicBezTo>
                  <a:pt x="73" y="108"/>
                  <a:pt x="69" y="104"/>
                  <a:pt x="69" y="99"/>
                </a:cubicBezTo>
                <a:cubicBezTo>
                  <a:pt x="69" y="93"/>
                  <a:pt x="69" y="93"/>
                  <a:pt x="69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15" y="93"/>
                  <a:pt x="6" y="87"/>
                  <a:pt x="0" y="78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4"/>
                  <a:pt x="9" y="154"/>
                  <a:pt x="20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33" y="154"/>
                  <a:pt x="33" y="154"/>
                  <a:pt x="33" y="154"/>
                </a:cubicBezTo>
                <a:cubicBezTo>
                  <a:pt x="40" y="154"/>
                  <a:pt x="40" y="154"/>
                  <a:pt x="40" y="154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41" y="154"/>
                  <a:pt x="141" y="154"/>
                  <a:pt x="141" y="154"/>
                </a:cubicBezTo>
                <a:cubicBezTo>
                  <a:pt x="151" y="154"/>
                  <a:pt x="151" y="154"/>
                  <a:pt x="151" y="154"/>
                </a:cubicBezTo>
                <a:cubicBezTo>
                  <a:pt x="162" y="154"/>
                  <a:pt x="171" y="144"/>
                  <a:pt x="171" y="131"/>
                </a:cubicBezTo>
                <a:cubicBezTo>
                  <a:pt x="171" y="78"/>
                  <a:pt x="171" y="78"/>
                  <a:pt x="171" y="78"/>
                </a:cubicBezTo>
                <a:cubicBezTo>
                  <a:pt x="165" y="87"/>
                  <a:pt x="156" y="93"/>
                  <a:pt x="145" y="93"/>
                </a:cubicBezTo>
                <a:close/>
                <a:moveTo>
                  <a:pt x="93" y="78"/>
                </a:moveTo>
                <a:cubicBezTo>
                  <a:pt x="77" y="78"/>
                  <a:pt x="77" y="78"/>
                  <a:pt x="77" y="78"/>
                </a:cubicBezTo>
                <a:cubicBezTo>
                  <a:pt x="76" y="78"/>
                  <a:pt x="75" y="79"/>
                  <a:pt x="75" y="81"/>
                </a:cubicBezTo>
                <a:cubicBezTo>
                  <a:pt x="75" y="85"/>
                  <a:pt x="75" y="85"/>
                  <a:pt x="75" y="85"/>
                </a:cubicBezTo>
                <a:cubicBezTo>
                  <a:pt x="75" y="87"/>
                  <a:pt x="75" y="87"/>
                  <a:pt x="75" y="87"/>
                </a:cubicBezTo>
                <a:cubicBezTo>
                  <a:pt x="75" y="92"/>
                  <a:pt x="75" y="92"/>
                  <a:pt x="75" y="92"/>
                </a:cubicBezTo>
                <a:cubicBezTo>
                  <a:pt x="75" y="94"/>
                  <a:pt x="75" y="94"/>
                  <a:pt x="75" y="94"/>
                </a:cubicBezTo>
                <a:cubicBezTo>
                  <a:pt x="75" y="98"/>
                  <a:pt x="75" y="98"/>
                  <a:pt x="75" y="98"/>
                </a:cubicBezTo>
                <a:cubicBezTo>
                  <a:pt x="75" y="100"/>
                  <a:pt x="76" y="102"/>
                  <a:pt x="77" y="102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5" y="102"/>
                  <a:pt x="96" y="100"/>
                  <a:pt x="96" y="98"/>
                </a:cubicBezTo>
                <a:cubicBezTo>
                  <a:pt x="96" y="94"/>
                  <a:pt x="96" y="94"/>
                  <a:pt x="96" y="94"/>
                </a:cubicBezTo>
                <a:cubicBezTo>
                  <a:pt x="96" y="92"/>
                  <a:pt x="96" y="92"/>
                  <a:pt x="96" y="92"/>
                </a:cubicBezTo>
                <a:cubicBezTo>
                  <a:pt x="96" y="87"/>
                  <a:pt x="96" y="87"/>
                  <a:pt x="96" y="87"/>
                </a:cubicBezTo>
                <a:cubicBezTo>
                  <a:pt x="96" y="85"/>
                  <a:pt x="96" y="85"/>
                  <a:pt x="96" y="85"/>
                </a:cubicBezTo>
                <a:cubicBezTo>
                  <a:pt x="96" y="81"/>
                  <a:pt x="96" y="81"/>
                  <a:pt x="96" y="81"/>
                </a:cubicBezTo>
                <a:cubicBezTo>
                  <a:pt x="96" y="79"/>
                  <a:pt x="95" y="78"/>
                  <a:pt x="93" y="78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774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1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1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15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15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15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15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15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750" fill="hold"/>
                                            <p:tgtEl>
                                              <p:spTgt spid="15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15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1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15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750" fill="hold"/>
                                            <p:tgtEl>
                                              <p:spTgt spid="15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15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750" fill="hold"/>
                                            <p:tgtEl>
                                              <p:spTgt spid="15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1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750" fill="hold"/>
                                            <p:tgtEl>
                                              <p:spTgt spid="1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11" grpId="0"/>
          <p:bldP spid="1516" grpId="0"/>
          <p:bldP spid="1517" grpId="0"/>
          <p:bldP spid="1518" grpId="0"/>
          <p:bldP spid="1519" grpId="0" animBg="1"/>
          <p:bldP spid="1520" grpId="0" animBg="1"/>
          <p:bldP spid="1521" grpId="0" animBg="1"/>
          <p:bldP spid="15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5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5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5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5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5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5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5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15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15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5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15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1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11" grpId="0"/>
          <p:bldP spid="1516" grpId="0"/>
          <p:bldP spid="1517" grpId="0"/>
          <p:bldP spid="1518" grpId="0"/>
          <p:bldP spid="1519" grpId="0" animBg="1"/>
          <p:bldP spid="1520" grpId="0" animBg="1"/>
          <p:bldP spid="1521" grpId="0" animBg="1"/>
          <p:bldP spid="1522" grpId="0" animBg="1"/>
        </p:bld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55"/>
          <p:cNvSpPr txBox="1"/>
          <p:nvPr/>
        </p:nvSpPr>
        <p:spPr>
          <a:xfrm>
            <a:off x="4849812" y="1055687"/>
            <a:ext cx="2352675" cy="124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None/>
            </a:pPr>
            <a:r>
              <a:rPr lang="ar-EG" sz="2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8887376-81D4-DD48-82B0-110D8FCAC734}"/>
              </a:ext>
            </a:extLst>
          </p:cNvPr>
          <p:cNvGrpSpPr/>
          <p:nvPr/>
        </p:nvGrpSpPr>
        <p:grpSpPr>
          <a:xfrm>
            <a:off x="1255712" y="1820862"/>
            <a:ext cx="3227387" cy="1614487"/>
            <a:chOff x="1255712" y="1820862"/>
            <a:chExt cx="3227387" cy="1614487"/>
          </a:xfrm>
        </p:grpSpPr>
        <p:sp>
          <p:nvSpPr>
            <p:cNvPr id="1538" name="Google Shape;1538;p55"/>
            <p:cNvSpPr/>
            <p:nvPr/>
          </p:nvSpPr>
          <p:spPr>
            <a:xfrm>
              <a:off x="1255712" y="1820862"/>
              <a:ext cx="3227387" cy="1614487"/>
            </a:xfrm>
            <a:custGeom>
              <a:avLst/>
              <a:gdLst/>
              <a:ahLst/>
              <a:cxnLst/>
              <a:rect l="l" t="t" r="r" b="b"/>
              <a:pathLst>
                <a:path w="730" h="365" extrusionOk="0">
                  <a:moveTo>
                    <a:pt x="365" y="0"/>
                  </a:moveTo>
                  <a:cubicBezTo>
                    <a:pt x="163" y="0"/>
                    <a:pt x="0" y="163"/>
                    <a:pt x="0" y="365"/>
                  </a:cubicBezTo>
                  <a:cubicBezTo>
                    <a:pt x="730" y="365"/>
                    <a:pt x="730" y="365"/>
                    <a:pt x="730" y="365"/>
                  </a:cubicBezTo>
                  <a:cubicBezTo>
                    <a:pt x="730" y="163"/>
                    <a:pt x="566" y="0"/>
                    <a:pt x="365" y="0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55"/>
            <p:cNvSpPr txBox="1"/>
            <p:nvPr/>
          </p:nvSpPr>
          <p:spPr>
            <a:xfrm>
              <a:off x="2168525" y="2301875"/>
              <a:ext cx="1863725" cy="9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Montserrat"/>
                <a:buNone/>
              </a:pPr>
              <a:r>
                <a:rPr lang="en-US" sz="5000" b="1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2013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8D9F4B0-26AC-B943-B3D4-8196F268A1A2}"/>
              </a:ext>
            </a:extLst>
          </p:cNvPr>
          <p:cNvGrpSpPr/>
          <p:nvPr/>
        </p:nvGrpSpPr>
        <p:grpSpPr>
          <a:xfrm>
            <a:off x="7705725" y="1820862"/>
            <a:ext cx="3225800" cy="1614487"/>
            <a:chOff x="7705725" y="1820862"/>
            <a:chExt cx="3225800" cy="1614487"/>
          </a:xfrm>
        </p:grpSpPr>
        <p:sp>
          <p:nvSpPr>
            <p:cNvPr id="1540" name="Google Shape;1540;p55"/>
            <p:cNvSpPr/>
            <p:nvPr/>
          </p:nvSpPr>
          <p:spPr>
            <a:xfrm>
              <a:off x="7705725" y="1820862"/>
              <a:ext cx="3225800" cy="1614487"/>
            </a:xfrm>
            <a:custGeom>
              <a:avLst/>
              <a:gdLst/>
              <a:ahLst/>
              <a:cxnLst/>
              <a:rect l="l" t="t" r="r" b="b"/>
              <a:pathLst>
                <a:path w="730" h="365" extrusionOk="0">
                  <a:moveTo>
                    <a:pt x="365" y="0"/>
                  </a:moveTo>
                  <a:cubicBezTo>
                    <a:pt x="164" y="0"/>
                    <a:pt x="0" y="163"/>
                    <a:pt x="0" y="365"/>
                  </a:cubicBezTo>
                  <a:cubicBezTo>
                    <a:pt x="730" y="365"/>
                    <a:pt x="730" y="365"/>
                    <a:pt x="730" y="365"/>
                  </a:cubicBezTo>
                  <a:cubicBezTo>
                    <a:pt x="730" y="163"/>
                    <a:pt x="567" y="0"/>
                    <a:pt x="365" y="0"/>
                  </a:cubicBez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55"/>
            <p:cNvSpPr txBox="1"/>
            <p:nvPr/>
          </p:nvSpPr>
          <p:spPr>
            <a:xfrm>
              <a:off x="8478837" y="2301875"/>
              <a:ext cx="2005012" cy="9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Montserrat"/>
                <a:buNone/>
              </a:pPr>
              <a:r>
                <a:rPr lang="en-US" sz="5000" b="1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2022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0EA64FB-4A5B-B444-B9A1-5550A5FA2B1B}"/>
              </a:ext>
            </a:extLst>
          </p:cNvPr>
          <p:cNvGrpSpPr/>
          <p:nvPr/>
        </p:nvGrpSpPr>
        <p:grpSpPr>
          <a:xfrm>
            <a:off x="4483100" y="3435350"/>
            <a:ext cx="3222625" cy="1614487"/>
            <a:chOff x="4483100" y="3435350"/>
            <a:chExt cx="3222625" cy="1614487"/>
          </a:xfrm>
        </p:grpSpPr>
        <p:sp>
          <p:nvSpPr>
            <p:cNvPr id="1539" name="Google Shape;1539;p55"/>
            <p:cNvSpPr/>
            <p:nvPr/>
          </p:nvSpPr>
          <p:spPr>
            <a:xfrm>
              <a:off x="4483100" y="3435350"/>
              <a:ext cx="3222625" cy="1614487"/>
            </a:xfrm>
            <a:custGeom>
              <a:avLst/>
              <a:gdLst/>
              <a:ahLst/>
              <a:cxnLst/>
              <a:rect l="l" t="t" r="r" b="b"/>
              <a:pathLst>
                <a:path w="729" h="365" extrusionOk="0">
                  <a:moveTo>
                    <a:pt x="364" y="365"/>
                  </a:moveTo>
                  <a:cubicBezTo>
                    <a:pt x="566" y="365"/>
                    <a:pt x="729" y="201"/>
                    <a:pt x="7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1"/>
                    <a:pt x="163" y="365"/>
                    <a:pt x="364" y="365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55"/>
            <p:cNvSpPr txBox="1"/>
            <p:nvPr/>
          </p:nvSpPr>
          <p:spPr>
            <a:xfrm>
              <a:off x="5359400" y="3744912"/>
              <a:ext cx="1898650" cy="9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Montserrat"/>
                <a:buNone/>
              </a:pPr>
              <a:r>
                <a:rPr lang="en-US" sz="5000" b="1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2018</a:t>
              </a:r>
              <a:endParaRPr dirty="0"/>
            </a:p>
          </p:txBody>
        </p:sp>
      </p:grpSp>
      <p:sp>
        <p:nvSpPr>
          <p:cNvPr id="1545" name="Google Shape;1545;p55"/>
          <p:cNvSpPr txBox="1"/>
          <p:nvPr/>
        </p:nvSpPr>
        <p:spPr>
          <a:xfrm>
            <a:off x="1679575" y="4887912"/>
            <a:ext cx="2352675" cy="124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None/>
            </a:pPr>
            <a:r>
              <a:rPr lang="ar-EG" sz="2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546" name="Google Shape;1546;p55"/>
          <p:cNvSpPr txBox="1"/>
          <p:nvPr/>
        </p:nvSpPr>
        <p:spPr>
          <a:xfrm>
            <a:off x="8193087" y="4892675"/>
            <a:ext cx="2352675" cy="124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"/>
              <a:buNone/>
            </a:pPr>
            <a:r>
              <a:rPr lang="ar-EG" sz="2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15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15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5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750" fill="hold"/>
                                            <p:tgtEl>
                                              <p:spTgt spid="15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15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750" fill="hold"/>
                                            <p:tgtEl>
                                              <p:spTgt spid="15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41" grpId="0"/>
          <p:bldP spid="1545" grpId="0"/>
          <p:bldP spid="15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5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5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5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5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5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41" grpId="0"/>
          <p:bldP spid="1545" grpId="0"/>
          <p:bldP spid="1546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56"/>
          <p:cNvSpPr/>
          <p:nvPr/>
        </p:nvSpPr>
        <p:spPr>
          <a:xfrm>
            <a:off x="501650" y="3170237"/>
            <a:ext cx="1371600" cy="379412"/>
          </a:xfrm>
          <a:custGeom>
            <a:avLst/>
            <a:gdLst/>
            <a:ahLst/>
            <a:cxnLst/>
            <a:rect l="l" t="t" r="r" b="b"/>
            <a:pathLst>
              <a:path w="333" h="92" extrusionOk="0">
                <a:moveTo>
                  <a:pt x="328" y="30"/>
                </a:moveTo>
                <a:cubicBezTo>
                  <a:pt x="193" y="30"/>
                  <a:pt x="193" y="30"/>
                  <a:pt x="193" y="30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67" y="0"/>
                  <a:pt x="167" y="0"/>
                  <a:pt x="167" y="0"/>
                </a:cubicBezTo>
                <a:cubicBezTo>
                  <a:pt x="153" y="15"/>
                  <a:pt x="153" y="15"/>
                  <a:pt x="153" y="15"/>
                </a:cubicBezTo>
                <a:cubicBezTo>
                  <a:pt x="140" y="30"/>
                  <a:pt x="140" y="30"/>
                  <a:pt x="140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14" y="30"/>
                  <a:pt x="0" y="44"/>
                  <a:pt x="0" y="61"/>
                </a:cubicBezTo>
                <a:cubicBezTo>
                  <a:pt x="0" y="78"/>
                  <a:pt x="14" y="92"/>
                  <a:pt x="31" y="92"/>
                </a:cubicBezTo>
                <a:cubicBezTo>
                  <a:pt x="328" y="92"/>
                  <a:pt x="328" y="92"/>
                  <a:pt x="328" y="92"/>
                </a:cubicBezTo>
                <a:cubicBezTo>
                  <a:pt x="331" y="92"/>
                  <a:pt x="333" y="90"/>
                  <a:pt x="333" y="87"/>
                </a:cubicBezTo>
                <a:cubicBezTo>
                  <a:pt x="333" y="36"/>
                  <a:pt x="333" y="36"/>
                  <a:pt x="333" y="36"/>
                </a:cubicBezTo>
                <a:cubicBezTo>
                  <a:pt x="333" y="33"/>
                  <a:pt x="331" y="30"/>
                  <a:pt x="328" y="30"/>
                </a:cubicBezTo>
                <a:close/>
              </a:path>
            </a:pathLst>
          </a:custGeom>
          <a:solidFill>
            <a:srgbClr val="00BD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1" name="Google Shape;1561;p56"/>
          <p:cNvSpPr/>
          <p:nvPr/>
        </p:nvSpPr>
        <p:spPr>
          <a:xfrm>
            <a:off x="3357562" y="3170237"/>
            <a:ext cx="1376362" cy="379412"/>
          </a:xfrm>
          <a:custGeom>
            <a:avLst/>
            <a:gdLst/>
            <a:ahLst/>
            <a:cxnLst/>
            <a:rect l="l" t="t" r="r" b="b"/>
            <a:pathLst>
              <a:path w="334" h="92" extrusionOk="0">
                <a:moveTo>
                  <a:pt x="328" y="30"/>
                </a:moveTo>
                <a:cubicBezTo>
                  <a:pt x="194" y="30"/>
                  <a:pt x="194" y="30"/>
                  <a:pt x="194" y="30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67" y="0"/>
                  <a:pt x="167" y="0"/>
                  <a:pt x="167" y="0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40" y="30"/>
                  <a:pt x="140" y="30"/>
                  <a:pt x="140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3" y="30"/>
                  <a:pt x="0" y="33"/>
                  <a:pt x="0" y="36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90"/>
                  <a:pt x="3" y="92"/>
                  <a:pt x="6" y="92"/>
                </a:cubicBezTo>
                <a:cubicBezTo>
                  <a:pt x="328" y="92"/>
                  <a:pt x="328" y="92"/>
                  <a:pt x="328" y="92"/>
                </a:cubicBezTo>
                <a:cubicBezTo>
                  <a:pt x="331" y="92"/>
                  <a:pt x="334" y="90"/>
                  <a:pt x="334" y="87"/>
                </a:cubicBezTo>
                <a:cubicBezTo>
                  <a:pt x="334" y="36"/>
                  <a:pt x="334" y="36"/>
                  <a:pt x="334" y="36"/>
                </a:cubicBezTo>
                <a:cubicBezTo>
                  <a:pt x="334" y="33"/>
                  <a:pt x="331" y="30"/>
                  <a:pt x="328" y="30"/>
                </a:cubicBezTo>
                <a:close/>
              </a:path>
            </a:pathLst>
          </a:custGeom>
          <a:solidFill>
            <a:srgbClr val="00BD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2" name="Google Shape;1562;p56"/>
          <p:cNvSpPr/>
          <p:nvPr/>
        </p:nvSpPr>
        <p:spPr>
          <a:xfrm>
            <a:off x="6218237" y="3170237"/>
            <a:ext cx="1371600" cy="379412"/>
          </a:xfrm>
          <a:custGeom>
            <a:avLst/>
            <a:gdLst/>
            <a:ahLst/>
            <a:cxnLst/>
            <a:rect l="l" t="t" r="r" b="b"/>
            <a:pathLst>
              <a:path w="333" h="92" extrusionOk="0">
                <a:moveTo>
                  <a:pt x="328" y="30"/>
                </a:moveTo>
                <a:cubicBezTo>
                  <a:pt x="193" y="30"/>
                  <a:pt x="193" y="30"/>
                  <a:pt x="193" y="30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66" y="0"/>
                  <a:pt x="166" y="0"/>
                  <a:pt x="166" y="0"/>
                </a:cubicBezTo>
                <a:cubicBezTo>
                  <a:pt x="153" y="15"/>
                  <a:pt x="153" y="15"/>
                  <a:pt x="153" y="15"/>
                </a:cubicBezTo>
                <a:cubicBezTo>
                  <a:pt x="140" y="30"/>
                  <a:pt x="140" y="30"/>
                  <a:pt x="140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2" y="30"/>
                  <a:pt x="0" y="33"/>
                  <a:pt x="0" y="36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90"/>
                  <a:pt x="2" y="92"/>
                  <a:pt x="5" y="92"/>
                </a:cubicBezTo>
                <a:cubicBezTo>
                  <a:pt x="328" y="92"/>
                  <a:pt x="328" y="92"/>
                  <a:pt x="328" y="92"/>
                </a:cubicBezTo>
                <a:cubicBezTo>
                  <a:pt x="331" y="92"/>
                  <a:pt x="333" y="90"/>
                  <a:pt x="333" y="87"/>
                </a:cubicBezTo>
                <a:cubicBezTo>
                  <a:pt x="333" y="36"/>
                  <a:pt x="333" y="36"/>
                  <a:pt x="333" y="36"/>
                </a:cubicBezTo>
                <a:cubicBezTo>
                  <a:pt x="333" y="33"/>
                  <a:pt x="331" y="30"/>
                  <a:pt x="328" y="30"/>
                </a:cubicBezTo>
                <a:close/>
              </a:path>
            </a:pathLst>
          </a:custGeom>
          <a:solidFill>
            <a:srgbClr val="00BD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3" name="Google Shape;1563;p56"/>
          <p:cNvSpPr/>
          <p:nvPr/>
        </p:nvSpPr>
        <p:spPr>
          <a:xfrm>
            <a:off x="4787900" y="3294062"/>
            <a:ext cx="1371600" cy="379412"/>
          </a:xfrm>
          <a:custGeom>
            <a:avLst/>
            <a:gdLst/>
            <a:ahLst/>
            <a:cxnLst/>
            <a:rect l="l" t="t" r="r" b="b"/>
            <a:pathLst>
              <a:path w="333" h="92" extrusionOk="0">
                <a:moveTo>
                  <a:pt x="328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0"/>
                  <a:pt x="3" y="62"/>
                  <a:pt x="6" y="62"/>
                </a:cubicBezTo>
                <a:cubicBezTo>
                  <a:pt x="140" y="62"/>
                  <a:pt x="140" y="62"/>
                  <a:pt x="140" y="62"/>
                </a:cubicBezTo>
                <a:cubicBezTo>
                  <a:pt x="153" y="77"/>
                  <a:pt x="153" y="77"/>
                  <a:pt x="153" y="77"/>
                </a:cubicBezTo>
                <a:cubicBezTo>
                  <a:pt x="167" y="92"/>
                  <a:pt x="167" y="92"/>
                  <a:pt x="167" y="92"/>
                </a:cubicBezTo>
                <a:cubicBezTo>
                  <a:pt x="180" y="77"/>
                  <a:pt x="180" y="77"/>
                  <a:pt x="180" y="77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328" y="62"/>
                  <a:pt x="328" y="62"/>
                  <a:pt x="328" y="62"/>
                </a:cubicBezTo>
                <a:cubicBezTo>
                  <a:pt x="331" y="62"/>
                  <a:pt x="333" y="60"/>
                  <a:pt x="333" y="57"/>
                </a:cubicBezTo>
                <a:cubicBezTo>
                  <a:pt x="333" y="6"/>
                  <a:pt x="333" y="6"/>
                  <a:pt x="333" y="6"/>
                </a:cubicBezTo>
                <a:cubicBezTo>
                  <a:pt x="333" y="3"/>
                  <a:pt x="331" y="0"/>
                  <a:pt x="328" y="0"/>
                </a:cubicBezTo>
                <a:close/>
              </a:path>
            </a:pathLst>
          </a:custGeom>
          <a:solidFill>
            <a:srgbClr val="00BD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4" name="Google Shape;1564;p56"/>
          <p:cNvSpPr/>
          <p:nvPr/>
        </p:nvSpPr>
        <p:spPr>
          <a:xfrm>
            <a:off x="9074150" y="3170237"/>
            <a:ext cx="1373187" cy="379412"/>
          </a:xfrm>
          <a:custGeom>
            <a:avLst/>
            <a:gdLst/>
            <a:ahLst/>
            <a:cxnLst/>
            <a:rect l="l" t="t" r="r" b="b"/>
            <a:pathLst>
              <a:path w="333" h="92" extrusionOk="0">
                <a:moveTo>
                  <a:pt x="328" y="30"/>
                </a:moveTo>
                <a:cubicBezTo>
                  <a:pt x="193" y="30"/>
                  <a:pt x="193" y="30"/>
                  <a:pt x="193" y="30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67" y="0"/>
                  <a:pt x="167" y="0"/>
                  <a:pt x="167" y="0"/>
                </a:cubicBezTo>
                <a:cubicBezTo>
                  <a:pt x="153" y="15"/>
                  <a:pt x="153" y="15"/>
                  <a:pt x="153" y="15"/>
                </a:cubicBezTo>
                <a:cubicBezTo>
                  <a:pt x="140" y="30"/>
                  <a:pt x="140" y="30"/>
                  <a:pt x="140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3" y="30"/>
                  <a:pt x="0" y="33"/>
                  <a:pt x="0" y="36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90"/>
                  <a:pt x="3" y="92"/>
                  <a:pt x="6" y="92"/>
                </a:cubicBezTo>
                <a:cubicBezTo>
                  <a:pt x="328" y="92"/>
                  <a:pt x="328" y="92"/>
                  <a:pt x="328" y="92"/>
                </a:cubicBezTo>
                <a:cubicBezTo>
                  <a:pt x="331" y="92"/>
                  <a:pt x="333" y="90"/>
                  <a:pt x="333" y="87"/>
                </a:cubicBezTo>
                <a:cubicBezTo>
                  <a:pt x="333" y="36"/>
                  <a:pt x="333" y="36"/>
                  <a:pt x="333" y="36"/>
                </a:cubicBezTo>
                <a:cubicBezTo>
                  <a:pt x="333" y="33"/>
                  <a:pt x="331" y="30"/>
                  <a:pt x="328" y="30"/>
                </a:cubicBezTo>
                <a:close/>
              </a:path>
            </a:pathLst>
          </a:custGeom>
          <a:solidFill>
            <a:srgbClr val="00BD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5" name="Google Shape;1565;p56"/>
          <p:cNvSpPr/>
          <p:nvPr/>
        </p:nvSpPr>
        <p:spPr>
          <a:xfrm>
            <a:off x="10504487" y="3294062"/>
            <a:ext cx="1371600" cy="379412"/>
          </a:xfrm>
          <a:custGeom>
            <a:avLst/>
            <a:gdLst/>
            <a:ahLst/>
            <a:cxnLst/>
            <a:rect l="l" t="t" r="r" b="b"/>
            <a:pathLst>
              <a:path w="333" h="92" extrusionOk="0">
                <a:moveTo>
                  <a:pt x="302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0"/>
                  <a:pt x="2" y="62"/>
                  <a:pt x="5" y="62"/>
                </a:cubicBezTo>
                <a:cubicBezTo>
                  <a:pt x="140" y="62"/>
                  <a:pt x="140" y="62"/>
                  <a:pt x="140" y="62"/>
                </a:cubicBezTo>
                <a:cubicBezTo>
                  <a:pt x="153" y="77"/>
                  <a:pt x="153" y="77"/>
                  <a:pt x="153" y="77"/>
                </a:cubicBezTo>
                <a:cubicBezTo>
                  <a:pt x="166" y="92"/>
                  <a:pt x="166" y="92"/>
                  <a:pt x="166" y="92"/>
                </a:cubicBezTo>
                <a:cubicBezTo>
                  <a:pt x="180" y="77"/>
                  <a:pt x="180" y="77"/>
                  <a:pt x="180" y="77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302" y="62"/>
                  <a:pt x="302" y="62"/>
                  <a:pt x="302" y="62"/>
                </a:cubicBezTo>
                <a:cubicBezTo>
                  <a:pt x="319" y="62"/>
                  <a:pt x="333" y="48"/>
                  <a:pt x="333" y="31"/>
                </a:cubicBezTo>
                <a:cubicBezTo>
                  <a:pt x="333" y="14"/>
                  <a:pt x="319" y="0"/>
                  <a:pt x="302" y="0"/>
                </a:cubicBezTo>
                <a:close/>
              </a:path>
            </a:pathLst>
          </a:custGeom>
          <a:solidFill>
            <a:srgbClr val="00BD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56"/>
          <p:cNvSpPr/>
          <p:nvPr/>
        </p:nvSpPr>
        <p:spPr>
          <a:xfrm>
            <a:off x="7643812" y="3294062"/>
            <a:ext cx="1376362" cy="379412"/>
          </a:xfrm>
          <a:custGeom>
            <a:avLst/>
            <a:gdLst/>
            <a:ahLst/>
            <a:cxnLst/>
            <a:rect l="l" t="t" r="r" b="b"/>
            <a:pathLst>
              <a:path w="334" h="92" extrusionOk="0">
                <a:moveTo>
                  <a:pt x="328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0"/>
                  <a:pt x="3" y="62"/>
                  <a:pt x="6" y="62"/>
                </a:cubicBezTo>
                <a:cubicBezTo>
                  <a:pt x="140" y="62"/>
                  <a:pt x="140" y="62"/>
                  <a:pt x="140" y="62"/>
                </a:cubicBezTo>
                <a:cubicBezTo>
                  <a:pt x="154" y="77"/>
                  <a:pt x="154" y="77"/>
                  <a:pt x="154" y="77"/>
                </a:cubicBezTo>
                <a:cubicBezTo>
                  <a:pt x="167" y="92"/>
                  <a:pt x="167" y="92"/>
                  <a:pt x="167" y="92"/>
                </a:cubicBezTo>
                <a:cubicBezTo>
                  <a:pt x="180" y="77"/>
                  <a:pt x="180" y="77"/>
                  <a:pt x="180" y="77"/>
                </a:cubicBezTo>
                <a:cubicBezTo>
                  <a:pt x="194" y="62"/>
                  <a:pt x="194" y="62"/>
                  <a:pt x="194" y="62"/>
                </a:cubicBezTo>
                <a:cubicBezTo>
                  <a:pt x="328" y="62"/>
                  <a:pt x="328" y="62"/>
                  <a:pt x="328" y="62"/>
                </a:cubicBezTo>
                <a:cubicBezTo>
                  <a:pt x="331" y="62"/>
                  <a:pt x="334" y="60"/>
                  <a:pt x="334" y="57"/>
                </a:cubicBezTo>
                <a:cubicBezTo>
                  <a:pt x="334" y="6"/>
                  <a:pt x="334" y="6"/>
                  <a:pt x="334" y="6"/>
                </a:cubicBezTo>
                <a:cubicBezTo>
                  <a:pt x="334" y="3"/>
                  <a:pt x="331" y="0"/>
                  <a:pt x="328" y="0"/>
                </a:cubicBezTo>
                <a:close/>
              </a:path>
            </a:pathLst>
          </a:custGeom>
          <a:solidFill>
            <a:srgbClr val="00BD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56"/>
          <p:cNvSpPr/>
          <p:nvPr/>
        </p:nvSpPr>
        <p:spPr>
          <a:xfrm>
            <a:off x="1931987" y="3294062"/>
            <a:ext cx="1371600" cy="379412"/>
          </a:xfrm>
          <a:custGeom>
            <a:avLst/>
            <a:gdLst/>
            <a:ahLst/>
            <a:cxnLst/>
            <a:rect l="l" t="t" r="r" b="b"/>
            <a:pathLst>
              <a:path w="333" h="92" extrusionOk="0">
                <a:moveTo>
                  <a:pt x="328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0"/>
                  <a:pt x="2" y="62"/>
                  <a:pt x="5" y="62"/>
                </a:cubicBezTo>
                <a:cubicBezTo>
                  <a:pt x="140" y="62"/>
                  <a:pt x="140" y="62"/>
                  <a:pt x="140" y="62"/>
                </a:cubicBezTo>
                <a:cubicBezTo>
                  <a:pt x="153" y="77"/>
                  <a:pt x="153" y="77"/>
                  <a:pt x="153" y="77"/>
                </a:cubicBezTo>
                <a:cubicBezTo>
                  <a:pt x="166" y="92"/>
                  <a:pt x="166" y="92"/>
                  <a:pt x="166" y="92"/>
                </a:cubicBezTo>
                <a:cubicBezTo>
                  <a:pt x="180" y="77"/>
                  <a:pt x="180" y="77"/>
                  <a:pt x="180" y="77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328" y="62"/>
                  <a:pt x="328" y="62"/>
                  <a:pt x="328" y="62"/>
                </a:cubicBezTo>
                <a:cubicBezTo>
                  <a:pt x="331" y="62"/>
                  <a:pt x="333" y="60"/>
                  <a:pt x="333" y="57"/>
                </a:cubicBezTo>
                <a:cubicBezTo>
                  <a:pt x="333" y="6"/>
                  <a:pt x="333" y="6"/>
                  <a:pt x="333" y="6"/>
                </a:cubicBezTo>
                <a:cubicBezTo>
                  <a:pt x="333" y="3"/>
                  <a:pt x="331" y="0"/>
                  <a:pt x="328" y="0"/>
                </a:cubicBezTo>
                <a:close/>
              </a:path>
            </a:pathLst>
          </a:custGeom>
          <a:solidFill>
            <a:srgbClr val="00BD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81B5A6C-CB44-F641-BF27-3FDFF792A45C}"/>
              </a:ext>
            </a:extLst>
          </p:cNvPr>
          <p:cNvGrpSpPr/>
          <p:nvPr/>
        </p:nvGrpSpPr>
        <p:grpSpPr>
          <a:xfrm>
            <a:off x="1990725" y="900112"/>
            <a:ext cx="1265237" cy="1368425"/>
            <a:chOff x="1990725" y="900112"/>
            <a:chExt cx="1265237" cy="1368425"/>
          </a:xfrm>
        </p:grpSpPr>
        <p:sp>
          <p:nvSpPr>
            <p:cNvPr id="1551" name="Google Shape;1551;p56"/>
            <p:cNvSpPr txBox="1"/>
            <p:nvPr/>
          </p:nvSpPr>
          <p:spPr>
            <a:xfrm>
              <a:off x="1990725" y="1314450"/>
              <a:ext cx="1265237" cy="954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571" name="Google Shape;1571;p56"/>
            <p:cNvSpPr txBox="1"/>
            <p:nvPr/>
          </p:nvSpPr>
          <p:spPr>
            <a:xfrm>
              <a:off x="2278062" y="900112"/>
              <a:ext cx="919162" cy="52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2700"/>
                <a:buFont typeface="Montserrat"/>
                <a:buNone/>
              </a:pPr>
              <a:r>
                <a:rPr lang="en-US" sz="27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1991</a:t>
              </a:r>
              <a:endParaRPr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CDDE60B-E028-1F46-95E1-B983123581E6}"/>
              </a:ext>
            </a:extLst>
          </p:cNvPr>
          <p:cNvGrpSpPr/>
          <p:nvPr/>
        </p:nvGrpSpPr>
        <p:grpSpPr>
          <a:xfrm>
            <a:off x="2149475" y="4799012"/>
            <a:ext cx="936625" cy="936625"/>
            <a:chOff x="2149475" y="4799012"/>
            <a:chExt cx="936625" cy="936625"/>
          </a:xfrm>
        </p:grpSpPr>
        <p:sp>
          <p:nvSpPr>
            <p:cNvPr id="1559" name="Google Shape;1559;p56"/>
            <p:cNvSpPr/>
            <p:nvPr/>
          </p:nvSpPr>
          <p:spPr>
            <a:xfrm>
              <a:off x="2149475" y="4799012"/>
              <a:ext cx="936625" cy="936625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56"/>
            <p:cNvSpPr/>
            <p:nvPr/>
          </p:nvSpPr>
          <p:spPr>
            <a:xfrm>
              <a:off x="2343150" y="4997450"/>
              <a:ext cx="549275" cy="54927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73" y="133"/>
                  </a:moveTo>
                  <a:cubicBezTo>
                    <a:pt x="60" y="133"/>
                    <a:pt x="60" y="133"/>
                    <a:pt x="60" y="133"/>
                  </a:cubicBezTo>
                  <a:cubicBezTo>
                    <a:pt x="57" y="133"/>
                    <a:pt x="55" y="131"/>
                    <a:pt x="54" y="128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52" y="114"/>
                    <a:pt x="52" y="114"/>
                    <a:pt x="51" y="114"/>
                  </a:cubicBezTo>
                  <a:cubicBezTo>
                    <a:pt x="49" y="113"/>
                    <a:pt x="46" y="112"/>
                    <a:pt x="44" y="111"/>
                  </a:cubicBezTo>
                  <a:cubicBezTo>
                    <a:pt x="43" y="110"/>
                    <a:pt x="43" y="110"/>
                    <a:pt x="42" y="111"/>
                  </a:cubicBezTo>
                  <a:cubicBezTo>
                    <a:pt x="31" y="119"/>
                    <a:pt x="31" y="119"/>
                    <a:pt x="31" y="119"/>
                  </a:cubicBezTo>
                  <a:cubicBezTo>
                    <a:pt x="29" y="120"/>
                    <a:pt x="26" y="120"/>
                    <a:pt x="24" y="118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3" y="107"/>
                    <a:pt x="13" y="104"/>
                    <a:pt x="14" y="10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2" y="90"/>
                    <a:pt x="22" y="90"/>
                    <a:pt x="22" y="89"/>
                  </a:cubicBezTo>
                  <a:cubicBezTo>
                    <a:pt x="21" y="87"/>
                    <a:pt x="20" y="84"/>
                    <a:pt x="19" y="82"/>
                  </a:cubicBezTo>
                  <a:cubicBezTo>
                    <a:pt x="19" y="81"/>
                    <a:pt x="18" y="81"/>
                    <a:pt x="18" y="81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2" y="78"/>
                    <a:pt x="0" y="76"/>
                    <a:pt x="0" y="7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7"/>
                    <a:pt x="2" y="55"/>
                    <a:pt x="5" y="54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9" y="52"/>
                    <a:pt x="19" y="51"/>
                  </a:cubicBezTo>
                  <a:cubicBezTo>
                    <a:pt x="20" y="49"/>
                    <a:pt x="21" y="46"/>
                    <a:pt x="22" y="44"/>
                  </a:cubicBezTo>
                  <a:cubicBezTo>
                    <a:pt x="22" y="43"/>
                    <a:pt x="22" y="43"/>
                    <a:pt x="22" y="4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29"/>
                    <a:pt x="13" y="26"/>
                    <a:pt x="15" y="2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6" y="13"/>
                    <a:pt x="29" y="13"/>
                    <a:pt x="31" y="14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3" y="22"/>
                    <a:pt x="43" y="22"/>
                    <a:pt x="44" y="22"/>
                  </a:cubicBezTo>
                  <a:cubicBezTo>
                    <a:pt x="46" y="21"/>
                    <a:pt x="49" y="20"/>
                    <a:pt x="51" y="19"/>
                  </a:cubicBezTo>
                  <a:cubicBezTo>
                    <a:pt x="52" y="19"/>
                    <a:pt x="52" y="18"/>
                    <a:pt x="52" y="18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5" y="2"/>
                    <a:pt x="57" y="0"/>
                    <a:pt x="60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6" y="0"/>
                    <a:pt x="78" y="2"/>
                    <a:pt x="79" y="5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1" y="19"/>
                    <a:pt x="82" y="19"/>
                  </a:cubicBezTo>
                  <a:cubicBezTo>
                    <a:pt x="84" y="20"/>
                    <a:pt x="87" y="21"/>
                    <a:pt x="89" y="22"/>
                  </a:cubicBezTo>
                  <a:cubicBezTo>
                    <a:pt x="90" y="22"/>
                    <a:pt x="90" y="22"/>
                    <a:pt x="91" y="22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4" y="13"/>
                    <a:pt x="107" y="13"/>
                    <a:pt x="109" y="15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20" y="26"/>
                    <a:pt x="120" y="29"/>
                    <a:pt x="119" y="3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0" y="43"/>
                    <a:pt x="110" y="43"/>
                    <a:pt x="111" y="44"/>
                  </a:cubicBezTo>
                  <a:cubicBezTo>
                    <a:pt x="112" y="46"/>
                    <a:pt x="113" y="49"/>
                    <a:pt x="114" y="51"/>
                  </a:cubicBezTo>
                  <a:cubicBezTo>
                    <a:pt x="114" y="52"/>
                    <a:pt x="114" y="52"/>
                    <a:pt x="115" y="52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31" y="55"/>
                    <a:pt x="133" y="57"/>
                    <a:pt x="133" y="60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6"/>
                    <a:pt x="131" y="78"/>
                    <a:pt x="128" y="79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4" y="81"/>
                    <a:pt x="114" y="81"/>
                    <a:pt x="114" y="82"/>
                  </a:cubicBezTo>
                  <a:cubicBezTo>
                    <a:pt x="113" y="84"/>
                    <a:pt x="112" y="87"/>
                    <a:pt x="111" y="89"/>
                  </a:cubicBezTo>
                  <a:cubicBezTo>
                    <a:pt x="110" y="90"/>
                    <a:pt x="110" y="90"/>
                    <a:pt x="111" y="91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20" y="104"/>
                    <a:pt x="120" y="107"/>
                    <a:pt x="118" y="109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07" y="120"/>
                    <a:pt x="104" y="120"/>
                    <a:pt x="101" y="119"/>
                  </a:cubicBezTo>
                  <a:cubicBezTo>
                    <a:pt x="91" y="111"/>
                    <a:pt x="91" y="111"/>
                    <a:pt x="91" y="111"/>
                  </a:cubicBezTo>
                  <a:cubicBezTo>
                    <a:pt x="90" y="110"/>
                    <a:pt x="90" y="110"/>
                    <a:pt x="89" y="111"/>
                  </a:cubicBezTo>
                  <a:cubicBezTo>
                    <a:pt x="87" y="112"/>
                    <a:pt x="84" y="113"/>
                    <a:pt x="82" y="114"/>
                  </a:cubicBezTo>
                  <a:cubicBezTo>
                    <a:pt x="81" y="114"/>
                    <a:pt x="81" y="114"/>
                    <a:pt x="81" y="115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8" y="131"/>
                    <a:pt x="76" y="133"/>
                    <a:pt x="73" y="133"/>
                  </a:cubicBezTo>
                  <a:close/>
                  <a:moveTo>
                    <a:pt x="60" y="127"/>
                  </a:moveTo>
                  <a:cubicBezTo>
                    <a:pt x="73" y="127"/>
                    <a:pt x="73" y="127"/>
                    <a:pt x="73" y="127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5" y="111"/>
                    <a:pt x="77" y="109"/>
                    <a:pt x="80" y="108"/>
                  </a:cubicBezTo>
                  <a:cubicBezTo>
                    <a:pt x="82" y="107"/>
                    <a:pt x="84" y="106"/>
                    <a:pt x="86" y="105"/>
                  </a:cubicBezTo>
                  <a:cubicBezTo>
                    <a:pt x="89" y="104"/>
                    <a:pt x="92" y="104"/>
                    <a:pt x="94" y="10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4" y="92"/>
                    <a:pt x="104" y="89"/>
                    <a:pt x="105" y="86"/>
                  </a:cubicBezTo>
                  <a:cubicBezTo>
                    <a:pt x="106" y="84"/>
                    <a:pt x="107" y="82"/>
                    <a:pt x="108" y="80"/>
                  </a:cubicBezTo>
                  <a:cubicBezTo>
                    <a:pt x="109" y="77"/>
                    <a:pt x="111" y="75"/>
                    <a:pt x="114" y="75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1" y="58"/>
                    <a:pt x="109" y="56"/>
                    <a:pt x="108" y="53"/>
                  </a:cubicBezTo>
                  <a:cubicBezTo>
                    <a:pt x="107" y="51"/>
                    <a:pt x="106" y="49"/>
                    <a:pt x="105" y="46"/>
                  </a:cubicBezTo>
                  <a:cubicBezTo>
                    <a:pt x="104" y="44"/>
                    <a:pt x="104" y="41"/>
                    <a:pt x="106" y="39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2" y="29"/>
                    <a:pt x="89" y="29"/>
                    <a:pt x="86" y="28"/>
                  </a:cubicBezTo>
                  <a:cubicBezTo>
                    <a:pt x="84" y="26"/>
                    <a:pt x="82" y="26"/>
                    <a:pt x="80" y="25"/>
                  </a:cubicBezTo>
                  <a:cubicBezTo>
                    <a:pt x="77" y="24"/>
                    <a:pt x="75" y="22"/>
                    <a:pt x="75" y="19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22"/>
                    <a:pt x="56" y="24"/>
                    <a:pt x="53" y="25"/>
                  </a:cubicBezTo>
                  <a:cubicBezTo>
                    <a:pt x="51" y="26"/>
                    <a:pt x="49" y="26"/>
                    <a:pt x="46" y="28"/>
                  </a:cubicBezTo>
                  <a:cubicBezTo>
                    <a:pt x="44" y="29"/>
                    <a:pt x="41" y="29"/>
                    <a:pt x="39" y="27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9" y="41"/>
                    <a:pt x="29" y="44"/>
                    <a:pt x="28" y="46"/>
                  </a:cubicBezTo>
                  <a:cubicBezTo>
                    <a:pt x="26" y="49"/>
                    <a:pt x="26" y="51"/>
                    <a:pt x="25" y="53"/>
                  </a:cubicBezTo>
                  <a:cubicBezTo>
                    <a:pt x="24" y="56"/>
                    <a:pt x="22" y="58"/>
                    <a:pt x="19" y="58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2" y="75"/>
                    <a:pt x="24" y="77"/>
                    <a:pt x="25" y="80"/>
                  </a:cubicBezTo>
                  <a:cubicBezTo>
                    <a:pt x="26" y="82"/>
                    <a:pt x="26" y="84"/>
                    <a:pt x="28" y="86"/>
                  </a:cubicBezTo>
                  <a:cubicBezTo>
                    <a:pt x="29" y="89"/>
                    <a:pt x="29" y="92"/>
                    <a:pt x="27" y="94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1" y="104"/>
                    <a:pt x="44" y="104"/>
                    <a:pt x="46" y="105"/>
                  </a:cubicBezTo>
                  <a:cubicBezTo>
                    <a:pt x="49" y="106"/>
                    <a:pt x="51" y="107"/>
                    <a:pt x="53" y="108"/>
                  </a:cubicBezTo>
                  <a:cubicBezTo>
                    <a:pt x="56" y="109"/>
                    <a:pt x="58" y="111"/>
                    <a:pt x="58" y="114"/>
                  </a:cubicBezTo>
                  <a:lnTo>
                    <a:pt x="60" y="127"/>
                  </a:lnTo>
                  <a:close/>
                  <a:moveTo>
                    <a:pt x="19" y="105"/>
                  </a:moveTo>
                  <a:cubicBezTo>
                    <a:pt x="19" y="105"/>
                    <a:pt x="19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lose/>
                  <a:moveTo>
                    <a:pt x="114" y="105"/>
                  </a:moveTo>
                  <a:cubicBezTo>
                    <a:pt x="114" y="105"/>
                    <a:pt x="114" y="105"/>
                    <a:pt x="114" y="105"/>
                  </a:cubicBezTo>
                  <a:close/>
                  <a:moveTo>
                    <a:pt x="127" y="73"/>
                  </a:moveTo>
                  <a:cubicBezTo>
                    <a:pt x="127" y="73"/>
                    <a:pt x="127" y="73"/>
                    <a:pt x="127" y="73"/>
                  </a:cubicBezTo>
                  <a:close/>
                  <a:moveTo>
                    <a:pt x="6" y="73"/>
                  </a:moveTo>
                  <a:cubicBezTo>
                    <a:pt x="6" y="73"/>
                    <a:pt x="6" y="73"/>
                    <a:pt x="6" y="73"/>
                  </a:cubicBezTo>
                  <a:close/>
                  <a:moveTo>
                    <a:pt x="127" y="73"/>
                  </a:moveTo>
                  <a:cubicBezTo>
                    <a:pt x="127" y="73"/>
                    <a:pt x="127" y="73"/>
                    <a:pt x="127" y="73"/>
                  </a:cubicBezTo>
                  <a:close/>
                  <a:moveTo>
                    <a:pt x="6" y="73"/>
                  </a:move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lose/>
                  <a:moveTo>
                    <a:pt x="105" y="19"/>
                  </a:moveTo>
                  <a:cubicBezTo>
                    <a:pt x="105" y="19"/>
                    <a:pt x="105" y="19"/>
                    <a:pt x="105" y="19"/>
                  </a:cubicBezTo>
                  <a:close/>
                  <a:moveTo>
                    <a:pt x="105" y="19"/>
                  </a:moveTo>
                  <a:cubicBezTo>
                    <a:pt x="105" y="19"/>
                    <a:pt x="105" y="19"/>
                    <a:pt x="105" y="19"/>
                  </a:cubicBezTo>
                  <a:close/>
                  <a:moveTo>
                    <a:pt x="66" y="93"/>
                  </a:moveTo>
                  <a:cubicBezTo>
                    <a:pt x="59" y="93"/>
                    <a:pt x="53" y="90"/>
                    <a:pt x="48" y="85"/>
                  </a:cubicBezTo>
                  <a:cubicBezTo>
                    <a:pt x="41" y="79"/>
                    <a:pt x="39" y="69"/>
                    <a:pt x="41" y="60"/>
                  </a:cubicBezTo>
                  <a:cubicBezTo>
                    <a:pt x="43" y="51"/>
                    <a:pt x="51" y="43"/>
                    <a:pt x="61" y="41"/>
                  </a:cubicBezTo>
                  <a:cubicBezTo>
                    <a:pt x="69" y="39"/>
                    <a:pt x="79" y="41"/>
                    <a:pt x="85" y="48"/>
                  </a:cubicBezTo>
                  <a:cubicBezTo>
                    <a:pt x="91" y="54"/>
                    <a:pt x="94" y="63"/>
                    <a:pt x="92" y="72"/>
                  </a:cubicBezTo>
                  <a:cubicBezTo>
                    <a:pt x="90" y="82"/>
                    <a:pt x="82" y="90"/>
                    <a:pt x="73" y="92"/>
                  </a:cubicBezTo>
                  <a:cubicBezTo>
                    <a:pt x="70" y="93"/>
                    <a:pt x="68" y="93"/>
                    <a:pt x="66" y="93"/>
                  </a:cubicBezTo>
                  <a:close/>
                  <a:moveTo>
                    <a:pt x="66" y="46"/>
                  </a:moveTo>
                  <a:cubicBezTo>
                    <a:pt x="65" y="46"/>
                    <a:pt x="63" y="46"/>
                    <a:pt x="62" y="47"/>
                  </a:cubicBezTo>
                  <a:cubicBezTo>
                    <a:pt x="54" y="48"/>
                    <a:pt x="48" y="54"/>
                    <a:pt x="47" y="62"/>
                  </a:cubicBezTo>
                  <a:cubicBezTo>
                    <a:pt x="45" y="69"/>
                    <a:pt x="47" y="76"/>
                    <a:pt x="52" y="81"/>
                  </a:cubicBezTo>
                  <a:cubicBezTo>
                    <a:pt x="57" y="86"/>
                    <a:pt x="64" y="88"/>
                    <a:pt x="71" y="86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9" y="85"/>
                    <a:pt x="85" y="78"/>
                    <a:pt x="86" y="71"/>
                  </a:cubicBezTo>
                  <a:cubicBezTo>
                    <a:pt x="88" y="64"/>
                    <a:pt x="86" y="57"/>
                    <a:pt x="81" y="52"/>
                  </a:cubicBezTo>
                  <a:cubicBezTo>
                    <a:pt x="77" y="48"/>
                    <a:pt x="72" y="46"/>
                    <a:pt x="66" y="46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E626C36-39EB-5D41-A413-CAC8AA6AD753}"/>
              </a:ext>
            </a:extLst>
          </p:cNvPr>
          <p:cNvGrpSpPr/>
          <p:nvPr/>
        </p:nvGrpSpPr>
        <p:grpSpPr>
          <a:xfrm>
            <a:off x="3575050" y="1177925"/>
            <a:ext cx="939800" cy="936625"/>
            <a:chOff x="3575050" y="1177925"/>
            <a:chExt cx="939800" cy="936625"/>
          </a:xfrm>
        </p:grpSpPr>
        <p:sp>
          <p:nvSpPr>
            <p:cNvPr id="1552" name="Google Shape;1552;p56"/>
            <p:cNvSpPr/>
            <p:nvPr/>
          </p:nvSpPr>
          <p:spPr>
            <a:xfrm>
              <a:off x="3575050" y="1177925"/>
              <a:ext cx="939800" cy="936625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56"/>
            <p:cNvSpPr/>
            <p:nvPr/>
          </p:nvSpPr>
          <p:spPr>
            <a:xfrm>
              <a:off x="3724275" y="1449387"/>
              <a:ext cx="642937" cy="404812"/>
            </a:xfrm>
            <a:custGeom>
              <a:avLst/>
              <a:gdLst/>
              <a:ahLst/>
              <a:cxnLst/>
              <a:rect l="l" t="t" r="r" b="b"/>
              <a:pathLst>
                <a:path w="156" h="98" extrusionOk="0">
                  <a:moveTo>
                    <a:pt x="136" y="98"/>
                  </a:moveTo>
                  <a:cubicBezTo>
                    <a:pt x="20" y="98"/>
                    <a:pt x="20" y="98"/>
                    <a:pt x="20" y="98"/>
                  </a:cubicBezTo>
                  <a:cubicBezTo>
                    <a:pt x="9" y="98"/>
                    <a:pt x="0" y="89"/>
                    <a:pt x="0" y="7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7" y="0"/>
                    <a:pt x="156" y="9"/>
                    <a:pt x="156" y="20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89"/>
                    <a:pt x="147" y="98"/>
                    <a:pt x="136" y="98"/>
                  </a:cubicBezTo>
                  <a:close/>
                  <a:moveTo>
                    <a:pt x="20" y="6"/>
                  </a:moveTo>
                  <a:cubicBezTo>
                    <a:pt x="12" y="6"/>
                    <a:pt x="6" y="12"/>
                    <a:pt x="6" y="20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86"/>
                    <a:pt x="12" y="92"/>
                    <a:pt x="20" y="92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43" y="92"/>
                    <a:pt x="149" y="86"/>
                    <a:pt x="149" y="78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9" y="12"/>
                    <a:pt x="143" y="6"/>
                    <a:pt x="136" y="6"/>
                  </a:cubicBezTo>
                  <a:lnTo>
                    <a:pt x="20" y="6"/>
                  </a:lnTo>
                  <a:close/>
                  <a:moveTo>
                    <a:pt x="134" y="82"/>
                  </a:moveTo>
                  <a:cubicBezTo>
                    <a:pt x="133" y="82"/>
                    <a:pt x="132" y="82"/>
                    <a:pt x="132" y="82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9" y="68"/>
                    <a:pt x="77" y="68"/>
                    <a:pt x="76" y="67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3" y="83"/>
                    <a:pt x="21" y="83"/>
                    <a:pt x="20" y="81"/>
                  </a:cubicBezTo>
                  <a:cubicBezTo>
                    <a:pt x="19" y="80"/>
                    <a:pt x="19" y="78"/>
                    <a:pt x="20" y="77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2"/>
                    <a:pt x="19" y="21"/>
                    <a:pt x="20" y="19"/>
                  </a:cubicBezTo>
                  <a:cubicBezTo>
                    <a:pt x="21" y="18"/>
                    <a:pt x="22" y="18"/>
                    <a:pt x="24" y="19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33" y="18"/>
                    <a:pt x="135" y="18"/>
                    <a:pt x="136" y="19"/>
                  </a:cubicBezTo>
                  <a:cubicBezTo>
                    <a:pt x="137" y="21"/>
                    <a:pt x="137" y="22"/>
                    <a:pt x="135" y="23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7" y="78"/>
                    <a:pt x="137" y="80"/>
                    <a:pt x="136" y="81"/>
                  </a:cubicBezTo>
                  <a:cubicBezTo>
                    <a:pt x="135" y="82"/>
                    <a:pt x="134" y="82"/>
                    <a:pt x="134" y="82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5260F76-E05A-E748-8582-5E1D45897A1A}"/>
              </a:ext>
            </a:extLst>
          </p:cNvPr>
          <p:cNvGrpSpPr/>
          <p:nvPr/>
        </p:nvGrpSpPr>
        <p:grpSpPr>
          <a:xfrm>
            <a:off x="5002212" y="4791075"/>
            <a:ext cx="947737" cy="949325"/>
            <a:chOff x="5002212" y="4791075"/>
            <a:chExt cx="947737" cy="949325"/>
          </a:xfrm>
        </p:grpSpPr>
        <p:sp>
          <p:nvSpPr>
            <p:cNvPr id="1555" name="Google Shape;1555;p56"/>
            <p:cNvSpPr/>
            <p:nvPr/>
          </p:nvSpPr>
          <p:spPr>
            <a:xfrm>
              <a:off x="5002212" y="4791075"/>
              <a:ext cx="947737" cy="949325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56"/>
            <p:cNvSpPr/>
            <p:nvPr/>
          </p:nvSpPr>
          <p:spPr>
            <a:xfrm>
              <a:off x="5092700" y="5033962"/>
              <a:ext cx="762000" cy="388937"/>
            </a:xfrm>
            <a:custGeom>
              <a:avLst/>
              <a:gdLst/>
              <a:ahLst/>
              <a:cxnLst/>
              <a:rect l="l" t="t" r="r" b="b"/>
              <a:pathLst>
                <a:path w="185" h="94" extrusionOk="0">
                  <a:moveTo>
                    <a:pt x="95" y="94"/>
                  </a:moveTo>
                  <a:cubicBezTo>
                    <a:pt x="84" y="93"/>
                    <a:pt x="75" y="93"/>
                    <a:pt x="66" y="91"/>
                  </a:cubicBezTo>
                  <a:cubicBezTo>
                    <a:pt x="63" y="90"/>
                    <a:pt x="60" y="89"/>
                    <a:pt x="58" y="88"/>
                  </a:cubicBezTo>
                  <a:cubicBezTo>
                    <a:pt x="53" y="86"/>
                    <a:pt x="51" y="82"/>
                    <a:pt x="51" y="80"/>
                  </a:cubicBezTo>
                  <a:cubicBezTo>
                    <a:pt x="50" y="77"/>
                    <a:pt x="51" y="73"/>
                    <a:pt x="54" y="71"/>
                  </a:cubicBezTo>
                  <a:cubicBezTo>
                    <a:pt x="58" y="67"/>
                    <a:pt x="63" y="63"/>
                    <a:pt x="71" y="60"/>
                  </a:cubicBezTo>
                  <a:cubicBezTo>
                    <a:pt x="73" y="59"/>
                    <a:pt x="75" y="58"/>
                    <a:pt x="77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0" y="56"/>
                    <a:pt x="81" y="55"/>
                    <a:pt x="82" y="54"/>
                  </a:cubicBezTo>
                  <a:cubicBezTo>
                    <a:pt x="82" y="52"/>
                    <a:pt x="81" y="51"/>
                    <a:pt x="80" y="50"/>
                  </a:cubicBezTo>
                  <a:cubicBezTo>
                    <a:pt x="73" y="43"/>
                    <a:pt x="69" y="33"/>
                    <a:pt x="70" y="22"/>
                  </a:cubicBezTo>
                  <a:cubicBezTo>
                    <a:pt x="70" y="11"/>
                    <a:pt x="76" y="4"/>
                    <a:pt x="88" y="1"/>
                  </a:cubicBezTo>
                  <a:cubicBezTo>
                    <a:pt x="90" y="1"/>
                    <a:pt x="92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13" y="4"/>
                    <a:pt x="119" y="11"/>
                    <a:pt x="120" y="22"/>
                  </a:cubicBezTo>
                  <a:cubicBezTo>
                    <a:pt x="120" y="33"/>
                    <a:pt x="116" y="43"/>
                    <a:pt x="109" y="50"/>
                  </a:cubicBezTo>
                  <a:cubicBezTo>
                    <a:pt x="108" y="51"/>
                    <a:pt x="108" y="52"/>
                    <a:pt x="108" y="54"/>
                  </a:cubicBezTo>
                  <a:cubicBezTo>
                    <a:pt x="108" y="55"/>
                    <a:pt x="109" y="56"/>
                    <a:pt x="111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4" y="58"/>
                    <a:pt x="117" y="59"/>
                    <a:pt x="119" y="60"/>
                  </a:cubicBezTo>
                  <a:cubicBezTo>
                    <a:pt x="126" y="63"/>
                    <a:pt x="131" y="67"/>
                    <a:pt x="135" y="71"/>
                  </a:cubicBezTo>
                  <a:cubicBezTo>
                    <a:pt x="137" y="73"/>
                    <a:pt x="139" y="77"/>
                    <a:pt x="138" y="80"/>
                  </a:cubicBezTo>
                  <a:cubicBezTo>
                    <a:pt x="137" y="84"/>
                    <a:pt x="135" y="86"/>
                    <a:pt x="131" y="88"/>
                  </a:cubicBezTo>
                  <a:cubicBezTo>
                    <a:pt x="131" y="88"/>
                    <a:pt x="131" y="88"/>
                    <a:pt x="131" y="88"/>
                  </a:cubicBezTo>
                  <a:cubicBezTo>
                    <a:pt x="129" y="89"/>
                    <a:pt x="126" y="90"/>
                    <a:pt x="123" y="91"/>
                  </a:cubicBezTo>
                  <a:cubicBezTo>
                    <a:pt x="114" y="93"/>
                    <a:pt x="105" y="93"/>
                    <a:pt x="95" y="94"/>
                  </a:cubicBezTo>
                  <a:close/>
                  <a:moveTo>
                    <a:pt x="95" y="5"/>
                  </a:moveTo>
                  <a:cubicBezTo>
                    <a:pt x="93" y="5"/>
                    <a:pt x="91" y="6"/>
                    <a:pt x="89" y="6"/>
                  </a:cubicBezTo>
                  <a:cubicBezTo>
                    <a:pt x="80" y="8"/>
                    <a:pt x="75" y="14"/>
                    <a:pt x="75" y="22"/>
                  </a:cubicBezTo>
                  <a:cubicBezTo>
                    <a:pt x="75" y="32"/>
                    <a:pt x="77" y="40"/>
                    <a:pt x="84" y="47"/>
                  </a:cubicBezTo>
                  <a:cubicBezTo>
                    <a:pt x="86" y="49"/>
                    <a:pt x="87" y="52"/>
                    <a:pt x="87" y="55"/>
                  </a:cubicBezTo>
                  <a:cubicBezTo>
                    <a:pt x="86" y="58"/>
                    <a:pt x="84" y="60"/>
                    <a:pt x="80" y="61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7" y="63"/>
                    <a:pt x="75" y="64"/>
                    <a:pt x="73" y="64"/>
                  </a:cubicBezTo>
                  <a:cubicBezTo>
                    <a:pt x="66" y="68"/>
                    <a:pt x="61" y="71"/>
                    <a:pt x="58" y="74"/>
                  </a:cubicBezTo>
                  <a:cubicBezTo>
                    <a:pt x="56" y="76"/>
                    <a:pt x="56" y="77"/>
                    <a:pt x="56" y="79"/>
                  </a:cubicBezTo>
                  <a:cubicBezTo>
                    <a:pt x="56" y="81"/>
                    <a:pt x="58" y="82"/>
                    <a:pt x="60" y="84"/>
                  </a:cubicBezTo>
                  <a:cubicBezTo>
                    <a:pt x="62" y="85"/>
                    <a:pt x="65" y="85"/>
                    <a:pt x="67" y="86"/>
                  </a:cubicBezTo>
                  <a:cubicBezTo>
                    <a:pt x="76" y="88"/>
                    <a:pt x="84" y="88"/>
                    <a:pt x="95" y="89"/>
                  </a:cubicBezTo>
                  <a:cubicBezTo>
                    <a:pt x="105" y="88"/>
                    <a:pt x="114" y="88"/>
                    <a:pt x="122" y="86"/>
                  </a:cubicBezTo>
                  <a:cubicBezTo>
                    <a:pt x="125" y="85"/>
                    <a:pt x="127" y="85"/>
                    <a:pt x="129" y="84"/>
                  </a:cubicBezTo>
                  <a:cubicBezTo>
                    <a:pt x="131" y="83"/>
                    <a:pt x="133" y="81"/>
                    <a:pt x="133" y="79"/>
                  </a:cubicBezTo>
                  <a:cubicBezTo>
                    <a:pt x="133" y="77"/>
                    <a:pt x="133" y="75"/>
                    <a:pt x="132" y="74"/>
                  </a:cubicBezTo>
                  <a:cubicBezTo>
                    <a:pt x="128" y="71"/>
                    <a:pt x="123" y="68"/>
                    <a:pt x="117" y="64"/>
                  </a:cubicBezTo>
                  <a:cubicBezTo>
                    <a:pt x="115" y="64"/>
                    <a:pt x="113" y="63"/>
                    <a:pt x="111" y="62"/>
                  </a:cubicBezTo>
                  <a:cubicBezTo>
                    <a:pt x="109" y="61"/>
                    <a:pt x="109" y="61"/>
                    <a:pt x="109" y="61"/>
                  </a:cubicBezTo>
                  <a:cubicBezTo>
                    <a:pt x="106" y="60"/>
                    <a:pt x="103" y="58"/>
                    <a:pt x="103" y="55"/>
                  </a:cubicBezTo>
                  <a:cubicBezTo>
                    <a:pt x="102" y="52"/>
                    <a:pt x="103" y="49"/>
                    <a:pt x="105" y="47"/>
                  </a:cubicBezTo>
                  <a:cubicBezTo>
                    <a:pt x="112" y="40"/>
                    <a:pt x="115" y="32"/>
                    <a:pt x="114" y="22"/>
                  </a:cubicBezTo>
                  <a:cubicBezTo>
                    <a:pt x="114" y="14"/>
                    <a:pt x="110" y="8"/>
                    <a:pt x="100" y="6"/>
                  </a:cubicBezTo>
                  <a:cubicBezTo>
                    <a:pt x="98" y="6"/>
                    <a:pt x="96" y="5"/>
                    <a:pt x="95" y="5"/>
                  </a:cubicBezTo>
                  <a:close/>
                  <a:moveTo>
                    <a:pt x="130" y="86"/>
                  </a:moveTo>
                  <a:cubicBezTo>
                    <a:pt x="130" y="86"/>
                    <a:pt x="130" y="86"/>
                    <a:pt x="130" y="86"/>
                  </a:cubicBezTo>
                  <a:close/>
                  <a:moveTo>
                    <a:pt x="154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47" y="94"/>
                    <a:pt x="145" y="93"/>
                    <a:pt x="140" y="93"/>
                  </a:cubicBezTo>
                  <a:cubicBezTo>
                    <a:pt x="139" y="93"/>
                    <a:pt x="138" y="91"/>
                    <a:pt x="138" y="90"/>
                  </a:cubicBezTo>
                  <a:cubicBezTo>
                    <a:pt x="138" y="89"/>
                    <a:pt x="139" y="88"/>
                    <a:pt x="141" y="88"/>
                  </a:cubicBezTo>
                  <a:cubicBezTo>
                    <a:pt x="146" y="88"/>
                    <a:pt x="147" y="88"/>
                    <a:pt x="152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61" y="88"/>
                    <a:pt x="167" y="88"/>
                    <a:pt x="173" y="87"/>
                  </a:cubicBezTo>
                  <a:cubicBezTo>
                    <a:pt x="174" y="86"/>
                    <a:pt x="176" y="86"/>
                    <a:pt x="177" y="85"/>
                  </a:cubicBezTo>
                  <a:cubicBezTo>
                    <a:pt x="179" y="85"/>
                    <a:pt x="179" y="84"/>
                    <a:pt x="180" y="83"/>
                  </a:cubicBezTo>
                  <a:cubicBezTo>
                    <a:pt x="180" y="82"/>
                    <a:pt x="179" y="80"/>
                    <a:pt x="179" y="80"/>
                  </a:cubicBezTo>
                  <a:cubicBezTo>
                    <a:pt x="176" y="77"/>
                    <a:pt x="173" y="75"/>
                    <a:pt x="169" y="73"/>
                  </a:cubicBezTo>
                  <a:cubicBezTo>
                    <a:pt x="167" y="73"/>
                    <a:pt x="166" y="72"/>
                    <a:pt x="164" y="72"/>
                  </a:cubicBezTo>
                  <a:cubicBezTo>
                    <a:pt x="163" y="71"/>
                    <a:pt x="163" y="71"/>
                    <a:pt x="163" y="71"/>
                  </a:cubicBezTo>
                  <a:cubicBezTo>
                    <a:pt x="161" y="70"/>
                    <a:pt x="159" y="68"/>
                    <a:pt x="159" y="66"/>
                  </a:cubicBezTo>
                  <a:cubicBezTo>
                    <a:pt x="158" y="64"/>
                    <a:pt x="159" y="61"/>
                    <a:pt x="161" y="60"/>
                  </a:cubicBezTo>
                  <a:cubicBezTo>
                    <a:pt x="165" y="55"/>
                    <a:pt x="167" y="50"/>
                    <a:pt x="167" y="43"/>
                  </a:cubicBezTo>
                  <a:cubicBezTo>
                    <a:pt x="166" y="38"/>
                    <a:pt x="164" y="34"/>
                    <a:pt x="157" y="33"/>
                  </a:cubicBezTo>
                  <a:cubicBezTo>
                    <a:pt x="156" y="32"/>
                    <a:pt x="155" y="32"/>
                    <a:pt x="154" y="32"/>
                  </a:cubicBezTo>
                  <a:cubicBezTo>
                    <a:pt x="153" y="32"/>
                    <a:pt x="151" y="32"/>
                    <a:pt x="150" y="33"/>
                  </a:cubicBezTo>
                  <a:cubicBezTo>
                    <a:pt x="144" y="34"/>
                    <a:pt x="141" y="38"/>
                    <a:pt x="141" y="43"/>
                  </a:cubicBezTo>
                  <a:cubicBezTo>
                    <a:pt x="140" y="50"/>
                    <a:pt x="142" y="55"/>
                    <a:pt x="147" y="60"/>
                  </a:cubicBezTo>
                  <a:cubicBezTo>
                    <a:pt x="149" y="62"/>
                    <a:pt x="150" y="64"/>
                    <a:pt x="149" y="66"/>
                  </a:cubicBezTo>
                  <a:cubicBezTo>
                    <a:pt x="149" y="68"/>
                    <a:pt x="147" y="70"/>
                    <a:pt x="145" y="71"/>
                  </a:cubicBezTo>
                  <a:cubicBezTo>
                    <a:pt x="145" y="71"/>
                    <a:pt x="145" y="71"/>
                    <a:pt x="145" y="71"/>
                  </a:cubicBezTo>
                  <a:cubicBezTo>
                    <a:pt x="143" y="71"/>
                    <a:pt x="142" y="71"/>
                    <a:pt x="141" y="69"/>
                  </a:cubicBezTo>
                  <a:cubicBezTo>
                    <a:pt x="141" y="68"/>
                    <a:pt x="141" y="67"/>
                    <a:pt x="143" y="66"/>
                  </a:cubicBezTo>
                  <a:cubicBezTo>
                    <a:pt x="143" y="66"/>
                    <a:pt x="143" y="66"/>
                    <a:pt x="143" y="66"/>
                  </a:cubicBezTo>
                  <a:cubicBezTo>
                    <a:pt x="144" y="66"/>
                    <a:pt x="144" y="65"/>
                    <a:pt x="144" y="65"/>
                  </a:cubicBezTo>
                  <a:cubicBezTo>
                    <a:pt x="144" y="65"/>
                    <a:pt x="144" y="64"/>
                    <a:pt x="143" y="63"/>
                  </a:cubicBezTo>
                  <a:cubicBezTo>
                    <a:pt x="138" y="58"/>
                    <a:pt x="135" y="51"/>
                    <a:pt x="136" y="43"/>
                  </a:cubicBezTo>
                  <a:cubicBezTo>
                    <a:pt x="136" y="38"/>
                    <a:pt x="138" y="30"/>
                    <a:pt x="149" y="28"/>
                  </a:cubicBezTo>
                  <a:cubicBezTo>
                    <a:pt x="150" y="27"/>
                    <a:pt x="152" y="27"/>
                    <a:pt x="154" y="27"/>
                  </a:cubicBezTo>
                  <a:cubicBezTo>
                    <a:pt x="155" y="27"/>
                    <a:pt x="157" y="27"/>
                    <a:pt x="159" y="28"/>
                  </a:cubicBezTo>
                  <a:cubicBezTo>
                    <a:pt x="169" y="30"/>
                    <a:pt x="172" y="38"/>
                    <a:pt x="172" y="43"/>
                  </a:cubicBezTo>
                  <a:cubicBezTo>
                    <a:pt x="172" y="51"/>
                    <a:pt x="170" y="58"/>
                    <a:pt x="164" y="63"/>
                  </a:cubicBezTo>
                  <a:cubicBezTo>
                    <a:pt x="164" y="64"/>
                    <a:pt x="163" y="64"/>
                    <a:pt x="164" y="65"/>
                  </a:cubicBezTo>
                  <a:cubicBezTo>
                    <a:pt x="164" y="65"/>
                    <a:pt x="164" y="66"/>
                    <a:pt x="165" y="66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8" y="67"/>
                    <a:pt x="169" y="68"/>
                    <a:pt x="171" y="69"/>
                  </a:cubicBezTo>
                  <a:cubicBezTo>
                    <a:pt x="176" y="71"/>
                    <a:pt x="180" y="73"/>
                    <a:pt x="182" y="76"/>
                  </a:cubicBezTo>
                  <a:cubicBezTo>
                    <a:pt x="184" y="78"/>
                    <a:pt x="185" y="81"/>
                    <a:pt x="185" y="84"/>
                  </a:cubicBezTo>
                  <a:cubicBezTo>
                    <a:pt x="184" y="86"/>
                    <a:pt x="182" y="88"/>
                    <a:pt x="179" y="90"/>
                  </a:cubicBezTo>
                  <a:cubicBezTo>
                    <a:pt x="178" y="91"/>
                    <a:pt x="176" y="91"/>
                    <a:pt x="174" y="92"/>
                  </a:cubicBezTo>
                  <a:cubicBezTo>
                    <a:pt x="167" y="93"/>
                    <a:pt x="161" y="93"/>
                    <a:pt x="154" y="94"/>
                  </a:cubicBezTo>
                  <a:close/>
                  <a:moveTo>
                    <a:pt x="35" y="94"/>
                  </a:moveTo>
                  <a:cubicBezTo>
                    <a:pt x="27" y="93"/>
                    <a:pt x="20" y="93"/>
                    <a:pt x="13" y="92"/>
                  </a:cubicBezTo>
                  <a:cubicBezTo>
                    <a:pt x="11" y="91"/>
                    <a:pt x="9" y="90"/>
                    <a:pt x="7" y="89"/>
                  </a:cubicBezTo>
                  <a:cubicBezTo>
                    <a:pt x="4" y="88"/>
                    <a:pt x="1" y="85"/>
                    <a:pt x="1" y="83"/>
                  </a:cubicBezTo>
                  <a:cubicBezTo>
                    <a:pt x="0" y="80"/>
                    <a:pt x="1" y="77"/>
                    <a:pt x="4" y="75"/>
                  </a:cubicBezTo>
                  <a:cubicBezTo>
                    <a:pt x="7" y="72"/>
                    <a:pt x="11" y="69"/>
                    <a:pt x="16" y="66"/>
                  </a:cubicBezTo>
                  <a:cubicBezTo>
                    <a:pt x="18" y="66"/>
                    <a:pt x="20" y="65"/>
                    <a:pt x="21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4" y="64"/>
                    <a:pt x="24" y="63"/>
                    <a:pt x="25" y="62"/>
                  </a:cubicBezTo>
                  <a:cubicBezTo>
                    <a:pt x="25" y="61"/>
                    <a:pt x="24" y="60"/>
                    <a:pt x="24" y="60"/>
                  </a:cubicBezTo>
                  <a:cubicBezTo>
                    <a:pt x="18" y="54"/>
                    <a:pt x="15" y="47"/>
                    <a:pt x="16" y="38"/>
                  </a:cubicBezTo>
                  <a:cubicBezTo>
                    <a:pt x="16" y="32"/>
                    <a:pt x="18" y="24"/>
                    <a:pt x="30" y="21"/>
                  </a:cubicBezTo>
                  <a:cubicBezTo>
                    <a:pt x="32" y="21"/>
                    <a:pt x="33" y="21"/>
                    <a:pt x="35" y="21"/>
                  </a:cubicBezTo>
                  <a:cubicBezTo>
                    <a:pt x="37" y="21"/>
                    <a:pt x="39" y="21"/>
                    <a:pt x="41" y="21"/>
                  </a:cubicBezTo>
                  <a:cubicBezTo>
                    <a:pt x="52" y="24"/>
                    <a:pt x="55" y="32"/>
                    <a:pt x="55" y="38"/>
                  </a:cubicBezTo>
                  <a:cubicBezTo>
                    <a:pt x="55" y="47"/>
                    <a:pt x="53" y="54"/>
                    <a:pt x="47" y="60"/>
                  </a:cubicBezTo>
                  <a:cubicBezTo>
                    <a:pt x="46" y="60"/>
                    <a:pt x="46" y="61"/>
                    <a:pt x="46" y="62"/>
                  </a:cubicBezTo>
                  <a:cubicBezTo>
                    <a:pt x="46" y="63"/>
                    <a:pt x="47" y="64"/>
                    <a:pt x="48" y="64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50" y="65"/>
                    <a:pt x="51" y="66"/>
                    <a:pt x="51" y="68"/>
                  </a:cubicBezTo>
                  <a:cubicBezTo>
                    <a:pt x="50" y="69"/>
                    <a:pt x="49" y="70"/>
                    <a:pt x="47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3" y="68"/>
                    <a:pt x="41" y="66"/>
                    <a:pt x="41" y="63"/>
                  </a:cubicBezTo>
                  <a:cubicBezTo>
                    <a:pt x="40" y="61"/>
                    <a:pt x="41" y="58"/>
                    <a:pt x="43" y="56"/>
                  </a:cubicBezTo>
                  <a:cubicBezTo>
                    <a:pt x="48" y="52"/>
                    <a:pt x="50" y="46"/>
                    <a:pt x="50" y="38"/>
                  </a:cubicBezTo>
                  <a:cubicBezTo>
                    <a:pt x="50" y="32"/>
                    <a:pt x="46" y="28"/>
                    <a:pt x="39" y="26"/>
                  </a:cubicBezTo>
                  <a:cubicBezTo>
                    <a:pt x="38" y="26"/>
                    <a:pt x="37" y="26"/>
                    <a:pt x="35" y="26"/>
                  </a:cubicBezTo>
                  <a:cubicBezTo>
                    <a:pt x="34" y="26"/>
                    <a:pt x="33" y="26"/>
                    <a:pt x="31" y="26"/>
                  </a:cubicBezTo>
                  <a:cubicBezTo>
                    <a:pt x="24" y="28"/>
                    <a:pt x="21" y="32"/>
                    <a:pt x="21" y="38"/>
                  </a:cubicBezTo>
                  <a:cubicBezTo>
                    <a:pt x="20" y="46"/>
                    <a:pt x="23" y="52"/>
                    <a:pt x="27" y="56"/>
                  </a:cubicBezTo>
                  <a:cubicBezTo>
                    <a:pt x="29" y="58"/>
                    <a:pt x="30" y="61"/>
                    <a:pt x="30" y="63"/>
                  </a:cubicBezTo>
                  <a:cubicBezTo>
                    <a:pt x="29" y="66"/>
                    <a:pt x="27" y="68"/>
                    <a:pt x="24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2" y="70"/>
                    <a:pt x="20" y="70"/>
                    <a:pt x="19" y="71"/>
                  </a:cubicBezTo>
                  <a:cubicBezTo>
                    <a:pt x="14" y="73"/>
                    <a:pt x="10" y="76"/>
                    <a:pt x="7" y="79"/>
                  </a:cubicBezTo>
                  <a:cubicBezTo>
                    <a:pt x="6" y="80"/>
                    <a:pt x="6" y="81"/>
                    <a:pt x="6" y="82"/>
                  </a:cubicBezTo>
                  <a:cubicBezTo>
                    <a:pt x="6" y="83"/>
                    <a:pt x="7" y="84"/>
                    <a:pt x="9" y="85"/>
                  </a:cubicBezTo>
                  <a:cubicBezTo>
                    <a:pt x="11" y="86"/>
                    <a:pt x="12" y="86"/>
                    <a:pt x="14" y="87"/>
                  </a:cubicBezTo>
                  <a:cubicBezTo>
                    <a:pt x="21" y="88"/>
                    <a:pt x="27" y="88"/>
                    <a:pt x="35" y="89"/>
                  </a:cubicBezTo>
                  <a:cubicBezTo>
                    <a:pt x="40" y="88"/>
                    <a:pt x="44" y="88"/>
                    <a:pt x="48" y="88"/>
                  </a:cubicBezTo>
                  <a:cubicBezTo>
                    <a:pt x="49" y="88"/>
                    <a:pt x="50" y="89"/>
                    <a:pt x="50" y="90"/>
                  </a:cubicBezTo>
                  <a:cubicBezTo>
                    <a:pt x="51" y="92"/>
                    <a:pt x="50" y="93"/>
                    <a:pt x="48" y="93"/>
                  </a:cubicBezTo>
                  <a:cubicBezTo>
                    <a:pt x="44" y="93"/>
                    <a:pt x="40" y="94"/>
                    <a:pt x="35" y="9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CCC23E3-3415-D349-8682-CD4CE9FE9ADA}"/>
              </a:ext>
            </a:extLst>
          </p:cNvPr>
          <p:cNvGrpSpPr/>
          <p:nvPr/>
        </p:nvGrpSpPr>
        <p:grpSpPr>
          <a:xfrm>
            <a:off x="7862887" y="4799012"/>
            <a:ext cx="939800" cy="936625"/>
            <a:chOff x="7862887" y="4799012"/>
            <a:chExt cx="939800" cy="936625"/>
          </a:xfrm>
        </p:grpSpPr>
        <p:sp>
          <p:nvSpPr>
            <p:cNvPr id="1556" name="Google Shape;1556;p56"/>
            <p:cNvSpPr/>
            <p:nvPr/>
          </p:nvSpPr>
          <p:spPr>
            <a:xfrm>
              <a:off x="7862887" y="4799012"/>
              <a:ext cx="939800" cy="936625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56"/>
            <p:cNvSpPr/>
            <p:nvPr/>
          </p:nvSpPr>
          <p:spPr>
            <a:xfrm>
              <a:off x="8047037" y="4997450"/>
              <a:ext cx="569912" cy="498475"/>
            </a:xfrm>
            <a:custGeom>
              <a:avLst/>
              <a:gdLst/>
              <a:ahLst/>
              <a:cxnLst/>
              <a:rect l="l" t="t" r="r" b="b"/>
              <a:pathLst>
                <a:path w="138" h="121" extrusionOk="0">
                  <a:moveTo>
                    <a:pt x="122" y="121"/>
                  </a:moveTo>
                  <a:cubicBezTo>
                    <a:pt x="16" y="121"/>
                    <a:pt x="16" y="121"/>
                    <a:pt x="16" y="121"/>
                  </a:cubicBezTo>
                  <a:cubicBezTo>
                    <a:pt x="7" y="121"/>
                    <a:pt x="0" y="114"/>
                    <a:pt x="0" y="10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7"/>
                    <a:pt x="1" y="75"/>
                    <a:pt x="3" y="75"/>
                  </a:cubicBezTo>
                  <a:cubicBezTo>
                    <a:pt x="4" y="75"/>
                    <a:pt x="6" y="77"/>
                    <a:pt x="6" y="78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10"/>
                    <a:pt x="10" y="115"/>
                    <a:pt x="16" y="115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8" y="115"/>
                    <a:pt x="132" y="110"/>
                    <a:pt x="132" y="105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2" y="77"/>
                    <a:pt x="134" y="76"/>
                    <a:pt x="135" y="76"/>
                  </a:cubicBezTo>
                  <a:cubicBezTo>
                    <a:pt x="137" y="76"/>
                    <a:pt x="138" y="77"/>
                    <a:pt x="138" y="79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8" y="114"/>
                    <a:pt x="131" y="121"/>
                    <a:pt x="122" y="121"/>
                  </a:cubicBezTo>
                  <a:close/>
                  <a:moveTo>
                    <a:pt x="75" y="87"/>
                  </a:moveTo>
                  <a:cubicBezTo>
                    <a:pt x="63" y="87"/>
                    <a:pt x="63" y="87"/>
                    <a:pt x="63" y="87"/>
                  </a:cubicBezTo>
                  <a:cubicBezTo>
                    <a:pt x="59" y="87"/>
                    <a:pt x="56" y="83"/>
                    <a:pt x="56" y="78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6" y="60"/>
                    <a:pt x="59" y="56"/>
                    <a:pt x="63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9" y="56"/>
                    <a:pt x="83" y="60"/>
                    <a:pt x="83" y="65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3" y="83"/>
                    <a:pt x="79" y="87"/>
                    <a:pt x="75" y="87"/>
                  </a:cubicBezTo>
                  <a:close/>
                  <a:moveTo>
                    <a:pt x="63" y="62"/>
                  </a:moveTo>
                  <a:cubicBezTo>
                    <a:pt x="63" y="62"/>
                    <a:pt x="62" y="63"/>
                    <a:pt x="62" y="65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9"/>
                    <a:pt x="63" y="81"/>
                    <a:pt x="63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6" y="81"/>
                    <a:pt x="76" y="79"/>
                    <a:pt x="76" y="78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3"/>
                    <a:pt x="76" y="62"/>
                    <a:pt x="75" y="62"/>
                  </a:cubicBezTo>
                  <a:lnTo>
                    <a:pt x="63" y="62"/>
                  </a:lnTo>
                  <a:close/>
                  <a:moveTo>
                    <a:pt x="122" y="74"/>
                  </a:moveTo>
                  <a:cubicBezTo>
                    <a:pt x="91" y="74"/>
                    <a:pt x="91" y="74"/>
                    <a:pt x="91" y="74"/>
                  </a:cubicBezTo>
                  <a:cubicBezTo>
                    <a:pt x="89" y="74"/>
                    <a:pt x="88" y="73"/>
                    <a:pt x="88" y="71"/>
                  </a:cubicBezTo>
                  <a:cubicBezTo>
                    <a:pt x="88" y="70"/>
                    <a:pt x="89" y="68"/>
                    <a:pt x="91" y="68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28" y="68"/>
                    <a:pt x="132" y="64"/>
                    <a:pt x="132" y="58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2" y="32"/>
                    <a:pt x="128" y="28"/>
                    <a:pt x="12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0" y="28"/>
                    <a:pt x="6" y="32"/>
                    <a:pt x="6" y="3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64"/>
                    <a:pt x="10" y="68"/>
                    <a:pt x="16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9" y="68"/>
                    <a:pt x="50" y="70"/>
                    <a:pt x="50" y="71"/>
                  </a:cubicBezTo>
                  <a:cubicBezTo>
                    <a:pt x="50" y="73"/>
                    <a:pt x="49" y="74"/>
                    <a:pt x="47" y="74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7" y="74"/>
                    <a:pt x="0" y="67"/>
                    <a:pt x="0" y="5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9"/>
                    <a:pt x="7" y="22"/>
                    <a:pt x="16" y="2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31" y="22"/>
                    <a:pt x="138" y="29"/>
                    <a:pt x="138" y="38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38" y="62"/>
                    <a:pt x="138" y="62"/>
                  </a:cubicBezTo>
                  <a:cubicBezTo>
                    <a:pt x="136" y="69"/>
                    <a:pt x="130" y="74"/>
                    <a:pt x="122" y="74"/>
                  </a:cubicBezTo>
                  <a:close/>
                  <a:moveTo>
                    <a:pt x="92" y="17"/>
                  </a:moveTo>
                  <a:cubicBezTo>
                    <a:pt x="90" y="17"/>
                    <a:pt x="89" y="15"/>
                    <a:pt x="89" y="13"/>
                  </a:cubicBezTo>
                  <a:cubicBezTo>
                    <a:pt x="89" y="10"/>
                    <a:pt x="85" y="6"/>
                    <a:pt x="81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3" y="6"/>
                    <a:pt x="49" y="10"/>
                    <a:pt x="49" y="13"/>
                  </a:cubicBezTo>
                  <a:cubicBezTo>
                    <a:pt x="49" y="15"/>
                    <a:pt x="48" y="17"/>
                    <a:pt x="46" y="17"/>
                  </a:cubicBezTo>
                  <a:cubicBezTo>
                    <a:pt x="44" y="17"/>
                    <a:pt x="43" y="15"/>
                    <a:pt x="43" y="13"/>
                  </a:cubicBezTo>
                  <a:cubicBezTo>
                    <a:pt x="43" y="6"/>
                    <a:pt x="49" y="0"/>
                    <a:pt x="57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9" y="0"/>
                    <a:pt x="95" y="6"/>
                    <a:pt x="95" y="13"/>
                  </a:cubicBezTo>
                  <a:cubicBezTo>
                    <a:pt x="95" y="15"/>
                    <a:pt x="94" y="17"/>
                    <a:pt x="92" y="17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F87775C-B03E-374A-9244-5387221D9785}"/>
              </a:ext>
            </a:extLst>
          </p:cNvPr>
          <p:cNvGrpSpPr/>
          <p:nvPr/>
        </p:nvGrpSpPr>
        <p:grpSpPr>
          <a:xfrm>
            <a:off x="719137" y="1177925"/>
            <a:ext cx="936625" cy="936625"/>
            <a:chOff x="719137" y="1177925"/>
            <a:chExt cx="936625" cy="936625"/>
          </a:xfrm>
        </p:grpSpPr>
        <p:sp>
          <p:nvSpPr>
            <p:cNvPr id="1554" name="Google Shape;1554;p56"/>
            <p:cNvSpPr/>
            <p:nvPr/>
          </p:nvSpPr>
          <p:spPr>
            <a:xfrm>
              <a:off x="719137" y="1177925"/>
              <a:ext cx="936625" cy="936625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56"/>
            <p:cNvSpPr/>
            <p:nvPr/>
          </p:nvSpPr>
          <p:spPr>
            <a:xfrm>
              <a:off x="909637" y="1314450"/>
              <a:ext cx="573087" cy="666750"/>
            </a:xfrm>
            <a:custGeom>
              <a:avLst/>
              <a:gdLst/>
              <a:ahLst/>
              <a:cxnLst/>
              <a:rect l="l" t="t" r="r" b="b"/>
              <a:pathLst>
                <a:path w="139" h="162" extrusionOk="0">
                  <a:moveTo>
                    <a:pt x="80" y="162"/>
                  </a:moveTo>
                  <a:cubicBezTo>
                    <a:pt x="57" y="162"/>
                    <a:pt x="57" y="162"/>
                    <a:pt x="57" y="162"/>
                  </a:cubicBezTo>
                  <a:cubicBezTo>
                    <a:pt x="56" y="162"/>
                    <a:pt x="54" y="160"/>
                    <a:pt x="54" y="159"/>
                  </a:cubicBezTo>
                  <a:cubicBezTo>
                    <a:pt x="54" y="157"/>
                    <a:pt x="56" y="155"/>
                    <a:pt x="57" y="155"/>
                  </a:cubicBezTo>
                  <a:cubicBezTo>
                    <a:pt x="80" y="155"/>
                    <a:pt x="80" y="155"/>
                    <a:pt x="80" y="155"/>
                  </a:cubicBezTo>
                  <a:cubicBezTo>
                    <a:pt x="81" y="155"/>
                    <a:pt x="83" y="157"/>
                    <a:pt x="83" y="159"/>
                  </a:cubicBezTo>
                  <a:cubicBezTo>
                    <a:pt x="83" y="160"/>
                    <a:pt x="81" y="162"/>
                    <a:pt x="80" y="162"/>
                  </a:cubicBezTo>
                  <a:close/>
                  <a:moveTo>
                    <a:pt x="86" y="151"/>
                  </a:moveTo>
                  <a:cubicBezTo>
                    <a:pt x="51" y="151"/>
                    <a:pt x="51" y="151"/>
                    <a:pt x="51" y="151"/>
                  </a:cubicBezTo>
                  <a:cubicBezTo>
                    <a:pt x="49" y="151"/>
                    <a:pt x="48" y="150"/>
                    <a:pt x="48" y="148"/>
                  </a:cubicBezTo>
                  <a:cubicBezTo>
                    <a:pt x="48" y="146"/>
                    <a:pt x="49" y="145"/>
                    <a:pt x="51" y="145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8" y="145"/>
                    <a:pt x="89" y="146"/>
                    <a:pt x="89" y="148"/>
                  </a:cubicBezTo>
                  <a:cubicBezTo>
                    <a:pt x="89" y="150"/>
                    <a:pt x="88" y="151"/>
                    <a:pt x="86" y="151"/>
                  </a:cubicBezTo>
                  <a:close/>
                  <a:moveTo>
                    <a:pt x="68" y="140"/>
                  </a:moveTo>
                  <a:cubicBezTo>
                    <a:pt x="62" y="140"/>
                    <a:pt x="55" y="140"/>
                    <a:pt x="55" y="140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49" y="140"/>
                    <a:pt x="46" y="138"/>
                    <a:pt x="45" y="132"/>
                  </a:cubicBezTo>
                  <a:cubicBezTo>
                    <a:pt x="44" y="130"/>
                    <a:pt x="44" y="127"/>
                    <a:pt x="44" y="125"/>
                  </a:cubicBezTo>
                  <a:cubicBezTo>
                    <a:pt x="44" y="122"/>
                    <a:pt x="44" y="119"/>
                    <a:pt x="42" y="117"/>
                  </a:cubicBezTo>
                  <a:cubicBezTo>
                    <a:pt x="38" y="108"/>
                    <a:pt x="34" y="102"/>
                    <a:pt x="30" y="93"/>
                  </a:cubicBezTo>
                  <a:cubicBezTo>
                    <a:pt x="25" y="85"/>
                    <a:pt x="21" y="72"/>
                    <a:pt x="24" y="60"/>
                  </a:cubicBezTo>
                  <a:cubicBezTo>
                    <a:pt x="28" y="44"/>
                    <a:pt x="44" y="29"/>
                    <a:pt x="68" y="29"/>
                  </a:cubicBezTo>
                  <a:cubicBezTo>
                    <a:pt x="92" y="29"/>
                    <a:pt x="108" y="44"/>
                    <a:pt x="112" y="60"/>
                  </a:cubicBezTo>
                  <a:cubicBezTo>
                    <a:pt x="116" y="72"/>
                    <a:pt x="111" y="85"/>
                    <a:pt x="106" y="93"/>
                  </a:cubicBezTo>
                  <a:cubicBezTo>
                    <a:pt x="102" y="102"/>
                    <a:pt x="99" y="108"/>
                    <a:pt x="94" y="117"/>
                  </a:cubicBezTo>
                  <a:cubicBezTo>
                    <a:pt x="93" y="119"/>
                    <a:pt x="92" y="122"/>
                    <a:pt x="92" y="125"/>
                  </a:cubicBezTo>
                  <a:cubicBezTo>
                    <a:pt x="92" y="127"/>
                    <a:pt x="92" y="130"/>
                    <a:pt x="92" y="132"/>
                  </a:cubicBezTo>
                  <a:cubicBezTo>
                    <a:pt x="90" y="138"/>
                    <a:pt x="88" y="140"/>
                    <a:pt x="81" y="140"/>
                  </a:cubicBezTo>
                  <a:cubicBezTo>
                    <a:pt x="81" y="140"/>
                    <a:pt x="75" y="140"/>
                    <a:pt x="68" y="140"/>
                  </a:cubicBezTo>
                  <a:close/>
                  <a:moveTo>
                    <a:pt x="55" y="134"/>
                  </a:moveTo>
                  <a:cubicBezTo>
                    <a:pt x="56" y="134"/>
                    <a:pt x="81" y="134"/>
                    <a:pt x="81" y="134"/>
                  </a:cubicBezTo>
                  <a:cubicBezTo>
                    <a:pt x="85" y="134"/>
                    <a:pt x="85" y="133"/>
                    <a:pt x="86" y="131"/>
                  </a:cubicBezTo>
                  <a:cubicBezTo>
                    <a:pt x="86" y="129"/>
                    <a:pt x="86" y="127"/>
                    <a:pt x="86" y="125"/>
                  </a:cubicBezTo>
                  <a:cubicBezTo>
                    <a:pt x="86" y="121"/>
                    <a:pt x="87" y="117"/>
                    <a:pt x="89" y="114"/>
                  </a:cubicBezTo>
                  <a:cubicBezTo>
                    <a:pt x="93" y="105"/>
                    <a:pt x="96" y="99"/>
                    <a:pt x="101" y="91"/>
                  </a:cubicBezTo>
                  <a:cubicBezTo>
                    <a:pt x="104" y="84"/>
                    <a:pt x="109" y="72"/>
                    <a:pt x="107" y="61"/>
                  </a:cubicBezTo>
                  <a:cubicBezTo>
                    <a:pt x="103" y="48"/>
                    <a:pt x="89" y="35"/>
                    <a:pt x="68" y="35"/>
                  </a:cubicBezTo>
                  <a:cubicBezTo>
                    <a:pt x="48" y="35"/>
                    <a:pt x="33" y="48"/>
                    <a:pt x="30" y="61"/>
                  </a:cubicBezTo>
                  <a:cubicBezTo>
                    <a:pt x="27" y="72"/>
                    <a:pt x="32" y="84"/>
                    <a:pt x="35" y="91"/>
                  </a:cubicBezTo>
                  <a:cubicBezTo>
                    <a:pt x="40" y="99"/>
                    <a:pt x="43" y="105"/>
                    <a:pt x="48" y="114"/>
                  </a:cubicBezTo>
                  <a:cubicBezTo>
                    <a:pt x="50" y="117"/>
                    <a:pt x="50" y="121"/>
                    <a:pt x="50" y="125"/>
                  </a:cubicBezTo>
                  <a:cubicBezTo>
                    <a:pt x="50" y="127"/>
                    <a:pt x="50" y="129"/>
                    <a:pt x="50" y="131"/>
                  </a:cubicBezTo>
                  <a:cubicBezTo>
                    <a:pt x="51" y="133"/>
                    <a:pt x="51" y="134"/>
                    <a:pt x="55" y="134"/>
                  </a:cubicBezTo>
                  <a:cubicBezTo>
                    <a:pt x="55" y="134"/>
                    <a:pt x="55" y="134"/>
                    <a:pt x="55" y="134"/>
                  </a:cubicBezTo>
                  <a:close/>
                  <a:moveTo>
                    <a:pt x="15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2" y="74"/>
                    <a:pt x="0" y="73"/>
                    <a:pt x="0" y="71"/>
                  </a:cubicBezTo>
                  <a:cubicBezTo>
                    <a:pt x="0" y="69"/>
                    <a:pt x="2" y="68"/>
                    <a:pt x="3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8"/>
                    <a:pt x="18" y="69"/>
                    <a:pt x="18" y="71"/>
                  </a:cubicBezTo>
                  <a:cubicBezTo>
                    <a:pt x="18" y="73"/>
                    <a:pt x="17" y="74"/>
                    <a:pt x="15" y="74"/>
                  </a:cubicBezTo>
                  <a:close/>
                  <a:moveTo>
                    <a:pt x="136" y="72"/>
                  </a:moveTo>
                  <a:cubicBezTo>
                    <a:pt x="121" y="72"/>
                    <a:pt x="121" y="72"/>
                    <a:pt x="121" y="72"/>
                  </a:cubicBezTo>
                  <a:cubicBezTo>
                    <a:pt x="120" y="72"/>
                    <a:pt x="118" y="70"/>
                    <a:pt x="118" y="69"/>
                  </a:cubicBezTo>
                  <a:cubicBezTo>
                    <a:pt x="118" y="67"/>
                    <a:pt x="120" y="66"/>
                    <a:pt x="121" y="66"/>
                  </a:cubicBezTo>
                  <a:cubicBezTo>
                    <a:pt x="136" y="66"/>
                    <a:pt x="136" y="66"/>
                    <a:pt x="136" y="66"/>
                  </a:cubicBezTo>
                  <a:cubicBezTo>
                    <a:pt x="137" y="66"/>
                    <a:pt x="139" y="67"/>
                    <a:pt x="139" y="69"/>
                  </a:cubicBezTo>
                  <a:cubicBezTo>
                    <a:pt x="139" y="70"/>
                    <a:pt x="137" y="72"/>
                    <a:pt x="136" y="72"/>
                  </a:cubicBezTo>
                  <a:close/>
                  <a:moveTo>
                    <a:pt x="41" y="69"/>
                  </a:moveTo>
                  <a:cubicBezTo>
                    <a:pt x="41" y="69"/>
                    <a:pt x="40" y="69"/>
                    <a:pt x="40" y="69"/>
                  </a:cubicBezTo>
                  <a:cubicBezTo>
                    <a:pt x="39" y="69"/>
                    <a:pt x="38" y="67"/>
                    <a:pt x="38" y="66"/>
                  </a:cubicBezTo>
                  <a:cubicBezTo>
                    <a:pt x="41" y="54"/>
                    <a:pt x="53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1" y="43"/>
                    <a:pt x="73" y="45"/>
                    <a:pt x="73" y="46"/>
                  </a:cubicBezTo>
                  <a:cubicBezTo>
                    <a:pt x="73" y="48"/>
                    <a:pt x="71" y="49"/>
                    <a:pt x="70" y="49"/>
                  </a:cubicBezTo>
                  <a:cubicBezTo>
                    <a:pt x="56" y="49"/>
                    <a:pt x="46" y="58"/>
                    <a:pt x="44" y="67"/>
                  </a:cubicBezTo>
                  <a:cubicBezTo>
                    <a:pt x="44" y="68"/>
                    <a:pt x="42" y="69"/>
                    <a:pt x="41" y="69"/>
                  </a:cubicBezTo>
                  <a:close/>
                  <a:moveTo>
                    <a:pt x="107" y="36"/>
                  </a:moveTo>
                  <a:cubicBezTo>
                    <a:pt x="106" y="36"/>
                    <a:pt x="105" y="36"/>
                    <a:pt x="105" y="35"/>
                  </a:cubicBezTo>
                  <a:cubicBezTo>
                    <a:pt x="103" y="34"/>
                    <a:pt x="103" y="32"/>
                    <a:pt x="105" y="3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6" y="20"/>
                    <a:pt x="118" y="20"/>
                    <a:pt x="119" y="21"/>
                  </a:cubicBezTo>
                  <a:cubicBezTo>
                    <a:pt x="120" y="22"/>
                    <a:pt x="120" y="24"/>
                    <a:pt x="119" y="25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8" y="36"/>
                    <a:pt x="108" y="36"/>
                    <a:pt x="107" y="36"/>
                  </a:cubicBezTo>
                  <a:close/>
                  <a:moveTo>
                    <a:pt x="30" y="36"/>
                  </a:moveTo>
                  <a:cubicBezTo>
                    <a:pt x="29" y="36"/>
                    <a:pt x="29" y="36"/>
                    <a:pt x="28" y="3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4"/>
                    <a:pt x="17" y="22"/>
                    <a:pt x="18" y="21"/>
                  </a:cubicBezTo>
                  <a:cubicBezTo>
                    <a:pt x="19" y="20"/>
                    <a:pt x="21" y="20"/>
                    <a:pt x="22" y="2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4" y="32"/>
                    <a:pt x="34" y="34"/>
                    <a:pt x="32" y="35"/>
                  </a:cubicBezTo>
                  <a:cubicBezTo>
                    <a:pt x="32" y="36"/>
                    <a:pt x="31" y="36"/>
                    <a:pt x="30" y="36"/>
                  </a:cubicBezTo>
                  <a:close/>
                  <a:moveTo>
                    <a:pt x="68" y="23"/>
                  </a:moveTo>
                  <a:cubicBezTo>
                    <a:pt x="66" y="23"/>
                    <a:pt x="65" y="21"/>
                    <a:pt x="65" y="20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"/>
                    <a:pt x="66" y="0"/>
                    <a:pt x="68" y="0"/>
                  </a:cubicBezTo>
                  <a:cubicBezTo>
                    <a:pt x="70" y="0"/>
                    <a:pt x="71" y="1"/>
                    <a:pt x="71" y="3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1"/>
                    <a:pt x="70" y="23"/>
                    <a:pt x="68" y="23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BB3D77D-7203-8C40-97D2-BBF4E8286E92}"/>
              </a:ext>
            </a:extLst>
          </p:cNvPr>
          <p:cNvGrpSpPr/>
          <p:nvPr/>
        </p:nvGrpSpPr>
        <p:grpSpPr>
          <a:xfrm>
            <a:off x="9296400" y="1181100"/>
            <a:ext cx="936625" cy="936625"/>
            <a:chOff x="9296400" y="1181100"/>
            <a:chExt cx="936625" cy="936625"/>
          </a:xfrm>
        </p:grpSpPr>
        <p:sp>
          <p:nvSpPr>
            <p:cNvPr id="1557" name="Google Shape;1557;p56"/>
            <p:cNvSpPr/>
            <p:nvPr/>
          </p:nvSpPr>
          <p:spPr>
            <a:xfrm>
              <a:off x="9296400" y="1181100"/>
              <a:ext cx="936625" cy="936625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56"/>
            <p:cNvSpPr/>
            <p:nvPr/>
          </p:nvSpPr>
          <p:spPr>
            <a:xfrm>
              <a:off x="9474200" y="1387475"/>
              <a:ext cx="581025" cy="523875"/>
            </a:xfrm>
            <a:custGeom>
              <a:avLst/>
              <a:gdLst/>
              <a:ahLst/>
              <a:cxnLst/>
              <a:rect l="l" t="t" r="r" b="b"/>
              <a:pathLst>
                <a:path w="141" h="127" extrusionOk="0">
                  <a:moveTo>
                    <a:pt x="30" y="57"/>
                  </a:moveTo>
                  <a:cubicBezTo>
                    <a:pt x="26" y="57"/>
                    <a:pt x="23" y="61"/>
                    <a:pt x="23" y="65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102"/>
                    <a:pt x="26" y="105"/>
                    <a:pt x="30" y="105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43" y="105"/>
                    <a:pt x="46" y="102"/>
                    <a:pt x="46" y="98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1"/>
                    <a:pt x="43" y="57"/>
                    <a:pt x="38" y="57"/>
                  </a:cubicBezTo>
                  <a:lnTo>
                    <a:pt x="30" y="57"/>
                  </a:lnTo>
                  <a:close/>
                  <a:moveTo>
                    <a:pt x="40" y="65"/>
                  </a:moveTo>
                  <a:cubicBezTo>
                    <a:pt x="40" y="98"/>
                    <a:pt x="40" y="98"/>
                    <a:pt x="40" y="98"/>
                  </a:cubicBezTo>
                  <a:cubicBezTo>
                    <a:pt x="40" y="99"/>
                    <a:pt x="39" y="99"/>
                    <a:pt x="38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9" y="99"/>
                    <a:pt x="29" y="99"/>
                    <a:pt x="29" y="98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4"/>
                    <a:pt x="29" y="63"/>
                    <a:pt x="30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9" y="63"/>
                    <a:pt x="40" y="64"/>
                    <a:pt x="40" y="65"/>
                  </a:cubicBezTo>
                  <a:close/>
                  <a:moveTo>
                    <a:pt x="59" y="46"/>
                  </a:moveTo>
                  <a:cubicBezTo>
                    <a:pt x="55" y="46"/>
                    <a:pt x="51" y="49"/>
                    <a:pt x="51" y="54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1" y="102"/>
                    <a:pt x="55" y="105"/>
                    <a:pt x="59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71" y="105"/>
                    <a:pt x="75" y="102"/>
                    <a:pt x="75" y="98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49"/>
                    <a:pt x="71" y="46"/>
                    <a:pt x="67" y="46"/>
                  </a:cubicBezTo>
                  <a:lnTo>
                    <a:pt x="59" y="46"/>
                  </a:lnTo>
                  <a:close/>
                  <a:moveTo>
                    <a:pt x="69" y="54"/>
                  </a:moveTo>
                  <a:cubicBezTo>
                    <a:pt x="69" y="98"/>
                    <a:pt x="69" y="98"/>
                    <a:pt x="69" y="98"/>
                  </a:cubicBezTo>
                  <a:cubicBezTo>
                    <a:pt x="69" y="99"/>
                    <a:pt x="68" y="99"/>
                    <a:pt x="67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8" y="99"/>
                    <a:pt x="57" y="99"/>
                    <a:pt x="57" y="98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7" y="53"/>
                    <a:pt x="58" y="52"/>
                    <a:pt x="59" y="5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8" y="52"/>
                    <a:pt x="69" y="53"/>
                    <a:pt x="69" y="54"/>
                  </a:cubicBezTo>
                  <a:close/>
                  <a:moveTo>
                    <a:pt x="88" y="36"/>
                  </a:moveTo>
                  <a:cubicBezTo>
                    <a:pt x="84" y="36"/>
                    <a:pt x="80" y="39"/>
                    <a:pt x="80" y="4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102"/>
                    <a:pt x="84" y="105"/>
                    <a:pt x="88" y="105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100" y="105"/>
                    <a:pt x="104" y="102"/>
                    <a:pt x="104" y="98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39"/>
                    <a:pt x="100" y="36"/>
                    <a:pt x="96" y="36"/>
                  </a:cubicBezTo>
                  <a:lnTo>
                    <a:pt x="88" y="36"/>
                  </a:lnTo>
                  <a:close/>
                  <a:moveTo>
                    <a:pt x="98" y="44"/>
                  </a:moveTo>
                  <a:cubicBezTo>
                    <a:pt x="98" y="98"/>
                    <a:pt x="98" y="98"/>
                    <a:pt x="98" y="98"/>
                  </a:cubicBezTo>
                  <a:cubicBezTo>
                    <a:pt x="98" y="99"/>
                    <a:pt x="97" y="99"/>
                    <a:pt x="96" y="99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7" y="99"/>
                    <a:pt x="86" y="99"/>
                    <a:pt x="86" y="9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7" y="42"/>
                    <a:pt x="88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8" y="43"/>
                    <a:pt x="98" y="44"/>
                  </a:cubicBezTo>
                  <a:close/>
                  <a:moveTo>
                    <a:pt x="109" y="34"/>
                  </a:moveTo>
                  <a:cubicBezTo>
                    <a:pt x="109" y="98"/>
                    <a:pt x="109" y="98"/>
                    <a:pt x="109" y="98"/>
                  </a:cubicBezTo>
                  <a:cubicBezTo>
                    <a:pt x="109" y="102"/>
                    <a:pt x="112" y="105"/>
                    <a:pt x="117" y="105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29" y="105"/>
                    <a:pt x="132" y="102"/>
                    <a:pt x="132" y="98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29"/>
                    <a:pt x="129" y="26"/>
                    <a:pt x="125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2" y="26"/>
                    <a:pt x="109" y="29"/>
                    <a:pt x="109" y="34"/>
                  </a:cubicBezTo>
                  <a:close/>
                  <a:moveTo>
                    <a:pt x="126" y="34"/>
                  </a:moveTo>
                  <a:cubicBezTo>
                    <a:pt x="126" y="98"/>
                    <a:pt x="126" y="98"/>
                    <a:pt x="126" y="98"/>
                  </a:cubicBezTo>
                  <a:cubicBezTo>
                    <a:pt x="126" y="99"/>
                    <a:pt x="126" y="99"/>
                    <a:pt x="125" y="99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116" y="99"/>
                    <a:pt x="115" y="99"/>
                    <a:pt x="115" y="98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3"/>
                    <a:pt x="116" y="32"/>
                    <a:pt x="117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6" y="32"/>
                    <a:pt x="126" y="33"/>
                    <a:pt x="126" y="34"/>
                  </a:cubicBezTo>
                  <a:close/>
                  <a:moveTo>
                    <a:pt x="73" y="25"/>
                  </a:moveTo>
                  <a:cubicBezTo>
                    <a:pt x="92" y="18"/>
                    <a:pt x="110" y="7"/>
                    <a:pt x="110" y="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0" y="14"/>
                    <a:pt x="93" y="24"/>
                    <a:pt x="75" y="31"/>
                  </a:cubicBezTo>
                  <a:cubicBezTo>
                    <a:pt x="54" y="39"/>
                    <a:pt x="27" y="44"/>
                    <a:pt x="27" y="44"/>
                  </a:cubicBezTo>
                  <a:cubicBezTo>
                    <a:pt x="27" y="44"/>
                    <a:pt x="27" y="44"/>
                    <a:pt x="26" y="44"/>
                  </a:cubicBezTo>
                  <a:cubicBezTo>
                    <a:pt x="25" y="44"/>
                    <a:pt x="24" y="43"/>
                    <a:pt x="24" y="42"/>
                  </a:cubicBezTo>
                  <a:cubicBezTo>
                    <a:pt x="23" y="40"/>
                    <a:pt x="24" y="39"/>
                    <a:pt x="26" y="38"/>
                  </a:cubicBezTo>
                  <a:cubicBezTo>
                    <a:pt x="26" y="38"/>
                    <a:pt x="52" y="33"/>
                    <a:pt x="73" y="25"/>
                  </a:cubicBezTo>
                  <a:close/>
                  <a:moveTo>
                    <a:pt x="141" y="116"/>
                  </a:moveTo>
                  <a:cubicBezTo>
                    <a:pt x="137" y="122"/>
                    <a:pt x="137" y="122"/>
                    <a:pt x="137" y="122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0" y="119"/>
                    <a:pt x="9" y="118"/>
                    <a:pt x="9" y="1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32" y="106"/>
                    <a:pt x="132" y="106"/>
                    <a:pt x="132" y="106"/>
                  </a:cubicBezTo>
                  <a:cubicBezTo>
                    <a:pt x="137" y="111"/>
                    <a:pt x="137" y="111"/>
                    <a:pt x="137" y="111"/>
                  </a:cubicBezTo>
                  <a:lnTo>
                    <a:pt x="141" y="116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05D1525-7C25-F04D-AD5F-BA8BBEA66E34}"/>
              </a:ext>
            </a:extLst>
          </p:cNvPr>
          <p:cNvGrpSpPr/>
          <p:nvPr/>
        </p:nvGrpSpPr>
        <p:grpSpPr>
          <a:xfrm>
            <a:off x="10721975" y="4799012"/>
            <a:ext cx="939800" cy="941387"/>
            <a:chOff x="10721975" y="4799012"/>
            <a:chExt cx="939800" cy="941387"/>
          </a:xfrm>
        </p:grpSpPr>
        <p:sp>
          <p:nvSpPr>
            <p:cNvPr id="1558" name="Google Shape;1558;p56"/>
            <p:cNvSpPr/>
            <p:nvPr/>
          </p:nvSpPr>
          <p:spPr>
            <a:xfrm>
              <a:off x="10721975" y="4799012"/>
              <a:ext cx="939800" cy="941387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56"/>
            <p:cNvSpPr/>
            <p:nvPr/>
          </p:nvSpPr>
          <p:spPr>
            <a:xfrm>
              <a:off x="10990262" y="4981575"/>
              <a:ext cx="400050" cy="581025"/>
            </a:xfrm>
            <a:custGeom>
              <a:avLst/>
              <a:gdLst/>
              <a:ahLst/>
              <a:cxnLst/>
              <a:rect l="l" t="t" r="r" b="b"/>
              <a:pathLst>
                <a:path w="97" h="141" extrusionOk="0">
                  <a:moveTo>
                    <a:pt x="52" y="5"/>
                  </a:moveTo>
                  <a:cubicBezTo>
                    <a:pt x="53" y="5"/>
                    <a:pt x="53" y="5"/>
                    <a:pt x="54" y="5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73" y="24"/>
                    <a:pt x="84" y="32"/>
                    <a:pt x="85" y="35"/>
                  </a:cubicBezTo>
                  <a:cubicBezTo>
                    <a:pt x="85" y="36"/>
                    <a:pt x="83" y="39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0" y="41"/>
                    <a:pt x="79" y="42"/>
                    <a:pt x="78" y="42"/>
                  </a:cubicBezTo>
                  <a:cubicBezTo>
                    <a:pt x="78" y="42"/>
                    <a:pt x="77" y="42"/>
                    <a:pt x="75" y="41"/>
                  </a:cubicBezTo>
                  <a:cubicBezTo>
                    <a:pt x="73" y="40"/>
                    <a:pt x="61" y="30"/>
                    <a:pt x="47" y="30"/>
                  </a:cubicBezTo>
                  <a:cubicBezTo>
                    <a:pt x="26" y="30"/>
                    <a:pt x="18" y="38"/>
                    <a:pt x="18" y="46"/>
                  </a:cubicBezTo>
                  <a:cubicBezTo>
                    <a:pt x="18" y="55"/>
                    <a:pt x="29" y="58"/>
                    <a:pt x="44" y="62"/>
                  </a:cubicBezTo>
                  <a:cubicBezTo>
                    <a:pt x="47" y="63"/>
                    <a:pt x="59" y="66"/>
                    <a:pt x="62" y="67"/>
                  </a:cubicBezTo>
                  <a:cubicBezTo>
                    <a:pt x="81" y="71"/>
                    <a:pt x="92" y="81"/>
                    <a:pt x="92" y="94"/>
                  </a:cubicBezTo>
                  <a:cubicBezTo>
                    <a:pt x="92" y="108"/>
                    <a:pt x="79" y="118"/>
                    <a:pt x="58" y="120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4" y="125"/>
                    <a:pt x="54" y="125"/>
                    <a:pt x="54" y="125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3" y="136"/>
                    <a:pt x="53" y="136"/>
                    <a:pt x="52" y="136"/>
                  </a:cubicBezTo>
                  <a:cubicBezTo>
                    <a:pt x="45" y="136"/>
                    <a:pt x="45" y="136"/>
                    <a:pt x="45" y="136"/>
                  </a:cubicBezTo>
                  <a:cubicBezTo>
                    <a:pt x="44" y="136"/>
                    <a:pt x="43" y="136"/>
                    <a:pt x="43" y="135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22" y="116"/>
                    <a:pt x="9" y="108"/>
                    <a:pt x="9" y="106"/>
                  </a:cubicBezTo>
                  <a:cubicBezTo>
                    <a:pt x="9" y="104"/>
                    <a:pt x="10" y="101"/>
                    <a:pt x="11" y="101"/>
                  </a:cubicBezTo>
                  <a:cubicBezTo>
                    <a:pt x="12" y="99"/>
                    <a:pt x="13" y="98"/>
                    <a:pt x="15" y="98"/>
                  </a:cubicBezTo>
                  <a:cubicBezTo>
                    <a:pt x="15" y="98"/>
                    <a:pt x="16" y="98"/>
                    <a:pt x="17" y="99"/>
                  </a:cubicBezTo>
                  <a:cubicBezTo>
                    <a:pt x="18" y="100"/>
                    <a:pt x="36" y="110"/>
                    <a:pt x="50" y="110"/>
                  </a:cubicBezTo>
                  <a:cubicBezTo>
                    <a:pt x="76" y="110"/>
                    <a:pt x="78" y="99"/>
                    <a:pt x="78" y="94"/>
                  </a:cubicBezTo>
                  <a:cubicBezTo>
                    <a:pt x="78" y="90"/>
                    <a:pt x="76" y="81"/>
                    <a:pt x="57" y="77"/>
                  </a:cubicBezTo>
                  <a:cubicBezTo>
                    <a:pt x="55" y="76"/>
                    <a:pt x="40" y="73"/>
                    <a:pt x="38" y="72"/>
                  </a:cubicBezTo>
                  <a:cubicBezTo>
                    <a:pt x="14" y="66"/>
                    <a:pt x="5" y="59"/>
                    <a:pt x="5" y="46"/>
                  </a:cubicBezTo>
                  <a:cubicBezTo>
                    <a:pt x="5" y="33"/>
                    <a:pt x="18" y="23"/>
                    <a:pt x="39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4" y="5"/>
                    <a:pt x="45" y="5"/>
                  </a:cubicBezTo>
                  <a:cubicBezTo>
                    <a:pt x="52" y="5"/>
                    <a:pt x="52" y="5"/>
                    <a:pt x="52" y="5"/>
                  </a:cubicBezTo>
                  <a:moveTo>
                    <a:pt x="52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1" y="0"/>
                    <a:pt x="38" y="2"/>
                    <a:pt x="38" y="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13" y="18"/>
                    <a:pt x="0" y="31"/>
                    <a:pt x="0" y="46"/>
                  </a:cubicBezTo>
                  <a:cubicBezTo>
                    <a:pt x="0" y="65"/>
                    <a:pt x="17" y="72"/>
                    <a:pt x="36" y="77"/>
                  </a:cubicBezTo>
                  <a:cubicBezTo>
                    <a:pt x="39" y="77"/>
                    <a:pt x="54" y="81"/>
                    <a:pt x="56" y="82"/>
                  </a:cubicBezTo>
                  <a:cubicBezTo>
                    <a:pt x="71" y="85"/>
                    <a:pt x="74" y="90"/>
                    <a:pt x="74" y="94"/>
                  </a:cubicBezTo>
                  <a:cubicBezTo>
                    <a:pt x="74" y="100"/>
                    <a:pt x="67" y="106"/>
                    <a:pt x="50" y="106"/>
                  </a:cubicBezTo>
                  <a:cubicBezTo>
                    <a:pt x="37" y="106"/>
                    <a:pt x="20" y="95"/>
                    <a:pt x="20" y="95"/>
                  </a:cubicBezTo>
                  <a:cubicBezTo>
                    <a:pt x="18" y="94"/>
                    <a:pt x="16" y="93"/>
                    <a:pt x="15" y="93"/>
                  </a:cubicBezTo>
                  <a:cubicBezTo>
                    <a:pt x="12" y="93"/>
                    <a:pt x="9" y="95"/>
                    <a:pt x="7" y="97"/>
                  </a:cubicBezTo>
                  <a:cubicBezTo>
                    <a:pt x="7" y="97"/>
                    <a:pt x="4" y="101"/>
                    <a:pt x="4" y="106"/>
                  </a:cubicBezTo>
                  <a:cubicBezTo>
                    <a:pt x="4" y="112"/>
                    <a:pt x="22" y="121"/>
                    <a:pt x="38" y="124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8" y="139"/>
                    <a:pt x="41" y="141"/>
                    <a:pt x="45" y="141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56" y="141"/>
                    <a:pt x="58" y="139"/>
                    <a:pt x="58" y="136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85" y="122"/>
                    <a:pt x="97" y="108"/>
                    <a:pt x="97" y="94"/>
                  </a:cubicBezTo>
                  <a:cubicBezTo>
                    <a:pt x="97" y="79"/>
                    <a:pt x="85" y="67"/>
                    <a:pt x="63" y="62"/>
                  </a:cubicBezTo>
                  <a:cubicBezTo>
                    <a:pt x="60" y="61"/>
                    <a:pt x="48" y="58"/>
                    <a:pt x="46" y="58"/>
                  </a:cubicBezTo>
                  <a:cubicBezTo>
                    <a:pt x="28" y="53"/>
                    <a:pt x="23" y="50"/>
                    <a:pt x="23" y="46"/>
                  </a:cubicBezTo>
                  <a:cubicBezTo>
                    <a:pt x="23" y="41"/>
                    <a:pt x="30" y="35"/>
                    <a:pt x="47" y="35"/>
                  </a:cubicBezTo>
                  <a:cubicBezTo>
                    <a:pt x="60" y="35"/>
                    <a:pt x="72" y="45"/>
                    <a:pt x="72" y="45"/>
                  </a:cubicBezTo>
                  <a:cubicBezTo>
                    <a:pt x="74" y="46"/>
                    <a:pt x="76" y="47"/>
                    <a:pt x="78" y="47"/>
                  </a:cubicBezTo>
                  <a:cubicBezTo>
                    <a:pt x="80" y="47"/>
                    <a:pt x="82" y="46"/>
                    <a:pt x="84" y="44"/>
                  </a:cubicBezTo>
                  <a:cubicBezTo>
                    <a:pt x="84" y="44"/>
                    <a:pt x="89" y="39"/>
                    <a:pt x="89" y="35"/>
                  </a:cubicBezTo>
                  <a:cubicBezTo>
                    <a:pt x="89" y="29"/>
                    <a:pt x="74" y="20"/>
                    <a:pt x="58" y="16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2"/>
                    <a:pt x="56" y="0"/>
                    <a:pt x="52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ACE092A-3644-4248-8774-DEB92DDB016E}"/>
              </a:ext>
            </a:extLst>
          </p:cNvPr>
          <p:cNvGrpSpPr/>
          <p:nvPr/>
        </p:nvGrpSpPr>
        <p:grpSpPr>
          <a:xfrm>
            <a:off x="6435725" y="1177925"/>
            <a:ext cx="936625" cy="936625"/>
            <a:chOff x="6435725" y="1177925"/>
            <a:chExt cx="936625" cy="936625"/>
          </a:xfrm>
        </p:grpSpPr>
        <p:sp>
          <p:nvSpPr>
            <p:cNvPr id="1553" name="Google Shape;1553;p56"/>
            <p:cNvSpPr/>
            <p:nvPr/>
          </p:nvSpPr>
          <p:spPr>
            <a:xfrm>
              <a:off x="6435725" y="1177925"/>
              <a:ext cx="936625" cy="936625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56"/>
            <p:cNvSpPr/>
            <p:nvPr/>
          </p:nvSpPr>
          <p:spPr>
            <a:xfrm>
              <a:off x="6605587" y="1358900"/>
              <a:ext cx="601662" cy="581025"/>
            </a:xfrm>
            <a:custGeom>
              <a:avLst/>
              <a:gdLst/>
              <a:ahLst/>
              <a:cxnLst/>
              <a:rect l="l" t="t" r="r" b="b"/>
              <a:pathLst>
                <a:path w="146" h="141" extrusionOk="0">
                  <a:moveTo>
                    <a:pt x="63" y="14"/>
                  </a:moveTo>
                  <a:cubicBezTo>
                    <a:pt x="65" y="14"/>
                    <a:pt x="66" y="15"/>
                    <a:pt x="66" y="17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5"/>
                    <a:pt x="71" y="80"/>
                    <a:pt x="77" y="80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30" y="80"/>
                    <a:pt x="130" y="80"/>
                    <a:pt x="131" y="81"/>
                  </a:cubicBezTo>
                  <a:cubicBezTo>
                    <a:pt x="132" y="81"/>
                    <a:pt x="132" y="82"/>
                    <a:pt x="132" y="83"/>
                  </a:cubicBezTo>
                  <a:cubicBezTo>
                    <a:pt x="127" y="114"/>
                    <a:pt x="101" y="136"/>
                    <a:pt x="71" y="136"/>
                  </a:cubicBezTo>
                  <a:cubicBezTo>
                    <a:pt x="68" y="136"/>
                    <a:pt x="66" y="136"/>
                    <a:pt x="64" y="136"/>
                  </a:cubicBezTo>
                  <a:cubicBezTo>
                    <a:pt x="35" y="133"/>
                    <a:pt x="13" y="110"/>
                    <a:pt x="9" y="82"/>
                  </a:cubicBezTo>
                  <a:cubicBezTo>
                    <a:pt x="6" y="48"/>
                    <a:pt x="29" y="18"/>
                    <a:pt x="62" y="14"/>
                  </a:cubicBezTo>
                  <a:cubicBezTo>
                    <a:pt x="62" y="14"/>
                    <a:pt x="62" y="14"/>
                    <a:pt x="63" y="14"/>
                  </a:cubicBezTo>
                  <a:moveTo>
                    <a:pt x="63" y="9"/>
                  </a:moveTo>
                  <a:cubicBezTo>
                    <a:pt x="62" y="9"/>
                    <a:pt x="62" y="9"/>
                    <a:pt x="61" y="9"/>
                  </a:cubicBezTo>
                  <a:cubicBezTo>
                    <a:pt x="27" y="14"/>
                    <a:pt x="0" y="46"/>
                    <a:pt x="5" y="82"/>
                  </a:cubicBezTo>
                  <a:cubicBezTo>
                    <a:pt x="8" y="113"/>
                    <a:pt x="33" y="138"/>
                    <a:pt x="63" y="141"/>
                  </a:cubicBezTo>
                  <a:cubicBezTo>
                    <a:pt x="66" y="141"/>
                    <a:pt x="68" y="141"/>
                    <a:pt x="71" y="141"/>
                  </a:cubicBezTo>
                  <a:cubicBezTo>
                    <a:pt x="104" y="141"/>
                    <a:pt x="132" y="116"/>
                    <a:pt x="136" y="84"/>
                  </a:cubicBezTo>
                  <a:cubicBezTo>
                    <a:pt x="137" y="79"/>
                    <a:pt x="134" y="75"/>
                    <a:pt x="129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3" y="75"/>
                    <a:pt x="71" y="72"/>
                    <a:pt x="71" y="69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2"/>
                    <a:pt x="67" y="9"/>
                    <a:pt x="63" y="9"/>
                  </a:cubicBezTo>
                  <a:close/>
                  <a:moveTo>
                    <a:pt x="88" y="4"/>
                  </a:moveTo>
                  <a:cubicBezTo>
                    <a:pt x="88" y="4"/>
                    <a:pt x="88" y="4"/>
                    <a:pt x="88" y="4"/>
                  </a:cubicBezTo>
                  <a:cubicBezTo>
                    <a:pt x="116" y="8"/>
                    <a:pt x="137" y="30"/>
                    <a:pt x="141" y="57"/>
                  </a:cubicBezTo>
                  <a:cubicBezTo>
                    <a:pt x="141" y="58"/>
                    <a:pt x="141" y="59"/>
                    <a:pt x="140" y="60"/>
                  </a:cubicBezTo>
                  <a:cubicBezTo>
                    <a:pt x="140" y="60"/>
                    <a:pt x="139" y="61"/>
                    <a:pt x="138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6"/>
                    <a:pt x="86" y="4"/>
                    <a:pt x="88" y="4"/>
                  </a:cubicBezTo>
                  <a:moveTo>
                    <a:pt x="88" y="0"/>
                  </a:moveTo>
                  <a:cubicBezTo>
                    <a:pt x="83" y="0"/>
                    <a:pt x="80" y="3"/>
                    <a:pt x="80" y="8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0" y="64"/>
                    <a:pt x="81" y="66"/>
                    <a:pt x="83" y="6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43" y="66"/>
                    <a:pt x="146" y="61"/>
                    <a:pt x="146" y="57"/>
                  </a:cubicBezTo>
                  <a:cubicBezTo>
                    <a:pt x="142" y="27"/>
                    <a:pt x="118" y="4"/>
                    <a:pt x="89" y="0"/>
                  </a:cubicBezTo>
                  <a:cubicBezTo>
                    <a:pt x="88" y="0"/>
                    <a:pt x="88" y="0"/>
                    <a:pt x="8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8EAA47B-4259-0E49-9090-1FD682003FFD}"/>
              </a:ext>
            </a:extLst>
          </p:cNvPr>
          <p:cNvGrpSpPr/>
          <p:nvPr/>
        </p:nvGrpSpPr>
        <p:grpSpPr>
          <a:xfrm>
            <a:off x="4787900" y="900112"/>
            <a:ext cx="1389062" cy="1368425"/>
            <a:chOff x="4787900" y="900112"/>
            <a:chExt cx="1389062" cy="1368425"/>
          </a:xfrm>
        </p:grpSpPr>
        <p:sp>
          <p:nvSpPr>
            <p:cNvPr id="1572" name="Google Shape;1572;p56"/>
            <p:cNvSpPr txBox="1"/>
            <p:nvPr/>
          </p:nvSpPr>
          <p:spPr>
            <a:xfrm>
              <a:off x="5022850" y="900112"/>
              <a:ext cx="1154112" cy="52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2700"/>
                <a:buFont typeface="Montserrat"/>
                <a:buNone/>
              </a:pPr>
              <a:r>
                <a:rPr lang="en-US" sz="27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2000</a:t>
              </a:r>
              <a:endParaRPr/>
            </a:p>
          </p:txBody>
        </p:sp>
        <p:sp>
          <p:nvSpPr>
            <p:cNvPr id="1584" name="Google Shape;1584;p56"/>
            <p:cNvSpPr txBox="1"/>
            <p:nvPr/>
          </p:nvSpPr>
          <p:spPr>
            <a:xfrm>
              <a:off x="4787900" y="1314450"/>
              <a:ext cx="1265237" cy="954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CB5CC98-54EA-6E45-9262-0801CEC784E2}"/>
              </a:ext>
            </a:extLst>
          </p:cNvPr>
          <p:cNvGrpSpPr/>
          <p:nvPr/>
        </p:nvGrpSpPr>
        <p:grpSpPr>
          <a:xfrm>
            <a:off x="7707312" y="900112"/>
            <a:ext cx="1312862" cy="1368425"/>
            <a:chOff x="7707312" y="900112"/>
            <a:chExt cx="1312862" cy="1368425"/>
          </a:xfrm>
        </p:grpSpPr>
        <p:sp>
          <p:nvSpPr>
            <p:cNvPr id="1573" name="Google Shape;1573;p56"/>
            <p:cNvSpPr txBox="1"/>
            <p:nvPr/>
          </p:nvSpPr>
          <p:spPr>
            <a:xfrm>
              <a:off x="7891462" y="900112"/>
              <a:ext cx="1128712" cy="52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2700"/>
                <a:buFont typeface="Montserrat"/>
                <a:buNone/>
              </a:pPr>
              <a:r>
                <a:rPr lang="en-US" sz="27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2009</a:t>
              </a:r>
              <a:endParaRPr/>
            </a:p>
          </p:txBody>
        </p:sp>
        <p:sp>
          <p:nvSpPr>
            <p:cNvPr id="1585" name="Google Shape;1585;p56"/>
            <p:cNvSpPr txBox="1"/>
            <p:nvPr/>
          </p:nvSpPr>
          <p:spPr>
            <a:xfrm>
              <a:off x="7707312" y="1314450"/>
              <a:ext cx="1265237" cy="954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B69E956-E341-C344-B28F-F5B200B81894}"/>
              </a:ext>
            </a:extLst>
          </p:cNvPr>
          <p:cNvGrpSpPr/>
          <p:nvPr/>
        </p:nvGrpSpPr>
        <p:grpSpPr>
          <a:xfrm>
            <a:off x="10504487" y="900112"/>
            <a:ext cx="1323975" cy="1368425"/>
            <a:chOff x="10504487" y="900112"/>
            <a:chExt cx="1323975" cy="1368425"/>
          </a:xfrm>
        </p:grpSpPr>
        <p:sp>
          <p:nvSpPr>
            <p:cNvPr id="1575" name="Google Shape;1575;p56"/>
            <p:cNvSpPr txBox="1"/>
            <p:nvPr/>
          </p:nvSpPr>
          <p:spPr>
            <a:xfrm>
              <a:off x="10801350" y="900112"/>
              <a:ext cx="1027112" cy="52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2700"/>
                <a:buFont typeface="Montserrat"/>
                <a:buNone/>
              </a:pPr>
              <a:r>
                <a:rPr lang="en-US" sz="27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2018</a:t>
              </a:r>
              <a:endParaRPr/>
            </a:p>
          </p:txBody>
        </p:sp>
        <p:sp>
          <p:nvSpPr>
            <p:cNvPr id="1586" name="Google Shape;1586;p56"/>
            <p:cNvSpPr txBox="1"/>
            <p:nvPr/>
          </p:nvSpPr>
          <p:spPr>
            <a:xfrm>
              <a:off x="10504487" y="1314450"/>
              <a:ext cx="1265237" cy="954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0BF4FB6-A01B-0C40-8976-8DEC5424A58E}"/>
              </a:ext>
            </a:extLst>
          </p:cNvPr>
          <p:cNvGrpSpPr/>
          <p:nvPr/>
        </p:nvGrpSpPr>
        <p:grpSpPr>
          <a:xfrm>
            <a:off x="595312" y="4489450"/>
            <a:ext cx="1265237" cy="1368424"/>
            <a:chOff x="595312" y="4489450"/>
            <a:chExt cx="1265237" cy="1368424"/>
          </a:xfrm>
        </p:grpSpPr>
        <p:sp>
          <p:nvSpPr>
            <p:cNvPr id="1568" name="Google Shape;1568;p56"/>
            <p:cNvSpPr txBox="1"/>
            <p:nvPr/>
          </p:nvSpPr>
          <p:spPr>
            <a:xfrm>
              <a:off x="806450" y="4489450"/>
              <a:ext cx="1009650" cy="52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2700"/>
                <a:buFont typeface="Montserrat"/>
                <a:buNone/>
              </a:pPr>
              <a:r>
                <a:rPr lang="en-US" sz="27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1986</a:t>
              </a:r>
              <a:endParaRPr/>
            </a:p>
          </p:txBody>
        </p:sp>
        <p:sp>
          <p:nvSpPr>
            <p:cNvPr id="1587" name="Google Shape;1587;p56"/>
            <p:cNvSpPr txBox="1"/>
            <p:nvPr/>
          </p:nvSpPr>
          <p:spPr>
            <a:xfrm>
              <a:off x="595312" y="4903787"/>
              <a:ext cx="1265237" cy="954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B7D8C9C-9AE8-9D4B-954C-E308948FFACA}"/>
              </a:ext>
            </a:extLst>
          </p:cNvPr>
          <p:cNvGrpSpPr/>
          <p:nvPr/>
        </p:nvGrpSpPr>
        <p:grpSpPr>
          <a:xfrm>
            <a:off x="3392487" y="4489450"/>
            <a:ext cx="1271587" cy="1368424"/>
            <a:chOff x="3392487" y="4489450"/>
            <a:chExt cx="1271587" cy="1368424"/>
          </a:xfrm>
        </p:grpSpPr>
        <p:sp>
          <p:nvSpPr>
            <p:cNvPr id="1569" name="Google Shape;1569;p56"/>
            <p:cNvSpPr txBox="1"/>
            <p:nvPr/>
          </p:nvSpPr>
          <p:spPr>
            <a:xfrm>
              <a:off x="3675062" y="4489450"/>
              <a:ext cx="989012" cy="52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2700"/>
                <a:buFont typeface="Montserrat"/>
                <a:buNone/>
              </a:pPr>
              <a:r>
                <a:rPr lang="en-US" sz="27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1995</a:t>
              </a:r>
              <a:endParaRPr/>
            </a:p>
          </p:txBody>
        </p:sp>
        <p:sp>
          <p:nvSpPr>
            <p:cNvPr id="1588" name="Google Shape;1588;p56"/>
            <p:cNvSpPr txBox="1"/>
            <p:nvPr/>
          </p:nvSpPr>
          <p:spPr>
            <a:xfrm>
              <a:off x="3392487" y="4903787"/>
              <a:ext cx="1265237" cy="954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275202B-196D-6049-9D30-628AD6385DB9}"/>
              </a:ext>
            </a:extLst>
          </p:cNvPr>
          <p:cNvGrpSpPr/>
          <p:nvPr/>
        </p:nvGrpSpPr>
        <p:grpSpPr>
          <a:xfrm>
            <a:off x="6311900" y="4489450"/>
            <a:ext cx="1274762" cy="1368424"/>
            <a:chOff x="6311900" y="4489450"/>
            <a:chExt cx="1274762" cy="1368424"/>
          </a:xfrm>
        </p:grpSpPr>
        <p:sp>
          <p:nvSpPr>
            <p:cNvPr id="1570" name="Google Shape;1570;p56"/>
            <p:cNvSpPr txBox="1"/>
            <p:nvPr/>
          </p:nvSpPr>
          <p:spPr>
            <a:xfrm>
              <a:off x="6473825" y="4489450"/>
              <a:ext cx="1112837" cy="52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2700"/>
                <a:buFont typeface="Montserrat"/>
                <a:buNone/>
              </a:pPr>
              <a:r>
                <a:rPr lang="en-US" sz="2700" b="0" i="0" u="none" dirty="0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2004</a:t>
              </a:r>
              <a:endParaRPr dirty="0"/>
            </a:p>
          </p:txBody>
        </p:sp>
        <p:sp>
          <p:nvSpPr>
            <p:cNvPr id="1589" name="Google Shape;1589;p56"/>
            <p:cNvSpPr txBox="1"/>
            <p:nvPr/>
          </p:nvSpPr>
          <p:spPr>
            <a:xfrm>
              <a:off x="6311900" y="4903787"/>
              <a:ext cx="1265237" cy="954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22E0BC4-4603-8A44-AABF-97FD7C7757EA}"/>
              </a:ext>
            </a:extLst>
          </p:cNvPr>
          <p:cNvGrpSpPr/>
          <p:nvPr/>
        </p:nvGrpSpPr>
        <p:grpSpPr>
          <a:xfrm>
            <a:off x="9109075" y="4494212"/>
            <a:ext cx="1276349" cy="1363662"/>
            <a:chOff x="9109075" y="4494212"/>
            <a:chExt cx="1276349" cy="1363662"/>
          </a:xfrm>
        </p:grpSpPr>
        <p:sp>
          <p:nvSpPr>
            <p:cNvPr id="1574" name="Google Shape;1574;p56"/>
            <p:cNvSpPr txBox="1"/>
            <p:nvPr/>
          </p:nvSpPr>
          <p:spPr>
            <a:xfrm>
              <a:off x="9383712" y="4494212"/>
              <a:ext cx="1001712" cy="52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2700"/>
                <a:buFont typeface="Montserrat"/>
                <a:buNone/>
              </a:pPr>
              <a:r>
                <a:rPr lang="en-US" sz="2700" b="0" i="0" u="none" dirty="0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2014</a:t>
              </a:r>
              <a:endParaRPr dirty="0"/>
            </a:p>
          </p:txBody>
        </p:sp>
        <p:sp>
          <p:nvSpPr>
            <p:cNvPr id="1590" name="Google Shape;1590;p56"/>
            <p:cNvSpPr txBox="1"/>
            <p:nvPr/>
          </p:nvSpPr>
          <p:spPr>
            <a:xfrm>
              <a:off x="9109075" y="4903787"/>
              <a:ext cx="1265237" cy="954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5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15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5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5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15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15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9" dur="500"/>
                                            <p:tgtEl>
                                              <p:spTgt spid="15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8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15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60" grpId="0" animBg="1"/>
          <p:bldP spid="1561" grpId="0" animBg="1"/>
          <p:bldP spid="1562" grpId="0" animBg="1"/>
          <p:bldP spid="1563" grpId="0" animBg="1"/>
          <p:bldP spid="1564" grpId="0" animBg="1"/>
          <p:bldP spid="1565" grpId="0" animBg="1"/>
          <p:bldP spid="1566" grpId="0" animBg="1"/>
          <p:bldP spid="156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5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15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5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5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15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15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9" dur="500"/>
                                            <p:tgtEl>
                                              <p:spTgt spid="15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8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15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60" grpId="0" animBg="1"/>
          <p:bldP spid="1561" grpId="0" animBg="1"/>
          <p:bldP spid="1562" grpId="0" animBg="1"/>
          <p:bldP spid="1563" grpId="0" animBg="1"/>
          <p:bldP spid="1564" grpId="0" animBg="1"/>
          <p:bldP spid="1565" grpId="0" animBg="1"/>
          <p:bldP spid="1566" grpId="0" animBg="1"/>
          <p:bldP spid="1567" grpId="0" animBg="1"/>
        </p:bldLst>
      </p:timing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57"/>
          <p:cNvSpPr/>
          <p:nvPr/>
        </p:nvSpPr>
        <p:spPr>
          <a:xfrm>
            <a:off x="501650" y="3138487"/>
            <a:ext cx="1543050" cy="425450"/>
          </a:xfrm>
          <a:custGeom>
            <a:avLst/>
            <a:gdLst/>
            <a:ahLst/>
            <a:cxnLst/>
            <a:rect l="l" t="t" r="r" b="b"/>
            <a:pathLst>
              <a:path w="334" h="92" extrusionOk="0">
                <a:moveTo>
                  <a:pt x="329" y="30"/>
                </a:moveTo>
                <a:cubicBezTo>
                  <a:pt x="194" y="30"/>
                  <a:pt x="194" y="30"/>
                  <a:pt x="194" y="30"/>
                </a:cubicBezTo>
                <a:cubicBezTo>
                  <a:pt x="181" y="15"/>
                  <a:pt x="181" y="15"/>
                  <a:pt x="181" y="15"/>
                </a:cubicBezTo>
                <a:cubicBezTo>
                  <a:pt x="167" y="0"/>
                  <a:pt x="167" y="0"/>
                  <a:pt x="167" y="0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40" y="30"/>
                  <a:pt x="140" y="30"/>
                  <a:pt x="140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14" y="30"/>
                  <a:pt x="0" y="44"/>
                  <a:pt x="0" y="61"/>
                </a:cubicBezTo>
                <a:cubicBezTo>
                  <a:pt x="0" y="78"/>
                  <a:pt x="14" y="92"/>
                  <a:pt x="31" y="92"/>
                </a:cubicBezTo>
                <a:cubicBezTo>
                  <a:pt x="329" y="92"/>
                  <a:pt x="329" y="92"/>
                  <a:pt x="329" y="92"/>
                </a:cubicBezTo>
                <a:cubicBezTo>
                  <a:pt x="332" y="92"/>
                  <a:pt x="334" y="90"/>
                  <a:pt x="334" y="87"/>
                </a:cubicBezTo>
                <a:cubicBezTo>
                  <a:pt x="334" y="36"/>
                  <a:pt x="334" y="36"/>
                  <a:pt x="334" y="36"/>
                </a:cubicBezTo>
                <a:cubicBezTo>
                  <a:pt x="334" y="33"/>
                  <a:pt x="332" y="30"/>
                  <a:pt x="329" y="30"/>
                </a:cubicBezTo>
                <a:close/>
              </a:path>
            </a:pathLst>
          </a:custGeom>
          <a:solidFill>
            <a:srgbClr val="00BD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4" name="Google Shape;1604;p57"/>
          <p:cNvSpPr/>
          <p:nvPr/>
        </p:nvSpPr>
        <p:spPr>
          <a:xfrm>
            <a:off x="3717925" y="3138487"/>
            <a:ext cx="1543050" cy="425450"/>
          </a:xfrm>
          <a:custGeom>
            <a:avLst/>
            <a:gdLst/>
            <a:ahLst/>
            <a:cxnLst/>
            <a:rect l="l" t="t" r="r" b="b"/>
            <a:pathLst>
              <a:path w="334" h="92" extrusionOk="0">
                <a:moveTo>
                  <a:pt x="329" y="30"/>
                </a:moveTo>
                <a:cubicBezTo>
                  <a:pt x="194" y="30"/>
                  <a:pt x="194" y="30"/>
                  <a:pt x="194" y="30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67" y="0"/>
                  <a:pt x="167" y="0"/>
                  <a:pt x="167" y="0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40" y="30"/>
                  <a:pt x="140" y="30"/>
                  <a:pt x="140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2" y="30"/>
                  <a:pt x="0" y="33"/>
                  <a:pt x="0" y="36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90"/>
                  <a:pt x="2" y="92"/>
                  <a:pt x="5" y="92"/>
                </a:cubicBezTo>
                <a:cubicBezTo>
                  <a:pt x="329" y="92"/>
                  <a:pt x="329" y="92"/>
                  <a:pt x="329" y="92"/>
                </a:cubicBezTo>
                <a:cubicBezTo>
                  <a:pt x="332" y="92"/>
                  <a:pt x="334" y="90"/>
                  <a:pt x="334" y="87"/>
                </a:cubicBezTo>
                <a:cubicBezTo>
                  <a:pt x="334" y="36"/>
                  <a:pt x="334" y="36"/>
                  <a:pt x="334" y="36"/>
                </a:cubicBezTo>
                <a:cubicBezTo>
                  <a:pt x="334" y="33"/>
                  <a:pt x="332" y="30"/>
                  <a:pt x="329" y="30"/>
                </a:cubicBezTo>
                <a:close/>
              </a:path>
            </a:pathLst>
          </a:custGeom>
          <a:solidFill>
            <a:srgbClr val="00BD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5" name="Google Shape;1605;p57"/>
          <p:cNvSpPr/>
          <p:nvPr/>
        </p:nvSpPr>
        <p:spPr>
          <a:xfrm>
            <a:off x="6934200" y="3138487"/>
            <a:ext cx="1543050" cy="425450"/>
          </a:xfrm>
          <a:custGeom>
            <a:avLst/>
            <a:gdLst/>
            <a:ahLst/>
            <a:cxnLst/>
            <a:rect l="l" t="t" r="r" b="b"/>
            <a:pathLst>
              <a:path w="334" h="92" extrusionOk="0">
                <a:moveTo>
                  <a:pt x="329" y="30"/>
                </a:moveTo>
                <a:cubicBezTo>
                  <a:pt x="194" y="30"/>
                  <a:pt x="194" y="30"/>
                  <a:pt x="194" y="30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67" y="0"/>
                  <a:pt x="167" y="0"/>
                  <a:pt x="167" y="0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40" y="30"/>
                  <a:pt x="140" y="30"/>
                  <a:pt x="140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2" y="30"/>
                  <a:pt x="0" y="33"/>
                  <a:pt x="0" y="36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90"/>
                  <a:pt x="2" y="92"/>
                  <a:pt x="5" y="92"/>
                </a:cubicBezTo>
                <a:cubicBezTo>
                  <a:pt x="329" y="92"/>
                  <a:pt x="329" y="92"/>
                  <a:pt x="329" y="92"/>
                </a:cubicBezTo>
                <a:cubicBezTo>
                  <a:pt x="332" y="92"/>
                  <a:pt x="334" y="90"/>
                  <a:pt x="334" y="87"/>
                </a:cubicBezTo>
                <a:cubicBezTo>
                  <a:pt x="334" y="36"/>
                  <a:pt x="334" y="36"/>
                  <a:pt x="334" y="36"/>
                </a:cubicBezTo>
                <a:cubicBezTo>
                  <a:pt x="334" y="33"/>
                  <a:pt x="332" y="30"/>
                  <a:pt x="329" y="30"/>
                </a:cubicBezTo>
                <a:close/>
              </a:path>
            </a:pathLst>
          </a:custGeom>
          <a:solidFill>
            <a:srgbClr val="00BD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6" name="Google Shape;1606;p57"/>
          <p:cNvSpPr/>
          <p:nvPr/>
        </p:nvSpPr>
        <p:spPr>
          <a:xfrm>
            <a:off x="5326062" y="3276600"/>
            <a:ext cx="1543050" cy="427037"/>
          </a:xfrm>
          <a:custGeom>
            <a:avLst/>
            <a:gdLst/>
            <a:ahLst/>
            <a:cxnLst/>
            <a:rect l="l" t="t" r="r" b="b"/>
            <a:pathLst>
              <a:path w="334" h="92" extrusionOk="0">
                <a:moveTo>
                  <a:pt x="329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0"/>
                  <a:pt x="2" y="62"/>
                  <a:pt x="5" y="62"/>
                </a:cubicBezTo>
                <a:cubicBezTo>
                  <a:pt x="140" y="62"/>
                  <a:pt x="140" y="62"/>
                  <a:pt x="140" y="62"/>
                </a:cubicBezTo>
                <a:cubicBezTo>
                  <a:pt x="154" y="77"/>
                  <a:pt x="154" y="77"/>
                  <a:pt x="154" y="77"/>
                </a:cubicBezTo>
                <a:cubicBezTo>
                  <a:pt x="167" y="92"/>
                  <a:pt x="167" y="92"/>
                  <a:pt x="167" y="92"/>
                </a:cubicBezTo>
                <a:cubicBezTo>
                  <a:pt x="180" y="77"/>
                  <a:pt x="180" y="77"/>
                  <a:pt x="180" y="77"/>
                </a:cubicBezTo>
                <a:cubicBezTo>
                  <a:pt x="194" y="62"/>
                  <a:pt x="194" y="62"/>
                  <a:pt x="194" y="62"/>
                </a:cubicBezTo>
                <a:cubicBezTo>
                  <a:pt x="329" y="62"/>
                  <a:pt x="329" y="62"/>
                  <a:pt x="329" y="62"/>
                </a:cubicBezTo>
                <a:cubicBezTo>
                  <a:pt x="332" y="62"/>
                  <a:pt x="334" y="60"/>
                  <a:pt x="334" y="57"/>
                </a:cubicBezTo>
                <a:cubicBezTo>
                  <a:pt x="334" y="6"/>
                  <a:pt x="334" y="6"/>
                  <a:pt x="334" y="6"/>
                </a:cubicBezTo>
                <a:cubicBezTo>
                  <a:pt x="334" y="3"/>
                  <a:pt x="332" y="0"/>
                  <a:pt x="329" y="0"/>
                </a:cubicBezTo>
                <a:close/>
              </a:path>
            </a:pathLst>
          </a:custGeom>
          <a:solidFill>
            <a:srgbClr val="00BD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7" name="Google Shape;1607;p57"/>
          <p:cNvSpPr/>
          <p:nvPr/>
        </p:nvSpPr>
        <p:spPr>
          <a:xfrm>
            <a:off x="10150475" y="3138487"/>
            <a:ext cx="1544637" cy="425450"/>
          </a:xfrm>
          <a:custGeom>
            <a:avLst/>
            <a:gdLst/>
            <a:ahLst/>
            <a:cxnLst/>
            <a:rect l="l" t="t" r="r" b="b"/>
            <a:pathLst>
              <a:path w="334" h="92" extrusionOk="0">
                <a:moveTo>
                  <a:pt x="303" y="92"/>
                </a:moveTo>
                <a:cubicBezTo>
                  <a:pt x="5" y="92"/>
                  <a:pt x="5" y="92"/>
                  <a:pt x="5" y="92"/>
                </a:cubicBezTo>
                <a:cubicBezTo>
                  <a:pt x="2" y="92"/>
                  <a:pt x="0" y="90"/>
                  <a:pt x="0" y="87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3"/>
                  <a:pt x="2" y="30"/>
                  <a:pt x="5" y="30"/>
                </a:cubicBezTo>
                <a:cubicBezTo>
                  <a:pt x="140" y="30"/>
                  <a:pt x="140" y="30"/>
                  <a:pt x="140" y="30"/>
                </a:cubicBezTo>
                <a:cubicBezTo>
                  <a:pt x="153" y="15"/>
                  <a:pt x="153" y="15"/>
                  <a:pt x="153" y="15"/>
                </a:cubicBezTo>
                <a:cubicBezTo>
                  <a:pt x="167" y="0"/>
                  <a:pt x="167" y="0"/>
                  <a:pt x="167" y="0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94" y="30"/>
                  <a:pt x="194" y="30"/>
                  <a:pt x="194" y="30"/>
                </a:cubicBezTo>
                <a:cubicBezTo>
                  <a:pt x="303" y="30"/>
                  <a:pt x="303" y="30"/>
                  <a:pt x="303" y="30"/>
                </a:cubicBezTo>
                <a:cubicBezTo>
                  <a:pt x="320" y="30"/>
                  <a:pt x="334" y="44"/>
                  <a:pt x="334" y="61"/>
                </a:cubicBezTo>
                <a:cubicBezTo>
                  <a:pt x="334" y="78"/>
                  <a:pt x="320" y="92"/>
                  <a:pt x="303" y="92"/>
                </a:cubicBezTo>
                <a:close/>
              </a:path>
            </a:pathLst>
          </a:custGeom>
          <a:solidFill>
            <a:srgbClr val="00BD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8" name="Google Shape;1608;p57"/>
          <p:cNvSpPr/>
          <p:nvPr/>
        </p:nvSpPr>
        <p:spPr>
          <a:xfrm>
            <a:off x="8542337" y="3276600"/>
            <a:ext cx="1543050" cy="427037"/>
          </a:xfrm>
          <a:custGeom>
            <a:avLst/>
            <a:gdLst/>
            <a:ahLst/>
            <a:cxnLst/>
            <a:rect l="l" t="t" r="r" b="b"/>
            <a:pathLst>
              <a:path w="334" h="92" extrusionOk="0">
                <a:moveTo>
                  <a:pt x="329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0"/>
                  <a:pt x="2" y="62"/>
                  <a:pt x="5" y="62"/>
                </a:cubicBezTo>
                <a:cubicBezTo>
                  <a:pt x="140" y="62"/>
                  <a:pt x="140" y="62"/>
                  <a:pt x="140" y="62"/>
                </a:cubicBezTo>
                <a:cubicBezTo>
                  <a:pt x="153" y="77"/>
                  <a:pt x="153" y="77"/>
                  <a:pt x="153" y="77"/>
                </a:cubicBezTo>
                <a:cubicBezTo>
                  <a:pt x="167" y="92"/>
                  <a:pt x="167" y="92"/>
                  <a:pt x="167" y="92"/>
                </a:cubicBezTo>
                <a:cubicBezTo>
                  <a:pt x="180" y="77"/>
                  <a:pt x="180" y="77"/>
                  <a:pt x="180" y="77"/>
                </a:cubicBezTo>
                <a:cubicBezTo>
                  <a:pt x="194" y="62"/>
                  <a:pt x="194" y="62"/>
                  <a:pt x="194" y="62"/>
                </a:cubicBezTo>
                <a:cubicBezTo>
                  <a:pt x="329" y="62"/>
                  <a:pt x="329" y="62"/>
                  <a:pt x="329" y="62"/>
                </a:cubicBezTo>
                <a:cubicBezTo>
                  <a:pt x="332" y="62"/>
                  <a:pt x="334" y="60"/>
                  <a:pt x="334" y="57"/>
                </a:cubicBezTo>
                <a:cubicBezTo>
                  <a:pt x="334" y="6"/>
                  <a:pt x="334" y="6"/>
                  <a:pt x="334" y="6"/>
                </a:cubicBezTo>
                <a:cubicBezTo>
                  <a:pt x="334" y="3"/>
                  <a:pt x="332" y="0"/>
                  <a:pt x="329" y="0"/>
                </a:cubicBezTo>
                <a:close/>
              </a:path>
            </a:pathLst>
          </a:custGeom>
          <a:solidFill>
            <a:srgbClr val="00BD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9" name="Google Shape;1609;p57"/>
          <p:cNvSpPr/>
          <p:nvPr/>
        </p:nvSpPr>
        <p:spPr>
          <a:xfrm>
            <a:off x="2109787" y="3276600"/>
            <a:ext cx="1543050" cy="427037"/>
          </a:xfrm>
          <a:custGeom>
            <a:avLst/>
            <a:gdLst/>
            <a:ahLst/>
            <a:cxnLst/>
            <a:rect l="l" t="t" r="r" b="b"/>
            <a:pathLst>
              <a:path w="334" h="92" extrusionOk="0">
                <a:moveTo>
                  <a:pt x="329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0"/>
                  <a:pt x="2" y="62"/>
                  <a:pt x="5" y="62"/>
                </a:cubicBezTo>
                <a:cubicBezTo>
                  <a:pt x="140" y="62"/>
                  <a:pt x="140" y="62"/>
                  <a:pt x="140" y="62"/>
                </a:cubicBezTo>
                <a:cubicBezTo>
                  <a:pt x="154" y="77"/>
                  <a:pt x="154" y="77"/>
                  <a:pt x="154" y="77"/>
                </a:cubicBezTo>
                <a:cubicBezTo>
                  <a:pt x="167" y="92"/>
                  <a:pt x="167" y="92"/>
                  <a:pt x="167" y="92"/>
                </a:cubicBezTo>
                <a:cubicBezTo>
                  <a:pt x="181" y="77"/>
                  <a:pt x="181" y="77"/>
                  <a:pt x="181" y="77"/>
                </a:cubicBezTo>
                <a:cubicBezTo>
                  <a:pt x="194" y="62"/>
                  <a:pt x="194" y="62"/>
                  <a:pt x="194" y="62"/>
                </a:cubicBezTo>
                <a:cubicBezTo>
                  <a:pt x="329" y="62"/>
                  <a:pt x="329" y="62"/>
                  <a:pt x="329" y="62"/>
                </a:cubicBezTo>
                <a:cubicBezTo>
                  <a:pt x="332" y="62"/>
                  <a:pt x="334" y="60"/>
                  <a:pt x="334" y="57"/>
                </a:cubicBezTo>
                <a:cubicBezTo>
                  <a:pt x="334" y="6"/>
                  <a:pt x="334" y="6"/>
                  <a:pt x="334" y="6"/>
                </a:cubicBezTo>
                <a:cubicBezTo>
                  <a:pt x="334" y="3"/>
                  <a:pt x="332" y="0"/>
                  <a:pt x="329" y="0"/>
                </a:cubicBezTo>
                <a:close/>
              </a:path>
            </a:pathLst>
          </a:custGeom>
          <a:solidFill>
            <a:srgbClr val="00BD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EB47C7E-526E-6A42-9AE4-EBD5A8E7E620}"/>
              </a:ext>
            </a:extLst>
          </p:cNvPr>
          <p:cNvGrpSpPr/>
          <p:nvPr/>
        </p:nvGrpSpPr>
        <p:grpSpPr>
          <a:xfrm>
            <a:off x="2233612" y="811212"/>
            <a:ext cx="1295400" cy="1479550"/>
            <a:chOff x="2233612" y="811212"/>
            <a:chExt cx="1295400" cy="1479550"/>
          </a:xfrm>
        </p:grpSpPr>
        <p:sp>
          <p:nvSpPr>
            <p:cNvPr id="1595" name="Google Shape;1595;p57"/>
            <p:cNvSpPr txBox="1"/>
            <p:nvPr/>
          </p:nvSpPr>
          <p:spPr>
            <a:xfrm>
              <a:off x="2233612" y="1274762"/>
              <a:ext cx="1295400" cy="10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613" name="Google Shape;1613;p57"/>
            <p:cNvSpPr txBox="1"/>
            <p:nvPr/>
          </p:nvSpPr>
          <p:spPr>
            <a:xfrm>
              <a:off x="2501900" y="811212"/>
              <a:ext cx="1016000" cy="582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100"/>
                <a:buFont typeface="Montserrat"/>
                <a:buNone/>
              </a:pPr>
              <a:r>
                <a:rPr lang="en-US" sz="31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1991</a:t>
              </a:r>
              <a:endParaRPr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D6C1095-C2B5-5C4A-A05B-28DCF09FE1D0}"/>
              </a:ext>
            </a:extLst>
          </p:cNvPr>
          <p:cNvGrpSpPr/>
          <p:nvPr/>
        </p:nvGrpSpPr>
        <p:grpSpPr>
          <a:xfrm>
            <a:off x="2354262" y="4743450"/>
            <a:ext cx="1054100" cy="1055687"/>
            <a:chOff x="2354262" y="4743450"/>
            <a:chExt cx="1054100" cy="1055687"/>
          </a:xfrm>
        </p:grpSpPr>
        <p:sp>
          <p:nvSpPr>
            <p:cNvPr id="1602" name="Google Shape;1602;p57"/>
            <p:cNvSpPr/>
            <p:nvPr/>
          </p:nvSpPr>
          <p:spPr>
            <a:xfrm>
              <a:off x="2354262" y="4743450"/>
              <a:ext cx="1054100" cy="1055687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57"/>
            <p:cNvSpPr/>
            <p:nvPr/>
          </p:nvSpPr>
          <p:spPr>
            <a:xfrm>
              <a:off x="2571750" y="4965700"/>
              <a:ext cx="619125" cy="620712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74" y="134"/>
                  </a:moveTo>
                  <a:cubicBezTo>
                    <a:pt x="61" y="134"/>
                    <a:pt x="61" y="134"/>
                    <a:pt x="61" y="134"/>
                  </a:cubicBezTo>
                  <a:cubicBezTo>
                    <a:pt x="58" y="134"/>
                    <a:pt x="55" y="131"/>
                    <a:pt x="55" y="129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5"/>
                    <a:pt x="52" y="115"/>
                    <a:pt x="52" y="114"/>
                  </a:cubicBezTo>
                  <a:cubicBezTo>
                    <a:pt x="49" y="114"/>
                    <a:pt x="47" y="113"/>
                    <a:pt x="44" y="111"/>
                  </a:cubicBezTo>
                  <a:cubicBezTo>
                    <a:pt x="44" y="111"/>
                    <a:pt x="43" y="111"/>
                    <a:pt x="43" y="111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0" y="121"/>
                    <a:pt x="27" y="121"/>
                    <a:pt x="25" y="119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3" y="107"/>
                    <a:pt x="13" y="104"/>
                    <a:pt x="15" y="102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0"/>
                    <a:pt x="23" y="90"/>
                  </a:cubicBezTo>
                  <a:cubicBezTo>
                    <a:pt x="21" y="87"/>
                    <a:pt x="20" y="85"/>
                    <a:pt x="20" y="82"/>
                  </a:cubicBezTo>
                  <a:cubicBezTo>
                    <a:pt x="19" y="82"/>
                    <a:pt x="19" y="81"/>
                    <a:pt x="18" y="81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3" y="79"/>
                    <a:pt x="0" y="76"/>
                    <a:pt x="0" y="7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3" y="55"/>
                    <a:pt x="5" y="55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9" y="53"/>
                    <a:pt x="19" y="52"/>
                    <a:pt x="20" y="52"/>
                  </a:cubicBezTo>
                  <a:cubicBezTo>
                    <a:pt x="20" y="49"/>
                    <a:pt x="21" y="46"/>
                    <a:pt x="23" y="44"/>
                  </a:cubicBezTo>
                  <a:cubicBezTo>
                    <a:pt x="23" y="44"/>
                    <a:pt x="23" y="43"/>
                    <a:pt x="23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0"/>
                    <a:pt x="13" y="26"/>
                    <a:pt x="15" y="2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7" y="13"/>
                    <a:pt x="30" y="13"/>
                    <a:pt x="32" y="15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3"/>
                    <a:pt x="44" y="23"/>
                    <a:pt x="44" y="22"/>
                  </a:cubicBezTo>
                  <a:cubicBezTo>
                    <a:pt x="47" y="21"/>
                    <a:pt x="49" y="20"/>
                    <a:pt x="52" y="19"/>
                  </a:cubicBezTo>
                  <a:cubicBezTo>
                    <a:pt x="52" y="19"/>
                    <a:pt x="53" y="19"/>
                    <a:pt x="53" y="18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2"/>
                    <a:pt x="58" y="0"/>
                    <a:pt x="6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6" y="0"/>
                    <a:pt x="79" y="2"/>
                    <a:pt x="79" y="5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9"/>
                    <a:pt x="82" y="19"/>
                    <a:pt x="82" y="19"/>
                  </a:cubicBezTo>
                  <a:cubicBezTo>
                    <a:pt x="85" y="20"/>
                    <a:pt x="88" y="21"/>
                    <a:pt x="90" y="22"/>
                  </a:cubicBezTo>
                  <a:cubicBezTo>
                    <a:pt x="90" y="23"/>
                    <a:pt x="91" y="23"/>
                    <a:pt x="91" y="22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4" y="13"/>
                    <a:pt x="108" y="13"/>
                    <a:pt x="110" y="15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1" y="26"/>
                    <a:pt x="121" y="30"/>
                    <a:pt x="119" y="32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1" y="43"/>
                    <a:pt x="111" y="44"/>
                    <a:pt x="112" y="44"/>
                  </a:cubicBezTo>
                  <a:cubicBezTo>
                    <a:pt x="113" y="47"/>
                    <a:pt x="114" y="49"/>
                    <a:pt x="115" y="52"/>
                  </a:cubicBezTo>
                  <a:cubicBezTo>
                    <a:pt x="115" y="52"/>
                    <a:pt x="115" y="53"/>
                    <a:pt x="116" y="53"/>
                  </a:cubicBezTo>
                  <a:cubicBezTo>
                    <a:pt x="129" y="55"/>
                    <a:pt x="129" y="55"/>
                    <a:pt x="129" y="55"/>
                  </a:cubicBezTo>
                  <a:cubicBezTo>
                    <a:pt x="129" y="55"/>
                    <a:pt x="129" y="55"/>
                    <a:pt x="129" y="55"/>
                  </a:cubicBezTo>
                  <a:cubicBezTo>
                    <a:pt x="132" y="55"/>
                    <a:pt x="134" y="58"/>
                    <a:pt x="134" y="60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34" y="76"/>
                    <a:pt x="132" y="79"/>
                    <a:pt x="129" y="79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5" y="81"/>
                    <a:pt x="115" y="82"/>
                    <a:pt x="115" y="82"/>
                  </a:cubicBezTo>
                  <a:cubicBezTo>
                    <a:pt x="114" y="85"/>
                    <a:pt x="113" y="87"/>
                    <a:pt x="112" y="90"/>
                  </a:cubicBezTo>
                  <a:cubicBezTo>
                    <a:pt x="111" y="90"/>
                    <a:pt x="111" y="91"/>
                    <a:pt x="112" y="91"/>
                  </a:cubicBezTo>
                  <a:cubicBezTo>
                    <a:pt x="119" y="102"/>
                    <a:pt x="119" y="102"/>
                    <a:pt x="119" y="102"/>
                  </a:cubicBezTo>
                  <a:cubicBezTo>
                    <a:pt x="121" y="104"/>
                    <a:pt x="121" y="108"/>
                    <a:pt x="119" y="109"/>
                  </a:cubicBezTo>
                  <a:cubicBezTo>
                    <a:pt x="110" y="119"/>
                    <a:pt x="110" y="119"/>
                    <a:pt x="110" y="119"/>
                  </a:cubicBezTo>
                  <a:cubicBezTo>
                    <a:pt x="108" y="121"/>
                    <a:pt x="104" y="121"/>
                    <a:pt x="102" y="119"/>
                  </a:cubicBezTo>
                  <a:cubicBezTo>
                    <a:pt x="91" y="111"/>
                    <a:pt x="91" y="111"/>
                    <a:pt x="91" y="111"/>
                  </a:cubicBezTo>
                  <a:cubicBezTo>
                    <a:pt x="91" y="111"/>
                    <a:pt x="90" y="111"/>
                    <a:pt x="90" y="111"/>
                  </a:cubicBezTo>
                  <a:cubicBezTo>
                    <a:pt x="88" y="113"/>
                    <a:pt x="85" y="114"/>
                    <a:pt x="82" y="114"/>
                  </a:cubicBezTo>
                  <a:cubicBezTo>
                    <a:pt x="82" y="115"/>
                    <a:pt x="81" y="115"/>
                    <a:pt x="81" y="116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76" y="134"/>
                    <a:pt x="74" y="134"/>
                  </a:cubicBezTo>
                  <a:close/>
                  <a:moveTo>
                    <a:pt x="61" y="127"/>
                  </a:moveTo>
                  <a:cubicBezTo>
                    <a:pt x="73" y="127"/>
                    <a:pt x="73" y="127"/>
                    <a:pt x="73" y="127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6" y="112"/>
                    <a:pt x="78" y="110"/>
                    <a:pt x="81" y="109"/>
                  </a:cubicBezTo>
                  <a:cubicBezTo>
                    <a:pt x="83" y="108"/>
                    <a:pt x="85" y="107"/>
                    <a:pt x="87" y="106"/>
                  </a:cubicBezTo>
                  <a:cubicBezTo>
                    <a:pt x="90" y="105"/>
                    <a:pt x="93" y="105"/>
                    <a:pt x="95" y="106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5" y="93"/>
                    <a:pt x="105" y="90"/>
                    <a:pt x="106" y="87"/>
                  </a:cubicBezTo>
                  <a:cubicBezTo>
                    <a:pt x="107" y="85"/>
                    <a:pt x="108" y="83"/>
                    <a:pt x="109" y="80"/>
                  </a:cubicBezTo>
                  <a:cubicBezTo>
                    <a:pt x="110" y="78"/>
                    <a:pt x="112" y="76"/>
                    <a:pt x="115" y="75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2" y="58"/>
                    <a:pt x="110" y="56"/>
                    <a:pt x="109" y="53"/>
                  </a:cubicBezTo>
                  <a:cubicBezTo>
                    <a:pt x="108" y="51"/>
                    <a:pt x="107" y="49"/>
                    <a:pt x="106" y="47"/>
                  </a:cubicBezTo>
                  <a:cubicBezTo>
                    <a:pt x="105" y="44"/>
                    <a:pt x="105" y="41"/>
                    <a:pt x="107" y="39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3" y="29"/>
                    <a:pt x="90" y="29"/>
                    <a:pt x="87" y="28"/>
                  </a:cubicBezTo>
                  <a:cubicBezTo>
                    <a:pt x="85" y="27"/>
                    <a:pt x="83" y="26"/>
                    <a:pt x="81" y="25"/>
                  </a:cubicBezTo>
                  <a:cubicBezTo>
                    <a:pt x="78" y="24"/>
                    <a:pt x="76" y="22"/>
                    <a:pt x="75" y="19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8" y="22"/>
                    <a:pt x="56" y="24"/>
                    <a:pt x="54" y="25"/>
                  </a:cubicBezTo>
                  <a:cubicBezTo>
                    <a:pt x="51" y="26"/>
                    <a:pt x="49" y="27"/>
                    <a:pt x="47" y="28"/>
                  </a:cubicBezTo>
                  <a:cubicBezTo>
                    <a:pt x="44" y="29"/>
                    <a:pt x="41" y="29"/>
                    <a:pt x="39" y="27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9" y="41"/>
                    <a:pt x="29" y="44"/>
                    <a:pt x="28" y="47"/>
                  </a:cubicBezTo>
                  <a:cubicBezTo>
                    <a:pt x="27" y="49"/>
                    <a:pt x="26" y="51"/>
                    <a:pt x="25" y="53"/>
                  </a:cubicBezTo>
                  <a:cubicBezTo>
                    <a:pt x="24" y="56"/>
                    <a:pt x="22" y="58"/>
                    <a:pt x="19" y="59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2" y="76"/>
                    <a:pt x="24" y="78"/>
                    <a:pt x="25" y="80"/>
                  </a:cubicBezTo>
                  <a:cubicBezTo>
                    <a:pt x="26" y="83"/>
                    <a:pt x="27" y="85"/>
                    <a:pt x="28" y="87"/>
                  </a:cubicBezTo>
                  <a:cubicBezTo>
                    <a:pt x="29" y="90"/>
                    <a:pt x="29" y="93"/>
                    <a:pt x="28" y="9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1" y="105"/>
                    <a:pt x="44" y="105"/>
                    <a:pt x="47" y="106"/>
                  </a:cubicBezTo>
                  <a:cubicBezTo>
                    <a:pt x="49" y="107"/>
                    <a:pt x="51" y="108"/>
                    <a:pt x="54" y="109"/>
                  </a:cubicBezTo>
                  <a:cubicBezTo>
                    <a:pt x="56" y="110"/>
                    <a:pt x="58" y="112"/>
                    <a:pt x="59" y="115"/>
                  </a:cubicBezTo>
                  <a:lnTo>
                    <a:pt x="61" y="127"/>
                  </a:lnTo>
                  <a:close/>
                  <a:moveTo>
                    <a:pt x="20" y="106"/>
                  </a:moveTo>
                  <a:cubicBezTo>
                    <a:pt x="20" y="106"/>
                    <a:pt x="20" y="106"/>
                    <a:pt x="20" y="106"/>
                  </a:cubicBezTo>
                  <a:cubicBezTo>
                    <a:pt x="20" y="106"/>
                    <a:pt x="20" y="106"/>
                    <a:pt x="20" y="106"/>
                  </a:cubicBezTo>
                  <a:close/>
                  <a:moveTo>
                    <a:pt x="115" y="105"/>
                  </a:moveTo>
                  <a:cubicBezTo>
                    <a:pt x="115" y="105"/>
                    <a:pt x="115" y="105"/>
                    <a:pt x="115" y="105"/>
                  </a:cubicBezTo>
                  <a:close/>
                  <a:moveTo>
                    <a:pt x="128" y="73"/>
                  </a:moveTo>
                  <a:cubicBezTo>
                    <a:pt x="128" y="73"/>
                    <a:pt x="128" y="73"/>
                    <a:pt x="128" y="73"/>
                  </a:cubicBezTo>
                  <a:close/>
                  <a:moveTo>
                    <a:pt x="7" y="73"/>
                  </a:moveTo>
                  <a:cubicBezTo>
                    <a:pt x="7" y="73"/>
                    <a:pt x="7" y="73"/>
                    <a:pt x="7" y="73"/>
                  </a:cubicBezTo>
                  <a:close/>
                  <a:moveTo>
                    <a:pt x="128" y="73"/>
                  </a:moveTo>
                  <a:cubicBezTo>
                    <a:pt x="128" y="73"/>
                    <a:pt x="128" y="73"/>
                    <a:pt x="128" y="73"/>
                  </a:cubicBezTo>
                  <a:close/>
                  <a:moveTo>
                    <a:pt x="6" y="73"/>
                  </a:move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lose/>
                  <a:moveTo>
                    <a:pt x="106" y="19"/>
                  </a:moveTo>
                  <a:cubicBezTo>
                    <a:pt x="106" y="20"/>
                    <a:pt x="106" y="20"/>
                    <a:pt x="106" y="20"/>
                  </a:cubicBezTo>
                  <a:lnTo>
                    <a:pt x="106" y="19"/>
                  </a:lnTo>
                  <a:close/>
                  <a:moveTo>
                    <a:pt x="105" y="19"/>
                  </a:moveTo>
                  <a:cubicBezTo>
                    <a:pt x="105" y="19"/>
                    <a:pt x="105" y="19"/>
                    <a:pt x="105" y="19"/>
                  </a:cubicBezTo>
                  <a:close/>
                  <a:moveTo>
                    <a:pt x="67" y="93"/>
                  </a:moveTo>
                  <a:cubicBezTo>
                    <a:pt x="60" y="93"/>
                    <a:pt x="53" y="91"/>
                    <a:pt x="48" y="86"/>
                  </a:cubicBezTo>
                  <a:cubicBezTo>
                    <a:pt x="42" y="79"/>
                    <a:pt x="39" y="70"/>
                    <a:pt x="41" y="61"/>
                  </a:cubicBezTo>
                  <a:cubicBezTo>
                    <a:pt x="44" y="51"/>
                    <a:pt x="51" y="43"/>
                    <a:pt x="61" y="41"/>
                  </a:cubicBezTo>
                  <a:cubicBezTo>
                    <a:pt x="70" y="39"/>
                    <a:pt x="79" y="42"/>
                    <a:pt x="86" y="48"/>
                  </a:cubicBezTo>
                  <a:cubicBezTo>
                    <a:pt x="92" y="55"/>
                    <a:pt x="95" y="64"/>
                    <a:pt x="93" y="73"/>
                  </a:cubicBezTo>
                  <a:cubicBezTo>
                    <a:pt x="91" y="83"/>
                    <a:pt x="83" y="90"/>
                    <a:pt x="73" y="93"/>
                  </a:cubicBezTo>
                  <a:cubicBezTo>
                    <a:pt x="71" y="93"/>
                    <a:pt x="69" y="93"/>
                    <a:pt x="67" y="93"/>
                  </a:cubicBezTo>
                  <a:close/>
                  <a:moveTo>
                    <a:pt x="67" y="46"/>
                  </a:moveTo>
                  <a:cubicBezTo>
                    <a:pt x="66" y="46"/>
                    <a:pt x="64" y="47"/>
                    <a:pt x="62" y="47"/>
                  </a:cubicBezTo>
                  <a:cubicBezTo>
                    <a:pt x="55" y="49"/>
                    <a:pt x="49" y="55"/>
                    <a:pt x="47" y="62"/>
                  </a:cubicBezTo>
                  <a:cubicBezTo>
                    <a:pt x="46" y="69"/>
                    <a:pt x="48" y="76"/>
                    <a:pt x="53" y="81"/>
                  </a:cubicBezTo>
                  <a:cubicBezTo>
                    <a:pt x="58" y="86"/>
                    <a:pt x="65" y="88"/>
                    <a:pt x="72" y="87"/>
                  </a:cubicBezTo>
                  <a:cubicBezTo>
                    <a:pt x="72" y="87"/>
                    <a:pt x="72" y="87"/>
                    <a:pt x="72" y="87"/>
                  </a:cubicBezTo>
                  <a:cubicBezTo>
                    <a:pt x="79" y="85"/>
                    <a:pt x="85" y="79"/>
                    <a:pt x="87" y="72"/>
                  </a:cubicBezTo>
                  <a:cubicBezTo>
                    <a:pt x="89" y="65"/>
                    <a:pt x="87" y="57"/>
                    <a:pt x="82" y="52"/>
                  </a:cubicBezTo>
                  <a:cubicBezTo>
                    <a:pt x="78" y="49"/>
                    <a:pt x="72" y="46"/>
                    <a:pt x="67" y="46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B80EC3-84AA-3D43-9EEC-C9145604867B}"/>
              </a:ext>
            </a:extLst>
          </p:cNvPr>
          <p:cNvGrpSpPr/>
          <p:nvPr/>
        </p:nvGrpSpPr>
        <p:grpSpPr>
          <a:xfrm>
            <a:off x="3962400" y="1125537"/>
            <a:ext cx="1054100" cy="1055687"/>
            <a:chOff x="3962400" y="1125537"/>
            <a:chExt cx="1054100" cy="1055687"/>
          </a:xfrm>
        </p:grpSpPr>
        <p:sp>
          <p:nvSpPr>
            <p:cNvPr id="1596" name="Google Shape;1596;p57"/>
            <p:cNvSpPr/>
            <p:nvPr/>
          </p:nvSpPr>
          <p:spPr>
            <a:xfrm>
              <a:off x="3962400" y="1125537"/>
              <a:ext cx="1054100" cy="1055687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57"/>
            <p:cNvSpPr/>
            <p:nvPr/>
          </p:nvSpPr>
          <p:spPr>
            <a:xfrm>
              <a:off x="4129087" y="1431925"/>
              <a:ext cx="720725" cy="452437"/>
            </a:xfrm>
            <a:custGeom>
              <a:avLst/>
              <a:gdLst/>
              <a:ahLst/>
              <a:cxnLst/>
              <a:rect l="l" t="t" r="r" b="b"/>
              <a:pathLst>
                <a:path w="156" h="98" extrusionOk="0">
                  <a:moveTo>
                    <a:pt x="136" y="98"/>
                  </a:moveTo>
                  <a:cubicBezTo>
                    <a:pt x="20" y="98"/>
                    <a:pt x="20" y="98"/>
                    <a:pt x="20" y="98"/>
                  </a:cubicBezTo>
                  <a:cubicBezTo>
                    <a:pt x="9" y="98"/>
                    <a:pt x="0" y="89"/>
                    <a:pt x="0" y="7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7" y="0"/>
                    <a:pt x="156" y="9"/>
                    <a:pt x="156" y="20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89"/>
                    <a:pt x="147" y="98"/>
                    <a:pt x="136" y="98"/>
                  </a:cubicBezTo>
                  <a:close/>
                  <a:moveTo>
                    <a:pt x="20" y="6"/>
                  </a:moveTo>
                  <a:cubicBezTo>
                    <a:pt x="12" y="6"/>
                    <a:pt x="6" y="12"/>
                    <a:pt x="6" y="20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86"/>
                    <a:pt x="12" y="92"/>
                    <a:pt x="20" y="92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44" y="92"/>
                    <a:pt x="150" y="86"/>
                    <a:pt x="150" y="78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12"/>
                    <a:pt x="144" y="6"/>
                    <a:pt x="136" y="6"/>
                  </a:cubicBezTo>
                  <a:lnTo>
                    <a:pt x="20" y="6"/>
                  </a:lnTo>
                  <a:close/>
                  <a:moveTo>
                    <a:pt x="134" y="83"/>
                  </a:moveTo>
                  <a:cubicBezTo>
                    <a:pt x="133" y="83"/>
                    <a:pt x="132" y="82"/>
                    <a:pt x="132" y="82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9" y="68"/>
                    <a:pt x="77" y="68"/>
                    <a:pt x="76" y="67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2" y="83"/>
                    <a:pt x="20" y="83"/>
                    <a:pt x="19" y="81"/>
                  </a:cubicBezTo>
                  <a:cubicBezTo>
                    <a:pt x="18" y="80"/>
                    <a:pt x="18" y="78"/>
                    <a:pt x="20" y="77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2"/>
                    <a:pt x="18" y="20"/>
                    <a:pt x="19" y="19"/>
                  </a:cubicBezTo>
                  <a:cubicBezTo>
                    <a:pt x="20" y="18"/>
                    <a:pt x="22" y="18"/>
                    <a:pt x="24" y="19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33" y="18"/>
                    <a:pt x="135" y="18"/>
                    <a:pt x="136" y="19"/>
                  </a:cubicBezTo>
                  <a:cubicBezTo>
                    <a:pt x="137" y="20"/>
                    <a:pt x="137" y="22"/>
                    <a:pt x="136" y="23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7" y="78"/>
                    <a:pt x="137" y="80"/>
                    <a:pt x="136" y="81"/>
                  </a:cubicBezTo>
                  <a:cubicBezTo>
                    <a:pt x="135" y="82"/>
                    <a:pt x="135" y="83"/>
                    <a:pt x="134" y="83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FE11931-306F-0B44-85E2-7600058B5512}"/>
              </a:ext>
            </a:extLst>
          </p:cNvPr>
          <p:cNvGrpSpPr/>
          <p:nvPr/>
        </p:nvGrpSpPr>
        <p:grpSpPr>
          <a:xfrm>
            <a:off x="5565775" y="4733925"/>
            <a:ext cx="1063625" cy="1069975"/>
            <a:chOff x="5565775" y="4733925"/>
            <a:chExt cx="1063625" cy="1069975"/>
          </a:xfrm>
        </p:grpSpPr>
        <p:sp>
          <p:nvSpPr>
            <p:cNvPr id="1599" name="Google Shape;1599;p57"/>
            <p:cNvSpPr/>
            <p:nvPr/>
          </p:nvSpPr>
          <p:spPr>
            <a:xfrm>
              <a:off x="5565775" y="4733925"/>
              <a:ext cx="1063625" cy="1069975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57"/>
            <p:cNvSpPr/>
            <p:nvPr/>
          </p:nvSpPr>
          <p:spPr>
            <a:xfrm>
              <a:off x="5667375" y="5011737"/>
              <a:ext cx="860425" cy="430212"/>
            </a:xfrm>
            <a:custGeom>
              <a:avLst/>
              <a:gdLst/>
              <a:ahLst/>
              <a:cxnLst/>
              <a:rect l="l" t="t" r="r" b="b"/>
              <a:pathLst>
                <a:path w="186" h="93" extrusionOk="0">
                  <a:moveTo>
                    <a:pt x="95" y="93"/>
                  </a:moveTo>
                  <a:cubicBezTo>
                    <a:pt x="84" y="93"/>
                    <a:pt x="75" y="93"/>
                    <a:pt x="66" y="91"/>
                  </a:cubicBezTo>
                  <a:cubicBezTo>
                    <a:pt x="63" y="90"/>
                    <a:pt x="61" y="89"/>
                    <a:pt x="58" y="88"/>
                  </a:cubicBezTo>
                  <a:cubicBezTo>
                    <a:pt x="53" y="85"/>
                    <a:pt x="51" y="82"/>
                    <a:pt x="51" y="79"/>
                  </a:cubicBezTo>
                  <a:cubicBezTo>
                    <a:pt x="50" y="76"/>
                    <a:pt x="52" y="73"/>
                    <a:pt x="54" y="70"/>
                  </a:cubicBezTo>
                  <a:cubicBezTo>
                    <a:pt x="58" y="66"/>
                    <a:pt x="63" y="63"/>
                    <a:pt x="71" y="59"/>
                  </a:cubicBezTo>
                  <a:cubicBezTo>
                    <a:pt x="73" y="58"/>
                    <a:pt x="75" y="57"/>
                    <a:pt x="77" y="57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80" y="55"/>
                    <a:pt x="82" y="54"/>
                    <a:pt x="82" y="53"/>
                  </a:cubicBezTo>
                  <a:cubicBezTo>
                    <a:pt x="82" y="52"/>
                    <a:pt x="82" y="51"/>
                    <a:pt x="81" y="50"/>
                  </a:cubicBezTo>
                  <a:cubicBezTo>
                    <a:pt x="73" y="42"/>
                    <a:pt x="70" y="33"/>
                    <a:pt x="70" y="21"/>
                  </a:cubicBezTo>
                  <a:cubicBezTo>
                    <a:pt x="70" y="10"/>
                    <a:pt x="77" y="3"/>
                    <a:pt x="88" y="0"/>
                  </a:cubicBezTo>
                  <a:cubicBezTo>
                    <a:pt x="90" y="0"/>
                    <a:pt x="93" y="0"/>
                    <a:pt x="95" y="0"/>
                  </a:cubicBezTo>
                  <a:cubicBezTo>
                    <a:pt x="97" y="0"/>
                    <a:pt x="99" y="0"/>
                    <a:pt x="102" y="0"/>
                  </a:cubicBezTo>
                  <a:cubicBezTo>
                    <a:pt x="113" y="3"/>
                    <a:pt x="119" y="10"/>
                    <a:pt x="120" y="21"/>
                  </a:cubicBezTo>
                  <a:cubicBezTo>
                    <a:pt x="120" y="33"/>
                    <a:pt x="117" y="42"/>
                    <a:pt x="109" y="50"/>
                  </a:cubicBezTo>
                  <a:cubicBezTo>
                    <a:pt x="108" y="51"/>
                    <a:pt x="108" y="52"/>
                    <a:pt x="108" y="53"/>
                  </a:cubicBezTo>
                  <a:cubicBezTo>
                    <a:pt x="108" y="54"/>
                    <a:pt x="109" y="55"/>
                    <a:pt x="111" y="56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5" y="57"/>
                    <a:pt x="117" y="58"/>
                    <a:pt x="119" y="59"/>
                  </a:cubicBezTo>
                  <a:cubicBezTo>
                    <a:pt x="126" y="63"/>
                    <a:pt x="131" y="66"/>
                    <a:pt x="136" y="70"/>
                  </a:cubicBezTo>
                  <a:cubicBezTo>
                    <a:pt x="138" y="72"/>
                    <a:pt x="139" y="76"/>
                    <a:pt x="138" y="80"/>
                  </a:cubicBezTo>
                  <a:cubicBezTo>
                    <a:pt x="138" y="83"/>
                    <a:pt x="135" y="86"/>
                    <a:pt x="132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29" y="89"/>
                    <a:pt x="126" y="90"/>
                    <a:pt x="123" y="91"/>
                  </a:cubicBezTo>
                  <a:cubicBezTo>
                    <a:pt x="115" y="93"/>
                    <a:pt x="106" y="93"/>
                    <a:pt x="95" y="93"/>
                  </a:cubicBezTo>
                  <a:close/>
                  <a:moveTo>
                    <a:pt x="95" y="5"/>
                  </a:moveTo>
                  <a:cubicBezTo>
                    <a:pt x="93" y="5"/>
                    <a:pt x="91" y="5"/>
                    <a:pt x="89" y="5"/>
                  </a:cubicBezTo>
                  <a:cubicBezTo>
                    <a:pt x="80" y="8"/>
                    <a:pt x="75" y="13"/>
                    <a:pt x="75" y="22"/>
                  </a:cubicBezTo>
                  <a:cubicBezTo>
                    <a:pt x="75" y="32"/>
                    <a:pt x="78" y="40"/>
                    <a:pt x="84" y="46"/>
                  </a:cubicBezTo>
                  <a:cubicBezTo>
                    <a:pt x="86" y="48"/>
                    <a:pt x="87" y="51"/>
                    <a:pt x="87" y="54"/>
                  </a:cubicBezTo>
                  <a:cubicBezTo>
                    <a:pt x="86" y="57"/>
                    <a:pt x="84" y="60"/>
                    <a:pt x="81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77" y="62"/>
                    <a:pt x="75" y="63"/>
                    <a:pt x="73" y="64"/>
                  </a:cubicBezTo>
                  <a:cubicBezTo>
                    <a:pt x="66" y="67"/>
                    <a:pt x="62" y="70"/>
                    <a:pt x="58" y="74"/>
                  </a:cubicBezTo>
                  <a:cubicBezTo>
                    <a:pt x="56" y="75"/>
                    <a:pt x="56" y="77"/>
                    <a:pt x="56" y="79"/>
                  </a:cubicBezTo>
                  <a:cubicBezTo>
                    <a:pt x="56" y="80"/>
                    <a:pt x="58" y="82"/>
                    <a:pt x="60" y="83"/>
                  </a:cubicBezTo>
                  <a:cubicBezTo>
                    <a:pt x="62" y="84"/>
                    <a:pt x="65" y="85"/>
                    <a:pt x="68" y="86"/>
                  </a:cubicBezTo>
                  <a:cubicBezTo>
                    <a:pt x="76" y="88"/>
                    <a:pt x="85" y="88"/>
                    <a:pt x="95" y="88"/>
                  </a:cubicBezTo>
                  <a:cubicBezTo>
                    <a:pt x="105" y="88"/>
                    <a:pt x="114" y="88"/>
                    <a:pt x="122" y="86"/>
                  </a:cubicBezTo>
                  <a:cubicBezTo>
                    <a:pt x="125" y="85"/>
                    <a:pt x="127" y="84"/>
                    <a:pt x="129" y="83"/>
                  </a:cubicBezTo>
                  <a:cubicBezTo>
                    <a:pt x="132" y="82"/>
                    <a:pt x="133" y="81"/>
                    <a:pt x="133" y="79"/>
                  </a:cubicBezTo>
                  <a:cubicBezTo>
                    <a:pt x="134" y="77"/>
                    <a:pt x="133" y="75"/>
                    <a:pt x="132" y="74"/>
                  </a:cubicBezTo>
                  <a:cubicBezTo>
                    <a:pt x="128" y="70"/>
                    <a:pt x="124" y="67"/>
                    <a:pt x="117" y="64"/>
                  </a:cubicBezTo>
                  <a:cubicBezTo>
                    <a:pt x="115" y="63"/>
                    <a:pt x="113" y="62"/>
                    <a:pt x="111" y="61"/>
                  </a:cubicBezTo>
                  <a:cubicBezTo>
                    <a:pt x="109" y="61"/>
                    <a:pt x="109" y="61"/>
                    <a:pt x="109" y="61"/>
                  </a:cubicBezTo>
                  <a:cubicBezTo>
                    <a:pt x="106" y="60"/>
                    <a:pt x="104" y="57"/>
                    <a:pt x="103" y="54"/>
                  </a:cubicBezTo>
                  <a:cubicBezTo>
                    <a:pt x="102" y="51"/>
                    <a:pt x="103" y="48"/>
                    <a:pt x="106" y="46"/>
                  </a:cubicBezTo>
                  <a:cubicBezTo>
                    <a:pt x="112" y="40"/>
                    <a:pt x="115" y="32"/>
                    <a:pt x="115" y="22"/>
                  </a:cubicBezTo>
                  <a:cubicBezTo>
                    <a:pt x="114" y="13"/>
                    <a:pt x="110" y="8"/>
                    <a:pt x="100" y="5"/>
                  </a:cubicBezTo>
                  <a:cubicBezTo>
                    <a:pt x="99" y="5"/>
                    <a:pt x="97" y="5"/>
                    <a:pt x="95" y="5"/>
                  </a:cubicBezTo>
                  <a:close/>
                  <a:moveTo>
                    <a:pt x="131" y="85"/>
                  </a:moveTo>
                  <a:cubicBezTo>
                    <a:pt x="131" y="85"/>
                    <a:pt x="131" y="85"/>
                    <a:pt x="131" y="85"/>
                  </a:cubicBezTo>
                  <a:close/>
                  <a:moveTo>
                    <a:pt x="154" y="93"/>
                  </a:moveTo>
                  <a:cubicBezTo>
                    <a:pt x="153" y="93"/>
                    <a:pt x="153" y="93"/>
                    <a:pt x="153" y="93"/>
                  </a:cubicBezTo>
                  <a:cubicBezTo>
                    <a:pt x="148" y="93"/>
                    <a:pt x="146" y="93"/>
                    <a:pt x="141" y="92"/>
                  </a:cubicBezTo>
                  <a:cubicBezTo>
                    <a:pt x="139" y="92"/>
                    <a:pt x="138" y="91"/>
                    <a:pt x="138" y="90"/>
                  </a:cubicBezTo>
                  <a:cubicBezTo>
                    <a:pt x="138" y="88"/>
                    <a:pt x="140" y="87"/>
                    <a:pt x="141" y="87"/>
                  </a:cubicBezTo>
                  <a:cubicBezTo>
                    <a:pt x="146" y="88"/>
                    <a:pt x="148" y="88"/>
                    <a:pt x="153" y="88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61" y="88"/>
                    <a:pt x="167" y="88"/>
                    <a:pt x="173" y="86"/>
                  </a:cubicBezTo>
                  <a:cubicBezTo>
                    <a:pt x="175" y="86"/>
                    <a:pt x="176" y="85"/>
                    <a:pt x="178" y="85"/>
                  </a:cubicBezTo>
                  <a:cubicBezTo>
                    <a:pt x="179" y="84"/>
                    <a:pt x="180" y="83"/>
                    <a:pt x="180" y="82"/>
                  </a:cubicBezTo>
                  <a:cubicBezTo>
                    <a:pt x="180" y="81"/>
                    <a:pt x="180" y="80"/>
                    <a:pt x="179" y="79"/>
                  </a:cubicBezTo>
                  <a:cubicBezTo>
                    <a:pt x="177" y="77"/>
                    <a:pt x="174" y="75"/>
                    <a:pt x="169" y="73"/>
                  </a:cubicBezTo>
                  <a:cubicBezTo>
                    <a:pt x="168" y="72"/>
                    <a:pt x="166" y="72"/>
                    <a:pt x="165" y="71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1" y="70"/>
                    <a:pt x="160" y="68"/>
                    <a:pt x="159" y="65"/>
                  </a:cubicBezTo>
                  <a:cubicBezTo>
                    <a:pt x="159" y="63"/>
                    <a:pt x="159" y="61"/>
                    <a:pt x="161" y="59"/>
                  </a:cubicBezTo>
                  <a:cubicBezTo>
                    <a:pt x="165" y="55"/>
                    <a:pt x="167" y="49"/>
                    <a:pt x="167" y="43"/>
                  </a:cubicBezTo>
                  <a:cubicBezTo>
                    <a:pt x="167" y="37"/>
                    <a:pt x="164" y="34"/>
                    <a:pt x="158" y="32"/>
                  </a:cubicBezTo>
                  <a:cubicBezTo>
                    <a:pt x="157" y="32"/>
                    <a:pt x="155" y="32"/>
                    <a:pt x="154" y="32"/>
                  </a:cubicBezTo>
                  <a:cubicBezTo>
                    <a:pt x="153" y="32"/>
                    <a:pt x="152" y="32"/>
                    <a:pt x="151" y="32"/>
                  </a:cubicBezTo>
                  <a:cubicBezTo>
                    <a:pt x="144" y="34"/>
                    <a:pt x="141" y="37"/>
                    <a:pt x="141" y="43"/>
                  </a:cubicBezTo>
                  <a:cubicBezTo>
                    <a:pt x="141" y="49"/>
                    <a:pt x="143" y="55"/>
                    <a:pt x="147" y="59"/>
                  </a:cubicBezTo>
                  <a:cubicBezTo>
                    <a:pt x="149" y="61"/>
                    <a:pt x="150" y="63"/>
                    <a:pt x="150" y="66"/>
                  </a:cubicBezTo>
                  <a:cubicBezTo>
                    <a:pt x="149" y="68"/>
                    <a:pt x="148" y="69"/>
                    <a:pt x="145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4" y="71"/>
                    <a:pt x="142" y="70"/>
                    <a:pt x="142" y="69"/>
                  </a:cubicBezTo>
                  <a:cubicBezTo>
                    <a:pt x="141" y="68"/>
                    <a:pt x="142" y="66"/>
                    <a:pt x="143" y="66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65"/>
                    <a:pt x="145" y="65"/>
                    <a:pt x="145" y="65"/>
                  </a:cubicBezTo>
                  <a:cubicBezTo>
                    <a:pt x="145" y="64"/>
                    <a:pt x="144" y="63"/>
                    <a:pt x="144" y="63"/>
                  </a:cubicBezTo>
                  <a:cubicBezTo>
                    <a:pt x="138" y="57"/>
                    <a:pt x="136" y="51"/>
                    <a:pt x="136" y="42"/>
                  </a:cubicBezTo>
                  <a:cubicBezTo>
                    <a:pt x="136" y="37"/>
                    <a:pt x="139" y="30"/>
                    <a:pt x="149" y="27"/>
                  </a:cubicBezTo>
                  <a:cubicBezTo>
                    <a:pt x="151" y="27"/>
                    <a:pt x="153" y="27"/>
                    <a:pt x="154" y="27"/>
                  </a:cubicBezTo>
                  <a:cubicBezTo>
                    <a:pt x="156" y="27"/>
                    <a:pt x="157" y="27"/>
                    <a:pt x="159" y="27"/>
                  </a:cubicBezTo>
                  <a:cubicBezTo>
                    <a:pt x="170" y="30"/>
                    <a:pt x="172" y="37"/>
                    <a:pt x="172" y="42"/>
                  </a:cubicBezTo>
                  <a:cubicBezTo>
                    <a:pt x="173" y="51"/>
                    <a:pt x="170" y="57"/>
                    <a:pt x="165" y="63"/>
                  </a:cubicBezTo>
                  <a:cubicBezTo>
                    <a:pt x="164" y="63"/>
                    <a:pt x="164" y="64"/>
                    <a:pt x="164" y="64"/>
                  </a:cubicBezTo>
                  <a:cubicBezTo>
                    <a:pt x="164" y="65"/>
                    <a:pt x="165" y="66"/>
                    <a:pt x="166" y="66"/>
                  </a:cubicBezTo>
                  <a:cubicBezTo>
                    <a:pt x="167" y="66"/>
                    <a:pt x="167" y="66"/>
                    <a:pt x="167" y="66"/>
                  </a:cubicBezTo>
                  <a:cubicBezTo>
                    <a:pt x="168" y="67"/>
                    <a:pt x="170" y="67"/>
                    <a:pt x="171" y="68"/>
                  </a:cubicBezTo>
                  <a:cubicBezTo>
                    <a:pt x="176" y="71"/>
                    <a:pt x="180" y="73"/>
                    <a:pt x="183" y="76"/>
                  </a:cubicBezTo>
                  <a:cubicBezTo>
                    <a:pt x="185" y="78"/>
                    <a:pt x="186" y="80"/>
                    <a:pt x="185" y="83"/>
                  </a:cubicBezTo>
                  <a:cubicBezTo>
                    <a:pt x="185" y="86"/>
                    <a:pt x="183" y="88"/>
                    <a:pt x="180" y="89"/>
                  </a:cubicBezTo>
                  <a:cubicBezTo>
                    <a:pt x="178" y="90"/>
                    <a:pt x="176" y="91"/>
                    <a:pt x="174" y="91"/>
                  </a:cubicBezTo>
                  <a:cubicBezTo>
                    <a:pt x="168" y="93"/>
                    <a:pt x="162" y="93"/>
                    <a:pt x="154" y="93"/>
                  </a:cubicBezTo>
                  <a:close/>
                  <a:moveTo>
                    <a:pt x="35" y="93"/>
                  </a:moveTo>
                  <a:cubicBezTo>
                    <a:pt x="27" y="93"/>
                    <a:pt x="20" y="93"/>
                    <a:pt x="13" y="91"/>
                  </a:cubicBezTo>
                  <a:cubicBezTo>
                    <a:pt x="11" y="91"/>
                    <a:pt x="9" y="90"/>
                    <a:pt x="7" y="89"/>
                  </a:cubicBezTo>
                  <a:cubicBezTo>
                    <a:pt x="3" y="87"/>
                    <a:pt x="1" y="85"/>
                    <a:pt x="1" y="82"/>
                  </a:cubicBezTo>
                  <a:cubicBezTo>
                    <a:pt x="0" y="79"/>
                    <a:pt x="1" y="77"/>
                    <a:pt x="4" y="74"/>
                  </a:cubicBezTo>
                  <a:cubicBezTo>
                    <a:pt x="7" y="71"/>
                    <a:pt x="11" y="69"/>
                    <a:pt x="16" y="66"/>
                  </a:cubicBezTo>
                  <a:cubicBezTo>
                    <a:pt x="18" y="65"/>
                    <a:pt x="20" y="65"/>
                    <a:pt x="21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4" y="63"/>
                    <a:pt x="24" y="62"/>
                    <a:pt x="25" y="62"/>
                  </a:cubicBezTo>
                  <a:cubicBezTo>
                    <a:pt x="25" y="61"/>
                    <a:pt x="24" y="60"/>
                    <a:pt x="24" y="59"/>
                  </a:cubicBezTo>
                  <a:cubicBezTo>
                    <a:pt x="18" y="54"/>
                    <a:pt x="15" y="46"/>
                    <a:pt x="15" y="37"/>
                  </a:cubicBezTo>
                  <a:cubicBezTo>
                    <a:pt x="16" y="31"/>
                    <a:pt x="18" y="23"/>
                    <a:pt x="30" y="21"/>
                  </a:cubicBezTo>
                  <a:cubicBezTo>
                    <a:pt x="32" y="20"/>
                    <a:pt x="34" y="20"/>
                    <a:pt x="35" y="20"/>
                  </a:cubicBezTo>
                  <a:cubicBezTo>
                    <a:pt x="37" y="20"/>
                    <a:pt x="39" y="20"/>
                    <a:pt x="41" y="21"/>
                  </a:cubicBezTo>
                  <a:cubicBezTo>
                    <a:pt x="52" y="23"/>
                    <a:pt x="55" y="31"/>
                    <a:pt x="55" y="37"/>
                  </a:cubicBezTo>
                  <a:cubicBezTo>
                    <a:pt x="55" y="46"/>
                    <a:pt x="53" y="54"/>
                    <a:pt x="47" y="60"/>
                  </a:cubicBezTo>
                  <a:cubicBezTo>
                    <a:pt x="46" y="60"/>
                    <a:pt x="46" y="61"/>
                    <a:pt x="46" y="62"/>
                  </a:cubicBezTo>
                  <a:cubicBezTo>
                    <a:pt x="46" y="62"/>
                    <a:pt x="47" y="63"/>
                    <a:pt x="48" y="63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51" y="64"/>
                    <a:pt x="51" y="66"/>
                    <a:pt x="51" y="67"/>
                  </a:cubicBezTo>
                  <a:cubicBezTo>
                    <a:pt x="50" y="69"/>
                    <a:pt x="49" y="69"/>
                    <a:pt x="47" y="69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3" y="67"/>
                    <a:pt x="42" y="65"/>
                    <a:pt x="41" y="63"/>
                  </a:cubicBezTo>
                  <a:cubicBezTo>
                    <a:pt x="40" y="60"/>
                    <a:pt x="41" y="58"/>
                    <a:pt x="43" y="56"/>
                  </a:cubicBezTo>
                  <a:cubicBezTo>
                    <a:pt x="48" y="51"/>
                    <a:pt x="50" y="45"/>
                    <a:pt x="50" y="37"/>
                  </a:cubicBezTo>
                  <a:cubicBezTo>
                    <a:pt x="50" y="31"/>
                    <a:pt x="46" y="27"/>
                    <a:pt x="39" y="26"/>
                  </a:cubicBezTo>
                  <a:cubicBezTo>
                    <a:pt x="38" y="25"/>
                    <a:pt x="37" y="25"/>
                    <a:pt x="35" y="25"/>
                  </a:cubicBezTo>
                  <a:cubicBezTo>
                    <a:pt x="34" y="25"/>
                    <a:pt x="33" y="25"/>
                    <a:pt x="31" y="26"/>
                  </a:cubicBezTo>
                  <a:cubicBezTo>
                    <a:pt x="24" y="27"/>
                    <a:pt x="21" y="31"/>
                    <a:pt x="21" y="37"/>
                  </a:cubicBezTo>
                  <a:cubicBezTo>
                    <a:pt x="20" y="45"/>
                    <a:pt x="23" y="51"/>
                    <a:pt x="27" y="56"/>
                  </a:cubicBezTo>
                  <a:cubicBezTo>
                    <a:pt x="29" y="58"/>
                    <a:pt x="30" y="60"/>
                    <a:pt x="30" y="63"/>
                  </a:cubicBezTo>
                  <a:cubicBezTo>
                    <a:pt x="29" y="65"/>
                    <a:pt x="27" y="67"/>
                    <a:pt x="24" y="68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2" y="69"/>
                    <a:pt x="20" y="70"/>
                    <a:pt x="19" y="71"/>
                  </a:cubicBezTo>
                  <a:cubicBezTo>
                    <a:pt x="13" y="73"/>
                    <a:pt x="10" y="75"/>
                    <a:pt x="7" y="78"/>
                  </a:cubicBezTo>
                  <a:cubicBezTo>
                    <a:pt x="6" y="79"/>
                    <a:pt x="6" y="80"/>
                    <a:pt x="6" y="81"/>
                  </a:cubicBezTo>
                  <a:cubicBezTo>
                    <a:pt x="6" y="82"/>
                    <a:pt x="7" y="84"/>
                    <a:pt x="9" y="84"/>
                  </a:cubicBezTo>
                  <a:cubicBezTo>
                    <a:pt x="11" y="85"/>
                    <a:pt x="12" y="86"/>
                    <a:pt x="14" y="86"/>
                  </a:cubicBezTo>
                  <a:cubicBezTo>
                    <a:pt x="21" y="88"/>
                    <a:pt x="27" y="88"/>
                    <a:pt x="35" y="88"/>
                  </a:cubicBezTo>
                  <a:cubicBezTo>
                    <a:pt x="40" y="88"/>
                    <a:pt x="44" y="88"/>
                    <a:pt x="48" y="88"/>
                  </a:cubicBezTo>
                  <a:cubicBezTo>
                    <a:pt x="49" y="87"/>
                    <a:pt x="50" y="88"/>
                    <a:pt x="51" y="90"/>
                  </a:cubicBezTo>
                  <a:cubicBezTo>
                    <a:pt x="51" y="91"/>
                    <a:pt x="50" y="92"/>
                    <a:pt x="48" y="93"/>
                  </a:cubicBezTo>
                  <a:cubicBezTo>
                    <a:pt x="44" y="93"/>
                    <a:pt x="40" y="93"/>
                    <a:pt x="35" y="93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AF967B1-CE7A-814E-B62C-CA37B03220C9}"/>
              </a:ext>
            </a:extLst>
          </p:cNvPr>
          <p:cNvGrpSpPr/>
          <p:nvPr/>
        </p:nvGrpSpPr>
        <p:grpSpPr>
          <a:xfrm>
            <a:off x="8786812" y="4743450"/>
            <a:ext cx="1054100" cy="1055687"/>
            <a:chOff x="8786812" y="4743450"/>
            <a:chExt cx="1054100" cy="1055687"/>
          </a:xfrm>
        </p:grpSpPr>
        <p:sp>
          <p:nvSpPr>
            <p:cNvPr id="1600" name="Google Shape;1600;p57"/>
            <p:cNvSpPr/>
            <p:nvPr/>
          </p:nvSpPr>
          <p:spPr>
            <a:xfrm>
              <a:off x="8786812" y="4743450"/>
              <a:ext cx="1054100" cy="1055687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57"/>
            <p:cNvSpPr/>
            <p:nvPr/>
          </p:nvSpPr>
          <p:spPr>
            <a:xfrm>
              <a:off x="8990012" y="4965700"/>
              <a:ext cx="647700" cy="565150"/>
            </a:xfrm>
            <a:custGeom>
              <a:avLst/>
              <a:gdLst/>
              <a:ahLst/>
              <a:cxnLst/>
              <a:rect l="l" t="t" r="r" b="b"/>
              <a:pathLst>
                <a:path w="140" h="122" extrusionOk="0">
                  <a:moveTo>
                    <a:pt x="123" y="122"/>
                  </a:moveTo>
                  <a:cubicBezTo>
                    <a:pt x="16" y="122"/>
                    <a:pt x="16" y="122"/>
                    <a:pt x="16" y="122"/>
                  </a:cubicBezTo>
                  <a:cubicBezTo>
                    <a:pt x="7" y="122"/>
                    <a:pt x="0" y="114"/>
                    <a:pt x="0" y="10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7"/>
                    <a:pt x="2" y="76"/>
                    <a:pt x="3" y="76"/>
                  </a:cubicBezTo>
                  <a:cubicBezTo>
                    <a:pt x="5" y="76"/>
                    <a:pt x="6" y="77"/>
                    <a:pt x="6" y="79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11"/>
                    <a:pt x="11" y="116"/>
                    <a:pt x="16" y="116"/>
                  </a:cubicBezTo>
                  <a:cubicBezTo>
                    <a:pt x="123" y="116"/>
                    <a:pt x="123" y="116"/>
                    <a:pt x="123" y="116"/>
                  </a:cubicBezTo>
                  <a:cubicBezTo>
                    <a:pt x="129" y="116"/>
                    <a:pt x="133" y="111"/>
                    <a:pt x="133" y="105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8"/>
                    <a:pt x="135" y="76"/>
                    <a:pt x="137" y="76"/>
                  </a:cubicBezTo>
                  <a:cubicBezTo>
                    <a:pt x="138" y="76"/>
                    <a:pt x="140" y="78"/>
                    <a:pt x="140" y="79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14"/>
                    <a:pt x="132" y="122"/>
                    <a:pt x="123" y="122"/>
                  </a:cubicBezTo>
                  <a:close/>
                  <a:moveTo>
                    <a:pt x="75" y="87"/>
                  </a:moveTo>
                  <a:cubicBezTo>
                    <a:pt x="64" y="87"/>
                    <a:pt x="64" y="87"/>
                    <a:pt x="64" y="87"/>
                  </a:cubicBezTo>
                  <a:cubicBezTo>
                    <a:pt x="60" y="87"/>
                    <a:pt x="56" y="83"/>
                    <a:pt x="56" y="78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6" y="60"/>
                    <a:pt x="60" y="56"/>
                    <a:pt x="64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0" y="56"/>
                    <a:pt x="83" y="60"/>
                    <a:pt x="83" y="65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3" y="83"/>
                    <a:pt x="80" y="87"/>
                    <a:pt x="75" y="87"/>
                  </a:cubicBezTo>
                  <a:close/>
                  <a:moveTo>
                    <a:pt x="64" y="62"/>
                  </a:moveTo>
                  <a:cubicBezTo>
                    <a:pt x="63" y="62"/>
                    <a:pt x="62" y="64"/>
                    <a:pt x="62" y="65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80"/>
                    <a:pt x="63" y="81"/>
                    <a:pt x="6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6" y="81"/>
                    <a:pt x="77" y="80"/>
                    <a:pt x="77" y="78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4"/>
                    <a:pt x="76" y="62"/>
                    <a:pt x="75" y="62"/>
                  </a:cubicBezTo>
                  <a:lnTo>
                    <a:pt x="64" y="62"/>
                  </a:lnTo>
                  <a:close/>
                  <a:moveTo>
                    <a:pt x="123" y="75"/>
                  </a:moveTo>
                  <a:cubicBezTo>
                    <a:pt x="92" y="75"/>
                    <a:pt x="92" y="75"/>
                    <a:pt x="92" y="75"/>
                  </a:cubicBezTo>
                  <a:cubicBezTo>
                    <a:pt x="90" y="75"/>
                    <a:pt x="89" y="73"/>
                    <a:pt x="89" y="72"/>
                  </a:cubicBezTo>
                  <a:cubicBezTo>
                    <a:pt x="89" y="70"/>
                    <a:pt x="90" y="69"/>
                    <a:pt x="92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9" y="69"/>
                    <a:pt x="133" y="64"/>
                    <a:pt x="133" y="59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3" y="33"/>
                    <a:pt x="129" y="28"/>
                    <a:pt x="123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1" y="28"/>
                    <a:pt x="6" y="33"/>
                    <a:pt x="6" y="38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64"/>
                    <a:pt x="11" y="69"/>
                    <a:pt x="16" y="69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50" y="69"/>
                    <a:pt x="51" y="70"/>
                    <a:pt x="51" y="72"/>
                  </a:cubicBezTo>
                  <a:cubicBezTo>
                    <a:pt x="51" y="73"/>
                    <a:pt x="50" y="75"/>
                    <a:pt x="48" y="75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7" y="75"/>
                    <a:pt x="0" y="68"/>
                    <a:pt x="0" y="5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9"/>
                    <a:pt x="7" y="22"/>
                    <a:pt x="16" y="22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32" y="22"/>
                    <a:pt x="140" y="29"/>
                    <a:pt x="140" y="38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40" y="62"/>
                    <a:pt x="139" y="62"/>
                    <a:pt x="139" y="63"/>
                  </a:cubicBezTo>
                  <a:cubicBezTo>
                    <a:pt x="137" y="70"/>
                    <a:pt x="131" y="75"/>
                    <a:pt x="123" y="75"/>
                  </a:cubicBezTo>
                  <a:close/>
                  <a:moveTo>
                    <a:pt x="93" y="17"/>
                  </a:moveTo>
                  <a:cubicBezTo>
                    <a:pt x="91" y="17"/>
                    <a:pt x="90" y="15"/>
                    <a:pt x="90" y="14"/>
                  </a:cubicBezTo>
                  <a:cubicBezTo>
                    <a:pt x="90" y="10"/>
                    <a:pt x="86" y="7"/>
                    <a:pt x="82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4" y="7"/>
                    <a:pt x="50" y="10"/>
                    <a:pt x="50" y="14"/>
                  </a:cubicBezTo>
                  <a:cubicBezTo>
                    <a:pt x="50" y="15"/>
                    <a:pt x="48" y="17"/>
                    <a:pt x="47" y="17"/>
                  </a:cubicBezTo>
                  <a:cubicBezTo>
                    <a:pt x="45" y="17"/>
                    <a:pt x="44" y="15"/>
                    <a:pt x="44" y="14"/>
                  </a:cubicBezTo>
                  <a:cubicBezTo>
                    <a:pt x="44" y="6"/>
                    <a:pt x="50" y="0"/>
                    <a:pt x="58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90" y="0"/>
                    <a:pt x="96" y="6"/>
                    <a:pt x="96" y="14"/>
                  </a:cubicBezTo>
                  <a:cubicBezTo>
                    <a:pt x="96" y="15"/>
                    <a:pt x="95" y="17"/>
                    <a:pt x="93" y="17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519EB0E-4FF1-0F4E-91B7-A5B53F5B65EF}"/>
              </a:ext>
            </a:extLst>
          </p:cNvPr>
          <p:cNvGrpSpPr/>
          <p:nvPr/>
        </p:nvGrpSpPr>
        <p:grpSpPr>
          <a:xfrm>
            <a:off x="746125" y="1125537"/>
            <a:ext cx="1054100" cy="1055687"/>
            <a:chOff x="746125" y="1125537"/>
            <a:chExt cx="1054100" cy="1055687"/>
          </a:xfrm>
        </p:grpSpPr>
        <p:sp>
          <p:nvSpPr>
            <p:cNvPr id="1598" name="Google Shape;1598;p57"/>
            <p:cNvSpPr/>
            <p:nvPr/>
          </p:nvSpPr>
          <p:spPr>
            <a:xfrm>
              <a:off x="746125" y="1125537"/>
              <a:ext cx="1054100" cy="1055687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57"/>
            <p:cNvSpPr/>
            <p:nvPr/>
          </p:nvSpPr>
          <p:spPr>
            <a:xfrm>
              <a:off x="958850" y="1274762"/>
              <a:ext cx="641350" cy="754062"/>
            </a:xfrm>
            <a:custGeom>
              <a:avLst/>
              <a:gdLst/>
              <a:ahLst/>
              <a:cxnLst/>
              <a:rect l="l" t="t" r="r" b="b"/>
              <a:pathLst>
                <a:path w="139" h="163" extrusionOk="0">
                  <a:moveTo>
                    <a:pt x="80" y="163"/>
                  </a:moveTo>
                  <a:cubicBezTo>
                    <a:pt x="58" y="163"/>
                    <a:pt x="58" y="163"/>
                    <a:pt x="58" y="163"/>
                  </a:cubicBezTo>
                  <a:cubicBezTo>
                    <a:pt x="56" y="163"/>
                    <a:pt x="55" y="162"/>
                    <a:pt x="55" y="160"/>
                  </a:cubicBezTo>
                  <a:cubicBezTo>
                    <a:pt x="55" y="158"/>
                    <a:pt x="56" y="157"/>
                    <a:pt x="58" y="157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82" y="157"/>
                    <a:pt x="83" y="158"/>
                    <a:pt x="83" y="160"/>
                  </a:cubicBezTo>
                  <a:cubicBezTo>
                    <a:pt x="83" y="162"/>
                    <a:pt x="82" y="163"/>
                    <a:pt x="80" y="163"/>
                  </a:cubicBezTo>
                  <a:close/>
                  <a:moveTo>
                    <a:pt x="87" y="152"/>
                  </a:moveTo>
                  <a:cubicBezTo>
                    <a:pt x="51" y="152"/>
                    <a:pt x="51" y="152"/>
                    <a:pt x="51" y="152"/>
                  </a:cubicBezTo>
                  <a:cubicBezTo>
                    <a:pt x="50" y="152"/>
                    <a:pt x="48" y="151"/>
                    <a:pt x="48" y="149"/>
                  </a:cubicBezTo>
                  <a:cubicBezTo>
                    <a:pt x="48" y="148"/>
                    <a:pt x="50" y="146"/>
                    <a:pt x="51" y="14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88" y="146"/>
                    <a:pt x="90" y="148"/>
                    <a:pt x="90" y="149"/>
                  </a:cubicBezTo>
                  <a:cubicBezTo>
                    <a:pt x="90" y="151"/>
                    <a:pt x="88" y="152"/>
                    <a:pt x="87" y="152"/>
                  </a:cubicBezTo>
                  <a:close/>
                  <a:moveTo>
                    <a:pt x="69" y="141"/>
                  </a:moveTo>
                  <a:cubicBezTo>
                    <a:pt x="62" y="141"/>
                    <a:pt x="56" y="141"/>
                    <a:pt x="55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49" y="141"/>
                    <a:pt x="46" y="139"/>
                    <a:pt x="45" y="133"/>
                  </a:cubicBezTo>
                  <a:cubicBezTo>
                    <a:pt x="44" y="131"/>
                    <a:pt x="44" y="129"/>
                    <a:pt x="44" y="126"/>
                  </a:cubicBezTo>
                  <a:cubicBezTo>
                    <a:pt x="44" y="123"/>
                    <a:pt x="44" y="120"/>
                    <a:pt x="43" y="118"/>
                  </a:cubicBezTo>
                  <a:cubicBezTo>
                    <a:pt x="38" y="109"/>
                    <a:pt x="35" y="103"/>
                    <a:pt x="30" y="95"/>
                  </a:cubicBezTo>
                  <a:cubicBezTo>
                    <a:pt x="26" y="86"/>
                    <a:pt x="21" y="73"/>
                    <a:pt x="24" y="61"/>
                  </a:cubicBezTo>
                  <a:cubicBezTo>
                    <a:pt x="28" y="45"/>
                    <a:pt x="45" y="29"/>
                    <a:pt x="69" y="29"/>
                  </a:cubicBezTo>
                  <a:cubicBezTo>
                    <a:pt x="93" y="29"/>
                    <a:pt x="109" y="45"/>
                    <a:pt x="113" y="61"/>
                  </a:cubicBezTo>
                  <a:cubicBezTo>
                    <a:pt x="116" y="73"/>
                    <a:pt x="111" y="86"/>
                    <a:pt x="107" y="95"/>
                  </a:cubicBezTo>
                  <a:cubicBezTo>
                    <a:pt x="102" y="103"/>
                    <a:pt x="99" y="109"/>
                    <a:pt x="94" y="118"/>
                  </a:cubicBezTo>
                  <a:cubicBezTo>
                    <a:pt x="93" y="120"/>
                    <a:pt x="93" y="123"/>
                    <a:pt x="93" y="126"/>
                  </a:cubicBezTo>
                  <a:cubicBezTo>
                    <a:pt x="93" y="129"/>
                    <a:pt x="93" y="131"/>
                    <a:pt x="92" y="133"/>
                  </a:cubicBezTo>
                  <a:cubicBezTo>
                    <a:pt x="91" y="139"/>
                    <a:pt x="88" y="141"/>
                    <a:pt x="82" y="141"/>
                  </a:cubicBezTo>
                  <a:cubicBezTo>
                    <a:pt x="82" y="141"/>
                    <a:pt x="75" y="141"/>
                    <a:pt x="69" y="141"/>
                  </a:cubicBezTo>
                  <a:close/>
                  <a:moveTo>
                    <a:pt x="55" y="135"/>
                  </a:moveTo>
                  <a:cubicBezTo>
                    <a:pt x="56" y="135"/>
                    <a:pt x="81" y="135"/>
                    <a:pt x="82" y="135"/>
                  </a:cubicBezTo>
                  <a:cubicBezTo>
                    <a:pt x="86" y="135"/>
                    <a:pt x="86" y="134"/>
                    <a:pt x="86" y="132"/>
                  </a:cubicBezTo>
                  <a:cubicBezTo>
                    <a:pt x="87" y="130"/>
                    <a:pt x="87" y="128"/>
                    <a:pt x="87" y="126"/>
                  </a:cubicBezTo>
                  <a:cubicBezTo>
                    <a:pt x="87" y="122"/>
                    <a:pt x="87" y="118"/>
                    <a:pt x="89" y="115"/>
                  </a:cubicBezTo>
                  <a:cubicBezTo>
                    <a:pt x="94" y="106"/>
                    <a:pt x="97" y="100"/>
                    <a:pt x="101" y="92"/>
                  </a:cubicBezTo>
                  <a:cubicBezTo>
                    <a:pt x="105" y="85"/>
                    <a:pt x="110" y="73"/>
                    <a:pt x="107" y="62"/>
                  </a:cubicBezTo>
                  <a:cubicBezTo>
                    <a:pt x="104" y="49"/>
                    <a:pt x="89" y="35"/>
                    <a:pt x="69" y="35"/>
                  </a:cubicBezTo>
                  <a:cubicBezTo>
                    <a:pt x="48" y="35"/>
                    <a:pt x="33" y="49"/>
                    <a:pt x="30" y="62"/>
                  </a:cubicBezTo>
                  <a:cubicBezTo>
                    <a:pt x="27" y="73"/>
                    <a:pt x="32" y="85"/>
                    <a:pt x="36" y="92"/>
                  </a:cubicBezTo>
                  <a:cubicBezTo>
                    <a:pt x="40" y="101"/>
                    <a:pt x="43" y="106"/>
                    <a:pt x="48" y="115"/>
                  </a:cubicBezTo>
                  <a:cubicBezTo>
                    <a:pt x="50" y="118"/>
                    <a:pt x="50" y="122"/>
                    <a:pt x="50" y="126"/>
                  </a:cubicBezTo>
                  <a:cubicBezTo>
                    <a:pt x="50" y="128"/>
                    <a:pt x="50" y="130"/>
                    <a:pt x="51" y="132"/>
                  </a:cubicBezTo>
                  <a:cubicBezTo>
                    <a:pt x="51" y="134"/>
                    <a:pt x="51" y="135"/>
                    <a:pt x="55" y="135"/>
                  </a:cubicBezTo>
                  <a:cubicBezTo>
                    <a:pt x="55" y="135"/>
                    <a:pt x="55" y="135"/>
                    <a:pt x="55" y="135"/>
                  </a:cubicBezTo>
                  <a:close/>
                  <a:moveTo>
                    <a:pt x="15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0" y="74"/>
                    <a:pt x="0" y="72"/>
                  </a:cubicBezTo>
                  <a:cubicBezTo>
                    <a:pt x="0" y="70"/>
                    <a:pt x="2" y="69"/>
                    <a:pt x="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7" y="69"/>
                    <a:pt x="18" y="70"/>
                    <a:pt x="18" y="72"/>
                  </a:cubicBezTo>
                  <a:cubicBezTo>
                    <a:pt x="18" y="74"/>
                    <a:pt x="17" y="75"/>
                    <a:pt x="15" y="75"/>
                  </a:cubicBezTo>
                  <a:close/>
                  <a:moveTo>
                    <a:pt x="136" y="73"/>
                  </a:moveTo>
                  <a:cubicBezTo>
                    <a:pt x="122" y="73"/>
                    <a:pt x="122" y="73"/>
                    <a:pt x="122" y="73"/>
                  </a:cubicBezTo>
                  <a:cubicBezTo>
                    <a:pt x="120" y="73"/>
                    <a:pt x="119" y="71"/>
                    <a:pt x="119" y="70"/>
                  </a:cubicBezTo>
                  <a:cubicBezTo>
                    <a:pt x="119" y="68"/>
                    <a:pt x="120" y="67"/>
                    <a:pt x="122" y="67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8" y="67"/>
                    <a:pt x="139" y="68"/>
                    <a:pt x="139" y="70"/>
                  </a:cubicBezTo>
                  <a:cubicBezTo>
                    <a:pt x="139" y="71"/>
                    <a:pt x="138" y="73"/>
                    <a:pt x="136" y="73"/>
                  </a:cubicBezTo>
                  <a:close/>
                  <a:moveTo>
                    <a:pt x="41" y="70"/>
                  </a:moveTo>
                  <a:cubicBezTo>
                    <a:pt x="41" y="70"/>
                    <a:pt x="41" y="70"/>
                    <a:pt x="41" y="70"/>
                  </a:cubicBezTo>
                  <a:cubicBezTo>
                    <a:pt x="39" y="70"/>
                    <a:pt x="38" y="68"/>
                    <a:pt x="38" y="67"/>
                  </a:cubicBezTo>
                  <a:cubicBezTo>
                    <a:pt x="41" y="55"/>
                    <a:pt x="53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2" y="44"/>
                    <a:pt x="73" y="46"/>
                    <a:pt x="73" y="47"/>
                  </a:cubicBezTo>
                  <a:cubicBezTo>
                    <a:pt x="73" y="49"/>
                    <a:pt x="72" y="50"/>
                    <a:pt x="70" y="50"/>
                  </a:cubicBezTo>
                  <a:cubicBezTo>
                    <a:pt x="56" y="50"/>
                    <a:pt x="46" y="59"/>
                    <a:pt x="44" y="68"/>
                  </a:cubicBezTo>
                  <a:cubicBezTo>
                    <a:pt x="44" y="69"/>
                    <a:pt x="43" y="70"/>
                    <a:pt x="41" y="70"/>
                  </a:cubicBezTo>
                  <a:close/>
                  <a:moveTo>
                    <a:pt x="107" y="37"/>
                  </a:moveTo>
                  <a:cubicBezTo>
                    <a:pt x="107" y="37"/>
                    <a:pt x="106" y="37"/>
                    <a:pt x="105" y="36"/>
                  </a:cubicBezTo>
                  <a:cubicBezTo>
                    <a:pt x="104" y="35"/>
                    <a:pt x="104" y="33"/>
                    <a:pt x="105" y="3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7" y="21"/>
                    <a:pt x="119" y="21"/>
                    <a:pt x="120" y="22"/>
                  </a:cubicBezTo>
                  <a:cubicBezTo>
                    <a:pt x="121" y="23"/>
                    <a:pt x="121" y="25"/>
                    <a:pt x="120" y="26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09" y="37"/>
                    <a:pt x="108" y="37"/>
                    <a:pt x="107" y="37"/>
                  </a:cubicBezTo>
                  <a:close/>
                  <a:moveTo>
                    <a:pt x="31" y="37"/>
                  </a:moveTo>
                  <a:cubicBezTo>
                    <a:pt x="30" y="37"/>
                    <a:pt x="29" y="37"/>
                    <a:pt x="28" y="3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5"/>
                    <a:pt x="17" y="23"/>
                    <a:pt x="18" y="22"/>
                  </a:cubicBezTo>
                  <a:cubicBezTo>
                    <a:pt x="19" y="21"/>
                    <a:pt x="21" y="21"/>
                    <a:pt x="22" y="2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3"/>
                    <a:pt x="34" y="35"/>
                    <a:pt x="33" y="36"/>
                  </a:cubicBezTo>
                  <a:cubicBezTo>
                    <a:pt x="32" y="37"/>
                    <a:pt x="31" y="37"/>
                    <a:pt x="31" y="37"/>
                  </a:cubicBezTo>
                  <a:close/>
                  <a:moveTo>
                    <a:pt x="69" y="24"/>
                  </a:moveTo>
                  <a:cubicBezTo>
                    <a:pt x="67" y="24"/>
                    <a:pt x="65" y="22"/>
                    <a:pt x="65" y="20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2"/>
                    <a:pt x="67" y="0"/>
                    <a:pt x="69" y="0"/>
                  </a:cubicBezTo>
                  <a:cubicBezTo>
                    <a:pt x="70" y="0"/>
                    <a:pt x="72" y="2"/>
                    <a:pt x="72" y="3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2"/>
                    <a:pt x="70" y="24"/>
                    <a:pt x="69" y="2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59A1A65-7567-DE4C-BC16-4ACA3233B8A4}"/>
              </a:ext>
            </a:extLst>
          </p:cNvPr>
          <p:cNvGrpSpPr/>
          <p:nvPr/>
        </p:nvGrpSpPr>
        <p:grpSpPr>
          <a:xfrm>
            <a:off x="10394950" y="1125537"/>
            <a:ext cx="1058862" cy="1055687"/>
            <a:chOff x="10394950" y="1125537"/>
            <a:chExt cx="1058862" cy="1055687"/>
          </a:xfrm>
        </p:grpSpPr>
        <p:sp>
          <p:nvSpPr>
            <p:cNvPr id="1601" name="Google Shape;1601;p57"/>
            <p:cNvSpPr/>
            <p:nvPr/>
          </p:nvSpPr>
          <p:spPr>
            <a:xfrm>
              <a:off x="10394950" y="1125537"/>
              <a:ext cx="1058862" cy="1055687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57"/>
            <p:cNvSpPr/>
            <p:nvPr/>
          </p:nvSpPr>
          <p:spPr>
            <a:xfrm>
              <a:off x="10599737" y="1362075"/>
              <a:ext cx="650875" cy="587375"/>
            </a:xfrm>
            <a:custGeom>
              <a:avLst/>
              <a:gdLst/>
              <a:ahLst/>
              <a:cxnLst/>
              <a:rect l="l" t="t" r="r" b="b"/>
              <a:pathLst>
                <a:path w="141" h="127" extrusionOk="0">
                  <a:moveTo>
                    <a:pt x="30" y="57"/>
                  </a:moveTo>
                  <a:cubicBezTo>
                    <a:pt x="26" y="57"/>
                    <a:pt x="23" y="61"/>
                    <a:pt x="23" y="65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102"/>
                    <a:pt x="26" y="106"/>
                    <a:pt x="30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43" y="106"/>
                    <a:pt x="46" y="102"/>
                    <a:pt x="46" y="98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1"/>
                    <a:pt x="43" y="57"/>
                    <a:pt x="38" y="57"/>
                  </a:cubicBezTo>
                  <a:lnTo>
                    <a:pt x="30" y="57"/>
                  </a:lnTo>
                  <a:close/>
                  <a:moveTo>
                    <a:pt x="40" y="65"/>
                  </a:moveTo>
                  <a:cubicBezTo>
                    <a:pt x="40" y="98"/>
                    <a:pt x="40" y="98"/>
                    <a:pt x="40" y="98"/>
                  </a:cubicBezTo>
                  <a:cubicBezTo>
                    <a:pt x="40" y="99"/>
                    <a:pt x="39" y="100"/>
                    <a:pt x="38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0"/>
                    <a:pt x="29" y="99"/>
                    <a:pt x="29" y="98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4"/>
                    <a:pt x="29" y="64"/>
                    <a:pt x="30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9" y="64"/>
                    <a:pt x="40" y="64"/>
                    <a:pt x="40" y="65"/>
                  </a:cubicBezTo>
                  <a:close/>
                  <a:moveTo>
                    <a:pt x="59" y="46"/>
                  </a:moveTo>
                  <a:cubicBezTo>
                    <a:pt x="55" y="46"/>
                    <a:pt x="51" y="49"/>
                    <a:pt x="51" y="54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1" y="102"/>
                    <a:pt x="55" y="106"/>
                    <a:pt x="59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71" y="106"/>
                    <a:pt x="75" y="102"/>
                    <a:pt x="75" y="98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49"/>
                    <a:pt x="71" y="46"/>
                    <a:pt x="67" y="46"/>
                  </a:cubicBezTo>
                  <a:lnTo>
                    <a:pt x="59" y="46"/>
                  </a:lnTo>
                  <a:close/>
                  <a:moveTo>
                    <a:pt x="69" y="54"/>
                  </a:moveTo>
                  <a:cubicBezTo>
                    <a:pt x="69" y="98"/>
                    <a:pt x="69" y="98"/>
                    <a:pt x="69" y="98"/>
                  </a:cubicBezTo>
                  <a:cubicBezTo>
                    <a:pt x="69" y="99"/>
                    <a:pt x="68" y="100"/>
                    <a:pt x="67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8" y="100"/>
                    <a:pt x="57" y="99"/>
                    <a:pt x="57" y="98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7" y="53"/>
                    <a:pt x="58" y="52"/>
                    <a:pt x="59" y="5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8" y="52"/>
                    <a:pt x="69" y="53"/>
                    <a:pt x="69" y="54"/>
                  </a:cubicBezTo>
                  <a:close/>
                  <a:moveTo>
                    <a:pt x="88" y="36"/>
                  </a:moveTo>
                  <a:cubicBezTo>
                    <a:pt x="84" y="36"/>
                    <a:pt x="80" y="39"/>
                    <a:pt x="80" y="4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102"/>
                    <a:pt x="84" y="106"/>
                    <a:pt x="88" y="106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100" y="106"/>
                    <a:pt x="104" y="102"/>
                    <a:pt x="104" y="98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39"/>
                    <a:pt x="100" y="36"/>
                    <a:pt x="96" y="36"/>
                  </a:cubicBezTo>
                  <a:lnTo>
                    <a:pt x="88" y="36"/>
                  </a:lnTo>
                  <a:close/>
                  <a:moveTo>
                    <a:pt x="98" y="44"/>
                  </a:moveTo>
                  <a:cubicBezTo>
                    <a:pt x="98" y="98"/>
                    <a:pt x="98" y="98"/>
                    <a:pt x="98" y="98"/>
                  </a:cubicBezTo>
                  <a:cubicBezTo>
                    <a:pt x="98" y="99"/>
                    <a:pt x="97" y="100"/>
                    <a:pt x="96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7" y="100"/>
                    <a:pt x="86" y="99"/>
                    <a:pt x="86" y="9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7" y="42"/>
                    <a:pt x="88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8" y="43"/>
                    <a:pt x="98" y="44"/>
                  </a:cubicBezTo>
                  <a:close/>
                  <a:moveTo>
                    <a:pt x="109" y="34"/>
                  </a:moveTo>
                  <a:cubicBezTo>
                    <a:pt x="109" y="98"/>
                    <a:pt x="109" y="98"/>
                    <a:pt x="109" y="98"/>
                  </a:cubicBezTo>
                  <a:cubicBezTo>
                    <a:pt x="109" y="102"/>
                    <a:pt x="113" y="106"/>
                    <a:pt x="117" y="106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9" y="106"/>
                    <a:pt x="133" y="102"/>
                    <a:pt x="133" y="98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29"/>
                    <a:pt x="129" y="26"/>
                    <a:pt x="125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3" y="26"/>
                    <a:pt x="109" y="29"/>
                    <a:pt x="109" y="34"/>
                  </a:cubicBezTo>
                  <a:close/>
                  <a:moveTo>
                    <a:pt x="127" y="34"/>
                  </a:moveTo>
                  <a:cubicBezTo>
                    <a:pt x="127" y="98"/>
                    <a:pt x="127" y="98"/>
                    <a:pt x="127" y="98"/>
                  </a:cubicBezTo>
                  <a:cubicBezTo>
                    <a:pt x="127" y="99"/>
                    <a:pt x="126" y="100"/>
                    <a:pt x="125" y="100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6" y="100"/>
                    <a:pt x="115" y="99"/>
                    <a:pt x="115" y="98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3"/>
                    <a:pt x="116" y="32"/>
                    <a:pt x="117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6" y="32"/>
                    <a:pt x="127" y="33"/>
                    <a:pt x="127" y="34"/>
                  </a:cubicBezTo>
                  <a:close/>
                  <a:moveTo>
                    <a:pt x="73" y="25"/>
                  </a:moveTo>
                  <a:cubicBezTo>
                    <a:pt x="92" y="18"/>
                    <a:pt x="110" y="7"/>
                    <a:pt x="111" y="6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1" y="14"/>
                    <a:pt x="93" y="24"/>
                    <a:pt x="75" y="31"/>
                  </a:cubicBezTo>
                  <a:cubicBezTo>
                    <a:pt x="54" y="39"/>
                    <a:pt x="27" y="44"/>
                    <a:pt x="27" y="44"/>
                  </a:cubicBezTo>
                  <a:cubicBezTo>
                    <a:pt x="27" y="44"/>
                    <a:pt x="27" y="44"/>
                    <a:pt x="26" y="44"/>
                  </a:cubicBezTo>
                  <a:cubicBezTo>
                    <a:pt x="25" y="44"/>
                    <a:pt x="24" y="43"/>
                    <a:pt x="23" y="42"/>
                  </a:cubicBezTo>
                  <a:cubicBezTo>
                    <a:pt x="23" y="40"/>
                    <a:pt x="24" y="39"/>
                    <a:pt x="26" y="38"/>
                  </a:cubicBezTo>
                  <a:cubicBezTo>
                    <a:pt x="26" y="38"/>
                    <a:pt x="52" y="33"/>
                    <a:pt x="73" y="25"/>
                  </a:cubicBezTo>
                  <a:close/>
                  <a:moveTo>
                    <a:pt x="141" y="117"/>
                  </a:moveTo>
                  <a:cubicBezTo>
                    <a:pt x="137" y="122"/>
                    <a:pt x="137" y="122"/>
                    <a:pt x="137" y="122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06"/>
                    <a:pt x="132" y="106"/>
                    <a:pt x="132" y="106"/>
                  </a:cubicBezTo>
                  <a:cubicBezTo>
                    <a:pt x="137" y="111"/>
                    <a:pt x="137" y="111"/>
                    <a:pt x="137" y="111"/>
                  </a:cubicBezTo>
                  <a:lnTo>
                    <a:pt x="141" y="117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4A01358-4C0B-DD4F-A5C9-DEE54D12E818}"/>
              </a:ext>
            </a:extLst>
          </p:cNvPr>
          <p:cNvGrpSpPr/>
          <p:nvPr/>
        </p:nvGrpSpPr>
        <p:grpSpPr>
          <a:xfrm>
            <a:off x="7178675" y="1125537"/>
            <a:ext cx="1054100" cy="1055687"/>
            <a:chOff x="7178675" y="1125537"/>
            <a:chExt cx="1054100" cy="1055687"/>
          </a:xfrm>
        </p:grpSpPr>
        <p:sp>
          <p:nvSpPr>
            <p:cNvPr id="1597" name="Google Shape;1597;p57"/>
            <p:cNvSpPr/>
            <p:nvPr/>
          </p:nvSpPr>
          <p:spPr>
            <a:xfrm>
              <a:off x="7178675" y="1125537"/>
              <a:ext cx="1054100" cy="1055687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57"/>
            <p:cNvSpPr/>
            <p:nvPr/>
          </p:nvSpPr>
          <p:spPr>
            <a:xfrm>
              <a:off x="7373937" y="1325562"/>
              <a:ext cx="674687" cy="660400"/>
            </a:xfrm>
            <a:custGeom>
              <a:avLst/>
              <a:gdLst/>
              <a:ahLst/>
              <a:cxnLst/>
              <a:rect l="l" t="t" r="r" b="b"/>
              <a:pathLst>
                <a:path w="146" h="143" extrusionOk="0">
                  <a:moveTo>
                    <a:pt x="62" y="15"/>
                  </a:moveTo>
                  <a:cubicBezTo>
                    <a:pt x="64" y="15"/>
                    <a:pt x="65" y="16"/>
                    <a:pt x="65" y="18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76"/>
                    <a:pt x="70" y="81"/>
                    <a:pt x="76" y="81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29" y="81"/>
                    <a:pt x="130" y="81"/>
                    <a:pt x="131" y="82"/>
                  </a:cubicBezTo>
                  <a:cubicBezTo>
                    <a:pt x="131" y="82"/>
                    <a:pt x="131" y="83"/>
                    <a:pt x="131" y="85"/>
                  </a:cubicBezTo>
                  <a:cubicBezTo>
                    <a:pt x="127" y="115"/>
                    <a:pt x="101" y="138"/>
                    <a:pt x="70" y="138"/>
                  </a:cubicBezTo>
                  <a:cubicBezTo>
                    <a:pt x="68" y="138"/>
                    <a:pt x="65" y="138"/>
                    <a:pt x="63" y="137"/>
                  </a:cubicBezTo>
                  <a:cubicBezTo>
                    <a:pt x="35" y="134"/>
                    <a:pt x="12" y="111"/>
                    <a:pt x="9" y="83"/>
                  </a:cubicBezTo>
                  <a:cubicBezTo>
                    <a:pt x="5" y="49"/>
                    <a:pt x="28" y="19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moveTo>
                    <a:pt x="62" y="10"/>
                  </a:moveTo>
                  <a:cubicBezTo>
                    <a:pt x="62" y="10"/>
                    <a:pt x="61" y="10"/>
                    <a:pt x="61" y="10"/>
                  </a:cubicBezTo>
                  <a:cubicBezTo>
                    <a:pt x="26" y="15"/>
                    <a:pt x="0" y="47"/>
                    <a:pt x="4" y="84"/>
                  </a:cubicBezTo>
                  <a:cubicBezTo>
                    <a:pt x="7" y="114"/>
                    <a:pt x="32" y="139"/>
                    <a:pt x="63" y="142"/>
                  </a:cubicBezTo>
                  <a:cubicBezTo>
                    <a:pt x="65" y="142"/>
                    <a:pt x="68" y="143"/>
                    <a:pt x="70" y="143"/>
                  </a:cubicBezTo>
                  <a:cubicBezTo>
                    <a:pt x="104" y="143"/>
                    <a:pt x="132" y="118"/>
                    <a:pt x="136" y="85"/>
                  </a:cubicBezTo>
                  <a:cubicBezTo>
                    <a:pt x="137" y="80"/>
                    <a:pt x="133" y="76"/>
                    <a:pt x="128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3" y="76"/>
                    <a:pt x="70" y="73"/>
                    <a:pt x="70" y="70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3"/>
                    <a:pt x="67" y="10"/>
                    <a:pt x="62" y="10"/>
                  </a:cubicBezTo>
                  <a:close/>
                  <a:moveTo>
                    <a:pt x="87" y="5"/>
                  </a:moveTo>
                  <a:cubicBezTo>
                    <a:pt x="87" y="5"/>
                    <a:pt x="87" y="5"/>
                    <a:pt x="88" y="5"/>
                  </a:cubicBezTo>
                  <a:cubicBezTo>
                    <a:pt x="115" y="9"/>
                    <a:pt x="137" y="31"/>
                    <a:pt x="141" y="58"/>
                  </a:cubicBezTo>
                  <a:cubicBezTo>
                    <a:pt x="141" y="59"/>
                    <a:pt x="140" y="60"/>
                    <a:pt x="140" y="61"/>
                  </a:cubicBezTo>
                  <a:cubicBezTo>
                    <a:pt x="139" y="61"/>
                    <a:pt x="139" y="62"/>
                    <a:pt x="138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7"/>
                    <a:pt x="86" y="5"/>
                    <a:pt x="87" y="5"/>
                  </a:cubicBezTo>
                  <a:moveTo>
                    <a:pt x="87" y="0"/>
                  </a:moveTo>
                  <a:cubicBezTo>
                    <a:pt x="83" y="0"/>
                    <a:pt x="79" y="4"/>
                    <a:pt x="79" y="8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9" y="65"/>
                    <a:pt x="81" y="67"/>
                    <a:pt x="83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2" y="67"/>
                    <a:pt x="146" y="63"/>
                    <a:pt x="146" y="58"/>
                  </a:cubicBezTo>
                  <a:cubicBezTo>
                    <a:pt x="142" y="28"/>
                    <a:pt x="118" y="4"/>
                    <a:pt x="88" y="0"/>
                  </a:cubicBezTo>
                  <a:cubicBezTo>
                    <a:pt x="88" y="0"/>
                    <a:pt x="88" y="0"/>
                    <a:pt x="8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0A1380B-B362-7E4D-895B-4EC4862284D9}"/>
              </a:ext>
            </a:extLst>
          </p:cNvPr>
          <p:cNvGrpSpPr/>
          <p:nvPr/>
        </p:nvGrpSpPr>
        <p:grpSpPr>
          <a:xfrm>
            <a:off x="5449887" y="811212"/>
            <a:ext cx="1409700" cy="1479550"/>
            <a:chOff x="5449887" y="811212"/>
            <a:chExt cx="1409700" cy="1479550"/>
          </a:xfrm>
        </p:grpSpPr>
        <p:sp>
          <p:nvSpPr>
            <p:cNvPr id="1614" name="Google Shape;1614;p57"/>
            <p:cNvSpPr txBox="1"/>
            <p:nvPr/>
          </p:nvSpPr>
          <p:spPr>
            <a:xfrm>
              <a:off x="5589587" y="811212"/>
              <a:ext cx="1270000" cy="582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100"/>
                <a:buFont typeface="Montserrat"/>
                <a:buNone/>
              </a:pPr>
              <a:r>
                <a:rPr lang="en-US" sz="31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2000</a:t>
              </a:r>
              <a:endParaRPr/>
            </a:p>
          </p:txBody>
        </p:sp>
        <p:sp>
          <p:nvSpPr>
            <p:cNvPr id="1624" name="Google Shape;1624;p57"/>
            <p:cNvSpPr txBox="1"/>
            <p:nvPr/>
          </p:nvSpPr>
          <p:spPr>
            <a:xfrm>
              <a:off x="5449887" y="1274762"/>
              <a:ext cx="1295400" cy="10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394964B-8375-9846-9E5A-FBA4FBF26A3D}"/>
              </a:ext>
            </a:extLst>
          </p:cNvPr>
          <p:cNvGrpSpPr/>
          <p:nvPr/>
        </p:nvGrpSpPr>
        <p:grpSpPr>
          <a:xfrm>
            <a:off x="8666162" y="811212"/>
            <a:ext cx="1392237" cy="1479550"/>
            <a:chOff x="8666162" y="811212"/>
            <a:chExt cx="1392237" cy="1479550"/>
          </a:xfrm>
        </p:grpSpPr>
        <p:sp>
          <p:nvSpPr>
            <p:cNvPr id="1615" name="Google Shape;1615;p57"/>
            <p:cNvSpPr txBox="1"/>
            <p:nvPr/>
          </p:nvSpPr>
          <p:spPr>
            <a:xfrm>
              <a:off x="8815387" y="811212"/>
              <a:ext cx="1243012" cy="582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100"/>
                <a:buFont typeface="Montserrat"/>
                <a:buNone/>
              </a:pPr>
              <a:r>
                <a:rPr lang="en-US" sz="31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2009</a:t>
              </a:r>
              <a:endParaRPr/>
            </a:p>
          </p:txBody>
        </p:sp>
        <p:sp>
          <p:nvSpPr>
            <p:cNvPr id="1625" name="Google Shape;1625;p57"/>
            <p:cNvSpPr txBox="1"/>
            <p:nvPr/>
          </p:nvSpPr>
          <p:spPr>
            <a:xfrm>
              <a:off x="8666162" y="1274762"/>
              <a:ext cx="1295400" cy="10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D64E08C-A7F9-5F4F-93DA-CEDF76A2E478}"/>
              </a:ext>
            </a:extLst>
          </p:cNvPr>
          <p:cNvGrpSpPr/>
          <p:nvPr/>
        </p:nvGrpSpPr>
        <p:grpSpPr>
          <a:xfrm>
            <a:off x="596900" y="4397375"/>
            <a:ext cx="1358899" cy="1489075"/>
            <a:chOff x="596900" y="4397375"/>
            <a:chExt cx="1358899" cy="1489075"/>
          </a:xfrm>
        </p:grpSpPr>
        <p:sp>
          <p:nvSpPr>
            <p:cNvPr id="1610" name="Google Shape;1610;p57"/>
            <p:cNvSpPr txBox="1"/>
            <p:nvPr/>
          </p:nvSpPr>
          <p:spPr>
            <a:xfrm>
              <a:off x="842962" y="4397375"/>
              <a:ext cx="1112837" cy="582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100"/>
                <a:buFont typeface="Montserrat"/>
                <a:buNone/>
              </a:pPr>
              <a:r>
                <a:rPr lang="en-US" sz="31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1986</a:t>
              </a:r>
              <a:endParaRPr/>
            </a:p>
          </p:txBody>
        </p:sp>
        <p:sp>
          <p:nvSpPr>
            <p:cNvPr id="1626" name="Google Shape;1626;p57"/>
            <p:cNvSpPr txBox="1"/>
            <p:nvPr/>
          </p:nvSpPr>
          <p:spPr>
            <a:xfrm>
              <a:off x="596900" y="4870450"/>
              <a:ext cx="1293812" cy="10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4EE4113-133B-4A47-BF05-579079A180DE}"/>
              </a:ext>
            </a:extLst>
          </p:cNvPr>
          <p:cNvGrpSpPr/>
          <p:nvPr/>
        </p:nvGrpSpPr>
        <p:grpSpPr>
          <a:xfrm>
            <a:off x="3813175" y="4397375"/>
            <a:ext cx="1350962" cy="1489075"/>
            <a:chOff x="3813175" y="4397375"/>
            <a:chExt cx="1350962" cy="1489075"/>
          </a:xfrm>
        </p:grpSpPr>
        <p:sp>
          <p:nvSpPr>
            <p:cNvPr id="1611" name="Google Shape;1611;p57"/>
            <p:cNvSpPr txBox="1"/>
            <p:nvPr/>
          </p:nvSpPr>
          <p:spPr>
            <a:xfrm>
              <a:off x="4068762" y="4397375"/>
              <a:ext cx="1095375" cy="582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100"/>
                <a:buFont typeface="Montserrat"/>
                <a:buNone/>
              </a:pPr>
              <a:r>
                <a:rPr lang="en-US" sz="31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1995</a:t>
              </a:r>
              <a:endParaRPr/>
            </a:p>
          </p:txBody>
        </p:sp>
        <p:sp>
          <p:nvSpPr>
            <p:cNvPr id="1627" name="Google Shape;1627;p57"/>
            <p:cNvSpPr txBox="1"/>
            <p:nvPr/>
          </p:nvSpPr>
          <p:spPr>
            <a:xfrm>
              <a:off x="3813175" y="4870450"/>
              <a:ext cx="1293812" cy="10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8AE0909-6E23-6543-83B9-E34689C7FB9E}"/>
              </a:ext>
            </a:extLst>
          </p:cNvPr>
          <p:cNvGrpSpPr/>
          <p:nvPr/>
        </p:nvGrpSpPr>
        <p:grpSpPr>
          <a:xfrm>
            <a:off x="7029450" y="4397375"/>
            <a:ext cx="1416050" cy="1489075"/>
            <a:chOff x="7029450" y="4397375"/>
            <a:chExt cx="1416050" cy="1489075"/>
          </a:xfrm>
        </p:grpSpPr>
        <p:sp>
          <p:nvSpPr>
            <p:cNvPr id="1612" name="Google Shape;1612;p57"/>
            <p:cNvSpPr txBox="1"/>
            <p:nvPr/>
          </p:nvSpPr>
          <p:spPr>
            <a:xfrm>
              <a:off x="7216775" y="4397375"/>
              <a:ext cx="1228725" cy="582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100"/>
                <a:buFont typeface="Montserrat"/>
                <a:buNone/>
              </a:pPr>
              <a:r>
                <a:rPr lang="en-US" sz="31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2004</a:t>
              </a:r>
              <a:endParaRPr/>
            </a:p>
          </p:txBody>
        </p:sp>
        <p:sp>
          <p:nvSpPr>
            <p:cNvPr id="1628" name="Google Shape;1628;p57"/>
            <p:cNvSpPr txBox="1"/>
            <p:nvPr/>
          </p:nvSpPr>
          <p:spPr>
            <a:xfrm>
              <a:off x="7029450" y="4870450"/>
              <a:ext cx="1293812" cy="10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9635831-26E3-4448-A57B-9135B7808077}"/>
              </a:ext>
            </a:extLst>
          </p:cNvPr>
          <p:cNvGrpSpPr/>
          <p:nvPr/>
        </p:nvGrpSpPr>
        <p:grpSpPr>
          <a:xfrm>
            <a:off x="10275887" y="4402137"/>
            <a:ext cx="1325563" cy="1484313"/>
            <a:chOff x="10275887" y="4402137"/>
            <a:chExt cx="1325563" cy="1484313"/>
          </a:xfrm>
        </p:grpSpPr>
        <p:sp>
          <p:nvSpPr>
            <p:cNvPr id="1616" name="Google Shape;1616;p57"/>
            <p:cNvSpPr txBox="1"/>
            <p:nvPr/>
          </p:nvSpPr>
          <p:spPr>
            <a:xfrm>
              <a:off x="10493375" y="4402137"/>
              <a:ext cx="1108075" cy="582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100"/>
                <a:buFont typeface="Montserrat"/>
                <a:buNone/>
              </a:pPr>
              <a:r>
                <a:rPr lang="en-US" sz="31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2014</a:t>
              </a:r>
              <a:endParaRPr/>
            </a:p>
          </p:txBody>
        </p:sp>
        <p:sp>
          <p:nvSpPr>
            <p:cNvPr id="1629" name="Google Shape;1629;p57"/>
            <p:cNvSpPr txBox="1"/>
            <p:nvPr/>
          </p:nvSpPr>
          <p:spPr>
            <a:xfrm>
              <a:off x="10275887" y="4870450"/>
              <a:ext cx="1293812" cy="10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ar-EG" sz="15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6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16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6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6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16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16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9" dur="500"/>
                                            <p:tgtEl>
                                              <p:spTgt spid="16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03" grpId="0" animBg="1"/>
          <p:bldP spid="1604" grpId="0" animBg="1"/>
          <p:bldP spid="1605" grpId="0" animBg="1"/>
          <p:bldP spid="1606" grpId="0" animBg="1"/>
          <p:bldP spid="1607" grpId="0" animBg="1"/>
          <p:bldP spid="1608" grpId="0" animBg="1"/>
          <p:bldP spid="160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6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16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6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6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16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16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9" dur="500"/>
                                            <p:tgtEl>
                                              <p:spTgt spid="16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03" grpId="0" animBg="1"/>
          <p:bldP spid="1604" grpId="0" animBg="1"/>
          <p:bldP spid="1605" grpId="0" animBg="1"/>
          <p:bldP spid="1606" grpId="0" animBg="1"/>
          <p:bldP spid="1607" grpId="0" animBg="1"/>
          <p:bldP spid="1608" grpId="0" animBg="1"/>
          <p:bldP spid="1609" grpId="0" animBg="1"/>
        </p:bldLst>
      </p:timing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58"/>
          <p:cNvSpPr/>
          <p:nvPr/>
        </p:nvSpPr>
        <p:spPr>
          <a:xfrm>
            <a:off x="652462" y="3036887"/>
            <a:ext cx="2106612" cy="577850"/>
          </a:xfrm>
          <a:custGeom>
            <a:avLst/>
            <a:gdLst/>
            <a:ahLst/>
            <a:cxnLst/>
            <a:rect l="l" t="t" r="r" b="b"/>
            <a:pathLst>
              <a:path w="456" h="125" extrusionOk="0">
                <a:moveTo>
                  <a:pt x="449" y="41"/>
                </a:moveTo>
                <a:cubicBezTo>
                  <a:pt x="265" y="41"/>
                  <a:pt x="265" y="41"/>
                  <a:pt x="265" y="41"/>
                </a:cubicBezTo>
                <a:cubicBezTo>
                  <a:pt x="246" y="20"/>
                  <a:pt x="246" y="20"/>
                  <a:pt x="246" y="20"/>
                </a:cubicBezTo>
                <a:cubicBezTo>
                  <a:pt x="228" y="0"/>
                  <a:pt x="228" y="0"/>
                  <a:pt x="228" y="0"/>
                </a:cubicBezTo>
                <a:cubicBezTo>
                  <a:pt x="210" y="20"/>
                  <a:pt x="210" y="20"/>
                  <a:pt x="210" y="20"/>
                </a:cubicBezTo>
                <a:cubicBezTo>
                  <a:pt x="192" y="41"/>
                  <a:pt x="192" y="41"/>
                  <a:pt x="19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19" y="41"/>
                  <a:pt x="0" y="59"/>
                  <a:pt x="0" y="83"/>
                </a:cubicBezTo>
                <a:cubicBezTo>
                  <a:pt x="0" y="106"/>
                  <a:pt x="19" y="125"/>
                  <a:pt x="42" y="125"/>
                </a:cubicBezTo>
                <a:cubicBezTo>
                  <a:pt x="449" y="125"/>
                  <a:pt x="449" y="125"/>
                  <a:pt x="449" y="125"/>
                </a:cubicBezTo>
                <a:cubicBezTo>
                  <a:pt x="453" y="125"/>
                  <a:pt x="456" y="122"/>
                  <a:pt x="456" y="118"/>
                </a:cubicBezTo>
                <a:cubicBezTo>
                  <a:pt x="456" y="48"/>
                  <a:pt x="456" y="48"/>
                  <a:pt x="456" y="48"/>
                </a:cubicBezTo>
                <a:cubicBezTo>
                  <a:pt x="456" y="44"/>
                  <a:pt x="453" y="41"/>
                  <a:pt x="449" y="41"/>
                </a:cubicBezTo>
                <a:close/>
              </a:path>
            </a:pathLst>
          </a:custGeom>
          <a:solidFill>
            <a:srgbClr val="00BD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6" name="Google Shape;1636;p58"/>
          <p:cNvSpPr/>
          <p:nvPr/>
        </p:nvSpPr>
        <p:spPr>
          <a:xfrm>
            <a:off x="5038725" y="3036887"/>
            <a:ext cx="2111375" cy="577850"/>
          </a:xfrm>
          <a:custGeom>
            <a:avLst/>
            <a:gdLst/>
            <a:ahLst/>
            <a:cxnLst/>
            <a:rect l="l" t="t" r="r" b="b"/>
            <a:pathLst>
              <a:path w="457" h="125" extrusionOk="0">
                <a:moveTo>
                  <a:pt x="449" y="41"/>
                </a:moveTo>
                <a:cubicBezTo>
                  <a:pt x="265" y="41"/>
                  <a:pt x="265" y="41"/>
                  <a:pt x="265" y="41"/>
                </a:cubicBezTo>
                <a:cubicBezTo>
                  <a:pt x="247" y="20"/>
                  <a:pt x="247" y="20"/>
                  <a:pt x="247" y="20"/>
                </a:cubicBezTo>
                <a:cubicBezTo>
                  <a:pt x="228" y="0"/>
                  <a:pt x="228" y="0"/>
                  <a:pt x="228" y="0"/>
                </a:cubicBezTo>
                <a:cubicBezTo>
                  <a:pt x="210" y="20"/>
                  <a:pt x="210" y="20"/>
                  <a:pt x="210" y="20"/>
                </a:cubicBezTo>
                <a:cubicBezTo>
                  <a:pt x="192" y="41"/>
                  <a:pt x="192" y="41"/>
                  <a:pt x="192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4" y="41"/>
                  <a:pt x="0" y="44"/>
                  <a:pt x="0" y="4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22"/>
                  <a:pt x="4" y="125"/>
                  <a:pt x="8" y="125"/>
                </a:cubicBezTo>
                <a:cubicBezTo>
                  <a:pt x="449" y="125"/>
                  <a:pt x="449" y="125"/>
                  <a:pt x="449" y="125"/>
                </a:cubicBezTo>
                <a:cubicBezTo>
                  <a:pt x="453" y="125"/>
                  <a:pt x="457" y="122"/>
                  <a:pt x="457" y="118"/>
                </a:cubicBezTo>
                <a:cubicBezTo>
                  <a:pt x="457" y="48"/>
                  <a:pt x="457" y="48"/>
                  <a:pt x="457" y="48"/>
                </a:cubicBezTo>
                <a:cubicBezTo>
                  <a:pt x="457" y="44"/>
                  <a:pt x="453" y="41"/>
                  <a:pt x="449" y="41"/>
                </a:cubicBezTo>
                <a:close/>
              </a:path>
            </a:pathLst>
          </a:custGeom>
          <a:solidFill>
            <a:srgbClr val="00BD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7" name="Google Shape;1637;p58"/>
          <p:cNvSpPr/>
          <p:nvPr/>
        </p:nvSpPr>
        <p:spPr>
          <a:xfrm>
            <a:off x="7234237" y="3225800"/>
            <a:ext cx="2106612" cy="579437"/>
          </a:xfrm>
          <a:custGeom>
            <a:avLst/>
            <a:gdLst/>
            <a:ahLst/>
            <a:cxnLst/>
            <a:rect l="l" t="t" r="r" b="b"/>
            <a:pathLst>
              <a:path w="456" h="125" extrusionOk="0">
                <a:moveTo>
                  <a:pt x="449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81"/>
                  <a:pt x="3" y="84"/>
                  <a:pt x="7" y="84"/>
                </a:cubicBezTo>
                <a:cubicBezTo>
                  <a:pt x="192" y="84"/>
                  <a:pt x="192" y="84"/>
                  <a:pt x="192" y="84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46" y="105"/>
                  <a:pt x="246" y="105"/>
                  <a:pt x="246" y="105"/>
                </a:cubicBezTo>
                <a:cubicBezTo>
                  <a:pt x="265" y="84"/>
                  <a:pt x="265" y="84"/>
                  <a:pt x="265" y="84"/>
                </a:cubicBezTo>
                <a:cubicBezTo>
                  <a:pt x="449" y="84"/>
                  <a:pt x="449" y="84"/>
                  <a:pt x="449" y="84"/>
                </a:cubicBezTo>
                <a:cubicBezTo>
                  <a:pt x="453" y="84"/>
                  <a:pt x="456" y="81"/>
                  <a:pt x="456" y="77"/>
                </a:cubicBezTo>
                <a:cubicBezTo>
                  <a:pt x="456" y="7"/>
                  <a:pt x="456" y="7"/>
                  <a:pt x="456" y="7"/>
                </a:cubicBezTo>
                <a:cubicBezTo>
                  <a:pt x="456" y="3"/>
                  <a:pt x="453" y="0"/>
                  <a:pt x="449" y="0"/>
                </a:cubicBezTo>
                <a:close/>
              </a:path>
            </a:pathLst>
          </a:custGeom>
          <a:solidFill>
            <a:srgbClr val="00BD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8" name="Google Shape;1638;p58"/>
          <p:cNvSpPr/>
          <p:nvPr/>
        </p:nvSpPr>
        <p:spPr>
          <a:xfrm>
            <a:off x="9434512" y="3036887"/>
            <a:ext cx="2106612" cy="582612"/>
          </a:xfrm>
          <a:custGeom>
            <a:avLst/>
            <a:gdLst/>
            <a:ahLst/>
            <a:cxnLst/>
            <a:rect l="l" t="t" r="r" b="b"/>
            <a:pathLst>
              <a:path w="456" h="126" extrusionOk="0">
                <a:moveTo>
                  <a:pt x="414" y="126"/>
                </a:moveTo>
                <a:cubicBezTo>
                  <a:pt x="7" y="126"/>
                  <a:pt x="7" y="126"/>
                  <a:pt x="7" y="126"/>
                </a:cubicBezTo>
                <a:cubicBezTo>
                  <a:pt x="3" y="126"/>
                  <a:pt x="0" y="122"/>
                  <a:pt x="0" y="11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4"/>
                  <a:pt x="3" y="41"/>
                  <a:pt x="7" y="41"/>
                </a:cubicBezTo>
                <a:cubicBezTo>
                  <a:pt x="191" y="41"/>
                  <a:pt x="191" y="41"/>
                  <a:pt x="191" y="41"/>
                </a:cubicBezTo>
                <a:cubicBezTo>
                  <a:pt x="210" y="20"/>
                  <a:pt x="210" y="20"/>
                  <a:pt x="210" y="20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0"/>
                  <a:pt x="246" y="20"/>
                  <a:pt x="246" y="20"/>
                </a:cubicBezTo>
                <a:cubicBezTo>
                  <a:pt x="264" y="41"/>
                  <a:pt x="264" y="41"/>
                  <a:pt x="264" y="41"/>
                </a:cubicBezTo>
                <a:cubicBezTo>
                  <a:pt x="414" y="41"/>
                  <a:pt x="414" y="41"/>
                  <a:pt x="414" y="41"/>
                </a:cubicBezTo>
                <a:cubicBezTo>
                  <a:pt x="437" y="41"/>
                  <a:pt x="456" y="60"/>
                  <a:pt x="456" y="83"/>
                </a:cubicBezTo>
                <a:cubicBezTo>
                  <a:pt x="456" y="107"/>
                  <a:pt x="437" y="126"/>
                  <a:pt x="414" y="126"/>
                </a:cubicBezTo>
                <a:close/>
              </a:path>
            </a:pathLst>
          </a:custGeom>
          <a:solidFill>
            <a:srgbClr val="00BD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9" name="Google Shape;1639;p58"/>
          <p:cNvSpPr/>
          <p:nvPr/>
        </p:nvSpPr>
        <p:spPr>
          <a:xfrm>
            <a:off x="2847975" y="3225800"/>
            <a:ext cx="2106612" cy="579437"/>
          </a:xfrm>
          <a:custGeom>
            <a:avLst/>
            <a:gdLst/>
            <a:ahLst/>
            <a:cxnLst/>
            <a:rect l="l" t="t" r="r" b="b"/>
            <a:pathLst>
              <a:path w="456" h="125" extrusionOk="0">
                <a:moveTo>
                  <a:pt x="449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81"/>
                  <a:pt x="3" y="84"/>
                  <a:pt x="7" y="84"/>
                </a:cubicBezTo>
                <a:cubicBezTo>
                  <a:pt x="191" y="84"/>
                  <a:pt x="191" y="84"/>
                  <a:pt x="191" y="84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46" y="105"/>
                  <a:pt x="246" y="105"/>
                  <a:pt x="246" y="105"/>
                </a:cubicBezTo>
                <a:cubicBezTo>
                  <a:pt x="264" y="84"/>
                  <a:pt x="264" y="84"/>
                  <a:pt x="264" y="84"/>
                </a:cubicBezTo>
                <a:cubicBezTo>
                  <a:pt x="449" y="84"/>
                  <a:pt x="449" y="84"/>
                  <a:pt x="449" y="84"/>
                </a:cubicBezTo>
                <a:cubicBezTo>
                  <a:pt x="453" y="84"/>
                  <a:pt x="456" y="81"/>
                  <a:pt x="456" y="77"/>
                </a:cubicBezTo>
                <a:cubicBezTo>
                  <a:pt x="456" y="7"/>
                  <a:pt x="456" y="7"/>
                  <a:pt x="456" y="7"/>
                </a:cubicBezTo>
                <a:cubicBezTo>
                  <a:pt x="456" y="3"/>
                  <a:pt x="453" y="0"/>
                  <a:pt x="449" y="0"/>
                </a:cubicBezTo>
                <a:close/>
              </a:path>
            </a:pathLst>
          </a:custGeom>
          <a:solidFill>
            <a:srgbClr val="00BD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A2031BA-87EB-C143-97A1-1D841F9BEACB}"/>
              </a:ext>
            </a:extLst>
          </p:cNvPr>
          <p:cNvGrpSpPr/>
          <p:nvPr/>
        </p:nvGrpSpPr>
        <p:grpSpPr>
          <a:xfrm>
            <a:off x="3054350" y="820737"/>
            <a:ext cx="1693862" cy="1350962"/>
            <a:chOff x="3054350" y="820737"/>
            <a:chExt cx="1693862" cy="1350962"/>
          </a:xfrm>
        </p:grpSpPr>
        <p:sp>
          <p:nvSpPr>
            <p:cNvPr id="1634" name="Google Shape;1634;p58"/>
            <p:cNvSpPr txBox="1"/>
            <p:nvPr/>
          </p:nvSpPr>
          <p:spPr>
            <a:xfrm>
              <a:off x="3054350" y="1341437"/>
              <a:ext cx="1693862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6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643" name="Google Shape;1643;p58"/>
            <p:cNvSpPr txBox="1"/>
            <p:nvPr/>
          </p:nvSpPr>
          <p:spPr>
            <a:xfrm>
              <a:off x="3527425" y="820737"/>
              <a:ext cx="1017587" cy="582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100"/>
                <a:buFont typeface="Montserrat"/>
                <a:buNone/>
              </a:pPr>
              <a:r>
                <a:rPr lang="en-US" sz="31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1991</a:t>
              </a:r>
              <a:endParaRPr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217F678-7FD3-6D4E-AC20-1BBF290A85E8}"/>
              </a:ext>
            </a:extLst>
          </p:cNvPr>
          <p:cNvGrpSpPr/>
          <p:nvPr/>
        </p:nvGrpSpPr>
        <p:grpSpPr>
          <a:xfrm>
            <a:off x="3351212" y="4878387"/>
            <a:ext cx="1100137" cy="1100137"/>
            <a:chOff x="3351212" y="4878387"/>
            <a:chExt cx="1100137" cy="1100137"/>
          </a:xfrm>
        </p:grpSpPr>
        <p:sp>
          <p:nvSpPr>
            <p:cNvPr id="1645" name="Google Shape;1645;p58"/>
            <p:cNvSpPr/>
            <p:nvPr/>
          </p:nvSpPr>
          <p:spPr>
            <a:xfrm>
              <a:off x="3351212" y="4878387"/>
              <a:ext cx="1100137" cy="1100137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58"/>
            <p:cNvSpPr/>
            <p:nvPr/>
          </p:nvSpPr>
          <p:spPr>
            <a:xfrm>
              <a:off x="3578225" y="5113337"/>
              <a:ext cx="646112" cy="64293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77" y="139"/>
                  </a:moveTo>
                  <a:cubicBezTo>
                    <a:pt x="63" y="139"/>
                    <a:pt x="63" y="139"/>
                    <a:pt x="63" y="139"/>
                  </a:cubicBezTo>
                  <a:cubicBezTo>
                    <a:pt x="60" y="139"/>
                    <a:pt x="58" y="137"/>
                    <a:pt x="57" y="134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55" y="120"/>
                    <a:pt x="55" y="119"/>
                    <a:pt x="54" y="119"/>
                  </a:cubicBezTo>
                  <a:cubicBezTo>
                    <a:pt x="51" y="118"/>
                    <a:pt x="49" y="117"/>
                    <a:pt x="46" y="116"/>
                  </a:cubicBezTo>
                  <a:cubicBezTo>
                    <a:pt x="46" y="115"/>
                    <a:pt x="45" y="116"/>
                    <a:pt x="45" y="116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1" y="126"/>
                    <a:pt x="28" y="125"/>
                    <a:pt x="26" y="123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4" y="112"/>
                    <a:pt x="14" y="108"/>
                    <a:pt x="15" y="106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4"/>
                    <a:pt x="24" y="94"/>
                    <a:pt x="24" y="93"/>
                  </a:cubicBezTo>
                  <a:cubicBezTo>
                    <a:pt x="22" y="91"/>
                    <a:pt x="21" y="88"/>
                    <a:pt x="20" y="85"/>
                  </a:cubicBezTo>
                  <a:cubicBezTo>
                    <a:pt x="20" y="85"/>
                    <a:pt x="20" y="84"/>
                    <a:pt x="19" y="84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3" y="82"/>
                    <a:pt x="0" y="79"/>
                    <a:pt x="0" y="7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0"/>
                    <a:pt x="3" y="57"/>
                    <a:pt x="6" y="57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0" y="54"/>
                    <a:pt x="20" y="54"/>
                    <a:pt x="20" y="53"/>
                  </a:cubicBezTo>
                  <a:cubicBezTo>
                    <a:pt x="21" y="51"/>
                    <a:pt x="22" y="48"/>
                    <a:pt x="24" y="46"/>
                  </a:cubicBezTo>
                  <a:cubicBezTo>
                    <a:pt x="24" y="45"/>
                    <a:pt x="24" y="44"/>
                    <a:pt x="24" y="4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0"/>
                    <a:pt x="14" y="27"/>
                    <a:pt x="16" y="2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8" y="13"/>
                    <a:pt x="31" y="13"/>
                    <a:pt x="33" y="15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3"/>
                    <a:pt x="46" y="23"/>
                  </a:cubicBezTo>
                  <a:cubicBezTo>
                    <a:pt x="49" y="22"/>
                    <a:pt x="51" y="21"/>
                    <a:pt x="54" y="20"/>
                  </a:cubicBezTo>
                  <a:cubicBezTo>
                    <a:pt x="55" y="20"/>
                    <a:pt x="55" y="19"/>
                    <a:pt x="55" y="1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2"/>
                    <a:pt x="60" y="0"/>
                    <a:pt x="6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2" y="2"/>
                    <a:pt x="83" y="5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20"/>
                    <a:pt x="86" y="20"/>
                  </a:cubicBezTo>
                  <a:cubicBezTo>
                    <a:pt x="89" y="21"/>
                    <a:pt x="91" y="22"/>
                    <a:pt x="94" y="23"/>
                  </a:cubicBezTo>
                  <a:cubicBezTo>
                    <a:pt x="94" y="23"/>
                    <a:pt x="95" y="23"/>
                    <a:pt x="95" y="23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9" y="13"/>
                    <a:pt x="112" y="13"/>
                    <a:pt x="114" y="15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6" y="27"/>
                    <a:pt x="126" y="30"/>
                    <a:pt x="125" y="33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44"/>
                    <a:pt x="116" y="45"/>
                    <a:pt x="116" y="46"/>
                  </a:cubicBezTo>
                  <a:cubicBezTo>
                    <a:pt x="118" y="48"/>
                    <a:pt x="119" y="51"/>
                    <a:pt x="120" y="53"/>
                  </a:cubicBezTo>
                  <a:cubicBezTo>
                    <a:pt x="120" y="54"/>
                    <a:pt x="120" y="54"/>
                    <a:pt x="121" y="55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7" y="57"/>
                    <a:pt x="140" y="60"/>
                    <a:pt x="140" y="63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0" y="79"/>
                    <a:pt x="137" y="82"/>
                    <a:pt x="134" y="82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0" y="84"/>
                    <a:pt x="120" y="85"/>
                    <a:pt x="120" y="85"/>
                  </a:cubicBezTo>
                  <a:cubicBezTo>
                    <a:pt x="119" y="88"/>
                    <a:pt x="118" y="91"/>
                    <a:pt x="116" y="93"/>
                  </a:cubicBezTo>
                  <a:cubicBezTo>
                    <a:pt x="116" y="94"/>
                    <a:pt x="116" y="94"/>
                    <a:pt x="116" y="95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6" y="108"/>
                    <a:pt x="126" y="112"/>
                    <a:pt x="124" y="11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2" y="125"/>
                    <a:pt x="109" y="126"/>
                    <a:pt x="107" y="124"/>
                  </a:cubicBezTo>
                  <a:cubicBezTo>
                    <a:pt x="95" y="116"/>
                    <a:pt x="95" y="116"/>
                    <a:pt x="95" y="116"/>
                  </a:cubicBezTo>
                  <a:cubicBezTo>
                    <a:pt x="95" y="115"/>
                    <a:pt x="94" y="115"/>
                    <a:pt x="94" y="116"/>
                  </a:cubicBezTo>
                  <a:cubicBezTo>
                    <a:pt x="91" y="117"/>
                    <a:pt x="89" y="118"/>
                    <a:pt x="86" y="119"/>
                  </a:cubicBezTo>
                  <a:cubicBezTo>
                    <a:pt x="85" y="119"/>
                    <a:pt x="85" y="120"/>
                    <a:pt x="85" y="120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2" y="137"/>
                    <a:pt x="80" y="139"/>
                    <a:pt x="77" y="139"/>
                  </a:cubicBezTo>
                  <a:close/>
                  <a:moveTo>
                    <a:pt x="63" y="133"/>
                  </a:moveTo>
                  <a:cubicBezTo>
                    <a:pt x="77" y="133"/>
                    <a:pt x="77" y="133"/>
                    <a:pt x="77" y="133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79" y="116"/>
                    <a:pt x="81" y="114"/>
                    <a:pt x="84" y="113"/>
                  </a:cubicBezTo>
                  <a:cubicBezTo>
                    <a:pt x="86" y="112"/>
                    <a:pt x="89" y="111"/>
                    <a:pt x="91" y="110"/>
                  </a:cubicBezTo>
                  <a:cubicBezTo>
                    <a:pt x="94" y="109"/>
                    <a:pt x="97" y="109"/>
                    <a:pt x="99" y="111"/>
                  </a:cubicBezTo>
                  <a:cubicBezTo>
                    <a:pt x="110" y="119"/>
                    <a:pt x="110" y="119"/>
                    <a:pt x="110" y="119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0" y="96"/>
                    <a:pt x="109" y="93"/>
                    <a:pt x="111" y="90"/>
                  </a:cubicBezTo>
                  <a:cubicBezTo>
                    <a:pt x="112" y="88"/>
                    <a:pt x="113" y="86"/>
                    <a:pt x="114" y="83"/>
                  </a:cubicBezTo>
                  <a:cubicBezTo>
                    <a:pt x="115" y="81"/>
                    <a:pt x="117" y="78"/>
                    <a:pt x="120" y="78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17" y="60"/>
                    <a:pt x="115" y="58"/>
                    <a:pt x="114" y="55"/>
                  </a:cubicBezTo>
                  <a:cubicBezTo>
                    <a:pt x="113" y="53"/>
                    <a:pt x="112" y="51"/>
                    <a:pt x="111" y="48"/>
                  </a:cubicBezTo>
                  <a:cubicBezTo>
                    <a:pt x="109" y="46"/>
                    <a:pt x="110" y="43"/>
                    <a:pt x="111" y="40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7" y="30"/>
                    <a:pt x="94" y="30"/>
                    <a:pt x="91" y="29"/>
                  </a:cubicBezTo>
                  <a:cubicBezTo>
                    <a:pt x="89" y="28"/>
                    <a:pt x="86" y="27"/>
                    <a:pt x="84" y="26"/>
                  </a:cubicBezTo>
                  <a:cubicBezTo>
                    <a:pt x="81" y="25"/>
                    <a:pt x="79" y="22"/>
                    <a:pt x="79" y="20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2"/>
                    <a:pt x="59" y="25"/>
                    <a:pt x="56" y="26"/>
                  </a:cubicBezTo>
                  <a:cubicBezTo>
                    <a:pt x="54" y="27"/>
                    <a:pt x="51" y="28"/>
                    <a:pt x="49" y="29"/>
                  </a:cubicBezTo>
                  <a:cubicBezTo>
                    <a:pt x="46" y="30"/>
                    <a:pt x="43" y="30"/>
                    <a:pt x="41" y="2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3"/>
                    <a:pt x="31" y="46"/>
                    <a:pt x="29" y="48"/>
                  </a:cubicBezTo>
                  <a:cubicBezTo>
                    <a:pt x="28" y="51"/>
                    <a:pt x="27" y="53"/>
                    <a:pt x="26" y="55"/>
                  </a:cubicBezTo>
                  <a:cubicBezTo>
                    <a:pt x="25" y="58"/>
                    <a:pt x="23" y="60"/>
                    <a:pt x="20" y="61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3" y="78"/>
                    <a:pt x="25" y="81"/>
                    <a:pt x="26" y="83"/>
                  </a:cubicBezTo>
                  <a:cubicBezTo>
                    <a:pt x="27" y="86"/>
                    <a:pt x="28" y="88"/>
                    <a:pt x="29" y="90"/>
                  </a:cubicBezTo>
                  <a:cubicBezTo>
                    <a:pt x="31" y="93"/>
                    <a:pt x="30" y="96"/>
                    <a:pt x="29" y="99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3" y="109"/>
                    <a:pt x="46" y="109"/>
                    <a:pt x="49" y="110"/>
                  </a:cubicBezTo>
                  <a:cubicBezTo>
                    <a:pt x="51" y="111"/>
                    <a:pt x="54" y="112"/>
                    <a:pt x="56" y="113"/>
                  </a:cubicBezTo>
                  <a:cubicBezTo>
                    <a:pt x="59" y="114"/>
                    <a:pt x="61" y="116"/>
                    <a:pt x="61" y="119"/>
                  </a:cubicBezTo>
                  <a:lnTo>
                    <a:pt x="63" y="133"/>
                  </a:lnTo>
                  <a:close/>
                  <a:moveTo>
                    <a:pt x="21" y="110"/>
                  </a:moveTo>
                  <a:cubicBezTo>
                    <a:pt x="21" y="110"/>
                    <a:pt x="21" y="110"/>
                    <a:pt x="21" y="110"/>
                  </a:cubicBezTo>
                  <a:close/>
                  <a:moveTo>
                    <a:pt x="119" y="109"/>
                  </a:moveTo>
                  <a:cubicBezTo>
                    <a:pt x="119" y="109"/>
                    <a:pt x="119" y="109"/>
                    <a:pt x="119" y="109"/>
                  </a:cubicBezTo>
                  <a:close/>
                  <a:moveTo>
                    <a:pt x="133" y="76"/>
                  </a:moveTo>
                  <a:cubicBezTo>
                    <a:pt x="133" y="76"/>
                    <a:pt x="133" y="76"/>
                    <a:pt x="133" y="76"/>
                  </a:cubicBezTo>
                  <a:close/>
                  <a:moveTo>
                    <a:pt x="7" y="76"/>
                  </a:moveTo>
                  <a:cubicBezTo>
                    <a:pt x="7" y="76"/>
                    <a:pt x="7" y="76"/>
                    <a:pt x="7" y="76"/>
                  </a:cubicBezTo>
                  <a:close/>
                  <a:moveTo>
                    <a:pt x="133" y="76"/>
                  </a:moveTo>
                  <a:cubicBezTo>
                    <a:pt x="133" y="76"/>
                    <a:pt x="133" y="76"/>
                    <a:pt x="133" y="76"/>
                  </a:cubicBezTo>
                  <a:close/>
                  <a:moveTo>
                    <a:pt x="6" y="76"/>
                  </a:move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lose/>
                  <a:moveTo>
                    <a:pt x="110" y="20"/>
                  </a:moveTo>
                  <a:cubicBezTo>
                    <a:pt x="110" y="20"/>
                    <a:pt x="110" y="20"/>
                    <a:pt x="110" y="20"/>
                  </a:cubicBezTo>
                  <a:close/>
                  <a:moveTo>
                    <a:pt x="110" y="20"/>
                  </a:moveTo>
                  <a:cubicBezTo>
                    <a:pt x="110" y="20"/>
                    <a:pt x="110" y="20"/>
                    <a:pt x="110" y="20"/>
                  </a:cubicBezTo>
                  <a:close/>
                  <a:moveTo>
                    <a:pt x="70" y="97"/>
                  </a:moveTo>
                  <a:cubicBezTo>
                    <a:pt x="63" y="97"/>
                    <a:pt x="56" y="94"/>
                    <a:pt x="50" y="89"/>
                  </a:cubicBezTo>
                  <a:cubicBezTo>
                    <a:pt x="44" y="82"/>
                    <a:pt x="41" y="72"/>
                    <a:pt x="43" y="63"/>
                  </a:cubicBezTo>
                  <a:cubicBezTo>
                    <a:pt x="45" y="53"/>
                    <a:pt x="54" y="45"/>
                    <a:pt x="64" y="42"/>
                  </a:cubicBezTo>
                  <a:cubicBezTo>
                    <a:pt x="73" y="40"/>
                    <a:pt x="83" y="43"/>
                    <a:pt x="90" y="50"/>
                  </a:cubicBezTo>
                  <a:cubicBezTo>
                    <a:pt x="96" y="57"/>
                    <a:pt x="99" y="66"/>
                    <a:pt x="97" y="76"/>
                  </a:cubicBezTo>
                  <a:cubicBezTo>
                    <a:pt x="95" y="86"/>
                    <a:pt x="87" y="94"/>
                    <a:pt x="76" y="96"/>
                  </a:cubicBezTo>
                  <a:cubicBezTo>
                    <a:pt x="74" y="97"/>
                    <a:pt x="72" y="97"/>
                    <a:pt x="70" y="97"/>
                  </a:cubicBezTo>
                  <a:close/>
                  <a:moveTo>
                    <a:pt x="70" y="48"/>
                  </a:moveTo>
                  <a:cubicBezTo>
                    <a:pt x="68" y="48"/>
                    <a:pt x="67" y="48"/>
                    <a:pt x="65" y="49"/>
                  </a:cubicBezTo>
                  <a:cubicBezTo>
                    <a:pt x="57" y="50"/>
                    <a:pt x="51" y="57"/>
                    <a:pt x="49" y="64"/>
                  </a:cubicBezTo>
                  <a:cubicBezTo>
                    <a:pt x="48" y="72"/>
                    <a:pt x="50" y="79"/>
                    <a:pt x="55" y="84"/>
                  </a:cubicBezTo>
                  <a:cubicBezTo>
                    <a:pt x="60" y="90"/>
                    <a:pt x="68" y="92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83" y="88"/>
                    <a:pt x="89" y="82"/>
                    <a:pt x="91" y="74"/>
                  </a:cubicBezTo>
                  <a:cubicBezTo>
                    <a:pt x="92" y="67"/>
                    <a:pt x="90" y="60"/>
                    <a:pt x="85" y="54"/>
                  </a:cubicBezTo>
                  <a:cubicBezTo>
                    <a:pt x="81" y="50"/>
                    <a:pt x="76" y="48"/>
                    <a:pt x="70" y="48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C72E803-78A2-1547-8D32-7EC3E503F19D}"/>
              </a:ext>
            </a:extLst>
          </p:cNvPr>
          <p:cNvGrpSpPr/>
          <p:nvPr/>
        </p:nvGrpSpPr>
        <p:grpSpPr>
          <a:xfrm>
            <a:off x="5546725" y="1069975"/>
            <a:ext cx="1100137" cy="1101725"/>
            <a:chOff x="5546725" y="1069975"/>
            <a:chExt cx="1100137" cy="1101725"/>
          </a:xfrm>
        </p:grpSpPr>
        <p:sp>
          <p:nvSpPr>
            <p:cNvPr id="1646" name="Google Shape;1646;p58"/>
            <p:cNvSpPr/>
            <p:nvPr/>
          </p:nvSpPr>
          <p:spPr>
            <a:xfrm>
              <a:off x="5546725" y="1069975"/>
              <a:ext cx="1100137" cy="1101725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58"/>
            <p:cNvSpPr/>
            <p:nvPr/>
          </p:nvSpPr>
          <p:spPr>
            <a:xfrm>
              <a:off x="5718175" y="1393825"/>
              <a:ext cx="752475" cy="473075"/>
            </a:xfrm>
            <a:custGeom>
              <a:avLst/>
              <a:gdLst/>
              <a:ahLst/>
              <a:cxnLst/>
              <a:rect l="l" t="t" r="r" b="b"/>
              <a:pathLst>
                <a:path w="163" h="102" extrusionOk="0">
                  <a:moveTo>
                    <a:pt x="142" y="102"/>
                  </a:moveTo>
                  <a:cubicBezTo>
                    <a:pt x="21" y="102"/>
                    <a:pt x="21" y="102"/>
                    <a:pt x="21" y="102"/>
                  </a:cubicBezTo>
                  <a:cubicBezTo>
                    <a:pt x="9" y="102"/>
                    <a:pt x="0" y="92"/>
                    <a:pt x="0" y="8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54" y="0"/>
                    <a:pt x="163" y="9"/>
                    <a:pt x="163" y="20"/>
                  </a:cubicBezTo>
                  <a:cubicBezTo>
                    <a:pt x="163" y="81"/>
                    <a:pt x="163" y="81"/>
                    <a:pt x="163" y="81"/>
                  </a:cubicBezTo>
                  <a:cubicBezTo>
                    <a:pt x="163" y="92"/>
                    <a:pt x="154" y="102"/>
                    <a:pt x="142" y="102"/>
                  </a:cubicBezTo>
                  <a:close/>
                  <a:moveTo>
                    <a:pt x="21" y="6"/>
                  </a:moveTo>
                  <a:cubicBezTo>
                    <a:pt x="13" y="6"/>
                    <a:pt x="7" y="12"/>
                    <a:pt x="7" y="20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9"/>
                    <a:pt x="13" y="95"/>
                    <a:pt x="21" y="95"/>
                  </a:cubicBezTo>
                  <a:cubicBezTo>
                    <a:pt x="142" y="95"/>
                    <a:pt x="142" y="95"/>
                    <a:pt x="142" y="95"/>
                  </a:cubicBezTo>
                  <a:cubicBezTo>
                    <a:pt x="150" y="95"/>
                    <a:pt x="156" y="89"/>
                    <a:pt x="156" y="81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12"/>
                    <a:pt x="150" y="6"/>
                    <a:pt x="142" y="6"/>
                  </a:cubicBezTo>
                  <a:lnTo>
                    <a:pt x="21" y="6"/>
                  </a:lnTo>
                  <a:close/>
                  <a:moveTo>
                    <a:pt x="140" y="86"/>
                  </a:moveTo>
                  <a:cubicBezTo>
                    <a:pt x="139" y="86"/>
                    <a:pt x="138" y="85"/>
                    <a:pt x="138" y="85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82" y="70"/>
                    <a:pt x="81" y="70"/>
                    <a:pt x="79" y="70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4" y="86"/>
                    <a:pt x="22" y="86"/>
                    <a:pt x="20" y="84"/>
                  </a:cubicBezTo>
                  <a:cubicBezTo>
                    <a:pt x="19" y="83"/>
                    <a:pt x="19" y="81"/>
                    <a:pt x="21" y="80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3"/>
                    <a:pt x="19" y="21"/>
                    <a:pt x="20" y="19"/>
                  </a:cubicBezTo>
                  <a:cubicBezTo>
                    <a:pt x="21" y="18"/>
                    <a:pt x="23" y="18"/>
                    <a:pt x="25" y="1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9" y="18"/>
                    <a:pt x="141" y="18"/>
                    <a:pt x="142" y="19"/>
                  </a:cubicBezTo>
                  <a:cubicBezTo>
                    <a:pt x="143" y="21"/>
                    <a:pt x="143" y="23"/>
                    <a:pt x="142" y="24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43" y="81"/>
                    <a:pt x="143" y="83"/>
                    <a:pt x="142" y="84"/>
                  </a:cubicBezTo>
                  <a:cubicBezTo>
                    <a:pt x="142" y="85"/>
                    <a:pt x="141" y="86"/>
                    <a:pt x="140" y="86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90B2CF8-A6D2-974E-80A5-02983A3C9BC6}"/>
              </a:ext>
            </a:extLst>
          </p:cNvPr>
          <p:cNvGrpSpPr/>
          <p:nvPr/>
        </p:nvGrpSpPr>
        <p:grpSpPr>
          <a:xfrm>
            <a:off x="7732712" y="4873625"/>
            <a:ext cx="1114425" cy="1109662"/>
            <a:chOff x="7732712" y="4873625"/>
            <a:chExt cx="1114425" cy="1109662"/>
          </a:xfrm>
        </p:grpSpPr>
        <p:sp>
          <p:nvSpPr>
            <p:cNvPr id="1647" name="Google Shape;1647;p58"/>
            <p:cNvSpPr/>
            <p:nvPr/>
          </p:nvSpPr>
          <p:spPr>
            <a:xfrm>
              <a:off x="7732712" y="4873625"/>
              <a:ext cx="1114425" cy="1109662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58"/>
            <p:cNvSpPr/>
            <p:nvPr/>
          </p:nvSpPr>
          <p:spPr>
            <a:xfrm>
              <a:off x="7843837" y="5151437"/>
              <a:ext cx="892175" cy="452437"/>
            </a:xfrm>
            <a:custGeom>
              <a:avLst/>
              <a:gdLst/>
              <a:ahLst/>
              <a:cxnLst/>
              <a:rect l="l" t="t" r="r" b="b"/>
              <a:pathLst>
                <a:path w="193" h="98" extrusionOk="0">
                  <a:moveTo>
                    <a:pt x="98" y="98"/>
                  </a:moveTo>
                  <a:cubicBezTo>
                    <a:pt x="87" y="98"/>
                    <a:pt x="78" y="98"/>
                    <a:pt x="69" y="95"/>
                  </a:cubicBezTo>
                  <a:cubicBezTo>
                    <a:pt x="65" y="95"/>
                    <a:pt x="63" y="94"/>
                    <a:pt x="60" y="92"/>
                  </a:cubicBezTo>
                  <a:cubicBezTo>
                    <a:pt x="55" y="90"/>
                    <a:pt x="53" y="86"/>
                    <a:pt x="52" y="84"/>
                  </a:cubicBezTo>
                  <a:cubicBezTo>
                    <a:pt x="52" y="80"/>
                    <a:pt x="53" y="77"/>
                    <a:pt x="56" y="74"/>
                  </a:cubicBezTo>
                  <a:cubicBezTo>
                    <a:pt x="60" y="70"/>
                    <a:pt x="66" y="66"/>
                    <a:pt x="73" y="63"/>
                  </a:cubicBezTo>
                  <a:cubicBezTo>
                    <a:pt x="75" y="62"/>
                    <a:pt x="78" y="61"/>
                    <a:pt x="80" y="60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3" y="59"/>
                    <a:pt x="84" y="57"/>
                    <a:pt x="85" y="56"/>
                  </a:cubicBezTo>
                  <a:cubicBezTo>
                    <a:pt x="85" y="55"/>
                    <a:pt x="84" y="54"/>
                    <a:pt x="83" y="53"/>
                  </a:cubicBezTo>
                  <a:cubicBezTo>
                    <a:pt x="75" y="45"/>
                    <a:pt x="72" y="35"/>
                    <a:pt x="72" y="23"/>
                  </a:cubicBezTo>
                  <a:cubicBezTo>
                    <a:pt x="73" y="12"/>
                    <a:pt x="79" y="4"/>
                    <a:pt x="91" y="1"/>
                  </a:cubicBezTo>
                  <a:cubicBezTo>
                    <a:pt x="94" y="1"/>
                    <a:pt x="96" y="0"/>
                    <a:pt x="98" y="0"/>
                  </a:cubicBezTo>
                  <a:cubicBezTo>
                    <a:pt x="101" y="0"/>
                    <a:pt x="103" y="1"/>
                    <a:pt x="105" y="1"/>
                  </a:cubicBezTo>
                  <a:cubicBezTo>
                    <a:pt x="118" y="4"/>
                    <a:pt x="124" y="12"/>
                    <a:pt x="124" y="23"/>
                  </a:cubicBezTo>
                  <a:cubicBezTo>
                    <a:pt x="125" y="35"/>
                    <a:pt x="121" y="45"/>
                    <a:pt x="113" y="53"/>
                  </a:cubicBezTo>
                  <a:cubicBezTo>
                    <a:pt x="112" y="54"/>
                    <a:pt x="112" y="55"/>
                    <a:pt x="112" y="56"/>
                  </a:cubicBezTo>
                  <a:cubicBezTo>
                    <a:pt x="112" y="57"/>
                    <a:pt x="113" y="59"/>
                    <a:pt x="115" y="59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9" y="61"/>
                    <a:pt x="121" y="62"/>
                    <a:pt x="124" y="63"/>
                  </a:cubicBezTo>
                  <a:cubicBezTo>
                    <a:pt x="131" y="66"/>
                    <a:pt x="136" y="70"/>
                    <a:pt x="141" y="74"/>
                  </a:cubicBezTo>
                  <a:cubicBezTo>
                    <a:pt x="143" y="76"/>
                    <a:pt x="144" y="80"/>
                    <a:pt x="144" y="84"/>
                  </a:cubicBezTo>
                  <a:cubicBezTo>
                    <a:pt x="143" y="88"/>
                    <a:pt x="141" y="91"/>
                    <a:pt x="137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34" y="94"/>
                    <a:pt x="131" y="95"/>
                    <a:pt x="128" y="95"/>
                  </a:cubicBezTo>
                  <a:cubicBezTo>
                    <a:pt x="119" y="98"/>
                    <a:pt x="110" y="98"/>
                    <a:pt x="98" y="98"/>
                  </a:cubicBezTo>
                  <a:close/>
                  <a:moveTo>
                    <a:pt x="98" y="6"/>
                  </a:moveTo>
                  <a:cubicBezTo>
                    <a:pt x="96" y="6"/>
                    <a:pt x="94" y="6"/>
                    <a:pt x="93" y="6"/>
                  </a:cubicBezTo>
                  <a:cubicBezTo>
                    <a:pt x="83" y="9"/>
                    <a:pt x="78" y="14"/>
                    <a:pt x="78" y="23"/>
                  </a:cubicBezTo>
                  <a:cubicBezTo>
                    <a:pt x="77" y="34"/>
                    <a:pt x="80" y="42"/>
                    <a:pt x="87" y="49"/>
                  </a:cubicBezTo>
                  <a:cubicBezTo>
                    <a:pt x="89" y="51"/>
                    <a:pt x="90" y="54"/>
                    <a:pt x="90" y="57"/>
                  </a:cubicBezTo>
                  <a:cubicBezTo>
                    <a:pt x="89" y="60"/>
                    <a:pt x="87" y="63"/>
                    <a:pt x="83" y="64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0" y="66"/>
                    <a:pt x="77" y="67"/>
                    <a:pt x="75" y="68"/>
                  </a:cubicBezTo>
                  <a:cubicBezTo>
                    <a:pt x="68" y="71"/>
                    <a:pt x="64" y="74"/>
                    <a:pt x="60" y="78"/>
                  </a:cubicBezTo>
                  <a:cubicBezTo>
                    <a:pt x="58" y="79"/>
                    <a:pt x="57" y="81"/>
                    <a:pt x="58" y="83"/>
                  </a:cubicBezTo>
                  <a:cubicBezTo>
                    <a:pt x="58" y="85"/>
                    <a:pt x="60" y="86"/>
                    <a:pt x="62" y="88"/>
                  </a:cubicBezTo>
                  <a:cubicBezTo>
                    <a:pt x="64" y="89"/>
                    <a:pt x="67" y="89"/>
                    <a:pt x="70" y="90"/>
                  </a:cubicBezTo>
                  <a:cubicBezTo>
                    <a:pt x="79" y="92"/>
                    <a:pt x="88" y="93"/>
                    <a:pt x="98" y="93"/>
                  </a:cubicBezTo>
                  <a:cubicBezTo>
                    <a:pt x="109" y="93"/>
                    <a:pt x="118" y="92"/>
                    <a:pt x="127" y="90"/>
                  </a:cubicBezTo>
                  <a:cubicBezTo>
                    <a:pt x="130" y="89"/>
                    <a:pt x="132" y="89"/>
                    <a:pt x="134" y="88"/>
                  </a:cubicBezTo>
                  <a:cubicBezTo>
                    <a:pt x="137" y="86"/>
                    <a:pt x="138" y="85"/>
                    <a:pt x="138" y="83"/>
                  </a:cubicBezTo>
                  <a:cubicBezTo>
                    <a:pt x="139" y="81"/>
                    <a:pt x="138" y="79"/>
                    <a:pt x="137" y="78"/>
                  </a:cubicBezTo>
                  <a:cubicBezTo>
                    <a:pt x="133" y="74"/>
                    <a:pt x="128" y="71"/>
                    <a:pt x="121" y="68"/>
                  </a:cubicBezTo>
                  <a:cubicBezTo>
                    <a:pt x="119" y="67"/>
                    <a:pt x="117" y="66"/>
                    <a:pt x="115" y="65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0" y="63"/>
                    <a:pt x="107" y="60"/>
                    <a:pt x="107" y="57"/>
                  </a:cubicBezTo>
                  <a:cubicBezTo>
                    <a:pt x="106" y="54"/>
                    <a:pt x="107" y="51"/>
                    <a:pt x="110" y="49"/>
                  </a:cubicBezTo>
                  <a:cubicBezTo>
                    <a:pt x="116" y="42"/>
                    <a:pt x="119" y="34"/>
                    <a:pt x="119" y="23"/>
                  </a:cubicBezTo>
                  <a:cubicBezTo>
                    <a:pt x="119" y="14"/>
                    <a:pt x="114" y="9"/>
                    <a:pt x="104" y="6"/>
                  </a:cubicBezTo>
                  <a:cubicBezTo>
                    <a:pt x="102" y="6"/>
                    <a:pt x="100" y="6"/>
                    <a:pt x="98" y="6"/>
                  </a:cubicBezTo>
                  <a:close/>
                  <a:moveTo>
                    <a:pt x="136" y="90"/>
                  </a:moveTo>
                  <a:cubicBezTo>
                    <a:pt x="136" y="90"/>
                    <a:pt x="136" y="90"/>
                    <a:pt x="136" y="90"/>
                  </a:cubicBezTo>
                  <a:close/>
                  <a:moveTo>
                    <a:pt x="160" y="98"/>
                  </a:moveTo>
                  <a:cubicBezTo>
                    <a:pt x="159" y="98"/>
                    <a:pt x="159" y="98"/>
                    <a:pt x="159" y="98"/>
                  </a:cubicBezTo>
                  <a:cubicBezTo>
                    <a:pt x="153" y="98"/>
                    <a:pt x="152" y="98"/>
                    <a:pt x="146" y="97"/>
                  </a:cubicBezTo>
                  <a:cubicBezTo>
                    <a:pt x="145" y="97"/>
                    <a:pt x="143" y="96"/>
                    <a:pt x="144" y="94"/>
                  </a:cubicBezTo>
                  <a:cubicBezTo>
                    <a:pt x="144" y="93"/>
                    <a:pt x="145" y="92"/>
                    <a:pt x="147" y="92"/>
                  </a:cubicBezTo>
                  <a:cubicBezTo>
                    <a:pt x="152" y="93"/>
                    <a:pt x="153" y="93"/>
                    <a:pt x="159" y="93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8" y="93"/>
                    <a:pt x="174" y="92"/>
                    <a:pt x="180" y="91"/>
                  </a:cubicBezTo>
                  <a:cubicBezTo>
                    <a:pt x="182" y="91"/>
                    <a:pt x="183" y="90"/>
                    <a:pt x="185" y="89"/>
                  </a:cubicBezTo>
                  <a:cubicBezTo>
                    <a:pt x="186" y="89"/>
                    <a:pt x="187" y="88"/>
                    <a:pt x="187" y="87"/>
                  </a:cubicBezTo>
                  <a:cubicBezTo>
                    <a:pt x="187" y="85"/>
                    <a:pt x="187" y="84"/>
                    <a:pt x="187" y="84"/>
                  </a:cubicBezTo>
                  <a:cubicBezTo>
                    <a:pt x="184" y="81"/>
                    <a:pt x="181" y="79"/>
                    <a:pt x="176" y="77"/>
                  </a:cubicBezTo>
                  <a:cubicBezTo>
                    <a:pt x="174" y="76"/>
                    <a:pt x="173" y="76"/>
                    <a:pt x="171" y="75"/>
                  </a:cubicBezTo>
                  <a:cubicBezTo>
                    <a:pt x="170" y="74"/>
                    <a:pt x="170" y="74"/>
                    <a:pt x="170" y="74"/>
                  </a:cubicBezTo>
                  <a:cubicBezTo>
                    <a:pt x="168" y="73"/>
                    <a:pt x="166" y="71"/>
                    <a:pt x="165" y="69"/>
                  </a:cubicBezTo>
                  <a:cubicBezTo>
                    <a:pt x="165" y="67"/>
                    <a:pt x="166" y="64"/>
                    <a:pt x="167" y="62"/>
                  </a:cubicBezTo>
                  <a:cubicBezTo>
                    <a:pt x="172" y="58"/>
                    <a:pt x="174" y="52"/>
                    <a:pt x="174" y="45"/>
                  </a:cubicBezTo>
                  <a:cubicBezTo>
                    <a:pt x="174" y="39"/>
                    <a:pt x="170" y="36"/>
                    <a:pt x="164" y="34"/>
                  </a:cubicBezTo>
                  <a:cubicBezTo>
                    <a:pt x="163" y="34"/>
                    <a:pt x="161" y="34"/>
                    <a:pt x="160" y="34"/>
                  </a:cubicBezTo>
                  <a:cubicBezTo>
                    <a:pt x="159" y="34"/>
                    <a:pt x="158" y="34"/>
                    <a:pt x="156" y="34"/>
                  </a:cubicBezTo>
                  <a:cubicBezTo>
                    <a:pt x="150" y="36"/>
                    <a:pt x="147" y="39"/>
                    <a:pt x="147" y="45"/>
                  </a:cubicBezTo>
                  <a:cubicBezTo>
                    <a:pt x="146" y="52"/>
                    <a:pt x="148" y="58"/>
                    <a:pt x="153" y="62"/>
                  </a:cubicBezTo>
                  <a:cubicBezTo>
                    <a:pt x="155" y="65"/>
                    <a:pt x="156" y="67"/>
                    <a:pt x="155" y="69"/>
                  </a:cubicBezTo>
                  <a:cubicBezTo>
                    <a:pt x="155" y="71"/>
                    <a:pt x="153" y="73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9" y="75"/>
                    <a:pt x="148" y="74"/>
                    <a:pt x="147" y="73"/>
                  </a:cubicBezTo>
                  <a:cubicBezTo>
                    <a:pt x="147" y="71"/>
                    <a:pt x="147" y="70"/>
                    <a:pt x="149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50" y="69"/>
                    <a:pt x="150" y="68"/>
                    <a:pt x="150" y="68"/>
                  </a:cubicBezTo>
                  <a:cubicBezTo>
                    <a:pt x="150" y="68"/>
                    <a:pt x="150" y="67"/>
                    <a:pt x="149" y="66"/>
                  </a:cubicBezTo>
                  <a:cubicBezTo>
                    <a:pt x="144" y="61"/>
                    <a:pt x="141" y="53"/>
                    <a:pt x="141" y="45"/>
                  </a:cubicBezTo>
                  <a:cubicBezTo>
                    <a:pt x="141" y="39"/>
                    <a:pt x="144" y="32"/>
                    <a:pt x="155" y="29"/>
                  </a:cubicBezTo>
                  <a:cubicBezTo>
                    <a:pt x="157" y="29"/>
                    <a:pt x="158" y="29"/>
                    <a:pt x="160" y="28"/>
                  </a:cubicBezTo>
                  <a:cubicBezTo>
                    <a:pt x="162" y="29"/>
                    <a:pt x="164" y="29"/>
                    <a:pt x="165" y="29"/>
                  </a:cubicBezTo>
                  <a:cubicBezTo>
                    <a:pt x="176" y="32"/>
                    <a:pt x="179" y="39"/>
                    <a:pt x="179" y="45"/>
                  </a:cubicBezTo>
                  <a:cubicBezTo>
                    <a:pt x="179" y="54"/>
                    <a:pt x="177" y="61"/>
                    <a:pt x="171" y="66"/>
                  </a:cubicBezTo>
                  <a:cubicBezTo>
                    <a:pt x="171" y="67"/>
                    <a:pt x="170" y="67"/>
                    <a:pt x="171" y="68"/>
                  </a:cubicBezTo>
                  <a:cubicBezTo>
                    <a:pt x="171" y="69"/>
                    <a:pt x="171" y="69"/>
                    <a:pt x="172" y="70"/>
                  </a:cubicBezTo>
                  <a:cubicBezTo>
                    <a:pt x="173" y="70"/>
                    <a:pt x="173" y="70"/>
                    <a:pt x="173" y="70"/>
                  </a:cubicBezTo>
                  <a:cubicBezTo>
                    <a:pt x="175" y="71"/>
                    <a:pt x="177" y="71"/>
                    <a:pt x="178" y="72"/>
                  </a:cubicBezTo>
                  <a:cubicBezTo>
                    <a:pt x="183" y="74"/>
                    <a:pt x="187" y="77"/>
                    <a:pt x="190" y="80"/>
                  </a:cubicBezTo>
                  <a:cubicBezTo>
                    <a:pt x="192" y="82"/>
                    <a:pt x="193" y="85"/>
                    <a:pt x="193" y="87"/>
                  </a:cubicBezTo>
                  <a:cubicBezTo>
                    <a:pt x="192" y="90"/>
                    <a:pt x="190" y="93"/>
                    <a:pt x="187" y="94"/>
                  </a:cubicBezTo>
                  <a:cubicBezTo>
                    <a:pt x="185" y="95"/>
                    <a:pt x="183" y="96"/>
                    <a:pt x="181" y="96"/>
                  </a:cubicBezTo>
                  <a:cubicBezTo>
                    <a:pt x="175" y="98"/>
                    <a:pt x="168" y="98"/>
                    <a:pt x="160" y="98"/>
                  </a:cubicBezTo>
                  <a:close/>
                  <a:moveTo>
                    <a:pt x="36" y="98"/>
                  </a:moveTo>
                  <a:cubicBezTo>
                    <a:pt x="27" y="98"/>
                    <a:pt x="20" y="98"/>
                    <a:pt x="13" y="96"/>
                  </a:cubicBezTo>
                  <a:cubicBezTo>
                    <a:pt x="11" y="95"/>
                    <a:pt x="8" y="95"/>
                    <a:pt x="6" y="94"/>
                  </a:cubicBezTo>
                  <a:cubicBezTo>
                    <a:pt x="3" y="92"/>
                    <a:pt x="1" y="89"/>
                    <a:pt x="0" y="86"/>
                  </a:cubicBezTo>
                  <a:cubicBezTo>
                    <a:pt x="0" y="84"/>
                    <a:pt x="1" y="81"/>
                    <a:pt x="3" y="79"/>
                  </a:cubicBezTo>
                  <a:cubicBezTo>
                    <a:pt x="6" y="75"/>
                    <a:pt x="11" y="72"/>
                    <a:pt x="16" y="70"/>
                  </a:cubicBezTo>
                  <a:cubicBezTo>
                    <a:pt x="18" y="69"/>
                    <a:pt x="20" y="68"/>
                    <a:pt x="22" y="68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7"/>
                    <a:pt x="25" y="66"/>
                    <a:pt x="25" y="65"/>
                  </a:cubicBezTo>
                  <a:cubicBezTo>
                    <a:pt x="25" y="64"/>
                    <a:pt x="25" y="63"/>
                    <a:pt x="24" y="63"/>
                  </a:cubicBezTo>
                  <a:cubicBezTo>
                    <a:pt x="18" y="57"/>
                    <a:pt x="15" y="49"/>
                    <a:pt x="15" y="40"/>
                  </a:cubicBezTo>
                  <a:cubicBezTo>
                    <a:pt x="16" y="33"/>
                    <a:pt x="19" y="25"/>
                    <a:pt x="31" y="22"/>
                  </a:cubicBezTo>
                  <a:cubicBezTo>
                    <a:pt x="32" y="22"/>
                    <a:pt x="34" y="22"/>
                    <a:pt x="36" y="22"/>
                  </a:cubicBezTo>
                  <a:cubicBezTo>
                    <a:pt x="38" y="22"/>
                    <a:pt x="40" y="22"/>
                    <a:pt x="42" y="22"/>
                  </a:cubicBezTo>
                  <a:cubicBezTo>
                    <a:pt x="54" y="25"/>
                    <a:pt x="57" y="33"/>
                    <a:pt x="57" y="40"/>
                  </a:cubicBezTo>
                  <a:cubicBezTo>
                    <a:pt x="57" y="49"/>
                    <a:pt x="54" y="57"/>
                    <a:pt x="48" y="63"/>
                  </a:cubicBezTo>
                  <a:cubicBezTo>
                    <a:pt x="48" y="63"/>
                    <a:pt x="47" y="64"/>
                    <a:pt x="47" y="65"/>
                  </a:cubicBezTo>
                  <a:cubicBezTo>
                    <a:pt x="47" y="66"/>
                    <a:pt x="48" y="67"/>
                    <a:pt x="49" y="67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2" y="68"/>
                    <a:pt x="53" y="70"/>
                    <a:pt x="52" y="71"/>
                  </a:cubicBezTo>
                  <a:cubicBezTo>
                    <a:pt x="52" y="72"/>
                    <a:pt x="50" y="73"/>
                    <a:pt x="49" y="72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5" y="71"/>
                    <a:pt x="43" y="69"/>
                    <a:pt x="42" y="66"/>
                  </a:cubicBezTo>
                  <a:cubicBezTo>
                    <a:pt x="42" y="64"/>
                    <a:pt x="42" y="61"/>
                    <a:pt x="44" y="59"/>
                  </a:cubicBezTo>
                  <a:cubicBezTo>
                    <a:pt x="49" y="54"/>
                    <a:pt x="52" y="48"/>
                    <a:pt x="51" y="40"/>
                  </a:cubicBezTo>
                  <a:cubicBezTo>
                    <a:pt x="51" y="33"/>
                    <a:pt x="48" y="29"/>
                    <a:pt x="40" y="27"/>
                  </a:cubicBezTo>
                  <a:cubicBezTo>
                    <a:pt x="39" y="27"/>
                    <a:pt x="38" y="27"/>
                    <a:pt x="36" y="27"/>
                  </a:cubicBezTo>
                  <a:cubicBezTo>
                    <a:pt x="35" y="27"/>
                    <a:pt x="33" y="27"/>
                    <a:pt x="32" y="27"/>
                  </a:cubicBezTo>
                  <a:cubicBezTo>
                    <a:pt x="25" y="29"/>
                    <a:pt x="21" y="33"/>
                    <a:pt x="21" y="40"/>
                  </a:cubicBezTo>
                  <a:cubicBezTo>
                    <a:pt x="20" y="48"/>
                    <a:pt x="23" y="54"/>
                    <a:pt x="28" y="59"/>
                  </a:cubicBezTo>
                  <a:cubicBezTo>
                    <a:pt x="30" y="61"/>
                    <a:pt x="31" y="64"/>
                    <a:pt x="30" y="66"/>
                  </a:cubicBezTo>
                  <a:cubicBezTo>
                    <a:pt x="30" y="69"/>
                    <a:pt x="28" y="71"/>
                    <a:pt x="25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2" y="73"/>
                    <a:pt x="20" y="74"/>
                    <a:pt x="19" y="74"/>
                  </a:cubicBezTo>
                  <a:cubicBezTo>
                    <a:pt x="13" y="77"/>
                    <a:pt x="10" y="79"/>
                    <a:pt x="7" y="82"/>
                  </a:cubicBezTo>
                  <a:cubicBezTo>
                    <a:pt x="6" y="83"/>
                    <a:pt x="5" y="85"/>
                    <a:pt x="5" y="86"/>
                  </a:cubicBezTo>
                  <a:cubicBezTo>
                    <a:pt x="6" y="87"/>
                    <a:pt x="7" y="88"/>
                    <a:pt x="9" y="89"/>
                  </a:cubicBezTo>
                  <a:cubicBezTo>
                    <a:pt x="10" y="90"/>
                    <a:pt x="12" y="90"/>
                    <a:pt x="14" y="91"/>
                  </a:cubicBezTo>
                  <a:cubicBezTo>
                    <a:pt x="21" y="92"/>
                    <a:pt x="28" y="93"/>
                    <a:pt x="36" y="93"/>
                  </a:cubicBezTo>
                  <a:cubicBezTo>
                    <a:pt x="41" y="93"/>
                    <a:pt x="45" y="93"/>
                    <a:pt x="49" y="92"/>
                  </a:cubicBezTo>
                  <a:cubicBezTo>
                    <a:pt x="51" y="92"/>
                    <a:pt x="52" y="93"/>
                    <a:pt x="52" y="95"/>
                  </a:cubicBezTo>
                  <a:cubicBezTo>
                    <a:pt x="52" y="96"/>
                    <a:pt x="51" y="97"/>
                    <a:pt x="50" y="97"/>
                  </a:cubicBezTo>
                  <a:cubicBezTo>
                    <a:pt x="46" y="98"/>
                    <a:pt x="41" y="98"/>
                    <a:pt x="36" y="98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3F560B6-D266-CC44-9A36-86A113EF36A1}"/>
              </a:ext>
            </a:extLst>
          </p:cNvPr>
          <p:cNvGrpSpPr/>
          <p:nvPr/>
        </p:nvGrpSpPr>
        <p:grpSpPr>
          <a:xfrm>
            <a:off x="9932987" y="1069975"/>
            <a:ext cx="1100137" cy="1101725"/>
            <a:chOff x="9932987" y="1069975"/>
            <a:chExt cx="1100137" cy="1101725"/>
          </a:xfrm>
        </p:grpSpPr>
        <p:sp>
          <p:nvSpPr>
            <p:cNvPr id="1648" name="Google Shape;1648;p58"/>
            <p:cNvSpPr/>
            <p:nvPr/>
          </p:nvSpPr>
          <p:spPr>
            <a:xfrm>
              <a:off x="9932987" y="1069975"/>
              <a:ext cx="1100137" cy="1101725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58"/>
            <p:cNvSpPr/>
            <p:nvPr/>
          </p:nvSpPr>
          <p:spPr>
            <a:xfrm>
              <a:off x="10150475" y="1330325"/>
              <a:ext cx="674687" cy="582612"/>
            </a:xfrm>
            <a:custGeom>
              <a:avLst/>
              <a:gdLst/>
              <a:ahLst/>
              <a:cxnLst/>
              <a:rect l="l" t="t" r="r" b="b"/>
              <a:pathLst>
                <a:path w="146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9"/>
                    <a:pt x="0" y="10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0"/>
                    <a:pt x="2" y="78"/>
                    <a:pt x="3" y="78"/>
                  </a:cubicBezTo>
                  <a:cubicBezTo>
                    <a:pt x="5" y="78"/>
                    <a:pt x="6" y="80"/>
                    <a:pt x="6" y="82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5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6" y="80"/>
                    <a:pt x="146" y="82"/>
                  </a:cubicBezTo>
                  <a:cubicBezTo>
                    <a:pt x="146" y="109"/>
                    <a:pt x="146" y="109"/>
                    <a:pt x="146" y="109"/>
                  </a:cubicBezTo>
                  <a:cubicBezTo>
                    <a:pt x="146" y="119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5"/>
                  </a:moveTo>
                  <a:cubicBezTo>
                    <a:pt x="66" y="65"/>
                    <a:pt x="65" y="66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6"/>
                    <a:pt x="80" y="65"/>
                    <a:pt x="79" y="65"/>
                  </a:cubicBezTo>
                  <a:lnTo>
                    <a:pt x="67" y="65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5" y="71"/>
                    <a:pt x="139" y="66"/>
                    <a:pt x="139" y="61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5" y="29"/>
                    <a:pt x="129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1" y="29"/>
                    <a:pt x="6" y="33"/>
                    <a:pt x="6" y="39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6" y="30"/>
                    <a:pt x="146" y="39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4"/>
                    <a:pt x="145" y="64"/>
                    <a:pt x="145" y="65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4"/>
                  </a:cubicBezTo>
                  <a:cubicBezTo>
                    <a:pt x="94" y="10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10"/>
                    <a:pt x="52" y="14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6" y="15"/>
                    <a:pt x="46" y="14"/>
                  </a:cubicBezTo>
                  <a:cubicBezTo>
                    <a:pt x="46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4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6A3E7E6-EFE7-C249-A73E-71767E9F6059}"/>
              </a:ext>
            </a:extLst>
          </p:cNvPr>
          <p:cNvGrpSpPr/>
          <p:nvPr/>
        </p:nvGrpSpPr>
        <p:grpSpPr>
          <a:xfrm>
            <a:off x="1155700" y="1069975"/>
            <a:ext cx="1100137" cy="1101725"/>
            <a:chOff x="1155700" y="1069975"/>
            <a:chExt cx="1100137" cy="1101725"/>
          </a:xfrm>
        </p:grpSpPr>
        <p:sp>
          <p:nvSpPr>
            <p:cNvPr id="1649" name="Google Shape;1649;p58"/>
            <p:cNvSpPr/>
            <p:nvPr/>
          </p:nvSpPr>
          <p:spPr>
            <a:xfrm>
              <a:off x="1155700" y="1069975"/>
              <a:ext cx="1100137" cy="1101725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58"/>
            <p:cNvSpPr/>
            <p:nvPr/>
          </p:nvSpPr>
          <p:spPr>
            <a:xfrm>
              <a:off x="1382712" y="1227137"/>
              <a:ext cx="669925" cy="787400"/>
            </a:xfrm>
            <a:custGeom>
              <a:avLst/>
              <a:gdLst/>
              <a:ahLst/>
              <a:cxnLst/>
              <a:rect l="l" t="t" r="r" b="b"/>
              <a:pathLst>
                <a:path w="145" h="170" extrusionOk="0">
                  <a:moveTo>
                    <a:pt x="83" y="170"/>
                  </a:moveTo>
                  <a:cubicBezTo>
                    <a:pt x="60" y="170"/>
                    <a:pt x="60" y="170"/>
                    <a:pt x="60" y="170"/>
                  </a:cubicBezTo>
                  <a:cubicBezTo>
                    <a:pt x="58" y="170"/>
                    <a:pt x="56" y="168"/>
                    <a:pt x="56" y="167"/>
                  </a:cubicBezTo>
                  <a:cubicBezTo>
                    <a:pt x="56" y="165"/>
                    <a:pt x="58" y="163"/>
                    <a:pt x="60" y="163"/>
                  </a:cubicBezTo>
                  <a:cubicBezTo>
                    <a:pt x="83" y="163"/>
                    <a:pt x="83" y="163"/>
                    <a:pt x="83" y="163"/>
                  </a:cubicBezTo>
                  <a:cubicBezTo>
                    <a:pt x="85" y="163"/>
                    <a:pt x="86" y="165"/>
                    <a:pt x="86" y="167"/>
                  </a:cubicBezTo>
                  <a:cubicBezTo>
                    <a:pt x="86" y="168"/>
                    <a:pt x="85" y="170"/>
                    <a:pt x="83" y="170"/>
                  </a:cubicBezTo>
                  <a:close/>
                  <a:moveTo>
                    <a:pt x="90" y="159"/>
                  </a:moveTo>
                  <a:cubicBezTo>
                    <a:pt x="53" y="159"/>
                    <a:pt x="53" y="159"/>
                    <a:pt x="53" y="159"/>
                  </a:cubicBezTo>
                  <a:cubicBezTo>
                    <a:pt x="51" y="159"/>
                    <a:pt x="50" y="157"/>
                    <a:pt x="50" y="156"/>
                  </a:cubicBezTo>
                  <a:cubicBezTo>
                    <a:pt x="50" y="154"/>
                    <a:pt x="51" y="153"/>
                    <a:pt x="53" y="153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91" y="153"/>
                    <a:pt x="93" y="154"/>
                    <a:pt x="93" y="156"/>
                  </a:cubicBezTo>
                  <a:cubicBezTo>
                    <a:pt x="93" y="157"/>
                    <a:pt x="91" y="159"/>
                    <a:pt x="90" y="159"/>
                  </a:cubicBezTo>
                  <a:close/>
                  <a:moveTo>
                    <a:pt x="71" y="147"/>
                  </a:moveTo>
                  <a:cubicBezTo>
                    <a:pt x="64" y="147"/>
                    <a:pt x="58" y="147"/>
                    <a:pt x="57" y="147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50" y="147"/>
                    <a:pt x="47" y="145"/>
                    <a:pt x="46" y="139"/>
                  </a:cubicBezTo>
                  <a:cubicBezTo>
                    <a:pt x="46" y="137"/>
                    <a:pt x="46" y="134"/>
                    <a:pt x="45" y="132"/>
                  </a:cubicBezTo>
                  <a:cubicBezTo>
                    <a:pt x="45" y="128"/>
                    <a:pt x="45" y="125"/>
                    <a:pt x="44" y="123"/>
                  </a:cubicBezTo>
                  <a:cubicBezTo>
                    <a:pt x="39" y="114"/>
                    <a:pt x="36" y="108"/>
                    <a:pt x="31" y="98"/>
                  </a:cubicBezTo>
                  <a:cubicBezTo>
                    <a:pt x="26" y="89"/>
                    <a:pt x="21" y="76"/>
                    <a:pt x="24" y="63"/>
                  </a:cubicBezTo>
                  <a:cubicBezTo>
                    <a:pt x="29" y="47"/>
                    <a:pt x="46" y="30"/>
                    <a:pt x="71" y="30"/>
                  </a:cubicBezTo>
                  <a:cubicBezTo>
                    <a:pt x="96" y="30"/>
                    <a:pt x="113" y="47"/>
                    <a:pt x="117" y="63"/>
                  </a:cubicBezTo>
                  <a:cubicBezTo>
                    <a:pt x="121" y="76"/>
                    <a:pt x="116" y="89"/>
                    <a:pt x="111" y="98"/>
                  </a:cubicBezTo>
                  <a:cubicBezTo>
                    <a:pt x="106" y="108"/>
                    <a:pt x="103" y="114"/>
                    <a:pt x="98" y="123"/>
                  </a:cubicBezTo>
                  <a:cubicBezTo>
                    <a:pt x="97" y="125"/>
                    <a:pt x="96" y="128"/>
                    <a:pt x="96" y="132"/>
                  </a:cubicBezTo>
                  <a:cubicBezTo>
                    <a:pt x="96" y="134"/>
                    <a:pt x="96" y="137"/>
                    <a:pt x="96" y="139"/>
                  </a:cubicBezTo>
                  <a:cubicBezTo>
                    <a:pt x="94" y="145"/>
                    <a:pt x="91" y="147"/>
                    <a:pt x="85" y="147"/>
                  </a:cubicBezTo>
                  <a:cubicBezTo>
                    <a:pt x="85" y="147"/>
                    <a:pt x="78" y="147"/>
                    <a:pt x="71" y="147"/>
                  </a:cubicBezTo>
                  <a:close/>
                  <a:moveTo>
                    <a:pt x="57" y="141"/>
                  </a:moveTo>
                  <a:cubicBezTo>
                    <a:pt x="58" y="141"/>
                    <a:pt x="84" y="141"/>
                    <a:pt x="85" y="141"/>
                  </a:cubicBezTo>
                  <a:cubicBezTo>
                    <a:pt x="89" y="141"/>
                    <a:pt x="89" y="140"/>
                    <a:pt x="89" y="137"/>
                  </a:cubicBezTo>
                  <a:cubicBezTo>
                    <a:pt x="90" y="136"/>
                    <a:pt x="90" y="134"/>
                    <a:pt x="90" y="131"/>
                  </a:cubicBezTo>
                  <a:cubicBezTo>
                    <a:pt x="90" y="127"/>
                    <a:pt x="90" y="123"/>
                    <a:pt x="92" y="120"/>
                  </a:cubicBezTo>
                  <a:cubicBezTo>
                    <a:pt x="97" y="111"/>
                    <a:pt x="101" y="105"/>
                    <a:pt x="105" y="96"/>
                  </a:cubicBezTo>
                  <a:cubicBezTo>
                    <a:pt x="109" y="89"/>
                    <a:pt x="114" y="76"/>
                    <a:pt x="111" y="65"/>
                  </a:cubicBezTo>
                  <a:cubicBezTo>
                    <a:pt x="108" y="51"/>
                    <a:pt x="92" y="37"/>
                    <a:pt x="71" y="37"/>
                  </a:cubicBezTo>
                  <a:cubicBezTo>
                    <a:pt x="49" y="37"/>
                    <a:pt x="34" y="51"/>
                    <a:pt x="31" y="65"/>
                  </a:cubicBezTo>
                  <a:cubicBezTo>
                    <a:pt x="28" y="76"/>
                    <a:pt x="33" y="89"/>
                    <a:pt x="36" y="96"/>
                  </a:cubicBezTo>
                  <a:cubicBezTo>
                    <a:pt x="41" y="105"/>
                    <a:pt x="44" y="111"/>
                    <a:pt x="49" y="120"/>
                  </a:cubicBezTo>
                  <a:cubicBezTo>
                    <a:pt x="51" y="123"/>
                    <a:pt x="52" y="127"/>
                    <a:pt x="52" y="131"/>
                  </a:cubicBezTo>
                  <a:cubicBezTo>
                    <a:pt x="52" y="134"/>
                    <a:pt x="52" y="136"/>
                    <a:pt x="52" y="137"/>
                  </a:cubicBezTo>
                  <a:cubicBezTo>
                    <a:pt x="53" y="140"/>
                    <a:pt x="53" y="141"/>
                    <a:pt x="57" y="141"/>
                  </a:cubicBezTo>
                  <a:cubicBezTo>
                    <a:pt x="57" y="141"/>
                    <a:pt x="57" y="141"/>
                    <a:pt x="57" y="141"/>
                  </a:cubicBezTo>
                  <a:close/>
                  <a:moveTo>
                    <a:pt x="15" y="78"/>
                  </a:moveTo>
                  <a:cubicBezTo>
                    <a:pt x="3" y="78"/>
                    <a:pt x="3" y="78"/>
                    <a:pt x="3" y="78"/>
                  </a:cubicBezTo>
                  <a:cubicBezTo>
                    <a:pt x="1" y="78"/>
                    <a:pt x="0" y="77"/>
                    <a:pt x="0" y="75"/>
                  </a:cubicBezTo>
                  <a:cubicBezTo>
                    <a:pt x="0" y="73"/>
                    <a:pt x="1" y="72"/>
                    <a:pt x="3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7" y="72"/>
                    <a:pt x="18" y="73"/>
                    <a:pt x="18" y="75"/>
                  </a:cubicBezTo>
                  <a:cubicBezTo>
                    <a:pt x="18" y="77"/>
                    <a:pt x="17" y="78"/>
                    <a:pt x="15" y="78"/>
                  </a:cubicBezTo>
                  <a:close/>
                  <a:moveTo>
                    <a:pt x="142" y="76"/>
                  </a:moveTo>
                  <a:cubicBezTo>
                    <a:pt x="126" y="76"/>
                    <a:pt x="126" y="76"/>
                    <a:pt x="126" y="76"/>
                  </a:cubicBezTo>
                  <a:cubicBezTo>
                    <a:pt x="125" y="76"/>
                    <a:pt x="123" y="74"/>
                    <a:pt x="123" y="73"/>
                  </a:cubicBezTo>
                  <a:cubicBezTo>
                    <a:pt x="123" y="71"/>
                    <a:pt x="125" y="69"/>
                    <a:pt x="126" y="69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3" y="69"/>
                    <a:pt x="145" y="71"/>
                    <a:pt x="145" y="73"/>
                  </a:cubicBezTo>
                  <a:cubicBezTo>
                    <a:pt x="145" y="74"/>
                    <a:pt x="143" y="76"/>
                    <a:pt x="142" y="76"/>
                  </a:cubicBezTo>
                  <a:close/>
                  <a:moveTo>
                    <a:pt x="42" y="73"/>
                  </a:moveTo>
                  <a:cubicBezTo>
                    <a:pt x="42" y="73"/>
                    <a:pt x="42" y="73"/>
                    <a:pt x="42" y="73"/>
                  </a:cubicBezTo>
                  <a:cubicBezTo>
                    <a:pt x="40" y="73"/>
                    <a:pt x="39" y="71"/>
                    <a:pt x="39" y="69"/>
                  </a:cubicBezTo>
                  <a:cubicBezTo>
                    <a:pt x="42" y="58"/>
                    <a:pt x="55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4" y="46"/>
                    <a:pt x="76" y="47"/>
                    <a:pt x="76" y="49"/>
                  </a:cubicBezTo>
                  <a:cubicBezTo>
                    <a:pt x="76" y="51"/>
                    <a:pt x="74" y="52"/>
                    <a:pt x="73" y="52"/>
                  </a:cubicBezTo>
                  <a:cubicBezTo>
                    <a:pt x="58" y="52"/>
                    <a:pt x="48" y="62"/>
                    <a:pt x="45" y="71"/>
                  </a:cubicBezTo>
                  <a:cubicBezTo>
                    <a:pt x="45" y="72"/>
                    <a:pt x="44" y="73"/>
                    <a:pt x="42" y="73"/>
                  </a:cubicBezTo>
                  <a:close/>
                  <a:moveTo>
                    <a:pt x="111" y="39"/>
                  </a:moveTo>
                  <a:cubicBezTo>
                    <a:pt x="111" y="39"/>
                    <a:pt x="110" y="38"/>
                    <a:pt x="109" y="38"/>
                  </a:cubicBezTo>
                  <a:cubicBezTo>
                    <a:pt x="108" y="36"/>
                    <a:pt x="108" y="34"/>
                    <a:pt x="109" y="33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21" y="21"/>
                    <a:pt x="123" y="21"/>
                    <a:pt x="124" y="22"/>
                  </a:cubicBezTo>
                  <a:cubicBezTo>
                    <a:pt x="126" y="24"/>
                    <a:pt x="126" y="26"/>
                    <a:pt x="124" y="2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3" y="38"/>
                    <a:pt x="112" y="39"/>
                    <a:pt x="111" y="39"/>
                  </a:cubicBezTo>
                  <a:close/>
                  <a:moveTo>
                    <a:pt x="31" y="39"/>
                  </a:moveTo>
                  <a:cubicBezTo>
                    <a:pt x="30" y="39"/>
                    <a:pt x="30" y="38"/>
                    <a:pt x="29" y="3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6"/>
                    <a:pt x="17" y="24"/>
                    <a:pt x="18" y="22"/>
                  </a:cubicBezTo>
                  <a:cubicBezTo>
                    <a:pt x="20" y="21"/>
                    <a:pt x="22" y="21"/>
                    <a:pt x="23" y="22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34"/>
                    <a:pt x="35" y="36"/>
                    <a:pt x="33" y="38"/>
                  </a:cubicBezTo>
                  <a:cubicBezTo>
                    <a:pt x="33" y="38"/>
                    <a:pt x="32" y="39"/>
                    <a:pt x="31" y="39"/>
                  </a:cubicBezTo>
                  <a:close/>
                  <a:moveTo>
                    <a:pt x="71" y="24"/>
                  </a:moveTo>
                  <a:cubicBezTo>
                    <a:pt x="69" y="24"/>
                    <a:pt x="68" y="23"/>
                    <a:pt x="68" y="21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2"/>
                    <a:pt x="69" y="0"/>
                    <a:pt x="71" y="0"/>
                  </a:cubicBezTo>
                  <a:cubicBezTo>
                    <a:pt x="73" y="0"/>
                    <a:pt x="74" y="2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23"/>
                    <a:pt x="73" y="24"/>
                    <a:pt x="71" y="2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C33BA37-F029-A543-BB0B-69E9F1DD93D3}"/>
              </a:ext>
            </a:extLst>
          </p:cNvPr>
          <p:cNvGrpSpPr/>
          <p:nvPr/>
        </p:nvGrpSpPr>
        <p:grpSpPr>
          <a:xfrm>
            <a:off x="7434262" y="820737"/>
            <a:ext cx="1693862" cy="1350962"/>
            <a:chOff x="7434262" y="820737"/>
            <a:chExt cx="1693862" cy="1350962"/>
          </a:xfrm>
        </p:grpSpPr>
        <p:sp>
          <p:nvSpPr>
            <p:cNvPr id="1644" name="Google Shape;1644;p58"/>
            <p:cNvSpPr txBox="1"/>
            <p:nvPr/>
          </p:nvSpPr>
          <p:spPr>
            <a:xfrm>
              <a:off x="7853362" y="820737"/>
              <a:ext cx="1133475" cy="582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100"/>
                <a:buFont typeface="Montserrat"/>
                <a:buNone/>
              </a:pPr>
              <a:r>
                <a:rPr lang="en-US" sz="31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2018</a:t>
              </a:r>
              <a:endParaRPr/>
            </a:p>
          </p:txBody>
        </p:sp>
        <p:sp>
          <p:nvSpPr>
            <p:cNvPr id="1655" name="Google Shape;1655;p58"/>
            <p:cNvSpPr txBox="1"/>
            <p:nvPr/>
          </p:nvSpPr>
          <p:spPr>
            <a:xfrm>
              <a:off x="7434262" y="1341437"/>
              <a:ext cx="1693862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6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14FE7EB-F9C0-AF46-A368-73397B14B38E}"/>
              </a:ext>
            </a:extLst>
          </p:cNvPr>
          <p:cNvGrpSpPr/>
          <p:nvPr/>
        </p:nvGrpSpPr>
        <p:grpSpPr>
          <a:xfrm>
            <a:off x="909637" y="4605337"/>
            <a:ext cx="1693862" cy="1366838"/>
            <a:chOff x="909637" y="4605337"/>
            <a:chExt cx="1693862" cy="1366838"/>
          </a:xfrm>
        </p:grpSpPr>
        <p:sp>
          <p:nvSpPr>
            <p:cNvPr id="1640" name="Google Shape;1640;p58"/>
            <p:cNvSpPr txBox="1"/>
            <p:nvPr/>
          </p:nvSpPr>
          <p:spPr>
            <a:xfrm>
              <a:off x="1285875" y="4605337"/>
              <a:ext cx="1114425" cy="582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100"/>
                <a:buFont typeface="Montserrat"/>
                <a:buNone/>
              </a:pPr>
              <a:r>
                <a:rPr lang="en-US" sz="31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1986</a:t>
              </a:r>
              <a:endParaRPr/>
            </a:p>
          </p:txBody>
        </p:sp>
        <p:sp>
          <p:nvSpPr>
            <p:cNvPr id="1656" name="Google Shape;1656;p58"/>
            <p:cNvSpPr txBox="1"/>
            <p:nvPr/>
          </p:nvSpPr>
          <p:spPr>
            <a:xfrm>
              <a:off x="909637" y="5140325"/>
              <a:ext cx="1693862" cy="831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6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CA97AA4-3614-1840-B231-53CBD1A946EF}"/>
              </a:ext>
            </a:extLst>
          </p:cNvPr>
          <p:cNvGrpSpPr/>
          <p:nvPr/>
        </p:nvGrpSpPr>
        <p:grpSpPr>
          <a:xfrm>
            <a:off x="5289550" y="4605337"/>
            <a:ext cx="1693862" cy="1366838"/>
            <a:chOff x="5289550" y="4605337"/>
            <a:chExt cx="1693862" cy="1366838"/>
          </a:xfrm>
        </p:grpSpPr>
        <p:sp>
          <p:nvSpPr>
            <p:cNvPr id="1641" name="Google Shape;1641;p58"/>
            <p:cNvSpPr txBox="1"/>
            <p:nvPr/>
          </p:nvSpPr>
          <p:spPr>
            <a:xfrm>
              <a:off x="5657850" y="4605337"/>
              <a:ext cx="1150937" cy="582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100"/>
                <a:buFont typeface="Montserrat"/>
                <a:buNone/>
              </a:pPr>
              <a:r>
                <a:rPr lang="en-US" sz="31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2001</a:t>
              </a:r>
              <a:endParaRPr/>
            </a:p>
          </p:txBody>
        </p:sp>
        <p:sp>
          <p:nvSpPr>
            <p:cNvPr id="1657" name="Google Shape;1657;p58"/>
            <p:cNvSpPr txBox="1"/>
            <p:nvPr/>
          </p:nvSpPr>
          <p:spPr>
            <a:xfrm>
              <a:off x="5289550" y="5140325"/>
              <a:ext cx="1693862" cy="831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6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81B6A0B-01D3-CB4B-A418-6E49CA7C0614}"/>
              </a:ext>
            </a:extLst>
          </p:cNvPr>
          <p:cNvGrpSpPr/>
          <p:nvPr/>
        </p:nvGrpSpPr>
        <p:grpSpPr>
          <a:xfrm>
            <a:off x="9636125" y="4605337"/>
            <a:ext cx="1693862" cy="1360487"/>
            <a:chOff x="9636125" y="4605337"/>
            <a:chExt cx="1693862" cy="1360487"/>
          </a:xfrm>
        </p:grpSpPr>
        <p:sp>
          <p:nvSpPr>
            <p:cNvPr id="1642" name="Google Shape;1642;p58"/>
            <p:cNvSpPr txBox="1"/>
            <p:nvPr/>
          </p:nvSpPr>
          <p:spPr>
            <a:xfrm>
              <a:off x="10020300" y="4605337"/>
              <a:ext cx="1192212" cy="582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100"/>
                <a:buFont typeface="Montserrat"/>
                <a:buNone/>
              </a:pPr>
              <a:r>
                <a:rPr lang="en-US" sz="31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2025</a:t>
              </a:r>
              <a:endParaRPr/>
            </a:p>
          </p:txBody>
        </p:sp>
        <p:sp>
          <p:nvSpPr>
            <p:cNvPr id="1658" name="Google Shape;1658;p58"/>
            <p:cNvSpPr txBox="1"/>
            <p:nvPr/>
          </p:nvSpPr>
          <p:spPr>
            <a:xfrm>
              <a:off x="9636125" y="5135562"/>
              <a:ext cx="1693862" cy="83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6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6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16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6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6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16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35" grpId="0" animBg="1"/>
          <p:bldP spid="1636" grpId="0" animBg="1"/>
          <p:bldP spid="1637" grpId="0" animBg="1"/>
          <p:bldP spid="1638" grpId="0" animBg="1"/>
          <p:bldP spid="16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6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16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6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6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16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35" grpId="0" animBg="1"/>
          <p:bldP spid="1636" grpId="0" animBg="1"/>
          <p:bldP spid="1637" grpId="0" animBg="1"/>
          <p:bldP spid="1638" grpId="0" animBg="1"/>
          <p:bldP spid="163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/>
          <p:nvPr/>
        </p:nvSpPr>
        <p:spPr>
          <a:xfrm>
            <a:off x="3386137" y="665162"/>
            <a:ext cx="1419225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202" name="Google Shape;202;p16"/>
          <p:cNvSpPr/>
          <p:nvPr/>
        </p:nvSpPr>
        <p:spPr>
          <a:xfrm>
            <a:off x="5740400" y="2987675"/>
            <a:ext cx="738187" cy="879475"/>
          </a:xfrm>
          <a:custGeom>
            <a:avLst/>
            <a:gdLst/>
            <a:ahLst/>
            <a:cxnLst/>
            <a:rect l="l" t="t" r="r" b="b"/>
            <a:pathLst>
              <a:path w="178" h="212" extrusionOk="0">
                <a:moveTo>
                  <a:pt x="119" y="205"/>
                </a:moveTo>
                <a:cubicBezTo>
                  <a:pt x="119" y="209"/>
                  <a:pt x="116" y="212"/>
                  <a:pt x="112" y="212"/>
                </a:cubicBezTo>
                <a:cubicBezTo>
                  <a:pt x="67" y="212"/>
                  <a:pt x="67" y="212"/>
                  <a:pt x="67" y="212"/>
                </a:cubicBezTo>
                <a:cubicBezTo>
                  <a:pt x="63" y="212"/>
                  <a:pt x="60" y="209"/>
                  <a:pt x="60" y="205"/>
                </a:cubicBezTo>
                <a:cubicBezTo>
                  <a:pt x="60" y="205"/>
                  <a:pt x="60" y="205"/>
                  <a:pt x="60" y="205"/>
                </a:cubicBezTo>
                <a:cubicBezTo>
                  <a:pt x="60" y="201"/>
                  <a:pt x="63" y="198"/>
                  <a:pt x="67" y="198"/>
                </a:cubicBezTo>
                <a:cubicBezTo>
                  <a:pt x="112" y="198"/>
                  <a:pt x="112" y="198"/>
                  <a:pt x="112" y="198"/>
                </a:cubicBezTo>
                <a:cubicBezTo>
                  <a:pt x="116" y="198"/>
                  <a:pt x="119" y="201"/>
                  <a:pt x="119" y="205"/>
                </a:cubicBezTo>
                <a:close/>
                <a:moveTo>
                  <a:pt x="119" y="186"/>
                </a:moveTo>
                <a:cubicBezTo>
                  <a:pt x="119" y="182"/>
                  <a:pt x="116" y="178"/>
                  <a:pt x="112" y="178"/>
                </a:cubicBezTo>
                <a:cubicBezTo>
                  <a:pt x="67" y="178"/>
                  <a:pt x="67" y="178"/>
                  <a:pt x="67" y="178"/>
                </a:cubicBezTo>
                <a:cubicBezTo>
                  <a:pt x="63" y="178"/>
                  <a:pt x="60" y="182"/>
                  <a:pt x="60" y="186"/>
                </a:cubicBezTo>
                <a:cubicBezTo>
                  <a:pt x="60" y="186"/>
                  <a:pt x="60" y="186"/>
                  <a:pt x="60" y="186"/>
                </a:cubicBezTo>
                <a:cubicBezTo>
                  <a:pt x="60" y="190"/>
                  <a:pt x="63" y="193"/>
                  <a:pt x="67" y="193"/>
                </a:cubicBezTo>
                <a:cubicBezTo>
                  <a:pt x="112" y="193"/>
                  <a:pt x="112" y="193"/>
                  <a:pt x="112" y="193"/>
                </a:cubicBezTo>
                <a:cubicBezTo>
                  <a:pt x="116" y="193"/>
                  <a:pt x="119" y="190"/>
                  <a:pt x="119" y="186"/>
                </a:cubicBezTo>
                <a:close/>
                <a:moveTo>
                  <a:pt x="96" y="105"/>
                </a:moveTo>
                <a:cubicBezTo>
                  <a:pt x="87" y="105"/>
                  <a:pt x="87" y="105"/>
                  <a:pt x="87" y="105"/>
                </a:cubicBezTo>
                <a:cubicBezTo>
                  <a:pt x="82" y="105"/>
                  <a:pt x="82" y="105"/>
                  <a:pt x="82" y="105"/>
                </a:cubicBezTo>
                <a:cubicBezTo>
                  <a:pt x="82" y="174"/>
                  <a:pt x="82" y="174"/>
                  <a:pt x="82" y="174"/>
                </a:cubicBezTo>
                <a:cubicBezTo>
                  <a:pt x="85" y="174"/>
                  <a:pt x="87" y="174"/>
                  <a:pt x="89" y="174"/>
                </a:cubicBezTo>
                <a:cubicBezTo>
                  <a:pt x="89" y="174"/>
                  <a:pt x="89" y="174"/>
                  <a:pt x="89" y="174"/>
                </a:cubicBezTo>
                <a:cubicBezTo>
                  <a:pt x="89" y="174"/>
                  <a:pt x="89" y="174"/>
                  <a:pt x="89" y="174"/>
                </a:cubicBezTo>
                <a:cubicBezTo>
                  <a:pt x="90" y="174"/>
                  <a:pt x="90" y="174"/>
                  <a:pt x="90" y="174"/>
                </a:cubicBezTo>
                <a:cubicBezTo>
                  <a:pt x="90" y="174"/>
                  <a:pt x="90" y="174"/>
                  <a:pt x="90" y="174"/>
                </a:cubicBezTo>
                <a:cubicBezTo>
                  <a:pt x="92" y="174"/>
                  <a:pt x="94" y="174"/>
                  <a:pt x="96" y="174"/>
                </a:cubicBezTo>
                <a:lnTo>
                  <a:pt x="96" y="105"/>
                </a:lnTo>
                <a:close/>
                <a:moveTo>
                  <a:pt x="65" y="76"/>
                </a:moveTo>
                <a:cubicBezTo>
                  <a:pt x="59" y="76"/>
                  <a:pt x="54" y="81"/>
                  <a:pt x="54" y="87"/>
                </a:cubicBezTo>
                <a:cubicBezTo>
                  <a:pt x="54" y="93"/>
                  <a:pt x="59" y="98"/>
                  <a:pt x="65" y="98"/>
                </a:cubicBezTo>
                <a:cubicBezTo>
                  <a:pt x="75" y="98"/>
                  <a:pt x="75" y="98"/>
                  <a:pt x="75" y="98"/>
                </a:cubicBezTo>
                <a:cubicBezTo>
                  <a:pt x="75" y="87"/>
                  <a:pt x="75" y="87"/>
                  <a:pt x="75" y="87"/>
                </a:cubicBezTo>
                <a:cubicBezTo>
                  <a:pt x="75" y="81"/>
                  <a:pt x="71" y="76"/>
                  <a:pt x="65" y="76"/>
                </a:cubicBezTo>
                <a:close/>
                <a:moveTo>
                  <a:pt x="125" y="87"/>
                </a:moveTo>
                <a:cubicBezTo>
                  <a:pt x="125" y="81"/>
                  <a:pt x="120" y="76"/>
                  <a:pt x="114" y="76"/>
                </a:cubicBezTo>
                <a:cubicBezTo>
                  <a:pt x="108" y="76"/>
                  <a:pt x="103" y="81"/>
                  <a:pt x="103" y="87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4" y="98"/>
                  <a:pt x="114" y="98"/>
                  <a:pt x="114" y="98"/>
                </a:cubicBezTo>
                <a:cubicBezTo>
                  <a:pt x="120" y="98"/>
                  <a:pt x="125" y="93"/>
                  <a:pt x="125" y="87"/>
                </a:cubicBezTo>
                <a:close/>
                <a:moveTo>
                  <a:pt x="148" y="68"/>
                </a:moveTo>
                <a:cubicBezTo>
                  <a:pt x="143" y="49"/>
                  <a:pt x="121" y="28"/>
                  <a:pt x="89" y="28"/>
                </a:cubicBezTo>
                <a:cubicBezTo>
                  <a:pt x="58" y="28"/>
                  <a:pt x="35" y="49"/>
                  <a:pt x="31" y="68"/>
                </a:cubicBezTo>
                <a:cubicBezTo>
                  <a:pt x="27" y="82"/>
                  <a:pt x="30" y="96"/>
                  <a:pt x="37" y="109"/>
                </a:cubicBezTo>
                <a:cubicBezTo>
                  <a:pt x="43" y="121"/>
                  <a:pt x="50" y="131"/>
                  <a:pt x="55" y="143"/>
                </a:cubicBezTo>
                <a:cubicBezTo>
                  <a:pt x="58" y="150"/>
                  <a:pt x="59" y="159"/>
                  <a:pt x="61" y="166"/>
                </a:cubicBezTo>
                <a:cubicBezTo>
                  <a:pt x="62" y="172"/>
                  <a:pt x="64" y="174"/>
                  <a:pt x="71" y="174"/>
                </a:cubicBezTo>
                <a:cubicBezTo>
                  <a:pt x="73" y="174"/>
                  <a:pt x="74" y="174"/>
                  <a:pt x="75" y="174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0" y="105"/>
                  <a:pt x="56" y="103"/>
                  <a:pt x="52" y="99"/>
                </a:cubicBezTo>
                <a:cubicBezTo>
                  <a:pt x="49" y="96"/>
                  <a:pt x="47" y="92"/>
                  <a:pt x="47" y="87"/>
                </a:cubicBezTo>
                <a:cubicBezTo>
                  <a:pt x="47" y="82"/>
                  <a:pt x="49" y="78"/>
                  <a:pt x="52" y="74"/>
                </a:cubicBezTo>
                <a:cubicBezTo>
                  <a:pt x="56" y="71"/>
                  <a:pt x="60" y="69"/>
                  <a:pt x="65" y="69"/>
                </a:cubicBezTo>
                <a:cubicBezTo>
                  <a:pt x="74" y="69"/>
                  <a:pt x="82" y="77"/>
                  <a:pt x="82" y="87"/>
                </a:cubicBezTo>
                <a:cubicBezTo>
                  <a:pt x="82" y="87"/>
                  <a:pt x="82" y="87"/>
                  <a:pt x="82" y="87"/>
                </a:cubicBezTo>
                <a:cubicBezTo>
                  <a:pt x="82" y="98"/>
                  <a:pt x="82" y="98"/>
                  <a:pt x="82" y="98"/>
                </a:cubicBezTo>
                <a:cubicBezTo>
                  <a:pt x="87" y="98"/>
                  <a:pt x="87" y="98"/>
                  <a:pt x="87" y="98"/>
                </a:cubicBezTo>
                <a:cubicBezTo>
                  <a:pt x="96" y="98"/>
                  <a:pt x="96" y="98"/>
                  <a:pt x="96" y="98"/>
                </a:cubicBezTo>
                <a:cubicBezTo>
                  <a:pt x="96" y="87"/>
                  <a:pt x="96" y="87"/>
                  <a:pt x="96" y="87"/>
                </a:cubicBezTo>
                <a:cubicBezTo>
                  <a:pt x="96" y="87"/>
                  <a:pt x="96" y="87"/>
                  <a:pt x="96" y="87"/>
                </a:cubicBezTo>
                <a:cubicBezTo>
                  <a:pt x="97" y="82"/>
                  <a:pt x="98" y="78"/>
                  <a:pt x="102" y="74"/>
                </a:cubicBezTo>
                <a:cubicBezTo>
                  <a:pt x="105" y="71"/>
                  <a:pt x="109" y="69"/>
                  <a:pt x="114" y="69"/>
                </a:cubicBezTo>
                <a:cubicBezTo>
                  <a:pt x="119" y="69"/>
                  <a:pt x="123" y="71"/>
                  <a:pt x="127" y="74"/>
                </a:cubicBezTo>
                <a:cubicBezTo>
                  <a:pt x="130" y="78"/>
                  <a:pt x="132" y="82"/>
                  <a:pt x="132" y="87"/>
                </a:cubicBezTo>
                <a:cubicBezTo>
                  <a:pt x="132" y="92"/>
                  <a:pt x="130" y="96"/>
                  <a:pt x="127" y="99"/>
                </a:cubicBezTo>
                <a:cubicBezTo>
                  <a:pt x="123" y="103"/>
                  <a:pt x="119" y="105"/>
                  <a:pt x="114" y="105"/>
                </a:cubicBezTo>
                <a:cubicBezTo>
                  <a:pt x="103" y="105"/>
                  <a:pt x="103" y="105"/>
                  <a:pt x="103" y="105"/>
                </a:cubicBezTo>
                <a:cubicBezTo>
                  <a:pt x="103" y="174"/>
                  <a:pt x="103" y="174"/>
                  <a:pt x="103" y="174"/>
                </a:cubicBezTo>
                <a:cubicBezTo>
                  <a:pt x="105" y="174"/>
                  <a:pt x="106" y="174"/>
                  <a:pt x="108" y="174"/>
                </a:cubicBezTo>
                <a:cubicBezTo>
                  <a:pt x="115" y="174"/>
                  <a:pt x="117" y="172"/>
                  <a:pt x="118" y="166"/>
                </a:cubicBezTo>
                <a:cubicBezTo>
                  <a:pt x="120" y="159"/>
                  <a:pt x="121" y="150"/>
                  <a:pt x="124" y="143"/>
                </a:cubicBezTo>
                <a:cubicBezTo>
                  <a:pt x="129" y="131"/>
                  <a:pt x="135" y="121"/>
                  <a:pt x="142" y="109"/>
                </a:cubicBezTo>
                <a:cubicBezTo>
                  <a:pt x="149" y="96"/>
                  <a:pt x="152" y="82"/>
                  <a:pt x="148" y="68"/>
                </a:cubicBezTo>
                <a:close/>
                <a:moveTo>
                  <a:pt x="96" y="6"/>
                </a:moveTo>
                <a:cubicBezTo>
                  <a:pt x="96" y="3"/>
                  <a:pt x="93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6" y="0"/>
                  <a:pt x="83" y="3"/>
                  <a:pt x="83" y="6"/>
                </a:cubicBezTo>
                <a:cubicBezTo>
                  <a:pt x="83" y="18"/>
                  <a:pt x="83" y="18"/>
                  <a:pt x="83" y="18"/>
                </a:cubicBezTo>
                <a:cubicBezTo>
                  <a:pt x="83" y="22"/>
                  <a:pt x="86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93" y="25"/>
                  <a:pt x="96" y="22"/>
                  <a:pt x="96" y="18"/>
                </a:cubicBezTo>
                <a:lnTo>
                  <a:pt x="96" y="6"/>
                </a:lnTo>
                <a:close/>
                <a:moveTo>
                  <a:pt x="132" y="17"/>
                </a:moveTo>
                <a:cubicBezTo>
                  <a:pt x="133" y="14"/>
                  <a:pt x="132" y="10"/>
                  <a:pt x="129" y="8"/>
                </a:cubicBezTo>
                <a:cubicBezTo>
                  <a:pt x="129" y="8"/>
                  <a:pt x="129" y="8"/>
                  <a:pt x="129" y="8"/>
                </a:cubicBezTo>
                <a:cubicBezTo>
                  <a:pt x="126" y="6"/>
                  <a:pt x="122" y="8"/>
                  <a:pt x="120" y="11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13" y="24"/>
                  <a:pt x="114" y="28"/>
                  <a:pt x="117" y="30"/>
                </a:cubicBezTo>
                <a:cubicBezTo>
                  <a:pt x="117" y="30"/>
                  <a:pt x="117" y="30"/>
                  <a:pt x="117" y="30"/>
                </a:cubicBezTo>
                <a:cubicBezTo>
                  <a:pt x="120" y="32"/>
                  <a:pt x="124" y="31"/>
                  <a:pt x="126" y="27"/>
                </a:cubicBezTo>
                <a:lnTo>
                  <a:pt x="132" y="17"/>
                </a:lnTo>
                <a:close/>
                <a:moveTo>
                  <a:pt x="158" y="38"/>
                </a:moveTo>
                <a:cubicBezTo>
                  <a:pt x="161" y="35"/>
                  <a:pt x="161" y="31"/>
                  <a:pt x="159" y="29"/>
                </a:cubicBezTo>
                <a:cubicBezTo>
                  <a:pt x="159" y="29"/>
                  <a:pt x="159" y="29"/>
                  <a:pt x="159" y="29"/>
                </a:cubicBezTo>
                <a:cubicBezTo>
                  <a:pt x="156" y="26"/>
                  <a:pt x="152" y="26"/>
                  <a:pt x="150" y="28"/>
                </a:cubicBezTo>
                <a:cubicBezTo>
                  <a:pt x="141" y="36"/>
                  <a:pt x="141" y="36"/>
                  <a:pt x="141" y="36"/>
                </a:cubicBezTo>
                <a:cubicBezTo>
                  <a:pt x="138" y="38"/>
                  <a:pt x="138" y="42"/>
                  <a:pt x="140" y="45"/>
                </a:cubicBezTo>
                <a:cubicBezTo>
                  <a:pt x="140" y="45"/>
                  <a:pt x="140" y="45"/>
                  <a:pt x="140" y="45"/>
                </a:cubicBezTo>
                <a:cubicBezTo>
                  <a:pt x="143" y="48"/>
                  <a:pt x="147" y="48"/>
                  <a:pt x="149" y="46"/>
                </a:cubicBezTo>
                <a:lnTo>
                  <a:pt x="158" y="38"/>
                </a:lnTo>
                <a:close/>
                <a:moveTo>
                  <a:pt x="172" y="70"/>
                </a:moveTo>
                <a:cubicBezTo>
                  <a:pt x="176" y="69"/>
                  <a:pt x="178" y="65"/>
                  <a:pt x="177" y="62"/>
                </a:cubicBezTo>
                <a:cubicBezTo>
                  <a:pt x="177" y="62"/>
                  <a:pt x="177" y="62"/>
                  <a:pt x="177" y="62"/>
                </a:cubicBezTo>
                <a:cubicBezTo>
                  <a:pt x="177" y="58"/>
                  <a:pt x="173" y="56"/>
                  <a:pt x="170" y="57"/>
                </a:cubicBezTo>
                <a:cubicBezTo>
                  <a:pt x="158" y="59"/>
                  <a:pt x="158" y="59"/>
                  <a:pt x="158" y="59"/>
                </a:cubicBezTo>
                <a:cubicBezTo>
                  <a:pt x="155" y="60"/>
                  <a:pt x="152" y="63"/>
                  <a:pt x="153" y="66"/>
                </a:cubicBezTo>
                <a:cubicBezTo>
                  <a:pt x="153" y="66"/>
                  <a:pt x="153" y="66"/>
                  <a:pt x="153" y="66"/>
                </a:cubicBezTo>
                <a:cubicBezTo>
                  <a:pt x="154" y="70"/>
                  <a:pt x="157" y="72"/>
                  <a:pt x="160" y="72"/>
                </a:cubicBezTo>
                <a:lnTo>
                  <a:pt x="172" y="70"/>
                </a:lnTo>
                <a:close/>
                <a:moveTo>
                  <a:pt x="169" y="104"/>
                </a:moveTo>
                <a:cubicBezTo>
                  <a:pt x="173" y="105"/>
                  <a:pt x="176" y="103"/>
                  <a:pt x="177" y="99"/>
                </a:cubicBezTo>
                <a:cubicBezTo>
                  <a:pt x="177" y="99"/>
                  <a:pt x="177" y="99"/>
                  <a:pt x="177" y="99"/>
                </a:cubicBezTo>
                <a:cubicBezTo>
                  <a:pt x="178" y="96"/>
                  <a:pt x="175" y="92"/>
                  <a:pt x="172" y="91"/>
                </a:cubicBezTo>
                <a:cubicBezTo>
                  <a:pt x="160" y="89"/>
                  <a:pt x="160" y="89"/>
                  <a:pt x="160" y="89"/>
                </a:cubicBezTo>
                <a:cubicBezTo>
                  <a:pt x="157" y="88"/>
                  <a:pt x="153" y="91"/>
                  <a:pt x="153" y="94"/>
                </a:cubicBezTo>
                <a:cubicBezTo>
                  <a:pt x="153" y="94"/>
                  <a:pt x="153" y="94"/>
                  <a:pt x="153" y="94"/>
                </a:cubicBezTo>
                <a:cubicBezTo>
                  <a:pt x="152" y="98"/>
                  <a:pt x="154" y="101"/>
                  <a:pt x="158" y="102"/>
                </a:cubicBezTo>
                <a:lnTo>
                  <a:pt x="169" y="104"/>
                </a:lnTo>
                <a:close/>
                <a:moveTo>
                  <a:pt x="52" y="27"/>
                </a:moveTo>
                <a:cubicBezTo>
                  <a:pt x="54" y="31"/>
                  <a:pt x="58" y="32"/>
                  <a:pt x="61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4" y="28"/>
                  <a:pt x="65" y="24"/>
                  <a:pt x="63" y="21"/>
                </a:cubicBezTo>
                <a:cubicBezTo>
                  <a:pt x="58" y="11"/>
                  <a:pt x="58" y="11"/>
                  <a:pt x="58" y="11"/>
                </a:cubicBezTo>
                <a:cubicBezTo>
                  <a:pt x="56" y="8"/>
                  <a:pt x="52" y="6"/>
                  <a:pt x="49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6" y="10"/>
                  <a:pt x="45" y="14"/>
                  <a:pt x="46" y="17"/>
                </a:cubicBezTo>
                <a:lnTo>
                  <a:pt x="52" y="27"/>
                </a:lnTo>
                <a:close/>
                <a:moveTo>
                  <a:pt x="29" y="46"/>
                </a:moveTo>
                <a:cubicBezTo>
                  <a:pt x="31" y="48"/>
                  <a:pt x="35" y="48"/>
                  <a:pt x="38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40" y="42"/>
                  <a:pt x="40" y="38"/>
                  <a:pt x="37" y="36"/>
                </a:cubicBezTo>
                <a:cubicBezTo>
                  <a:pt x="28" y="28"/>
                  <a:pt x="28" y="28"/>
                  <a:pt x="28" y="28"/>
                </a:cubicBezTo>
                <a:cubicBezTo>
                  <a:pt x="26" y="26"/>
                  <a:pt x="22" y="26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7" y="31"/>
                  <a:pt x="17" y="35"/>
                  <a:pt x="20" y="38"/>
                </a:cubicBezTo>
                <a:lnTo>
                  <a:pt x="29" y="46"/>
                </a:lnTo>
                <a:close/>
                <a:moveTo>
                  <a:pt x="18" y="72"/>
                </a:moveTo>
                <a:cubicBezTo>
                  <a:pt x="21" y="72"/>
                  <a:pt x="24" y="70"/>
                  <a:pt x="25" y="66"/>
                </a:cubicBezTo>
                <a:cubicBezTo>
                  <a:pt x="25" y="66"/>
                  <a:pt x="25" y="66"/>
                  <a:pt x="25" y="66"/>
                </a:cubicBezTo>
                <a:cubicBezTo>
                  <a:pt x="26" y="63"/>
                  <a:pt x="23" y="60"/>
                  <a:pt x="20" y="59"/>
                </a:cubicBezTo>
                <a:cubicBezTo>
                  <a:pt x="8" y="57"/>
                  <a:pt x="8" y="57"/>
                  <a:pt x="8" y="57"/>
                </a:cubicBezTo>
                <a:cubicBezTo>
                  <a:pt x="5" y="56"/>
                  <a:pt x="1" y="58"/>
                  <a:pt x="1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5"/>
                  <a:pt x="2" y="69"/>
                  <a:pt x="6" y="70"/>
                </a:cubicBezTo>
                <a:lnTo>
                  <a:pt x="18" y="72"/>
                </a:lnTo>
                <a:close/>
                <a:moveTo>
                  <a:pt x="20" y="102"/>
                </a:moveTo>
                <a:cubicBezTo>
                  <a:pt x="24" y="101"/>
                  <a:pt x="26" y="98"/>
                  <a:pt x="25" y="94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1"/>
                  <a:pt x="21" y="88"/>
                  <a:pt x="18" y="89"/>
                </a:cubicBezTo>
                <a:cubicBezTo>
                  <a:pt x="6" y="91"/>
                  <a:pt x="6" y="91"/>
                  <a:pt x="6" y="91"/>
                </a:cubicBezTo>
                <a:cubicBezTo>
                  <a:pt x="3" y="92"/>
                  <a:pt x="0" y="96"/>
                  <a:pt x="1" y="99"/>
                </a:cubicBezTo>
                <a:cubicBezTo>
                  <a:pt x="1" y="99"/>
                  <a:pt x="1" y="99"/>
                  <a:pt x="1" y="99"/>
                </a:cubicBezTo>
                <a:cubicBezTo>
                  <a:pt x="2" y="103"/>
                  <a:pt x="5" y="105"/>
                  <a:pt x="9" y="104"/>
                </a:cubicBezTo>
                <a:lnTo>
                  <a:pt x="20" y="1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6"/>
          <p:cNvSpPr/>
          <p:nvPr/>
        </p:nvSpPr>
        <p:spPr>
          <a:xfrm>
            <a:off x="3627437" y="3125787"/>
            <a:ext cx="998537" cy="666750"/>
          </a:xfrm>
          <a:custGeom>
            <a:avLst/>
            <a:gdLst/>
            <a:ahLst/>
            <a:cxnLst/>
            <a:rect l="l" t="t" r="r" b="b"/>
            <a:pathLst>
              <a:path w="241" h="161" extrusionOk="0">
                <a:moveTo>
                  <a:pt x="192" y="16"/>
                </a:moveTo>
                <a:cubicBezTo>
                  <a:pt x="214" y="71"/>
                  <a:pt x="214" y="71"/>
                  <a:pt x="214" y="71"/>
                </a:cubicBezTo>
                <a:cubicBezTo>
                  <a:pt x="186" y="83"/>
                  <a:pt x="186" y="83"/>
                  <a:pt x="186" y="83"/>
                </a:cubicBezTo>
                <a:cubicBezTo>
                  <a:pt x="172" y="71"/>
                  <a:pt x="127" y="32"/>
                  <a:pt x="123" y="31"/>
                </a:cubicBezTo>
                <a:cubicBezTo>
                  <a:pt x="119" y="31"/>
                  <a:pt x="105" y="36"/>
                  <a:pt x="104" y="37"/>
                </a:cubicBezTo>
                <a:cubicBezTo>
                  <a:pt x="104" y="37"/>
                  <a:pt x="95" y="39"/>
                  <a:pt x="88" y="39"/>
                </a:cubicBezTo>
                <a:cubicBezTo>
                  <a:pt x="84" y="39"/>
                  <a:pt x="82" y="39"/>
                  <a:pt x="80" y="38"/>
                </a:cubicBezTo>
                <a:cubicBezTo>
                  <a:pt x="78" y="37"/>
                  <a:pt x="77" y="35"/>
                  <a:pt x="77" y="34"/>
                </a:cubicBezTo>
                <a:cubicBezTo>
                  <a:pt x="77" y="31"/>
                  <a:pt x="81" y="28"/>
                  <a:pt x="82" y="27"/>
                </a:cubicBezTo>
                <a:cubicBezTo>
                  <a:pt x="94" y="21"/>
                  <a:pt x="126" y="9"/>
                  <a:pt x="129" y="8"/>
                </a:cubicBezTo>
                <a:cubicBezTo>
                  <a:pt x="129" y="8"/>
                  <a:pt x="130" y="8"/>
                  <a:pt x="130" y="8"/>
                </a:cubicBezTo>
                <a:cubicBezTo>
                  <a:pt x="138" y="8"/>
                  <a:pt x="186" y="15"/>
                  <a:pt x="192" y="16"/>
                </a:cubicBezTo>
                <a:close/>
                <a:moveTo>
                  <a:pt x="212" y="0"/>
                </a:moveTo>
                <a:cubicBezTo>
                  <a:pt x="211" y="0"/>
                  <a:pt x="210" y="0"/>
                  <a:pt x="209" y="0"/>
                </a:cubicBezTo>
                <a:cubicBezTo>
                  <a:pt x="200" y="4"/>
                  <a:pt x="200" y="4"/>
                  <a:pt x="200" y="4"/>
                </a:cubicBezTo>
                <a:cubicBezTo>
                  <a:pt x="199" y="5"/>
                  <a:pt x="197" y="6"/>
                  <a:pt x="197" y="7"/>
                </a:cubicBezTo>
                <a:cubicBezTo>
                  <a:pt x="196" y="9"/>
                  <a:pt x="196" y="11"/>
                  <a:pt x="197" y="12"/>
                </a:cubicBezTo>
                <a:cubicBezTo>
                  <a:pt x="220" y="71"/>
                  <a:pt x="220" y="71"/>
                  <a:pt x="220" y="71"/>
                </a:cubicBezTo>
                <a:cubicBezTo>
                  <a:pt x="221" y="74"/>
                  <a:pt x="225" y="76"/>
                  <a:pt x="228" y="74"/>
                </a:cubicBezTo>
                <a:cubicBezTo>
                  <a:pt x="237" y="71"/>
                  <a:pt x="237" y="71"/>
                  <a:pt x="237" y="71"/>
                </a:cubicBezTo>
                <a:cubicBezTo>
                  <a:pt x="239" y="70"/>
                  <a:pt x="240" y="69"/>
                  <a:pt x="241" y="67"/>
                </a:cubicBezTo>
                <a:cubicBezTo>
                  <a:pt x="241" y="66"/>
                  <a:pt x="241" y="64"/>
                  <a:pt x="241" y="63"/>
                </a:cubicBezTo>
                <a:cubicBezTo>
                  <a:pt x="218" y="4"/>
                  <a:pt x="218" y="4"/>
                  <a:pt x="218" y="4"/>
                </a:cubicBezTo>
                <a:cubicBezTo>
                  <a:pt x="217" y="2"/>
                  <a:pt x="214" y="0"/>
                  <a:pt x="212" y="0"/>
                </a:cubicBezTo>
                <a:close/>
                <a:moveTo>
                  <a:pt x="1" y="80"/>
                </a:moveTo>
                <a:cubicBezTo>
                  <a:pt x="0" y="82"/>
                  <a:pt x="1" y="84"/>
                  <a:pt x="2" y="85"/>
                </a:cubicBezTo>
                <a:cubicBezTo>
                  <a:pt x="3" y="86"/>
                  <a:pt x="5" y="87"/>
                  <a:pt x="6" y="87"/>
                </a:cubicBezTo>
                <a:cubicBezTo>
                  <a:pt x="16" y="88"/>
                  <a:pt x="16" y="88"/>
                  <a:pt x="16" y="88"/>
                </a:cubicBezTo>
                <a:cubicBezTo>
                  <a:pt x="20" y="88"/>
                  <a:pt x="23" y="85"/>
                  <a:pt x="23" y="8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5"/>
                  <a:pt x="27" y="13"/>
                  <a:pt x="26" y="12"/>
                </a:cubicBezTo>
                <a:cubicBezTo>
                  <a:pt x="25" y="10"/>
                  <a:pt x="24" y="10"/>
                  <a:pt x="2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9" y="9"/>
                  <a:pt x="6" y="11"/>
                  <a:pt x="6" y="15"/>
                </a:cubicBezTo>
                <a:lnTo>
                  <a:pt x="1" y="80"/>
                </a:lnTo>
                <a:close/>
                <a:moveTo>
                  <a:pt x="99" y="139"/>
                </a:moveTo>
                <a:cubicBezTo>
                  <a:pt x="99" y="137"/>
                  <a:pt x="98" y="135"/>
                  <a:pt x="96" y="133"/>
                </a:cubicBezTo>
                <a:cubicBezTo>
                  <a:pt x="91" y="130"/>
                  <a:pt x="87" y="130"/>
                  <a:pt x="83" y="135"/>
                </a:cubicBezTo>
                <a:cubicBezTo>
                  <a:pt x="79" y="140"/>
                  <a:pt x="79" y="140"/>
                  <a:pt x="79" y="140"/>
                </a:cubicBezTo>
                <a:cubicBezTo>
                  <a:pt x="78" y="141"/>
                  <a:pt x="78" y="141"/>
                  <a:pt x="78" y="141"/>
                </a:cubicBezTo>
                <a:cubicBezTo>
                  <a:pt x="75" y="146"/>
                  <a:pt x="75" y="146"/>
                  <a:pt x="75" y="146"/>
                </a:cubicBezTo>
                <a:cubicBezTo>
                  <a:pt x="69" y="152"/>
                  <a:pt x="74" y="157"/>
                  <a:pt x="76" y="159"/>
                </a:cubicBezTo>
                <a:cubicBezTo>
                  <a:pt x="78" y="160"/>
                  <a:pt x="80" y="161"/>
                  <a:pt x="82" y="161"/>
                </a:cubicBezTo>
                <a:cubicBezTo>
                  <a:pt x="84" y="161"/>
                  <a:pt x="86" y="160"/>
                  <a:pt x="88" y="157"/>
                </a:cubicBezTo>
                <a:cubicBezTo>
                  <a:pt x="95" y="149"/>
                  <a:pt x="95" y="149"/>
                  <a:pt x="95" y="149"/>
                </a:cubicBezTo>
                <a:cubicBezTo>
                  <a:pt x="95" y="149"/>
                  <a:pt x="95" y="149"/>
                  <a:pt x="95" y="149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9" y="144"/>
                  <a:pt x="100" y="141"/>
                  <a:pt x="99" y="139"/>
                </a:cubicBezTo>
                <a:close/>
                <a:moveTo>
                  <a:pt x="53" y="135"/>
                </a:moveTo>
                <a:cubicBezTo>
                  <a:pt x="49" y="139"/>
                  <a:pt x="50" y="143"/>
                  <a:pt x="55" y="147"/>
                </a:cubicBezTo>
                <a:cubicBezTo>
                  <a:pt x="60" y="150"/>
                  <a:pt x="64" y="150"/>
                  <a:pt x="68" y="145"/>
                </a:cubicBezTo>
                <a:cubicBezTo>
                  <a:pt x="79" y="132"/>
                  <a:pt x="79" y="132"/>
                  <a:pt x="79" y="132"/>
                </a:cubicBezTo>
                <a:cubicBezTo>
                  <a:pt x="84" y="125"/>
                  <a:pt x="79" y="120"/>
                  <a:pt x="77" y="119"/>
                </a:cubicBezTo>
                <a:cubicBezTo>
                  <a:pt x="73" y="115"/>
                  <a:pt x="69" y="116"/>
                  <a:pt x="65" y="120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8" y="129"/>
                  <a:pt x="58" y="129"/>
                  <a:pt x="58" y="129"/>
                </a:cubicBezTo>
                <a:lnTo>
                  <a:pt x="53" y="135"/>
                </a:lnTo>
                <a:close/>
                <a:moveTo>
                  <a:pt x="36" y="119"/>
                </a:moveTo>
                <a:cubicBezTo>
                  <a:pt x="34" y="121"/>
                  <a:pt x="33" y="123"/>
                  <a:pt x="34" y="126"/>
                </a:cubicBezTo>
                <a:cubicBezTo>
                  <a:pt x="34" y="128"/>
                  <a:pt x="36" y="130"/>
                  <a:pt x="38" y="131"/>
                </a:cubicBezTo>
                <a:cubicBezTo>
                  <a:pt x="42" y="135"/>
                  <a:pt x="46" y="134"/>
                  <a:pt x="50" y="130"/>
                </a:cubicBezTo>
                <a:cubicBezTo>
                  <a:pt x="62" y="115"/>
                  <a:pt x="62" y="115"/>
                  <a:pt x="62" y="115"/>
                </a:cubicBezTo>
                <a:cubicBezTo>
                  <a:pt x="64" y="113"/>
                  <a:pt x="65" y="110"/>
                  <a:pt x="65" y="108"/>
                </a:cubicBezTo>
                <a:cubicBezTo>
                  <a:pt x="64" y="106"/>
                  <a:pt x="63" y="104"/>
                  <a:pt x="61" y="102"/>
                </a:cubicBezTo>
                <a:cubicBezTo>
                  <a:pt x="57" y="99"/>
                  <a:pt x="52" y="99"/>
                  <a:pt x="49" y="104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42" y="112"/>
                  <a:pt x="42" y="112"/>
                  <a:pt x="42" y="112"/>
                </a:cubicBezTo>
                <a:lnTo>
                  <a:pt x="36" y="119"/>
                </a:lnTo>
                <a:close/>
                <a:moveTo>
                  <a:pt x="33" y="113"/>
                </a:moveTo>
                <a:cubicBezTo>
                  <a:pt x="46" y="98"/>
                  <a:pt x="46" y="98"/>
                  <a:pt x="46" y="98"/>
                </a:cubicBezTo>
                <a:cubicBezTo>
                  <a:pt x="51" y="92"/>
                  <a:pt x="46" y="87"/>
                  <a:pt x="44" y="85"/>
                </a:cubicBezTo>
                <a:cubicBezTo>
                  <a:pt x="40" y="82"/>
                  <a:pt x="36" y="83"/>
                  <a:pt x="32" y="87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7" y="93"/>
                  <a:pt x="27" y="93"/>
                  <a:pt x="27" y="93"/>
                </a:cubicBezTo>
                <a:cubicBezTo>
                  <a:pt x="22" y="100"/>
                  <a:pt x="22" y="100"/>
                  <a:pt x="22" y="100"/>
                </a:cubicBezTo>
                <a:cubicBezTo>
                  <a:pt x="20" y="102"/>
                  <a:pt x="19" y="105"/>
                  <a:pt x="19" y="107"/>
                </a:cubicBezTo>
                <a:cubicBezTo>
                  <a:pt x="19" y="109"/>
                  <a:pt x="21" y="111"/>
                  <a:pt x="22" y="112"/>
                </a:cubicBezTo>
                <a:cubicBezTo>
                  <a:pt x="24" y="113"/>
                  <a:pt x="26" y="115"/>
                  <a:pt x="29" y="115"/>
                </a:cubicBezTo>
                <a:cubicBezTo>
                  <a:pt x="30" y="115"/>
                  <a:pt x="32" y="115"/>
                  <a:pt x="33" y="113"/>
                </a:cubicBezTo>
                <a:close/>
                <a:moveTo>
                  <a:pt x="183" y="100"/>
                </a:moveTo>
                <a:cubicBezTo>
                  <a:pt x="186" y="97"/>
                  <a:pt x="188" y="92"/>
                  <a:pt x="182" y="87"/>
                </a:cubicBezTo>
                <a:cubicBezTo>
                  <a:pt x="177" y="83"/>
                  <a:pt x="177" y="83"/>
                  <a:pt x="177" y="83"/>
                </a:cubicBezTo>
                <a:cubicBezTo>
                  <a:pt x="155" y="64"/>
                  <a:pt x="128" y="41"/>
                  <a:pt x="122" y="37"/>
                </a:cubicBezTo>
                <a:cubicBezTo>
                  <a:pt x="119" y="38"/>
                  <a:pt x="112" y="40"/>
                  <a:pt x="106" y="42"/>
                </a:cubicBezTo>
                <a:cubicBezTo>
                  <a:pt x="106" y="42"/>
                  <a:pt x="106" y="42"/>
                  <a:pt x="106" y="42"/>
                </a:cubicBezTo>
                <a:cubicBezTo>
                  <a:pt x="105" y="43"/>
                  <a:pt x="96" y="45"/>
                  <a:pt x="88" y="45"/>
                </a:cubicBezTo>
                <a:cubicBezTo>
                  <a:pt x="83" y="45"/>
                  <a:pt x="80" y="44"/>
                  <a:pt x="77" y="43"/>
                </a:cubicBezTo>
                <a:cubicBezTo>
                  <a:pt x="72" y="40"/>
                  <a:pt x="71" y="36"/>
                  <a:pt x="71" y="33"/>
                </a:cubicBezTo>
                <a:cubicBezTo>
                  <a:pt x="72" y="28"/>
                  <a:pt x="76" y="24"/>
                  <a:pt x="79" y="22"/>
                </a:cubicBezTo>
                <a:cubicBezTo>
                  <a:pt x="33" y="16"/>
                  <a:pt x="33" y="16"/>
                  <a:pt x="33" y="16"/>
                </a:cubicBezTo>
                <a:cubicBezTo>
                  <a:pt x="29" y="82"/>
                  <a:pt x="29" y="82"/>
                  <a:pt x="29" y="82"/>
                </a:cubicBezTo>
                <a:cubicBezTo>
                  <a:pt x="32" y="78"/>
                  <a:pt x="36" y="78"/>
                  <a:pt x="39" y="78"/>
                </a:cubicBezTo>
                <a:cubicBezTo>
                  <a:pt x="42" y="78"/>
                  <a:pt x="45" y="79"/>
                  <a:pt x="48" y="81"/>
                </a:cubicBezTo>
                <a:cubicBezTo>
                  <a:pt x="52" y="85"/>
                  <a:pt x="54" y="89"/>
                  <a:pt x="54" y="94"/>
                </a:cubicBezTo>
                <a:cubicBezTo>
                  <a:pt x="57" y="94"/>
                  <a:pt x="61" y="95"/>
                  <a:pt x="64" y="98"/>
                </a:cubicBezTo>
                <a:cubicBezTo>
                  <a:pt x="69" y="101"/>
                  <a:pt x="71" y="106"/>
                  <a:pt x="70" y="111"/>
                </a:cubicBezTo>
                <a:cubicBezTo>
                  <a:pt x="74" y="110"/>
                  <a:pt x="78" y="112"/>
                  <a:pt x="81" y="114"/>
                </a:cubicBezTo>
                <a:cubicBezTo>
                  <a:pt x="85" y="117"/>
                  <a:pt x="87" y="121"/>
                  <a:pt x="87" y="126"/>
                </a:cubicBezTo>
                <a:cubicBezTo>
                  <a:pt x="91" y="124"/>
                  <a:pt x="95" y="126"/>
                  <a:pt x="99" y="129"/>
                </a:cubicBezTo>
                <a:cubicBezTo>
                  <a:pt x="105" y="133"/>
                  <a:pt x="106" y="139"/>
                  <a:pt x="104" y="145"/>
                </a:cubicBezTo>
                <a:cubicBezTo>
                  <a:pt x="108" y="148"/>
                  <a:pt x="108" y="148"/>
                  <a:pt x="108" y="148"/>
                </a:cubicBezTo>
                <a:cubicBezTo>
                  <a:pt x="109" y="148"/>
                  <a:pt x="109" y="148"/>
                  <a:pt x="109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11" y="150"/>
                  <a:pt x="113" y="150"/>
                  <a:pt x="114" y="150"/>
                </a:cubicBezTo>
                <a:cubicBezTo>
                  <a:pt x="117" y="150"/>
                  <a:pt x="119" y="149"/>
                  <a:pt x="120" y="147"/>
                </a:cubicBezTo>
                <a:cubicBezTo>
                  <a:pt x="123" y="144"/>
                  <a:pt x="125" y="141"/>
                  <a:pt x="121" y="137"/>
                </a:cubicBezTo>
                <a:cubicBezTo>
                  <a:pt x="121" y="137"/>
                  <a:pt x="121" y="137"/>
                  <a:pt x="121" y="137"/>
                </a:cubicBezTo>
                <a:cubicBezTo>
                  <a:pt x="101" y="120"/>
                  <a:pt x="101" y="120"/>
                  <a:pt x="101" y="120"/>
                </a:cubicBezTo>
                <a:cubicBezTo>
                  <a:pt x="100" y="119"/>
                  <a:pt x="100" y="119"/>
                  <a:pt x="100" y="118"/>
                </a:cubicBezTo>
                <a:cubicBezTo>
                  <a:pt x="100" y="117"/>
                  <a:pt x="100" y="116"/>
                  <a:pt x="100" y="115"/>
                </a:cubicBezTo>
                <a:cubicBezTo>
                  <a:pt x="101" y="114"/>
                  <a:pt x="104" y="114"/>
                  <a:pt x="105" y="115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39"/>
                  <a:pt x="136" y="139"/>
                </a:cubicBezTo>
                <a:cubicBezTo>
                  <a:pt x="139" y="139"/>
                  <a:pt x="141" y="137"/>
                  <a:pt x="143" y="135"/>
                </a:cubicBezTo>
                <a:cubicBezTo>
                  <a:pt x="145" y="133"/>
                  <a:pt x="146" y="131"/>
                  <a:pt x="146" y="128"/>
                </a:cubicBezTo>
                <a:cubicBezTo>
                  <a:pt x="145" y="126"/>
                  <a:pt x="144" y="124"/>
                  <a:pt x="142" y="122"/>
                </a:cubicBezTo>
                <a:cubicBezTo>
                  <a:pt x="138" y="119"/>
                  <a:pt x="138" y="119"/>
                  <a:pt x="138" y="119"/>
                </a:cubicBezTo>
                <a:cubicBezTo>
                  <a:pt x="138" y="119"/>
                  <a:pt x="138" y="119"/>
                  <a:pt x="138" y="119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3" y="107"/>
                  <a:pt x="123" y="106"/>
                  <a:pt x="122" y="105"/>
                </a:cubicBezTo>
                <a:cubicBezTo>
                  <a:pt x="122" y="104"/>
                  <a:pt x="123" y="103"/>
                  <a:pt x="123" y="103"/>
                </a:cubicBezTo>
                <a:cubicBezTo>
                  <a:pt x="124" y="101"/>
                  <a:pt x="126" y="101"/>
                  <a:pt x="128" y="102"/>
                </a:cubicBezTo>
                <a:cubicBezTo>
                  <a:pt x="152" y="122"/>
                  <a:pt x="152" y="122"/>
                  <a:pt x="152" y="122"/>
                </a:cubicBezTo>
                <a:cubicBezTo>
                  <a:pt x="154" y="124"/>
                  <a:pt x="156" y="124"/>
                  <a:pt x="158" y="124"/>
                </a:cubicBezTo>
                <a:cubicBezTo>
                  <a:pt x="161" y="124"/>
                  <a:pt x="164" y="123"/>
                  <a:pt x="166" y="120"/>
                </a:cubicBezTo>
                <a:cubicBezTo>
                  <a:pt x="168" y="118"/>
                  <a:pt x="168" y="115"/>
                  <a:pt x="168" y="113"/>
                </a:cubicBezTo>
                <a:cubicBezTo>
                  <a:pt x="168" y="111"/>
                  <a:pt x="167" y="109"/>
                  <a:pt x="164" y="107"/>
                </a:cubicBezTo>
                <a:cubicBezTo>
                  <a:pt x="157" y="101"/>
                  <a:pt x="157" y="101"/>
                  <a:pt x="157" y="101"/>
                </a:cubicBezTo>
                <a:cubicBezTo>
                  <a:pt x="157" y="101"/>
                  <a:pt x="157" y="101"/>
                  <a:pt x="157" y="101"/>
                </a:cubicBezTo>
                <a:cubicBezTo>
                  <a:pt x="145" y="91"/>
                  <a:pt x="145" y="91"/>
                  <a:pt x="145" y="91"/>
                </a:cubicBezTo>
                <a:cubicBezTo>
                  <a:pt x="143" y="90"/>
                  <a:pt x="143" y="88"/>
                  <a:pt x="144" y="86"/>
                </a:cubicBezTo>
                <a:cubicBezTo>
                  <a:pt x="145" y="85"/>
                  <a:pt x="147" y="85"/>
                  <a:pt x="149" y="86"/>
                </a:cubicBezTo>
                <a:cubicBezTo>
                  <a:pt x="169" y="103"/>
                  <a:pt x="169" y="103"/>
                  <a:pt x="169" y="103"/>
                </a:cubicBezTo>
                <a:cubicBezTo>
                  <a:pt x="174" y="106"/>
                  <a:pt x="179" y="105"/>
                  <a:pt x="183" y="1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6"/>
          <p:cNvSpPr/>
          <p:nvPr/>
        </p:nvSpPr>
        <p:spPr>
          <a:xfrm>
            <a:off x="7639050" y="3054350"/>
            <a:ext cx="892175" cy="746125"/>
          </a:xfrm>
          <a:custGeom>
            <a:avLst/>
            <a:gdLst/>
            <a:ahLst/>
            <a:cxnLst/>
            <a:rect l="l" t="t" r="r" b="b"/>
            <a:pathLst>
              <a:path w="215" h="180" extrusionOk="0">
                <a:moveTo>
                  <a:pt x="29" y="147"/>
                </a:moveTo>
                <a:cubicBezTo>
                  <a:pt x="29" y="98"/>
                  <a:pt x="29" y="98"/>
                  <a:pt x="29" y="98"/>
                </a:cubicBezTo>
                <a:cubicBezTo>
                  <a:pt x="29" y="94"/>
                  <a:pt x="32" y="91"/>
                  <a:pt x="36" y="91"/>
                </a:cubicBezTo>
                <a:cubicBezTo>
                  <a:pt x="48" y="91"/>
                  <a:pt x="48" y="91"/>
                  <a:pt x="48" y="91"/>
                </a:cubicBezTo>
                <a:cubicBezTo>
                  <a:pt x="52" y="91"/>
                  <a:pt x="55" y="94"/>
                  <a:pt x="55" y="98"/>
                </a:cubicBezTo>
                <a:cubicBezTo>
                  <a:pt x="55" y="147"/>
                  <a:pt x="55" y="147"/>
                  <a:pt x="55" y="147"/>
                </a:cubicBezTo>
                <a:cubicBezTo>
                  <a:pt x="55" y="151"/>
                  <a:pt x="52" y="154"/>
                  <a:pt x="48" y="154"/>
                </a:cubicBezTo>
                <a:cubicBezTo>
                  <a:pt x="36" y="154"/>
                  <a:pt x="36" y="154"/>
                  <a:pt x="36" y="154"/>
                </a:cubicBezTo>
                <a:cubicBezTo>
                  <a:pt x="32" y="154"/>
                  <a:pt x="29" y="151"/>
                  <a:pt x="29" y="147"/>
                </a:cubicBezTo>
                <a:close/>
                <a:moveTo>
                  <a:pt x="79" y="74"/>
                </a:moveTo>
                <a:cubicBezTo>
                  <a:pt x="75" y="74"/>
                  <a:pt x="72" y="77"/>
                  <a:pt x="72" y="81"/>
                </a:cubicBezTo>
                <a:cubicBezTo>
                  <a:pt x="72" y="147"/>
                  <a:pt x="72" y="147"/>
                  <a:pt x="72" y="147"/>
                </a:cubicBezTo>
                <a:cubicBezTo>
                  <a:pt x="72" y="151"/>
                  <a:pt x="75" y="154"/>
                  <a:pt x="79" y="154"/>
                </a:cubicBezTo>
                <a:cubicBezTo>
                  <a:pt x="91" y="154"/>
                  <a:pt x="91" y="154"/>
                  <a:pt x="91" y="154"/>
                </a:cubicBezTo>
                <a:cubicBezTo>
                  <a:pt x="95" y="154"/>
                  <a:pt x="98" y="151"/>
                  <a:pt x="98" y="147"/>
                </a:cubicBezTo>
                <a:cubicBezTo>
                  <a:pt x="98" y="81"/>
                  <a:pt x="98" y="81"/>
                  <a:pt x="98" y="81"/>
                </a:cubicBezTo>
                <a:cubicBezTo>
                  <a:pt x="98" y="77"/>
                  <a:pt x="95" y="74"/>
                  <a:pt x="91" y="74"/>
                </a:cubicBezTo>
                <a:lnTo>
                  <a:pt x="79" y="74"/>
                </a:lnTo>
                <a:close/>
                <a:moveTo>
                  <a:pt x="122" y="59"/>
                </a:moveTo>
                <a:cubicBezTo>
                  <a:pt x="118" y="59"/>
                  <a:pt x="115" y="62"/>
                  <a:pt x="115" y="66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15" y="151"/>
                  <a:pt x="118" y="154"/>
                  <a:pt x="122" y="154"/>
                </a:cubicBezTo>
                <a:cubicBezTo>
                  <a:pt x="134" y="154"/>
                  <a:pt x="134" y="154"/>
                  <a:pt x="134" y="154"/>
                </a:cubicBezTo>
                <a:cubicBezTo>
                  <a:pt x="138" y="154"/>
                  <a:pt x="141" y="151"/>
                  <a:pt x="141" y="147"/>
                </a:cubicBezTo>
                <a:cubicBezTo>
                  <a:pt x="141" y="66"/>
                  <a:pt x="141" y="66"/>
                  <a:pt x="141" y="66"/>
                </a:cubicBezTo>
                <a:cubicBezTo>
                  <a:pt x="141" y="62"/>
                  <a:pt x="138" y="59"/>
                  <a:pt x="134" y="59"/>
                </a:cubicBezTo>
                <a:lnTo>
                  <a:pt x="122" y="59"/>
                </a:lnTo>
                <a:close/>
                <a:moveTo>
                  <a:pt x="165" y="44"/>
                </a:moveTo>
                <a:cubicBezTo>
                  <a:pt x="161" y="44"/>
                  <a:pt x="158" y="47"/>
                  <a:pt x="158" y="51"/>
                </a:cubicBezTo>
                <a:cubicBezTo>
                  <a:pt x="158" y="147"/>
                  <a:pt x="158" y="147"/>
                  <a:pt x="158" y="147"/>
                </a:cubicBezTo>
                <a:cubicBezTo>
                  <a:pt x="158" y="151"/>
                  <a:pt x="161" y="154"/>
                  <a:pt x="165" y="154"/>
                </a:cubicBezTo>
                <a:cubicBezTo>
                  <a:pt x="177" y="154"/>
                  <a:pt x="177" y="154"/>
                  <a:pt x="177" y="154"/>
                </a:cubicBezTo>
                <a:cubicBezTo>
                  <a:pt x="181" y="154"/>
                  <a:pt x="184" y="151"/>
                  <a:pt x="184" y="147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84" y="47"/>
                  <a:pt x="181" y="44"/>
                  <a:pt x="177" y="44"/>
                </a:cubicBezTo>
                <a:lnTo>
                  <a:pt x="165" y="44"/>
                </a:lnTo>
                <a:close/>
                <a:moveTo>
                  <a:pt x="32" y="72"/>
                </a:moveTo>
                <a:cubicBezTo>
                  <a:pt x="78" y="64"/>
                  <a:pt x="121" y="47"/>
                  <a:pt x="160" y="24"/>
                </a:cubicBezTo>
                <a:cubicBezTo>
                  <a:pt x="163" y="31"/>
                  <a:pt x="163" y="31"/>
                  <a:pt x="163" y="31"/>
                </a:cubicBezTo>
                <a:cubicBezTo>
                  <a:pt x="177" y="10"/>
                  <a:pt x="177" y="10"/>
                  <a:pt x="177" y="10"/>
                </a:cubicBezTo>
                <a:cubicBezTo>
                  <a:pt x="152" y="9"/>
                  <a:pt x="152" y="9"/>
                  <a:pt x="152" y="9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18" y="39"/>
                  <a:pt x="75" y="55"/>
                  <a:pt x="31" y="63"/>
                </a:cubicBezTo>
                <a:lnTo>
                  <a:pt x="32" y="72"/>
                </a:lnTo>
                <a:close/>
                <a:moveTo>
                  <a:pt x="215" y="167"/>
                </a:moveTo>
                <a:cubicBezTo>
                  <a:pt x="193" y="155"/>
                  <a:pt x="193" y="155"/>
                  <a:pt x="193" y="155"/>
                </a:cubicBezTo>
                <a:cubicBezTo>
                  <a:pt x="193" y="163"/>
                  <a:pt x="193" y="163"/>
                  <a:pt x="193" y="163"/>
                </a:cubicBezTo>
                <a:cubicBezTo>
                  <a:pt x="18" y="163"/>
                  <a:pt x="18" y="163"/>
                  <a:pt x="18" y="163"/>
                </a:cubicBezTo>
                <a:cubicBezTo>
                  <a:pt x="18" y="22"/>
                  <a:pt x="18" y="22"/>
                  <a:pt x="18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13" y="0"/>
                  <a:pt x="13" y="0"/>
                  <a:pt x="13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163"/>
                  <a:pt x="8" y="163"/>
                  <a:pt x="8" y="163"/>
                </a:cubicBezTo>
                <a:cubicBezTo>
                  <a:pt x="8" y="167"/>
                  <a:pt x="8" y="167"/>
                  <a:pt x="8" y="167"/>
                </a:cubicBezTo>
                <a:cubicBezTo>
                  <a:pt x="8" y="172"/>
                  <a:pt x="8" y="172"/>
                  <a:pt x="8" y="172"/>
                </a:cubicBezTo>
                <a:cubicBezTo>
                  <a:pt x="193" y="172"/>
                  <a:pt x="193" y="172"/>
                  <a:pt x="193" y="172"/>
                </a:cubicBezTo>
                <a:cubicBezTo>
                  <a:pt x="193" y="180"/>
                  <a:pt x="193" y="180"/>
                  <a:pt x="193" y="180"/>
                </a:cubicBezTo>
                <a:lnTo>
                  <a:pt x="215" y="1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6"/>
          <p:cNvSpPr/>
          <p:nvPr/>
        </p:nvSpPr>
        <p:spPr>
          <a:xfrm>
            <a:off x="1803400" y="3000375"/>
            <a:ext cx="584200" cy="858837"/>
          </a:xfrm>
          <a:custGeom>
            <a:avLst/>
            <a:gdLst/>
            <a:ahLst/>
            <a:cxnLst/>
            <a:rect l="l" t="t" r="r" b="b"/>
            <a:pathLst>
              <a:path w="141" h="207" extrusionOk="0">
                <a:moveTo>
                  <a:pt x="141" y="137"/>
                </a:moveTo>
                <a:cubicBezTo>
                  <a:pt x="141" y="116"/>
                  <a:pt x="125" y="99"/>
                  <a:pt x="92" y="91"/>
                </a:cubicBezTo>
                <a:cubicBezTo>
                  <a:pt x="88" y="90"/>
                  <a:pt x="70" y="85"/>
                  <a:pt x="66" y="84"/>
                </a:cubicBezTo>
                <a:cubicBezTo>
                  <a:pt x="41" y="78"/>
                  <a:pt x="33" y="74"/>
                  <a:pt x="33" y="67"/>
                </a:cubicBezTo>
                <a:cubicBezTo>
                  <a:pt x="33" y="60"/>
                  <a:pt x="43" y="51"/>
                  <a:pt x="69" y="51"/>
                </a:cubicBezTo>
                <a:cubicBezTo>
                  <a:pt x="87" y="51"/>
                  <a:pt x="106" y="65"/>
                  <a:pt x="106" y="65"/>
                </a:cubicBezTo>
                <a:cubicBezTo>
                  <a:pt x="113" y="70"/>
                  <a:pt x="117" y="70"/>
                  <a:pt x="123" y="64"/>
                </a:cubicBezTo>
                <a:cubicBezTo>
                  <a:pt x="123" y="64"/>
                  <a:pt x="131" y="57"/>
                  <a:pt x="131" y="51"/>
                </a:cubicBezTo>
                <a:cubicBezTo>
                  <a:pt x="131" y="42"/>
                  <a:pt x="109" y="28"/>
                  <a:pt x="85" y="24"/>
                </a:cubicBezTo>
                <a:cubicBezTo>
                  <a:pt x="85" y="7"/>
                  <a:pt x="85" y="7"/>
                  <a:pt x="85" y="7"/>
                </a:cubicBezTo>
                <a:cubicBezTo>
                  <a:pt x="85" y="3"/>
                  <a:pt x="81" y="0"/>
                  <a:pt x="76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0" y="0"/>
                  <a:pt x="56" y="3"/>
                  <a:pt x="56" y="7"/>
                </a:cubicBezTo>
                <a:cubicBezTo>
                  <a:pt x="56" y="23"/>
                  <a:pt x="56" y="23"/>
                  <a:pt x="56" y="23"/>
                </a:cubicBezTo>
                <a:cubicBezTo>
                  <a:pt x="19" y="26"/>
                  <a:pt x="0" y="45"/>
                  <a:pt x="0" y="68"/>
                </a:cubicBezTo>
                <a:cubicBezTo>
                  <a:pt x="0" y="95"/>
                  <a:pt x="25" y="105"/>
                  <a:pt x="53" y="112"/>
                </a:cubicBezTo>
                <a:cubicBezTo>
                  <a:pt x="57" y="113"/>
                  <a:pt x="79" y="119"/>
                  <a:pt x="82" y="120"/>
                </a:cubicBezTo>
                <a:cubicBezTo>
                  <a:pt x="103" y="125"/>
                  <a:pt x="108" y="133"/>
                  <a:pt x="108" y="138"/>
                </a:cubicBezTo>
                <a:cubicBezTo>
                  <a:pt x="108" y="147"/>
                  <a:pt x="98" y="155"/>
                  <a:pt x="72" y="155"/>
                </a:cubicBezTo>
                <a:cubicBezTo>
                  <a:pt x="54" y="155"/>
                  <a:pt x="29" y="139"/>
                  <a:pt x="29" y="139"/>
                </a:cubicBezTo>
                <a:cubicBezTo>
                  <a:pt x="22" y="135"/>
                  <a:pt x="15" y="136"/>
                  <a:pt x="10" y="143"/>
                </a:cubicBezTo>
                <a:cubicBezTo>
                  <a:pt x="10" y="143"/>
                  <a:pt x="5" y="148"/>
                  <a:pt x="5" y="155"/>
                </a:cubicBezTo>
                <a:cubicBezTo>
                  <a:pt x="5" y="165"/>
                  <a:pt x="31" y="178"/>
                  <a:pt x="56" y="183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203"/>
                  <a:pt x="60" y="207"/>
                  <a:pt x="65" y="207"/>
                </a:cubicBezTo>
                <a:cubicBezTo>
                  <a:pt x="76" y="207"/>
                  <a:pt x="76" y="207"/>
                  <a:pt x="76" y="207"/>
                </a:cubicBezTo>
                <a:cubicBezTo>
                  <a:pt x="81" y="207"/>
                  <a:pt x="85" y="203"/>
                  <a:pt x="85" y="199"/>
                </a:cubicBezTo>
                <a:cubicBezTo>
                  <a:pt x="85" y="184"/>
                  <a:pt x="85" y="184"/>
                  <a:pt x="85" y="184"/>
                </a:cubicBezTo>
                <a:cubicBezTo>
                  <a:pt x="124" y="180"/>
                  <a:pt x="141" y="159"/>
                  <a:pt x="141" y="1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6"/>
          <p:cNvSpPr/>
          <p:nvPr/>
        </p:nvSpPr>
        <p:spPr>
          <a:xfrm>
            <a:off x="9666287" y="3005137"/>
            <a:ext cx="846137" cy="846137"/>
          </a:xfrm>
          <a:custGeom>
            <a:avLst/>
            <a:gdLst/>
            <a:ahLst/>
            <a:cxnLst/>
            <a:rect l="l" t="t" r="r" b="b"/>
            <a:pathLst>
              <a:path w="204" h="204" extrusionOk="0">
                <a:moveTo>
                  <a:pt x="117" y="200"/>
                </a:moveTo>
                <a:cubicBezTo>
                  <a:pt x="121" y="175"/>
                  <a:pt x="121" y="175"/>
                  <a:pt x="121" y="175"/>
                </a:cubicBezTo>
                <a:cubicBezTo>
                  <a:pt x="128" y="173"/>
                  <a:pt x="134" y="170"/>
                  <a:pt x="140" y="167"/>
                </a:cubicBezTo>
                <a:cubicBezTo>
                  <a:pt x="161" y="182"/>
                  <a:pt x="161" y="182"/>
                  <a:pt x="161" y="182"/>
                </a:cubicBezTo>
                <a:cubicBezTo>
                  <a:pt x="163" y="183"/>
                  <a:pt x="165" y="183"/>
                  <a:pt x="167" y="182"/>
                </a:cubicBezTo>
                <a:cubicBezTo>
                  <a:pt x="182" y="167"/>
                  <a:pt x="182" y="167"/>
                  <a:pt x="182" y="167"/>
                </a:cubicBezTo>
                <a:cubicBezTo>
                  <a:pt x="183" y="165"/>
                  <a:pt x="183" y="163"/>
                  <a:pt x="182" y="161"/>
                </a:cubicBezTo>
                <a:cubicBezTo>
                  <a:pt x="167" y="140"/>
                  <a:pt x="167" y="140"/>
                  <a:pt x="167" y="140"/>
                </a:cubicBezTo>
                <a:cubicBezTo>
                  <a:pt x="170" y="134"/>
                  <a:pt x="173" y="128"/>
                  <a:pt x="175" y="121"/>
                </a:cubicBezTo>
                <a:cubicBezTo>
                  <a:pt x="200" y="117"/>
                  <a:pt x="200" y="117"/>
                  <a:pt x="200" y="117"/>
                </a:cubicBezTo>
                <a:cubicBezTo>
                  <a:pt x="202" y="117"/>
                  <a:pt x="204" y="115"/>
                  <a:pt x="204" y="113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04" y="90"/>
                  <a:pt x="202" y="88"/>
                  <a:pt x="200" y="87"/>
                </a:cubicBezTo>
                <a:cubicBezTo>
                  <a:pt x="175" y="83"/>
                  <a:pt x="175" y="83"/>
                  <a:pt x="175" y="83"/>
                </a:cubicBezTo>
                <a:cubicBezTo>
                  <a:pt x="173" y="76"/>
                  <a:pt x="170" y="70"/>
                  <a:pt x="167" y="64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3" y="41"/>
                  <a:pt x="183" y="39"/>
                  <a:pt x="182" y="37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5" y="21"/>
                  <a:pt x="163" y="21"/>
                  <a:pt x="161" y="22"/>
                </a:cubicBezTo>
                <a:cubicBezTo>
                  <a:pt x="140" y="37"/>
                  <a:pt x="140" y="37"/>
                  <a:pt x="140" y="37"/>
                </a:cubicBezTo>
                <a:cubicBezTo>
                  <a:pt x="134" y="34"/>
                  <a:pt x="128" y="31"/>
                  <a:pt x="121" y="29"/>
                </a:cubicBezTo>
                <a:cubicBezTo>
                  <a:pt x="117" y="4"/>
                  <a:pt x="117" y="4"/>
                  <a:pt x="117" y="4"/>
                </a:cubicBezTo>
                <a:cubicBezTo>
                  <a:pt x="116" y="2"/>
                  <a:pt x="115" y="0"/>
                  <a:pt x="112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0" y="0"/>
                  <a:pt x="88" y="2"/>
                  <a:pt x="87" y="4"/>
                </a:cubicBezTo>
                <a:cubicBezTo>
                  <a:pt x="83" y="29"/>
                  <a:pt x="83" y="29"/>
                  <a:pt x="83" y="29"/>
                </a:cubicBezTo>
                <a:cubicBezTo>
                  <a:pt x="76" y="31"/>
                  <a:pt x="70" y="34"/>
                  <a:pt x="64" y="37"/>
                </a:cubicBezTo>
                <a:cubicBezTo>
                  <a:pt x="43" y="22"/>
                  <a:pt x="43" y="22"/>
                  <a:pt x="43" y="22"/>
                </a:cubicBezTo>
                <a:cubicBezTo>
                  <a:pt x="41" y="21"/>
                  <a:pt x="39" y="21"/>
                  <a:pt x="37" y="23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9"/>
                  <a:pt x="21" y="41"/>
                  <a:pt x="22" y="43"/>
                </a:cubicBezTo>
                <a:cubicBezTo>
                  <a:pt x="37" y="64"/>
                  <a:pt x="37" y="64"/>
                  <a:pt x="37" y="64"/>
                </a:cubicBezTo>
                <a:cubicBezTo>
                  <a:pt x="34" y="70"/>
                  <a:pt x="31" y="76"/>
                  <a:pt x="29" y="83"/>
                </a:cubicBezTo>
                <a:cubicBezTo>
                  <a:pt x="4" y="87"/>
                  <a:pt x="4" y="87"/>
                  <a:pt x="4" y="87"/>
                </a:cubicBezTo>
                <a:cubicBezTo>
                  <a:pt x="2" y="88"/>
                  <a:pt x="0" y="90"/>
                  <a:pt x="0" y="92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5"/>
                  <a:pt x="2" y="117"/>
                  <a:pt x="4" y="117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31" y="128"/>
                  <a:pt x="34" y="134"/>
                  <a:pt x="37" y="140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1" y="163"/>
                  <a:pt x="21" y="165"/>
                  <a:pt x="22" y="167"/>
                </a:cubicBezTo>
                <a:cubicBezTo>
                  <a:pt x="37" y="182"/>
                  <a:pt x="37" y="182"/>
                  <a:pt x="37" y="182"/>
                </a:cubicBezTo>
                <a:cubicBezTo>
                  <a:pt x="39" y="183"/>
                  <a:pt x="41" y="183"/>
                  <a:pt x="43" y="182"/>
                </a:cubicBezTo>
                <a:cubicBezTo>
                  <a:pt x="64" y="167"/>
                  <a:pt x="64" y="167"/>
                  <a:pt x="64" y="167"/>
                </a:cubicBezTo>
                <a:cubicBezTo>
                  <a:pt x="70" y="170"/>
                  <a:pt x="76" y="173"/>
                  <a:pt x="83" y="175"/>
                </a:cubicBezTo>
                <a:cubicBezTo>
                  <a:pt x="87" y="200"/>
                  <a:pt x="87" y="200"/>
                  <a:pt x="87" y="200"/>
                </a:cubicBezTo>
                <a:cubicBezTo>
                  <a:pt x="88" y="203"/>
                  <a:pt x="90" y="204"/>
                  <a:pt x="92" y="204"/>
                </a:cubicBezTo>
                <a:cubicBezTo>
                  <a:pt x="112" y="204"/>
                  <a:pt x="112" y="204"/>
                  <a:pt x="112" y="204"/>
                </a:cubicBezTo>
                <a:cubicBezTo>
                  <a:pt x="115" y="204"/>
                  <a:pt x="116" y="203"/>
                  <a:pt x="117" y="200"/>
                </a:cubicBezTo>
                <a:close/>
                <a:moveTo>
                  <a:pt x="64" y="102"/>
                </a:moveTo>
                <a:cubicBezTo>
                  <a:pt x="64" y="81"/>
                  <a:pt x="81" y="64"/>
                  <a:pt x="102" y="64"/>
                </a:cubicBezTo>
                <a:cubicBezTo>
                  <a:pt x="123" y="64"/>
                  <a:pt x="140" y="81"/>
                  <a:pt x="140" y="102"/>
                </a:cubicBezTo>
                <a:cubicBezTo>
                  <a:pt x="140" y="123"/>
                  <a:pt x="123" y="140"/>
                  <a:pt x="102" y="140"/>
                </a:cubicBezTo>
                <a:cubicBezTo>
                  <a:pt x="81" y="140"/>
                  <a:pt x="64" y="123"/>
                  <a:pt x="64" y="1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5A23F7A-86F6-054B-B242-94E37E4C8913}"/>
              </a:ext>
            </a:extLst>
          </p:cNvPr>
          <p:cNvGrpSpPr/>
          <p:nvPr/>
        </p:nvGrpSpPr>
        <p:grpSpPr>
          <a:xfrm>
            <a:off x="982662" y="2316162"/>
            <a:ext cx="10221913" cy="2224087"/>
            <a:chOff x="982662" y="2316162"/>
            <a:chExt cx="10221913" cy="2224087"/>
          </a:xfrm>
        </p:grpSpPr>
        <p:sp>
          <p:nvSpPr>
            <p:cNvPr id="207" name="Google Shape;207;p16"/>
            <p:cNvSpPr/>
            <p:nvPr/>
          </p:nvSpPr>
          <p:spPr>
            <a:xfrm>
              <a:off x="8978900" y="2316162"/>
              <a:ext cx="2225675" cy="1111250"/>
            </a:xfrm>
            <a:custGeom>
              <a:avLst/>
              <a:gdLst/>
              <a:ahLst/>
              <a:cxnLst/>
              <a:rect l="l" t="t" r="r" b="b"/>
              <a:pathLst>
                <a:path w="537" h="268" extrusionOk="0">
                  <a:moveTo>
                    <a:pt x="268" y="54"/>
                  </a:moveTo>
                  <a:cubicBezTo>
                    <a:pt x="150" y="54"/>
                    <a:pt x="54" y="150"/>
                    <a:pt x="54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120"/>
                    <a:pt x="121" y="0"/>
                    <a:pt x="268" y="0"/>
                  </a:cubicBezTo>
                  <a:cubicBezTo>
                    <a:pt x="416" y="0"/>
                    <a:pt x="537" y="120"/>
                    <a:pt x="537" y="268"/>
                  </a:cubicBezTo>
                  <a:cubicBezTo>
                    <a:pt x="482" y="268"/>
                    <a:pt x="482" y="268"/>
                    <a:pt x="482" y="268"/>
                  </a:cubicBezTo>
                  <a:cubicBezTo>
                    <a:pt x="482" y="150"/>
                    <a:pt x="386" y="54"/>
                    <a:pt x="268" y="54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6980237" y="3427412"/>
              <a:ext cx="2222500" cy="1112837"/>
            </a:xfrm>
            <a:custGeom>
              <a:avLst/>
              <a:gdLst/>
              <a:ahLst/>
              <a:cxnLst/>
              <a:rect l="l" t="t" r="r" b="b"/>
              <a:pathLst>
                <a:path w="536" h="268" extrusionOk="0">
                  <a:moveTo>
                    <a:pt x="268" y="268"/>
                  </a:moveTo>
                  <a:cubicBezTo>
                    <a:pt x="120" y="268"/>
                    <a:pt x="0" y="148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118"/>
                    <a:pt x="150" y="214"/>
                    <a:pt x="268" y="214"/>
                  </a:cubicBezTo>
                  <a:cubicBezTo>
                    <a:pt x="386" y="214"/>
                    <a:pt x="482" y="118"/>
                    <a:pt x="482" y="0"/>
                  </a:cubicBezTo>
                  <a:cubicBezTo>
                    <a:pt x="536" y="0"/>
                    <a:pt x="536" y="0"/>
                    <a:pt x="536" y="0"/>
                  </a:cubicBezTo>
                  <a:cubicBezTo>
                    <a:pt x="536" y="148"/>
                    <a:pt x="416" y="268"/>
                    <a:pt x="268" y="268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4983162" y="2316162"/>
              <a:ext cx="2220912" cy="1111250"/>
            </a:xfrm>
            <a:custGeom>
              <a:avLst/>
              <a:gdLst/>
              <a:ahLst/>
              <a:cxnLst/>
              <a:rect l="l" t="t" r="r" b="b"/>
              <a:pathLst>
                <a:path w="536" h="268" extrusionOk="0">
                  <a:moveTo>
                    <a:pt x="268" y="54"/>
                  </a:moveTo>
                  <a:cubicBezTo>
                    <a:pt x="150" y="54"/>
                    <a:pt x="54" y="150"/>
                    <a:pt x="54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120"/>
                    <a:pt x="120" y="0"/>
                    <a:pt x="268" y="0"/>
                  </a:cubicBezTo>
                  <a:cubicBezTo>
                    <a:pt x="416" y="0"/>
                    <a:pt x="536" y="120"/>
                    <a:pt x="536" y="268"/>
                  </a:cubicBezTo>
                  <a:cubicBezTo>
                    <a:pt x="482" y="268"/>
                    <a:pt x="482" y="268"/>
                    <a:pt x="482" y="268"/>
                  </a:cubicBezTo>
                  <a:cubicBezTo>
                    <a:pt x="482" y="150"/>
                    <a:pt x="386" y="54"/>
                    <a:pt x="268" y="54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2984500" y="3427412"/>
              <a:ext cx="2222500" cy="1112837"/>
            </a:xfrm>
            <a:custGeom>
              <a:avLst/>
              <a:gdLst/>
              <a:ahLst/>
              <a:cxnLst/>
              <a:rect l="l" t="t" r="r" b="b"/>
              <a:pathLst>
                <a:path w="536" h="268" extrusionOk="0">
                  <a:moveTo>
                    <a:pt x="268" y="268"/>
                  </a:moveTo>
                  <a:cubicBezTo>
                    <a:pt x="120" y="268"/>
                    <a:pt x="0" y="148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118"/>
                    <a:pt x="150" y="214"/>
                    <a:pt x="268" y="214"/>
                  </a:cubicBezTo>
                  <a:cubicBezTo>
                    <a:pt x="386" y="214"/>
                    <a:pt x="482" y="118"/>
                    <a:pt x="482" y="0"/>
                  </a:cubicBezTo>
                  <a:cubicBezTo>
                    <a:pt x="536" y="0"/>
                    <a:pt x="536" y="0"/>
                    <a:pt x="536" y="0"/>
                  </a:cubicBezTo>
                  <a:cubicBezTo>
                    <a:pt x="536" y="148"/>
                    <a:pt x="416" y="268"/>
                    <a:pt x="268" y="268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982662" y="2316162"/>
              <a:ext cx="2225675" cy="1111250"/>
            </a:xfrm>
            <a:custGeom>
              <a:avLst/>
              <a:gdLst/>
              <a:ahLst/>
              <a:cxnLst/>
              <a:rect l="l" t="t" r="r" b="b"/>
              <a:pathLst>
                <a:path w="537" h="268" extrusionOk="0">
                  <a:moveTo>
                    <a:pt x="269" y="54"/>
                  </a:moveTo>
                  <a:cubicBezTo>
                    <a:pt x="151" y="54"/>
                    <a:pt x="55" y="150"/>
                    <a:pt x="55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120"/>
                    <a:pt x="121" y="0"/>
                    <a:pt x="269" y="0"/>
                  </a:cubicBezTo>
                  <a:cubicBezTo>
                    <a:pt x="416" y="0"/>
                    <a:pt x="537" y="120"/>
                    <a:pt x="537" y="268"/>
                  </a:cubicBezTo>
                  <a:cubicBezTo>
                    <a:pt x="483" y="268"/>
                    <a:pt x="483" y="268"/>
                    <a:pt x="483" y="268"/>
                  </a:cubicBezTo>
                  <a:cubicBezTo>
                    <a:pt x="483" y="150"/>
                    <a:pt x="387" y="54"/>
                    <a:pt x="269" y="54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15A85C3-A224-8E4B-A30C-C4FAF9A99107}"/>
              </a:ext>
            </a:extLst>
          </p:cNvPr>
          <p:cNvGrpSpPr/>
          <p:nvPr/>
        </p:nvGrpSpPr>
        <p:grpSpPr>
          <a:xfrm>
            <a:off x="982662" y="2316162"/>
            <a:ext cx="10221913" cy="2224087"/>
            <a:chOff x="982662" y="2316162"/>
            <a:chExt cx="10221913" cy="2224087"/>
          </a:xfrm>
        </p:grpSpPr>
        <p:sp>
          <p:nvSpPr>
            <p:cNvPr id="212" name="Google Shape;212;p16"/>
            <p:cNvSpPr/>
            <p:nvPr/>
          </p:nvSpPr>
          <p:spPr>
            <a:xfrm>
              <a:off x="8978900" y="3427412"/>
              <a:ext cx="2225675" cy="1112837"/>
            </a:xfrm>
            <a:custGeom>
              <a:avLst/>
              <a:gdLst/>
              <a:ahLst/>
              <a:cxnLst/>
              <a:rect l="l" t="t" r="r" b="b"/>
              <a:pathLst>
                <a:path w="537" h="268" extrusionOk="0">
                  <a:moveTo>
                    <a:pt x="268" y="268"/>
                  </a:moveTo>
                  <a:cubicBezTo>
                    <a:pt x="121" y="268"/>
                    <a:pt x="0" y="148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118"/>
                    <a:pt x="150" y="214"/>
                    <a:pt x="268" y="214"/>
                  </a:cubicBezTo>
                  <a:cubicBezTo>
                    <a:pt x="386" y="214"/>
                    <a:pt x="482" y="118"/>
                    <a:pt x="482" y="0"/>
                  </a:cubicBezTo>
                  <a:cubicBezTo>
                    <a:pt x="537" y="0"/>
                    <a:pt x="537" y="0"/>
                    <a:pt x="537" y="0"/>
                  </a:cubicBezTo>
                  <a:cubicBezTo>
                    <a:pt x="537" y="148"/>
                    <a:pt x="416" y="268"/>
                    <a:pt x="268" y="268"/>
                  </a:cubicBezTo>
                  <a:close/>
                </a:path>
              </a:pathLst>
            </a:custGeom>
            <a:solidFill>
              <a:srgbClr val="7E67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6980237" y="2316162"/>
              <a:ext cx="2222500" cy="1111250"/>
            </a:xfrm>
            <a:custGeom>
              <a:avLst/>
              <a:gdLst/>
              <a:ahLst/>
              <a:cxnLst/>
              <a:rect l="l" t="t" r="r" b="b"/>
              <a:pathLst>
                <a:path w="536" h="268" extrusionOk="0">
                  <a:moveTo>
                    <a:pt x="268" y="54"/>
                  </a:moveTo>
                  <a:cubicBezTo>
                    <a:pt x="150" y="54"/>
                    <a:pt x="54" y="150"/>
                    <a:pt x="54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120"/>
                    <a:pt x="120" y="0"/>
                    <a:pt x="268" y="0"/>
                  </a:cubicBezTo>
                  <a:cubicBezTo>
                    <a:pt x="416" y="0"/>
                    <a:pt x="536" y="120"/>
                    <a:pt x="536" y="268"/>
                  </a:cubicBezTo>
                  <a:cubicBezTo>
                    <a:pt x="482" y="268"/>
                    <a:pt x="482" y="268"/>
                    <a:pt x="482" y="268"/>
                  </a:cubicBezTo>
                  <a:cubicBezTo>
                    <a:pt x="482" y="150"/>
                    <a:pt x="386" y="54"/>
                    <a:pt x="268" y="54"/>
                  </a:cubicBezTo>
                  <a:close/>
                </a:path>
              </a:pathLst>
            </a:custGeom>
            <a:solidFill>
              <a:srgbClr val="7E67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4983162" y="3427412"/>
              <a:ext cx="2220912" cy="1112837"/>
            </a:xfrm>
            <a:custGeom>
              <a:avLst/>
              <a:gdLst/>
              <a:ahLst/>
              <a:cxnLst/>
              <a:rect l="l" t="t" r="r" b="b"/>
              <a:pathLst>
                <a:path w="536" h="268" extrusionOk="0">
                  <a:moveTo>
                    <a:pt x="268" y="268"/>
                  </a:moveTo>
                  <a:cubicBezTo>
                    <a:pt x="120" y="268"/>
                    <a:pt x="0" y="148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118"/>
                    <a:pt x="150" y="214"/>
                    <a:pt x="268" y="214"/>
                  </a:cubicBezTo>
                  <a:cubicBezTo>
                    <a:pt x="386" y="214"/>
                    <a:pt x="482" y="118"/>
                    <a:pt x="482" y="0"/>
                  </a:cubicBezTo>
                  <a:cubicBezTo>
                    <a:pt x="536" y="0"/>
                    <a:pt x="536" y="0"/>
                    <a:pt x="536" y="0"/>
                  </a:cubicBezTo>
                  <a:cubicBezTo>
                    <a:pt x="536" y="148"/>
                    <a:pt x="416" y="268"/>
                    <a:pt x="268" y="268"/>
                  </a:cubicBezTo>
                  <a:close/>
                </a:path>
              </a:pathLst>
            </a:custGeom>
            <a:solidFill>
              <a:srgbClr val="7E67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2984500" y="2316162"/>
              <a:ext cx="2222500" cy="1111250"/>
            </a:xfrm>
            <a:custGeom>
              <a:avLst/>
              <a:gdLst/>
              <a:ahLst/>
              <a:cxnLst/>
              <a:rect l="l" t="t" r="r" b="b"/>
              <a:pathLst>
                <a:path w="536" h="268" extrusionOk="0">
                  <a:moveTo>
                    <a:pt x="268" y="54"/>
                  </a:moveTo>
                  <a:cubicBezTo>
                    <a:pt x="150" y="54"/>
                    <a:pt x="54" y="150"/>
                    <a:pt x="54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120"/>
                    <a:pt x="120" y="0"/>
                    <a:pt x="268" y="0"/>
                  </a:cubicBezTo>
                  <a:cubicBezTo>
                    <a:pt x="416" y="0"/>
                    <a:pt x="536" y="120"/>
                    <a:pt x="536" y="268"/>
                  </a:cubicBezTo>
                  <a:cubicBezTo>
                    <a:pt x="482" y="268"/>
                    <a:pt x="482" y="268"/>
                    <a:pt x="482" y="268"/>
                  </a:cubicBezTo>
                  <a:cubicBezTo>
                    <a:pt x="482" y="150"/>
                    <a:pt x="386" y="54"/>
                    <a:pt x="268" y="54"/>
                  </a:cubicBezTo>
                  <a:close/>
                </a:path>
              </a:pathLst>
            </a:custGeom>
            <a:solidFill>
              <a:srgbClr val="7E67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982662" y="3427412"/>
              <a:ext cx="2225675" cy="1112837"/>
            </a:xfrm>
            <a:custGeom>
              <a:avLst/>
              <a:gdLst/>
              <a:ahLst/>
              <a:cxnLst/>
              <a:rect l="l" t="t" r="r" b="b"/>
              <a:pathLst>
                <a:path w="537" h="268" extrusionOk="0">
                  <a:moveTo>
                    <a:pt x="269" y="268"/>
                  </a:moveTo>
                  <a:cubicBezTo>
                    <a:pt x="121" y="268"/>
                    <a:pt x="0" y="148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18"/>
                    <a:pt x="151" y="214"/>
                    <a:pt x="269" y="214"/>
                  </a:cubicBezTo>
                  <a:cubicBezTo>
                    <a:pt x="387" y="214"/>
                    <a:pt x="483" y="118"/>
                    <a:pt x="483" y="0"/>
                  </a:cubicBezTo>
                  <a:cubicBezTo>
                    <a:pt x="537" y="0"/>
                    <a:pt x="537" y="0"/>
                    <a:pt x="537" y="0"/>
                  </a:cubicBezTo>
                  <a:cubicBezTo>
                    <a:pt x="537" y="148"/>
                    <a:pt x="416" y="268"/>
                    <a:pt x="269" y="268"/>
                  </a:cubicBezTo>
                  <a:close/>
                </a:path>
              </a:pathLst>
            </a:custGeom>
            <a:solidFill>
              <a:srgbClr val="7E67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16"/>
          <p:cNvSpPr txBox="1"/>
          <p:nvPr/>
        </p:nvSpPr>
        <p:spPr>
          <a:xfrm>
            <a:off x="1550987" y="927100"/>
            <a:ext cx="14224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/>
          </a:p>
        </p:txBody>
      </p:sp>
      <p:sp>
        <p:nvSpPr>
          <p:cNvPr id="218" name="Google Shape;218;p16"/>
          <p:cNvSpPr txBox="1"/>
          <p:nvPr/>
        </p:nvSpPr>
        <p:spPr>
          <a:xfrm>
            <a:off x="3540125" y="5265737"/>
            <a:ext cx="14351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219" name="Google Shape;219;p16"/>
          <p:cNvSpPr txBox="1"/>
          <p:nvPr/>
        </p:nvSpPr>
        <p:spPr>
          <a:xfrm>
            <a:off x="5534025" y="927100"/>
            <a:ext cx="14478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/>
          </a:p>
        </p:txBody>
      </p:sp>
      <p:sp>
        <p:nvSpPr>
          <p:cNvPr id="220" name="Google Shape;220;p16"/>
          <p:cNvSpPr txBox="1"/>
          <p:nvPr/>
        </p:nvSpPr>
        <p:spPr>
          <a:xfrm>
            <a:off x="7497762" y="5265737"/>
            <a:ext cx="1509712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2001</a:t>
            </a:r>
            <a:endParaRPr/>
          </a:p>
        </p:txBody>
      </p:sp>
      <p:sp>
        <p:nvSpPr>
          <p:cNvPr id="221" name="Google Shape;221;p16"/>
          <p:cNvSpPr txBox="1"/>
          <p:nvPr/>
        </p:nvSpPr>
        <p:spPr>
          <a:xfrm>
            <a:off x="9509125" y="927100"/>
            <a:ext cx="1484312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1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/>
          </a:p>
        </p:txBody>
      </p:sp>
      <p:sp>
        <p:nvSpPr>
          <p:cNvPr id="222" name="Google Shape;222;p16"/>
          <p:cNvSpPr txBox="1"/>
          <p:nvPr/>
        </p:nvSpPr>
        <p:spPr>
          <a:xfrm>
            <a:off x="7375525" y="665162"/>
            <a:ext cx="1419225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223" name="Google Shape;223;p16"/>
          <p:cNvSpPr txBox="1"/>
          <p:nvPr/>
        </p:nvSpPr>
        <p:spPr>
          <a:xfrm>
            <a:off x="1395412" y="4978400"/>
            <a:ext cx="1419225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224" name="Google Shape;224;p16"/>
          <p:cNvSpPr txBox="1"/>
          <p:nvPr/>
        </p:nvSpPr>
        <p:spPr>
          <a:xfrm>
            <a:off x="5384800" y="4978400"/>
            <a:ext cx="1419225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225" name="Google Shape;225;p16"/>
          <p:cNvSpPr txBox="1"/>
          <p:nvPr/>
        </p:nvSpPr>
        <p:spPr>
          <a:xfrm>
            <a:off x="9380537" y="4978400"/>
            <a:ext cx="1417637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5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5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1" grpId="0"/>
          <p:bldP spid="202" grpId="0" animBg="1"/>
          <p:bldP spid="203" grpId="0" animBg="1"/>
          <p:bldP spid="204" grpId="0" animBg="1"/>
          <p:bldP spid="205" grpId="0" animBg="1"/>
          <p:bldP spid="206" grpId="0" animBg="1"/>
          <p:bldP spid="217" grpId="0"/>
          <p:bldP spid="218" grpId="0"/>
          <p:bldP spid="219" grpId="0"/>
          <p:bldP spid="220" grpId="0"/>
          <p:bldP spid="221" grpId="0"/>
          <p:bldP spid="222" grpId="0"/>
          <p:bldP spid="223" grpId="0"/>
          <p:bldP spid="224" grpId="0"/>
          <p:bldP spid="2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1" grpId="0"/>
          <p:bldP spid="202" grpId="0" animBg="1"/>
          <p:bldP spid="203" grpId="0" animBg="1"/>
          <p:bldP spid="204" grpId="0" animBg="1"/>
          <p:bldP spid="205" grpId="0" animBg="1"/>
          <p:bldP spid="206" grpId="0" animBg="1"/>
          <p:bldP spid="217" grpId="0"/>
          <p:bldP spid="218" grpId="0"/>
          <p:bldP spid="219" grpId="0"/>
          <p:bldP spid="220" grpId="0"/>
          <p:bldP spid="221" grpId="0"/>
          <p:bldP spid="222" grpId="0"/>
          <p:bldP spid="223" grpId="0"/>
          <p:bldP spid="224" grpId="0"/>
          <p:bldP spid="225" grpId="0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59"/>
          <p:cNvSpPr/>
          <p:nvPr/>
        </p:nvSpPr>
        <p:spPr>
          <a:xfrm>
            <a:off x="906462" y="2959100"/>
            <a:ext cx="2514600" cy="693737"/>
          </a:xfrm>
          <a:custGeom>
            <a:avLst/>
            <a:gdLst/>
            <a:ahLst/>
            <a:cxnLst/>
            <a:rect l="l" t="t" r="r" b="b"/>
            <a:pathLst>
              <a:path w="577" h="159" extrusionOk="0">
                <a:moveTo>
                  <a:pt x="568" y="52"/>
                </a:moveTo>
                <a:cubicBezTo>
                  <a:pt x="335" y="52"/>
                  <a:pt x="335" y="52"/>
                  <a:pt x="335" y="52"/>
                </a:cubicBezTo>
                <a:cubicBezTo>
                  <a:pt x="312" y="26"/>
                  <a:pt x="312" y="26"/>
                  <a:pt x="312" y="26"/>
                </a:cubicBezTo>
                <a:cubicBezTo>
                  <a:pt x="288" y="0"/>
                  <a:pt x="288" y="0"/>
                  <a:pt x="288" y="0"/>
                </a:cubicBezTo>
                <a:cubicBezTo>
                  <a:pt x="265" y="26"/>
                  <a:pt x="265" y="26"/>
                  <a:pt x="265" y="26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24" y="52"/>
                  <a:pt x="0" y="76"/>
                  <a:pt x="0" y="105"/>
                </a:cubicBezTo>
                <a:cubicBezTo>
                  <a:pt x="0" y="135"/>
                  <a:pt x="24" y="159"/>
                  <a:pt x="53" y="159"/>
                </a:cubicBezTo>
                <a:cubicBezTo>
                  <a:pt x="568" y="159"/>
                  <a:pt x="568" y="159"/>
                  <a:pt x="568" y="159"/>
                </a:cubicBezTo>
                <a:cubicBezTo>
                  <a:pt x="573" y="159"/>
                  <a:pt x="577" y="155"/>
                  <a:pt x="577" y="150"/>
                </a:cubicBezTo>
                <a:cubicBezTo>
                  <a:pt x="577" y="61"/>
                  <a:pt x="577" y="61"/>
                  <a:pt x="577" y="61"/>
                </a:cubicBezTo>
                <a:cubicBezTo>
                  <a:pt x="577" y="56"/>
                  <a:pt x="573" y="52"/>
                  <a:pt x="568" y="52"/>
                </a:cubicBezTo>
                <a:close/>
              </a:path>
            </a:pathLst>
          </a:custGeom>
          <a:solidFill>
            <a:srgbClr val="00BD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5" name="Google Shape;1665;p59"/>
          <p:cNvSpPr/>
          <p:nvPr/>
        </p:nvSpPr>
        <p:spPr>
          <a:xfrm>
            <a:off x="6145212" y="2959100"/>
            <a:ext cx="2514600" cy="693737"/>
          </a:xfrm>
          <a:custGeom>
            <a:avLst/>
            <a:gdLst/>
            <a:ahLst/>
            <a:cxnLst/>
            <a:rect l="l" t="t" r="r" b="b"/>
            <a:pathLst>
              <a:path w="577" h="159" extrusionOk="0">
                <a:moveTo>
                  <a:pt x="568" y="52"/>
                </a:moveTo>
                <a:cubicBezTo>
                  <a:pt x="335" y="52"/>
                  <a:pt x="335" y="52"/>
                  <a:pt x="335" y="52"/>
                </a:cubicBezTo>
                <a:cubicBezTo>
                  <a:pt x="312" y="26"/>
                  <a:pt x="312" y="26"/>
                  <a:pt x="312" y="26"/>
                </a:cubicBezTo>
                <a:cubicBezTo>
                  <a:pt x="289" y="0"/>
                  <a:pt x="289" y="0"/>
                  <a:pt x="289" y="0"/>
                </a:cubicBezTo>
                <a:cubicBezTo>
                  <a:pt x="265" y="26"/>
                  <a:pt x="265" y="26"/>
                  <a:pt x="265" y="26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4" y="52"/>
                  <a:pt x="0" y="56"/>
                  <a:pt x="0" y="61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5"/>
                  <a:pt x="4" y="159"/>
                  <a:pt x="9" y="159"/>
                </a:cubicBezTo>
                <a:cubicBezTo>
                  <a:pt x="568" y="159"/>
                  <a:pt x="568" y="159"/>
                  <a:pt x="568" y="159"/>
                </a:cubicBezTo>
                <a:cubicBezTo>
                  <a:pt x="573" y="159"/>
                  <a:pt x="577" y="155"/>
                  <a:pt x="577" y="150"/>
                </a:cubicBezTo>
                <a:cubicBezTo>
                  <a:pt x="577" y="61"/>
                  <a:pt x="577" y="61"/>
                  <a:pt x="577" y="61"/>
                </a:cubicBezTo>
                <a:cubicBezTo>
                  <a:pt x="577" y="56"/>
                  <a:pt x="573" y="52"/>
                  <a:pt x="568" y="52"/>
                </a:cubicBezTo>
                <a:close/>
              </a:path>
            </a:pathLst>
          </a:custGeom>
          <a:solidFill>
            <a:srgbClr val="00BD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6" name="Google Shape;1666;p59"/>
          <p:cNvSpPr/>
          <p:nvPr/>
        </p:nvSpPr>
        <p:spPr>
          <a:xfrm>
            <a:off x="8763000" y="3186112"/>
            <a:ext cx="2514600" cy="692150"/>
          </a:xfrm>
          <a:custGeom>
            <a:avLst/>
            <a:gdLst/>
            <a:ahLst/>
            <a:cxnLst/>
            <a:rect l="l" t="t" r="r" b="b"/>
            <a:pathLst>
              <a:path w="577" h="159" extrusionOk="0">
                <a:moveTo>
                  <a:pt x="524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3"/>
                  <a:pt x="4" y="107"/>
                  <a:pt x="9" y="107"/>
                </a:cubicBezTo>
                <a:cubicBezTo>
                  <a:pt x="242" y="107"/>
                  <a:pt x="242" y="107"/>
                  <a:pt x="242" y="107"/>
                </a:cubicBezTo>
                <a:cubicBezTo>
                  <a:pt x="265" y="133"/>
                  <a:pt x="265" y="133"/>
                  <a:pt x="265" y="133"/>
                </a:cubicBezTo>
                <a:cubicBezTo>
                  <a:pt x="289" y="159"/>
                  <a:pt x="289" y="159"/>
                  <a:pt x="289" y="159"/>
                </a:cubicBezTo>
                <a:cubicBezTo>
                  <a:pt x="312" y="133"/>
                  <a:pt x="312" y="133"/>
                  <a:pt x="312" y="133"/>
                </a:cubicBezTo>
                <a:cubicBezTo>
                  <a:pt x="335" y="107"/>
                  <a:pt x="335" y="107"/>
                  <a:pt x="335" y="107"/>
                </a:cubicBezTo>
                <a:cubicBezTo>
                  <a:pt x="524" y="107"/>
                  <a:pt x="524" y="107"/>
                  <a:pt x="524" y="107"/>
                </a:cubicBezTo>
                <a:cubicBezTo>
                  <a:pt x="553" y="107"/>
                  <a:pt x="577" y="83"/>
                  <a:pt x="577" y="54"/>
                </a:cubicBezTo>
                <a:cubicBezTo>
                  <a:pt x="577" y="24"/>
                  <a:pt x="553" y="0"/>
                  <a:pt x="524" y="0"/>
                </a:cubicBezTo>
                <a:close/>
              </a:path>
            </a:pathLst>
          </a:custGeom>
          <a:solidFill>
            <a:srgbClr val="00BD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7" name="Google Shape;1667;p59"/>
          <p:cNvSpPr/>
          <p:nvPr/>
        </p:nvSpPr>
        <p:spPr>
          <a:xfrm>
            <a:off x="3525837" y="3186112"/>
            <a:ext cx="2514600" cy="692150"/>
          </a:xfrm>
          <a:custGeom>
            <a:avLst/>
            <a:gdLst/>
            <a:ahLst/>
            <a:cxnLst/>
            <a:rect l="l" t="t" r="r" b="b"/>
            <a:pathLst>
              <a:path w="577" h="159" extrusionOk="0">
                <a:moveTo>
                  <a:pt x="56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3"/>
                  <a:pt x="4" y="107"/>
                  <a:pt x="9" y="107"/>
                </a:cubicBezTo>
                <a:cubicBezTo>
                  <a:pt x="242" y="107"/>
                  <a:pt x="242" y="107"/>
                  <a:pt x="242" y="107"/>
                </a:cubicBezTo>
                <a:cubicBezTo>
                  <a:pt x="265" y="133"/>
                  <a:pt x="265" y="133"/>
                  <a:pt x="265" y="133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312" y="133"/>
                  <a:pt x="312" y="133"/>
                  <a:pt x="312" y="133"/>
                </a:cubicBezTo>
                <a:cubicBezTo>
                  <a:pt x="335" y="107"/>
                  <a:pt x="335" y="107"/>
                  <a:pt x="335" y="107"/>
                </a:cubicBezTo>
                <a:cubicBezTo>
                  <a:pt x="568" y="107"/>
                  <a:pt x="568" y="107"/>
                  <a:pt x="568" y="107"/>
                </a:cubicBezTo>
                <a:cubicBezTo>
                  <a:pt x="573" y="107"/>
                  <a:pt x="577" y="103"/>
                  <a:pt x="577" y="98"/>
                </a:cubicBezTo>
                <a:cubicBezTo>
                  <a:pt x="577" y="9"/>
                  <a:pt x="577" y="9"/>
                  <a:pt x="577" y="9"/>
                </a:cubicBezTo>
                <a:cubicBezTo>
                  <a:pt x="577" y="4"/>
                  <a:pt x="573" y="0"/>
                  <a:pt x="568" y="0"/>
                </a:cubicBezTo>
                <a:close/>
              </a:path>
            </a:pathLst>
          </a:custGeom>
          <a:solidFill>
            <a:srgbClr val="00BD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5D316AF-36E6-3C43-AA7E-E9B004FFE8ED}"/>
              </a:ext>
            </a:extLst>
          </p:cNvPr>
          <p:cNvGrpSpPr/>
          <p:nvPr/>
        </p:nvGrpSpPr>
        <p:grpSpPr>
          <a:xfrm>
            <a:off x="3838575" y="717550"/>
            <a:ext cx="1863725" cy="1495425"/>
            <a:chOff x="3838575" y="717550"/>
            <a:chExt cx="1863725" cy="1495425"/>
          </a:xfrm>
        </p:grpSpPr>
        <p:sp>
          <p:nvSpPr>
            <p:cNvPr id="1663" name="Google Shape;1663;p59"/>
            <p:cNvSpPr txBox="1"/>
            <p:nvPr/>
          </p:nvSpPr>
          <p:spPr>
            <a:xfrm>
              <a:off x="3838575" y="1289050"/>
              <a:ext cx="1863725" cy="923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ar-EG" sz="18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670" name="Google Shape;1670;p59"/>
            <p:cNvSpPr txBox="1"/>
            <p:nvPr/>
          </p:nvSpPr>
          <p:spPr>
            <a:xfrm>
              <a:off x="4370387" y="717550"/>
              <a:ext cx="1084262" cy="614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300"/>
                <a:buFont typeface="Montserrat"/>
                <a:buNone/>
              </a:pPr>
              <a:r>
                <a:rPr lang="en-US" sz="33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1991</a:t>
              </a:r>
              <a:endParaRPr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B5AFE95-E459-ED4F-9535-7F6E83114BB0}"/>
              </a:ext>
            </a:extLst>
          </p:cNvPr>
          <p:cNvGrpSpPr/>
          <p:nvPr/>
        </p:nvGrpSpPr>
        <p:grpSpPr>
          <a:xfrm>
            <a:off x="4197350" y="4729162"/>
            <a:ext cx="1171575" cy="1173162"/>
            <a:chOff x="4197350" y="4729162"/>
            <a:chExt cx="1171575" cy="1173162"/>
          </a:xfrm>
        </p:grpSpPr>
        <p:sp>
          <p:nvSpPr>
            <p:cNvPr id="1672" name="Google Shape;1672;p59"/>
            <p:cNvSpPr/>
            <p:nvPr/>
          </p:nvSpPr>
          <p:spPr>
            <a:xfrm>
              <a:off x="4197350" y="4729162"/>
              <a:ext cx="1171575" cy="1173162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59"/>
            <p:cNvSpPr/>
            <p:nvPr/>
          </p:nvSpPr>
          <p:spPr>
            <a:xfrm>
              <a:off x="4440237" y="4983162"/>
              <a:ext cx="684212" cy="684212"/>
            </a:xfrm>
            <a:custGeom>
              <a:avLst/>
              <a:gdLst/>
              <a:ahLst/>
              <a:cxnLst/>
              <a:rect l="l" t="t" r="r" b="b"/>
              <a:pathLst>
                <a:path w="157" h="157" extrusionOk="0">
                  <a:moveTo>
                    <a:pt x="86" y="157"/>
                  </a:moveTo>
                  <a:cubicBezTo>
                    <a:pt x="71" y="157"/>
                    <a:pt x="71" y="157"/>
                    <a:pt x="71" y="157"/>
                  </a:cubicBezTo>
                  <a:cubicBezTo>
                    <a:pt x="68" y="157"/>
                    <a:pt x="65" y="154"/>
                    <a:pt x="64" y="151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5"/>
                    <a:pt x="61" y="135"/>
                    <a:pt x="61" y="134"/>
                  </a:cubicBezTo>
                  <a:cubicBezTo>
                    <a:pt x="58" y="133"/>
                    <a:pt x="55" y="132"/>
                    <a:pt x="52" y="131"/>
                  </a:cubicBezTo>
                  <a:cubicBezTo>
                    <a:pt x="51" y="130"/>
                    <a:pt x="50" y="130"/>
                    <a:pt x="50" y="131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35" y="142"/>
                    <a:pt x="31" y="142"/>
                    <a:pt x="29" y="13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5" y="126"/>
                    <a:pt x="15" y="122"/>
                    <a:pt x="17" y="120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7" y="107"/>
                    <a:pt x="27" y="106"/>
                    <a:pt x="26" y="105"/>
                  </a:cubicBezTo>
                  <a:cubicBezTo>
                    <a:pt x="25" y="102"/>
                    <a:pt x="24" y="99"/>
                    <a:pt x="23" y="96"/>
                  </a:cubicBezTo>
                  <a:cubicBezTo>
                    <a:pt x="22" y="96"/>
                    <a:pt x="22" y="95"/>
                    <a:pt x="21" y="95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3" y="92"/>
                    <a:pt x="0" y="89"/>
                    <a:pt x="0" y="8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67"/>
                    <a:pt x="3" y="64"/>
                    <a:pt x="6" y="64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2" y="61"/>
                    <a:pt x="22" y="61"/>
                    <a:pt x="23" y="60"/>
                  </a:cubicBezTo>
                  <a:cubicBezTo>
                    <a:pt x="24" y="57"/>
                    <a:pt x="25" y="54"/>
                    <a:pt x="26" y="51"/>
                  </a:cubicBezTo>
                  <a:cubicBezTo>
                    <a:pt x="27" y="51"/>
                    <a:pt x="27" y="50"/>
                    <a:pt x="26" y="5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5" y="34"/>
                    <a:pt x="15" y="30"/>
                    <a:pt x="18" y="2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5"/>
                    <a:pt x="35" y="15"/>
                    <a:pt x="37" y="1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2" y="26"/>
                  </a:cubicBezTo>
                  <a:cubicBezTo>
                    <a:pt x="55" y="24"/>
                    <a:pt x="58" y="23"/>
                    <a:pt x="61" y="22"/>
                  </a:cubicBezTo>
                  <a:cubicBezTo>
                    <a:pt x="61" y="22"/>
                    <a:pt x="62" y="22"/>
                    <a:pt x="62" y="21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5" y="2"/>
                    <a:pt x="68" y="0"/>
                    <a:pt x="7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0" y="0"/>
                    <a:pt x="93" y="2"/>
                    <a:pt x="93" y="5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6" y="22"/>
                    <a:pt x="96" y="22"/>
                    <a:pt x="97" y="22"/>
                  </a:cubicBezTo>
                  <a:cubicBezTo>
                    <a:pt x="100" y="23"/>
                    <a:pt x="103" y="24"/>
                    <a:pt x="106" y="26"/>
                  </a:cubicBezTo>
                  <a:cubicBezTo>
                    <a:pt x="106" y="26"/>
                    <a:pt x="107" y="26"/>
                    <a:pt x="107" y="26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3" y="15"/>
                    <a:pt x="127" y="15"/>
                    <a:pt x="129" y="17"/>
                  </a:cubicBezTo>
                  <a:cubicBezTo>
                    <a:pt x="140" y="28"/>
                    <a:pt x="140" y="28"/>
                    <a:pt x="140" y="28"/>
                  </a:cubicBezTo>
                  <a:cubicBezTo>
                    <a:pt x="142" y="30"/>
                    <a:pt x="142" y="34"/>
                    <a:pt x="140" y="37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1"/>
                    <a:pt x="131" y="51"/>
                  </a:cubicBezTo>
                  <a:cubicBezTo>
                    <a:pt x="133" y="54"/>
                    <a:pt x="134" y="57"/>
                    <a:pt x="135" y="60"/>
                  </a:cubicBezTo>
                  <a:cubicBezTo>
                    <a:pt x="135" y="61"/>
                    <a:pt x="135" y="61"/>
                    <a:pt x="136" y="62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5" y="64"/>
                    <a:pt x="157" y="67"/>
                    <a:pt x="157" y="71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7" y="89"/>
                    <a:pt x="155" y="92"/>
                    <a:pt x="151" y="93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5" y="95"/>
                    <a:pt x="135" y="96"/>
                    <a:pt x="135" y="96"/>
                  </a:cubicBezTo>
                  <a:cubicBezTo>
                    <a:pt x="134" y="99"/>
                    <a:pt x="133" y="102"/>
                    <a:pt x="131" y="105"/>
                  </a:cubicBezTo>
                  <a:cubicBezTo>
                    <a:pt x="131" y="106"/>
                    <a:pt x="131" y="107"/>
                    <a:pt x="131" y="107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42" y="122"/>
                    <a:pt x="142" y="126"/>
                    <a:pt x="140" y="129"/>
                  </a:cubicBezTo>
                  <a:cubicBezTo>
                    <a:pt x="129" y="139"/>
                    <a:pt x="129" y="139"/>
                    <a:pt x="129" y="139"/>
                  </a:cubicBezTo>
                  <a:cubicBezTo>
                    <a:pt x="127" y="142"/>
                    <a:pt x="123" y="142"/>
                    <a:pt x="120" y="140"/>
                  </a:cubicBezTo>
                  <a:cubicBezTo>
                    <a:pt x="107" y="131"/>
                    <a:pt x="107" y="131"/>
                    <a:pt x="107" y="131"/>
                  </a:cubicBezTo>
                  <a:cubicBezTo>
                    <a:pt x="107" y="130"/>
                    <a:pt x="106" y="130"/>
                    <a:pt x="106" y="131"/>
                  </a:cubicBezTo>
                  <a:cubicBezTo>
                    <a:pt x="103" y="132"/>
                    <a:pt x="100" y="133"/>
                    <a:pt x="97" y="134"/>
                  </a:cubicBezTo>
                  <a:cubicBezTo>
                    <a:pt x="96" y="135"/>
                    <a:pt x="96" y="135"/>
                    <a:pt x="95" y="136"/>
                  </a:cubicBezTo>
                  <a:cubicBezTo>
                    <a:pt x="93" y="151"/>
                    <a:pt x="93" y="151"/>
                    <a:pt x="93" y="151"/>
                  </a:cubicBezTo>
                  <a:cubicBezTo>
                    <a:pt x="93" y="154"/>
                    <a:pt x="90" y="157"/>
                    <a:pt x="86" y="157"/>
                  </a:cubicBezTo>
                  <a:close/>
                  <a:moveTo>
                    <a:pt x="71" y="150"/>
                  </a:moveTo>
                  <a:cubicBezTo>
                    <a:pt x="86" y="150"/>
                    <a:pt x="86" y="150"/>
                    <a:pt x="86" y="150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9" y="131"/>
                    <a:pt x="91" y="129"/>
                    <a:pt x="95" y="128"/>
                  </a:cubicBezTo>
                  <a:cubicBezTo>
                    <a:pt x="97" y="127"/>
                    <a:pt x="100" y="126"/>
                    <a:pt x="102" y="124"/>
                  </a:cubicBezTo>
                  <a:cubicBezTo>
                    <a:pt x="105" y="123"/>
                    <a:pt x="109" y="123"/>
                    <a:pt x="112" y="125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25" y="111"/>
                    <a:pt x="125" y="111"/>
                    <a:pt x="125" y="111"/>
                  </a:cubicBezTo>
                  <a:cubicBezTo>
                    <a:pt x="123" y="109"/>
                    <a:pt x="123" y="105"/>
                    <a:pt x="125" y="102"/>
                  </a:cubicBezTo>
                  <a:cubicBezTo>
                    <a:pt x="126" y="99"/>
                    <a:pt x="127" y="97"/>
                    <a:pt x="128" y="94"/>
                  </a:cubicBezTo>
                  <a:cubicBezTo>
                    <a:pt x="129" y="91"/>
                    <a:pt x="132" y="89"/>
                    <a:pt x="135" y="88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150" y="71"/>
                    <a:pt x="150" y="71"/>
                    <a:pt x="150" y="71"/>
                  </a:cubicBezTo>
                  <a:cubicBezTo>
                    <a:pt x="135" y="69"/>
                    <a:pt x="135" y="69"/>
                    <a:pt x="135" y="69"/>
                  </a:cubicBezTo>
                  <a:cubicBezTo>
                    <a:pt x="132" y="68"/>
                    <a:pt x="129" y="66"/>
                    <a:pt x="128" y="62"/>
                  </a:cubicBezTo>
                  <a:cubicBezTo>
                    <a:pt x="127" y="60"/>
                    <a:pt x="126" y="57"/>
                    <a:pt x="125" y="55"/>
                  </a:cubicBezTo>
                  <a:cubicBezTo>
                    <a:pt x="123" y="52"/>
                    <a:pt x="123" y="48"/>
                    <a:pt x="125" y="45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09" y="34"/>
                    <a:pt x="105" y="34"/>
                    <a:pt x="102" y="32"/>
                  </a:cubicBezTo>
                  <a:cubicBezTo>
                    <a:pt x="100" y="31"/>
                    <a:pt x="97" y="30"/>
                    <a:pt x="95" y="29"/>
                  </a:cubicBezTo>
                  <a:cubicBezTo>
                    <a:pt x="91" y="28"/>
                    <a:pt x="89" y="25"/>
                    <a:pt x="88" y="22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8" y="25"/>
                    <a:pt x="66" y="28"/>
                    <a:pt x="63" y="29"/>
                  </a:cubicBezTo>
                  <a:cubicBezTo>
                    <a:pt x="60" y="30"/>
                    <a:pt x="58" y="31"/>
                    <a:pt x="55" y="32"/>
                  </a:cubicBezTo>
                  <a:cubicBezTo>
                    <a:pt x="52" y="34"/>
                    <a:pt x="48" y="34"/>
                    <a:pt x="46" y="32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8"/>
                    <a:pt x="34" y="52"/>
                    <a:pt x="33" y="55"/>
                  </a:cubicBezTo>
                  <a:cubicBezTo>
                    <a:pt x="31" y="57"/>
                    <a:pt x="30" y="60"/>
                    <a:pt x="29" y="62"/>
                  </a:cubicBezTo>
                  <a:cubicBezTo>
                    <a:pt x="28" y="66"/>
                    <a:pt x="26" y="68"/>
                    <a:pt x="22" y="69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6" y="89"/>
                    <a:pt x="28" y="91"/>
                    <a:pt x="29" y="94"/>
                  </a:cubicBezTo>
                  <a:cubicBezTo>
                    <a:pt x="30" y="97"/>
                    <a:pt x="31" y="99"/>
                    <a:pt x="33" y="102"/>
                  </a:cubicBezTo>
                  <a:cubicBezTo>
                    <a:pt x="34" y="105"/>
                    <a:pt x="34" y="109"/>
                    <a:pt x="32" y="111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48" y="123"/>
                    <a:pt x="52" y="123"/>
                    <a:pt x="55" y="124"/>
                  </a:cubicBezTo>
                  <a:cubicBezTo>
                    <a:pt x="58" y="126"/>
                    <a:pt x="60" y="127"/>
                    <a:pt x="63" y="128"/>
                  </a:cubicBezTo>
                  <a:cubicBezTo>
                    <a:pt x="66" y="129"/>
                    <a:pt x="68" y="131"/>
                    <a:pt x="69" y="135"/>
                  </a:cubicBezTo>
                  <a:lnTo>
                    <a:pt x="71" y="150"/>
                  </a:lnTo>
                  <a:close/>
                  <a:moveTo>
                    <a:pt x="23" y="124"/>
                  </a:move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lose/>
                  <a:moveTo>
                    <a:pt x="135" y="123"/>
                  </a:moveTo>
                  <a:cubicBezTo>
                    <a:pt x="135" y="123"/>
                    <a:pt x="135" y="123"/>
                    <a:pt x="135" y="123"/>
                  </a:cubicBezTo>
                  <a:close/>
                  <a:moveTo>
                    <a:pt x="150" y="86"/>
                  </a:moveTo>
                  <a:cubicBezTo>
                    <a:pt x="150" y="86"/>
                    <a:pt x="150" y="86"/>
                    <a:pt x="150" y="86"/>
                  </a:cubicBezTo>
                  <a:close/>
                  <a:moveTo>
                    <a:pt x="7" y="86"/>
                  </a:moveTo>
                  <a:cubicBezTo>
                    <a:pt x="7" y="86"/>
                    <a:pt x="7" y="86"/>
                    <a:pt x="7" y="86"/>
                  </a:cubicBezTo>
                  <a:close/>
                  <a:moveTo>
                    <a:pt x="150" y="86"/>
                  </a:moveTo>
                  <a:cubicBezTo>
                    <a:pt x="150" y="86"/>
                    <a:pt x="150" y="86"/>
                    <a:pt x="150" y="86"/>
                  </a:cubicBezTo>
                  <a:close/>
                  <a:moveTo>
                    <a:pt x="7" y="86"/>
                  </a:moveTo>
                  <a:cubicBezTo>
                    <a:pt x="7" y="86"/>
                    <a:pt x="7" y="86"/>
                    <a:pt x="7" y="86"/>
                  </a:cubicBezTo>
                  <a:cubicBezTo>
                    <a:pt x="7" y="86"/>
                    <a:pt x="7" y="86"/>
                    <a:pt x="7" y="86"/>
                  </a:cubicBezTo>
                  <a:close/>
                  <a:moveTo>
                    <a:pt x="124" y="22"/>
                  </a:moveTo>
                  <a:cubicBezTo>
                    <a:pt x="124" y="22"/>
                    <a:pt x="124" y="22"/>
                    <a:pt x="124" y="22"/>
                  </a:cubicBezTo>
                  <a:close/>
                  <a:moveTo>
                    <a:pt x="124" y="22"/>
                  </a:moveTo>
                  <a:cubicBezTo>
                    <a:pt x="124" y="22"/>
                    <a:pt x="124" y="22"/>
                    <a:pt x="124" y="22"/>
                  </a:cubicBezTo>
                  <a:close/>
                  <a:moveTo>
                    <a:pt x="79" y="110"/>
                  </a:moveTo>
                  <a:cubicBezTo>
                    <a:pt x="70" y="110"/>
                    <a:pt x="62" y="106"/>
                    <a:pt x="57" y="100"/>
                  </a:cubicBezTo>
                  <a:cubicBezTo>
                    <a:pt x="49" y="93"/>
                    <a:pt x="46" y="82"/>
                    <a:pt x="48" y="71"/>
                  </a:cubicBezTo>
                  <a:cubicBezTo>
                    <a:pt x="51" y="59"/>
                    <a:pt x="60" y="50"/>
                    <a:pt x="72" y="48"/>
                  </a:cubicBezTo>
                  <a:cubicBezTo>
                    <a:pt x="82" y="46"/>
                    <a:pt x="93" y="49"/>
                    <a:pt x="101" y="56"/>
                  </a:cubicBezTo>
                  <a:cubicBezTo>
                    <a:pt x="108" y="64"/>
                    <a:pt x="111" y="75"/>
                    <a:pt x="109" y="85"/>
                  </a:cubicBezTo>
                  <a:cubicBezTo>
                    <a:pt x="107" y="97"/>
                    <a:pt x="97" y="106"/>
                    <a:pt x="86" y="109"/>
                  </a:cubicBezTo>
                  <a:cubicBezTo>
                    <a:pt x="83" y="109"/>
                    <a:pt x="81" y="110"/>
                    <a:pt x="79" y="110"/>
                  </a:cubicBezTo>
                  <a:close/>
                  <a:moveTo>
                    <a:pt x="79" y="54"/>
                  </a:moveTo>
                  <a:cubicBezTo>
                    <a:pt x="77" y="54"/>
                    <a:pt x="75" y="54"/>
                    <a:pt x="73" y="55"/>
                  </a:cubicBezTo>
                  <a:cubicBezTo>
                    <a:pt x="64" y="57"/>
                    <a:pt x="57" y="64"/>
                    <a:pt x="55" y="73"/>
                  </a:cubicBezTo>
                  <a:cubicBezTo>
                    <a:pt x="53" y="81"/>
                    <a:pt x="56" y="89"/>
                    <a:pt x="62" y="95"/>
                  </a:cubicBezTo>
                  <a:cubicBezTo>
                    <a:pt x="68" y="101"/>
                    <a:pt x="76" y="104"/>
                    <a:pt x="84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93" y="100"/>
                    <a:pt x="100" y="93"/>
                    <a:pt x="102" y="84"/>
                  </a:cubicBezTo>
                  <a:cubicBezTo>
                    <a:pt x="104" y="76"/>
                    <a:pt x="102" y="67"/>
                    <a:pt x="96" y="61"/>
                  </a:cubicBezTo>
                  <a:cubicBezTo>
                    <a:pt x="91" y="57"/>
                    <a:pt x="85" y="54"/>
                    <a:pt x="79" y="5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61B4D15-042A-5C41-B3D1-D90779A6E918}"/>
              </a:ext>
            </a:extLst>
          </p:cNvPr>
          <p:cNvGrpSpPr/>
          <p:nvPr/>
        </p:nvGrpSpPr>
        <p:grpSpPr>
          <a:xfrm>
            <a:off x="6815137" y="947737"/>
            <a:ext cx="1173162" cy="1173162"/>
            <a:chOff x="6815137" y="947737"/>
            <a:chExt cx="1173162" cy="1173162"/>
          </a:xfrm>
        </p:grpSpPr>
        <p:sp>
          <p:nvSpPr>
            <p:cNvPr id="1673" name="Google Shape;1673;p59"/>
            <p:cNvSpPr/>
            <p:nvPr/>
          </p:nvSpPr>
          <p:spPr>
            <a:xfrm>
              <a:off x="6815137" y="947737"/>
              <a:ext cx="1173162" cy="1173162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59"/>
            <p:cNvSpPr/>
            <p:nvPr/>
          </p:nvSpPr>
          <p:spPr>
            <a:xfrm>
              <a:off x="7002462" y="1289050"/>
              <a:ext cx="798512" cy="504825"/>
            </a:xfrm>
            <a:custGeom>
              <a:avLst/>
              <a:gdLst/>
              <a:ahLst/>
              <a:cxnLst/>
              <a:rect l="l" t="t" r="r" b="b"/>
              <a:pathLst>
                <a:path w="183" h="116" extrusionOk="0">
                  <a:moveTo>
                    <a:pt x="160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10" y="116"/>
                    <a:pt x="0" y="105"/>
                    <a:pt x="0" y="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73" y="0"/>
                    <a:pt x="183" y="11"/>
                    <a:pt x="183" y="23"/>
                  </a:cubicBezTo>
                  <a:cubicBezTo>
                    <a:pt x="183" y="93"/>
                    <a:pt x="183" y="93"/>
                    <a:pt x="183" y="93"/>
                  </a:cubicBezTo>
                  <a:cubicBezTo>
                    <a:pt x="183" y="105"/>
                    <a:pt x="173" y="116"/>
                    <a:pt x="160" y="116"/>
                  </a:cubicBezTo>
                  <a:close/>
                  <a:moveTo>
                    <a:pt x="23" y="8"/>
                  </a:moveTo>
                  <a:cubicBezTo>
                    <a:pt x="14" y="8"/>
                    <a:pt x="7" y="15"/>
                    <a:pt x="7" y="2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101"/>
                    <a:pt x="14" y="109"/>
                    <a:pt x="23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9" y="109"/>
                    <a:pt x="176" y="101"/>
                    <a:pt x="176" y="93"/>
                  </a:cubicBezTo>
                  <a:cubicBezTo>
                    <a:pt x="176" y="23"/>
                    <a:pt x="176" y="23"/>
                    <a:pt x="176" y="23"/>
                  </a:cubicBezTo>
                  <a:cubicBezTo>
                    <a:pt x="176" y="15"/>
                    <a:pt x="169" y="8"/>
                    <a:pt x="160" y="8"/>
                  </a:cubicBezTo>
                  <a:lnTo>
                    <a:pt x="23" y="8"/>
                  </a:lnTo>
                  <a:close/>
                  <a:moveTo>
                    <a:pt x="157" y="98"/>
                  </a:moveTo>
                  <a:cubicBezTo>
                    <a:pt x="157" y="98"/>
                    <a:pt x="156" y="97"/>
                    <a:pt x="155" y="97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2" y="81"/>
                    <a:pt x="91" y="81"/>
                    <a:pt x="89" y="8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6" y="98"/>
                    <a:pt x="24" y="98"/>
                    <a:pt x="23" y="96"/>
                  </a:cubicBezTo>
                  <a:cubicBezTo>
                    <a:pt x="21" y="95"/>
                    <a:pt x="21" y="93"/>
                    <a:pt x="23" y="91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1" y="27"/>
                    <a:pt x="21" y="25"/>
                    <a:pt x="22" y="23"/>
                  </a:cubicBezTo>
                  <a:cubicBezTo>
                    <a:pt x="24" y="21"/>
                    <a:pt x="26" y="21"/>
                    <a:pt x="27" y="2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7" y="21"/>
                    <a:pt x="159" y="21"/>
                    <a:pt x="160" y="23"/>
                  </a:cubicBezTo>
                  <a:cubicBezTo>
                    <a:pt x="161" y="25"/>
                    <a:pt x="161" y="27"/>
                    <a:pt x="160" y="28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61" y="93"/>
                    <a:pt x="161" y="95"/>
                    <a:pt x="160" y="96"/>
                  </a:cubicBezTo>
                  <a:cubicBezTo>
                    <a:pt x="159" y="97"/>
                    <a:pt x="158" y="98"/>
                    <a:pt x="157" y="98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7E529F8-8B43-3647-A3B9-EE77142CEADD}"/>
              </a:ext>
            </a:extLst>
          </p:cNvPr>
          <p:cNvGrpSpPr/>
          <p:nvPr/>
        </p:nvGrpSpPr>
        <p:grpSpPr>
          <a:xfrm>
            <a:off x="9429750" y="4721225"/>
            <a:ext cx="1185862" cy="1190625"/>
            <a:chOff x="9429750" y="4721225"/>
            <a:chExt cx="1185862" cy="1190625"/>
          </a:xfrm>
        </p:grpSpPr>
        <p:sp>
          <p:nvSpPr>
            <p:cNvPr id="1674" name="Google Shape;1674;p59"/>
            <p:cNvSpPr/>
            <p:nvPr/>
          </p:nvSpPr>
          <p:spPr>
            <a:xfrm>
              <a:off x="9429750" y="4721225"/>
              <a:ext cx="1185862" cy="1190625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59"/>
            <p:cNvSpPr/>
            <p:nvPr/>
          </p:nvSpPr>
          <p:spPr>
            <a:xfrm>
              <a:off x="9669462" y="5003800"/>
              <a:ext cx="715962" cy="623887"/>
            </a:xfrm>
            <a:custGeom>
              <a:avLst/>
              <a:gdLst/>
              <a:ahLst/>
              <a:cxnLst/>
              <a:rect l="l" t="t" r="r" b="b"/>
              <a:pathLst>
                <a:path w="164" h="143" extrusionOk="0">
                  <a:moveTo>
                    <a:pt x="145" y="143"/>
                  </a:moveTo>
                  <a:cubicBezTo>
                    <a:pt x="19" y="143"/>
                    <a:pt x="19" y="143"/>
                    <a:pt x="19" y="143"/>
                  </a:cubicBezTo>
                  <a:cubicBezTo>
                    <a:pt x="8" y="143"/>
                    <a:pt x="0" y="134"/>
                    <a:pt x="0" y="12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1"/>
                    <a:pt x="2" y="89"/>
                    <a:pt x="4" y="89"/>
                  </a:cubicBezTo>
                  <a:cubicBezTo>
                    <a:pt x="5" y="89"/>
                    <a:pt x="7" y="91"/>
                    <a:pt x="7" y="93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7" y="130"/>
                    <a:pt x="12" y="136"/>
                    <a:pt x="19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52" y="136"/>
                    <a:pt x="157" y="130"/>
                    <a:pt x="157" y="124"/>
                  </a:cubicBezTo>
                  <a:cubicBezTo>
                    <a:pt x="157" y="93"/>
                    <a:pt x="157" y="93"/>
                    <a:pt x="157" y="93"/>
                  </a:cubicBezTo>
                  <a:cubicBezTo>
                    <a:pt x="157" y="91"/>
                    <a:pt x="159" y="89"/>
                    <a:pt x="161" y="89"/>
                  </a:cubicBezTo>
                  <a:cubicBezTo>
                    <a:pt x="163" y="89"/>
                    <a:pt x="164" y="91"/>
                    <a:pt x="164" y="93"/>
                  </a:cubicBezTo>
                  <a:cubicBezTo>
                    <a:pt x="164" y="124"/>
                    <a:pt x="164" y="124"/>
                    <a:pt x="164" y="124"/>
                  </a:cubicBezTo>
                  <a:cubicBezTo>
                    <a:pt x="164" y="134"/>
                    <a:pt x="156" y="143"/>
                    <a:pt x="145" y="143"/>
                  </a:cubicBezTo>
                  <a:close/>
                  <a:moveTo>
                    <a:pt x="89" y="102"/>
                  </a:moveTo>
                  <a:cubicBezTo>
                    <a:pt x="76" y="102"/>
                    <a:pt x="76" y="102"/>
                    <a:pt x="76" y="102"/>
                  </a:cubicBezTo>
                  <a:cubicBezTo>
                    <a:pt x="70" y="102"/>
                    <a:pt x="66" y="98"/>
                    <a:pt x="66" y="92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6" y="71"/>
                    <a:pt x="70" y="66"/>
                    <a:pt x="76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94" y="66"/>
                    <a:pt x="98" y="71"/>
                    <a:pt x="98" y="76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8" y="98"/>
                    <a:pt x="94" y="102"/>
                    <a:pt x="89" y="102"/>
                  </a:cubicBezTo>
                  <a:close/>
                  <a:moveTo>
                    <a:pt x="76" y="73"/>
                  </a:moveTo>
                  <a:cubicBezTo>
                    <a:pt x="74" y="73"/>
                    <a:pt x="73" y="75"/>
                    <a:pt x="73" y="76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4"/>
                    <a:pt x="74" y="95"/>
                    <a:pt x="76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90" y="95"/>
                    <a:pt x="91" y="94"/>
                    <a:pt x="91" y="9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75"/>
                    <a:pt x="90" y="73"/>
                    <a:pt x="89" y="73"/>
                  </a:cubicBezTo>
                  <a:lnTo>
                    <a:pt x="76" y="73"/>
                  </a:lnTo>
                  <a:close/>
                  <a:moveTo>
                    <a:pt x="145" y="88"/>
                  </a:moveTo>
                  <a:cubicBezTo>
                    <a:pt x="108" y="88"/>
                    <a:pt x="108" y="88"/>
                    <a:pt x="108" y="88"/>
                  </a:cubicBezTo>
                  <a:cubicBezTo>
                    <a:pt x="106" y="88"/>
                    <a:pt x="105" y="86"/>
                    <a:pt x="105" y="84"/>
                  </a:cubicBezTo>
                  <a:cubicBezTo>
                    <a:pt x="105" y="82"/>
                    <a:pt x="106" y="81"/>
                    <a:pt x="108" y="81"/>
                  </a:cubicBezTo>
                  <a:cubicBezTo>
                    <a:pt x="145" y="81"/>
                    <a:pt x="145" y="81"/>
                    <a:pt x="145" y="81"/>
                  </a:cubicBezTo>
                  <a:cubicBezTo>
                    <a:pt x="152" y="81"/>
                    <a:pt x="157" y="75"/>
                    <a:pt x="157" y="69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7" y="38"/>
                    <a:pt x="152" y="33"/>
                    <a:pt x="145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3"/>
                    <a:pt x="7" y="38"/>
                    <a:pt x="7" y="4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75"/>
                    <a:pt x="12" y="81"/>
                    <a:pt x="19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8" y="81"/>
                    <a:pt x="60" y="82"/>
                    <a:pt x="60" y="84"/>
                  </a:cubicBezTo>
                  <a:cubicBezTo>
                    <a:pt x="60" y="86"/>
                    <a:pt x="58" y="88"/>
                    <a:pt x="56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8" y="88"/>
                    <a:pt x="0" y="79"/>
                    <a:pt x="0" y="6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4"/>
                    <a:pt x="8" y="25"/>
                    <a:pt x="19" y="25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56" y="25"/>
                    <a:pt x="164" y="34"/>
                    <a:pt x="164" y="44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4" y="72"/>
                    <a:pt x="164" y="73"/>
                    <a:pt x="164" y="73"/>
                  </a:cubicBezTo>
                  <a:cubicBezTo>
                    <a:pt x="162" y="82"/>
                    <a:pt x="154" y="88"/>
                    <a:pt x="145" y="88"/>
                  </a:cubicBezTo>
                  <a:close/>
                  <a:moveTo>
                    <a:pt x="109" y="19"/>
                  </a:moveTo>
                  <a:cubicBezTo>
                    <a:pt x="107" y="19"/>
                    <a:pt x="106" y="18"/>
                    <a:pt x="106" y="16"/>
                  </a:cubicBezTo>
                  <a:cubicBezTo>
                    <a:pt x="106" y="11"/>
                    <a:pt x="101" y="7"/>
                    <a:pt x="96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3" y="7"/>
                    <a:pt x="58" y="11"/>
                    <a:pt x="58" y="16"/>
                  </a:cubicBezTo>
                  <a:cubicBezTo>
                    <a:pt x="58" y="18"/>
                    <a:pt x="57" y="19"/>
                    <a:pt x="55" y="19"/>
                  </a:cubicBezTo>
                  <a:cubicBezTo>
                    <a:pt x="53" y="19"/>
                    <a:pt x="51" y="18"/>
                    <a:pt x="51" y="16"/>
                  </a:cubicBezTo>
                  <a:cubicBezTo>
                    <a:pt x="51" y="7"/>
                    <a:pt x="59" y="0"/>
                    <a:pt x="6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5" y="0"/>
                    <a:pt x="113" y="7"/>
                    <a:pt x="113" y="16"/>
                  </a:cubicBezTo>
                  <a:cubicBezTo>
                    <a:pt x="113" y="18"/>
                    <a:pt x="111" y="19"/>
                    <a:pt x="109" y="19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DB8CE23-F47F-3F47-8E90-504B85414392}"/>
              </a:ext>
            </a:extLst>
          </p:cNvPr>
          <p:cNvGrpSpPr/>
          <p:nvPr/>
        </p:nvGrpSpPr>
        <p:grpSpPr>
          <a:xfrm>
            <a:off x="1577975" y="947737"/>
            <a:ext cx="1171575" cy="1173162"/>
            <a:chOff x="1577975" y="947737"/>
            <a:chExt cx="1171575" cy="1173162"/>
          </a:xfrm>
        </p:grpSpPr>
        <p:sp>
          <p:nvSpPr>
            <p:cNvPr id="1675" name="Google Shape;1675;p59"/>
            <p:cNvSpPr/>
            <p:nvPr/>
          </p:nvSpPr>
          <p:spPr>
            <a:xfrm>
              <a:off x="1577975" y="947737"/>
              <a:ext cx="1171575" cy="1173162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59"/>
            <p:cNvSpPr/>
            <p:nvPr/>
          </p:nvSpPr>
          <p:spPr>
            <a:xfrm>
              <a:off x="1817687" y="1114425"/>
              <a:ext cx="714375" cy="836612"/>
            </a:xfrm>
            <a:custGeom>
              <a:avLst/>
              <a:gdLst/>
              <a:ahLst/>
              <a:cxnLst/>
              <a:rect l="l" t="t" r="r" b="b"/>
              <a:pathLst>
                <a:path w="164" h="192" extrusionOk="0">
                  <a:moveTo>
                    <a:pt x="94" y="192"/>
                  </a:moveTo>
                  <a:cubicBezTo>
                    <a:pt x="68" y="192"/>
                    <a:pt x="68" y="192"/>
                    <a:pt x="68" y="192"/>
                  </a:cubicBezTo>
                  <a:cubicBezTo>
                    <a:pt x="66" y="192"/>
                    <a:pt x="64" y="190"/>
                    <a:pt x="64" y="188"/>
                  </a:cubicBezTo>
                  <a:cubicBezTo>
                    <a:pt x="64" y="186"/>
                    <a:pt x="66" y="185"/>
                    <a:pt x="68" y="185"/>
                  </a:cubicBezTo>
                  <a:cubicBezTo>
                    <a:pt x="94" y="185"/>
                    <a:pt x="94" y="185"/>
                    <a:pt x="94" y="185"/>
                  </a:cubicBezTo>
                  <a:cubicBezTo>
                    <a:pt x="96" y="185"/>
                    <a:pt x="98" y="186"/>
                    <a:pt x="98" y="188"/>
                  </a:cubicBezTo>
                  <a:cubicBezTo>
                    <a:pt x="98" y="190"/>
                    <a:pt x="96" y="192"/>
                    <a:pt x="94" y="192"/>
                  </a:cubicBezTo>
                  <a:close/>
                  <a:moveTo>
                    <a:pt x="102" y="180"/>
                  </a:moveTo>
                  <a:cubicBezTo>
                    <a:pt x="60" y="180"/>
                    <a:pt x="60" y="180"/>
                    <a:pt x="60" y="180"/>
                  </a:cubicBezTo>
                  <a:cubicBezTo>
                    <a:pt x="58" y="180"/>
                    <a:pt x="57" y="178"/>
                    <a:pt x="57" y="176"/>
                  </a:cubicBezTo>
                  <a:cubicBezTo>
                    <a:pt x="57" y="174"/>
                    <a:pt x="58" y="173"/>
                    <a:pt x="60" y="173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104" y="173"/>
                    <a:pt x="105" y="174"/>
                    <a:pt x="105" y="176"/>
                  </a:cubicBezTo>
                  <a:cubicBezTo>
                    <a:pt x="105" y="178"/>
                    <a:pt x="104" y="180"/>
                    <a:pt x="102" y="180"/>
                  </a:cubicBezTo>
                  <a:close/>
                  <a:moveTo>
                    <a:pt x="81" y="166"/>
                  </a:moveTo>
                  <a:cubicBezTo>
                    <a:pt x="73" y="166"/>
                    <a:pt x="65" y="166"/>
                    <a:pt x="65" y="166"/>
                  </a:cubicBezTo>
                  <a:cubicBezTo>
                    <a:pt x="65" y="166"/>
                    <a:pt x="65" y="166"/>
                    <a:pt x="65" y="166"/>
                  </a:cubicBezTo>
                  <a:cubicBezTo>
                    <a:pt x="57" y="166"/>
                    <a:pt x="54" y="164"/>
                    <a:pt x="53" y="157"/>
                  </a:cubicBezTo>
                  <a:cubicBezTo>
                    <a:pt x="52" y="154"/>
                    <a:pt x="52" y="152"/>
                    <a:pt x="52" y="149"/>
                  </a:cubicBezTo>
                  <a:cubicBezTo>
                    <a:pt x="52" y="145"/>
                    <a:pt x="51" y="142"/>
                    <a:pt x="50" y="139"/>
                  </a:cubicBezTo>
                  <a:cubicBezTo>
                    <a:pt x="44" y="129"/>
                    <a:pt x="41" y="122"/>
                    <a:pt x="35" y="111"/>
                  </a:cubicBezTo>
                  <a:cubicBezTo>
                    <a:pt x="30" y="101"/>
                    <a:pt x="24" y="86"/>
                    <a:pt x="28" y="71"/>
                  </a:cubicBezTo>
                  <a:cubicBezTo>
                    <a:pt x="33" y="53"/>
                    <a:pt x="52" y="35"/>
                    <a:pt x="80" y="35"/>
                  </a:cubicBezTo>
                  <a:cubicBezTo>
                    <a:pt x="109" y="35"/>
                    <a:pt x="128" y="53"/>
                    <a:pt x="133" y="71"/>
                  </a:cubicBezTo>
                  <a:cubicBezTo>
                    <a:pt x="137" y="86"/>
                    <a:pt x="131" y="101"/>
                    <a:pt x="126" y="111"/>
                  </a:cubicBezTo>
                  <a:cubicBezTo>
                    <a:pt x="120" y="122"/>
                    <a:pt x="117" y="129"/>
                    <a:pt x="111" y="139"/>
                  </a:cubicBezTo>
                  <a:cubicBezTo>
                    <a:pt x="109" y="142"/>
                    <a:pt x="109" y="145"/>
                    <a:pt x="109" y="149"/>
                  </a:cubicBezTo>
                  <a:cubicBezTo>
                    <a:pt x="109" y="152"/>
                    <a:pt x="109" y="154"/>
                    <a:pt x="108" y="157"/>
                  </a:cubicBezTo>
                  <a:cubicBezTo>
                    <a:pt x="107" y="164"/>
                    <a:pt x="103" y="166"/>
                    <a:pt x="96" y="166"/>
                  </a:cubicBezTo>
                  <a:cubicBezTo>
                    <a:pt x="96" y="166"/>
                    <a:pt x="88" y="166"/>
                    <a:pt x="81" y="166"/>
                  </a:cubicBezTo>
                  <a:close/>
                  <a:moveTo>
                    <a:pt x="65" y="159"/>
                  </a:moveTo>
                  <a:cubicBezTo>
                    <a:pt x="66" y="159"/>
                    <a:pt x="95" y="159"/>
                    <a:pt x="96" y="159"/>
                  </a:cubicBezTo>
                  <a:cubicBezTo>
                    <a:pt x="101" y="159"/>
                    <a:pt x="101" y="158"/>
                    <a:pt x="101" y="155"/>
                  </a:cubicBezTo>
                  <a:cubicBezTo>
                    <a:pt x="102" y="153"/>
                    <a:pt x="102" y="151"/>
                    <a:pt x="102" y="149"/>
                  </a:cubicBezTo>
                  <a:cubicBezTo>
                    <a:pt x="102" y="144"/>
                    <a:pt x="102" y="140"/>
                    <a:pt x="105" y="135"/>
                  </a:cubicBezTo>
                  <a:cubicBezTo>
                    <a:pt x="110" y="125"/>
                    <a:pt x="114" y="118"/>
                    <a:pt x="119" y="108"/>
                  </a:cubicBezTo>
                  <a:cubicBezTo>
                    <a:pt x="123" y="101"/>
                    <a:pt x="129" y="86"/>
                    <a:pt x="126" y="73"/>
                  </a:cubicBezTo>
                  <a:cubicBezTo>
                    <a:pt x="122" y="58"/>
                    <a:pt x="105" y="42"/>
                    <a:pt x="80" y="42"/>
                  </a:cubicBezTo>
                  <a:cubicBezTo>
                    <a:pt x="56" y="42"/>
                    <a:pt x="39" y="58"/>
                    <a:pt x="35" y="73"/>
                  </a:cubicBezTo>
                  <a:cubicBezTo>
                    <a:pt x="32" y="86"/>
                    <a:pt x="38" y="101"/>
                    <a:pt x="42" y="108"/>
                  </a:cubicBezTo>
                  <a:cubicBezTo>
                    <a:pt x="47" y="118"/>
                    <a:pt x="51" y="125"/>
                    <a:pt x="56" y="135"/>
                  </a:cubicBezTo>
                  <a:cubicBezTo>
                    <a:pt x="59" y="140"/>
                    <a:pt x="59" y="144"/>
                    <a:pt x="59" y="149"/>
                  </a:cubicBezTo>
                  <a:cubicBezTo>
                    <a:pt x="59" y="151"/>
                    <a:pt x="59" y="153"/>
                    <a:pt x="60" y="155"/>
                  </a:cubicBezTo>
                  <a:cubicBezTo>
                    <a:pt x="60" y="158"/>
                    <a:pt x="60" y="159"/>
                    <a:pt x="65" y="159"/>
                  </a:cubicBezTo>
                  <a:cubicBezTo>
                    <a:pt x="65" y="159"/>
                    <a:pt x="65" y="159"/>
                    <a:pt x="65" y="159"/>
                  </a:cubicBezTo>
                  <a:close/>
                  <a:moveTo>
                    <a:pt x="18" y="88"/>
                  </a:moveTo>
                  <a:cubicBezTo>
                    <a:pt x="4" y="88"/>
                    <a:pt x="4" y="88"/>
                    <a:pt x="4" y="88"/>
                  </a:cubicBezTo>
                  <a:cubicBezTo>
                    <a:pt x="2" y="88"/>
                    <a:pt x="0" y="87"/>
                    <a:pt x="0" y="85"/>
                  </a:cubicBezTo>
                  <a:cubicBezTo>
                    <a:pt x="0" y="83"/>
                    <a:pt x="2" y="81"/>
                    <a:pt x="4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0" y="81"/>
                    <a:pt x="21" y="83"/>
                    <a:pt x="21" y="85"/>
                  </a:cubicBezTo>
                  <a:cubicBezTo>
                    <a:pt x="21" y="87"/>
                    <a:pt x="20" y="88"/>
                    <a:pt x="18" y="88"/>
                  </a:cubicBezTo>
                  <a:close/>
                  <a:moveTo>
                    <a:pt x="160" y="86"/>
                  </a:moveTo>
                  <a:cubicBezTo>
                    <a:pt x="143" y="86"/>
                    <a:pt x="143" y="86"/>
                    <a:pt x="143" y="86"/>
                  </a:cubicBezTo>
                  <a:cubicBezTo>
                    <a:pt x="141" y="86"/>
                    <a:pt x="140" y="84"/>
                    <a:pt x="140" y="82"/>
                  </a:cubicBezTo>
                  <a:cubicBezTo>
                    <a:pt x="140" y="80"/>
                    <a:pt x="141" y="79"/>
                    <a:pt x="143" y="79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2" y="79"/>
                    <a:pt x="164" y="80"/>
                    <a:pt x="164" y="82"/>
                  </a:cubicBezTo>
                  <a:cubicBezTo>
                    <a:pt x="164" y="84"/>
                    <a:pt x="162" y="86"/>
                    <a:pt x="160" y="86"/>
                  </a:cubicBezTo>
                  <a:close/>
                  <a:moveTo>
                    <a:pt x="48" y="83"/>
                  </a:moveTo>
                  <a:cubicBezTo>
                    <a:pt x="48" y="83"/>
                    <a:pt x="48" y="83"/>
                    <a:pt x="47" y="83"/>
                  </a:cubicBezTo>
                  <a:cubicBezTo>
                    <a:pt x="46" y="82"/>
                    <a:pt x="44" y="80"/>
                    <a:pt x="45" y="78"/>
                  </a:cubicBezTo>
                  <a:cubicBezTo>
                    <a:pt x="48" y="65"/>
                    <a:pt x="62" y="52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4" y="52"/>
                    <a:pt x="86" y="54"/>
                    <a:pt x="86" y="56"/>
                  </a:cubicBezTo>
                  <a:cubicBezTo>
                    <a:pt x="86" y="58"/>
                    <a:pt x="84" y="59"/>
                    <a:pt x="82" y="59"/>
                  </a:cubicBezTo>
                  <a:cubicBezTo>
                    <a:pt x="66" y="59"/>
                    <a:pt x="54" y="70"/>
                    <a:pt x="52" y="80"/>
                  </a:cubicBezTo>
                  <a:cubicBezTo>
                    <a:pt x="51" y="82"/>
                    <a:pt x="50" y="83"/>
                    <a:pt x="48" y="83"/>
                  </a:cubicBezTo>
                  <a:close/>
                  <a:moveTo>
                    <a:pt x="126" y="44"/>
                  </a:moveTo>
                  <a:cubicBezTo>
                    <a:pt x="125" y="44"/>
                    <a:pt x="124" y="43"/>
                    <a:pt x="124" y="43"/>
                  </a:cubicBezTo>
                  <a:cubicBezTo>
                    <a:pt x="122" y="41"/>
                    <a:pt x="122" y="39"/>
                    <a:pt x="124" y="38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7" y="24"/>
                    <a:pt x="139" y="24"/>
                    <a:pt x="141" y="26"/>
                  </a:cubicBezTo>
                  <a:cubicBezTo>
                    <a:pt x="142" y="27"/>
                    <a:pt x="142" y="29"/>
                    <a:pt x="141" y="31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8" y="43"/>
                    <a:pt x="127" y="44"/>
                    <a:pt x="126" y="44"/>
                  </a:cubicBezTo>
                  <a:close/>
                  <a:moveTo>
                    <a:pt x="36" y="44"/>
                  </a:moveTo>
                  <a:cubicBezTo>
                    <a:pt x="35" y="44"/>
                    <a:pt x="34" y="43"/>
                    <a:pt x="33" y="43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29"/>
                    <a:pt x="20" y="27"/>
                    <a:pt x="21" y="26"/>
                  </a:cubicBezTo>
                  <a:cubicBezTo>
                    <a:pt x="22" y="24"/>
                    <a:pt x="25" y="24"/>
                    <a:pt x="26" y="26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0" y="39"/>
                    <a:pt x="40" y="41"/>
                    <a:pt x="38" y="43"/>
                  </a:cubicBezTo>
                  <a:cubicBezTo>
                    <a:pt x="38" y="43"/>
                    <a:pt x="37" y="44"/>
                    <a:pt x="36" y="44"/>
                  </a:cubicBezTo>
                  <a:close/>
                  <a:moveTo>
                    <a:pt x="80" y="28"/>
                  </a:moveTo>
                  <a:cubicBezTo>
                    <a:pt x="78" y="28"/>
                    <a:pt x="77" y="26"/>
                    <a:pt x="77" y="2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2"/>
                    <a:pt x="78" y="0"/>
                    <a:pt x="80" y="0"/>
                  </a:cubicBezTo>
                  <a:cubicBezTo>
                    <a:pt x="82" y="0"/>
                    <a:pt x="84" y="2"/>
                    <a:pt x="84" y="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6"/>
                    <a:pt x="82" y="28"/>
                    <a:pt x="80" y="28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7574E2C-8FD0-1240-BC3E-0B68EEC249C9}"/>
              </a:ext>
            </a:extLst>
          </p:cNvPr>
          <p:cNvGrpSpPr/>
          <p:nvPr/>
        </p:nvGrpSpPr>
        <p:grpSpPr>
          <a:xfrm>
            <a:off x="9088437" y="717550"/>
            <a:ext cx="1863725" cy="1495425"/>
            <a:chOff x="9088437" y="717550"/>
            <a:chExt cx="1863725" cy="1495425"/>
          </a:xfrm>
        </p:grpSpPr>
        <p:sp>
          <p:nvSpPr>
            <p:cNvPr id="1671" name="Google Shape;1671;p59"/>
            <p:cNvSpPr txBox="1"/>
            <p:nvPr/>
          </p:nvSpPr>
          <p:spPr>
            <a:xfrm>
              <a:off x="9544050" y="717550"/>
              <a:ext cx="1206500" cy="614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300"/>
                <a:buFont typeface="Montserrat"/>
                <a:buNone/>
              </a:pPr>
              <a:r>
                <a:rPr lang="en-US" sz="33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2018</a:t>
              </a:r>
              <a:endParaRPr/>
            </a:p>
          </p:txBody>
        </p:sp>
        <p:sp>
          <p:nvSpPr>
            <p:cNvPr id="1680" name="Google Shape;1680;p59"/>
            <p:cNvSpPr txBox="1"/>
            <p:nvPr/>
          </p:nvSpPr>
          <p:spPr>
            <a:xfrm>
              <a:off x="9088437" y="1289050"/>
              <a:ext cx="1863725" cy="923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ar-EG" sz="18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4D18AE2-7E42-7740-99FC-6113CCBC9CF8}"/>
              </a:ext>
            </a:extLst>
          </p:cNvPr>
          <p:cNvGrpSpPr/>
          <p:nvPr/>
        </p:nvGrpSpPr>
        <p:grpSpPr>
          <a:xfrm>
            <a:off x="1236662" y="4476750"/>
            <a:ext cx="1863725" cy="1458912"/>
            <a:chOff x="1236662" y="4476750"/>
            <a:chExt cx="1863725" cy="1458912"/>
          </a:xfrm>
        </p:grpSpPr>
        <p:sp>
          <p:nvSpPr>
            <p:cNvPr id="1668" name="Google Shape;1668;p59"/>
            <p:cNvSpPr txBox="1"/>
            <p:nvPr/>
          </p:nvSpPr>
          <p:spPr>
            <a:xfrm>
              <a:off x="1700212" y="4476750"/>
              <a:ext cx="1189037" cy="614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300"/>
                <a:buFont typeface="Montserrat"/>
                <a:buNone/>
              </a:pPr>
              <a:r>
                <a:rPr lang="en-US" sz="33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1986</a:t>
              </a:r>
              <a:endParaRPr/>
            </a:p>
          </p:txBody>
        </p:sp>
        <p:sp>
          <p:nvSpPr>
            <p:cNvPr id="1681" name="Google Shape;1681;p59"/>
            <p:cNvSpPr txBox="1"/>
            <p:nvPr/>
          </p:nvSpPr>
          <p:spPr>
            <a:xfrm>
              <a:off x="1236662" y="5013325"/>
              <a:ext cx="1863725" cy="922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ar-EG" sz="18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CE413A2-71AF-4C44-B941-1612A3B08D00}"/>
              </a:ext>
            </a:extLst>
          </p:cNvPr>
          <p:cNvGrpSpPr/>
          <p:nvPr/>
        </p:nvGrpSpPr>
        <p:grpSpPr>
          <a:xfrm>
            <a:off x="6486525" y="4476750"/>
            <a:ext cx="1863725" cy="1458912"/>
            <a:chOff x="6486525" y="4476750"/>
            <a:chExt cx="1863725" cy="1458912"/>
          </a:xfrm>
        </p:grpSpPr>
        <p:sp>
          <p:nvSpPr>
            <p:cNvPr id="1669" name="Google Shape;1669;p59"/>
            <p:cNvSpPr txBox="1"/>
            <p:nvPr/>
          </p:nvSpPr>
          <p:spPr>
            <a:xfrm>
              <a:off x="6877050" y="4476750"/>
              <a:ext cx="1306512" cy="614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300"/>
                <a:buFont typeface="Montserrat"/>
                <a:buNone/>
              </a:pPr>
              <a:r>
                <a:rPr lang="en-US" sz="33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2007</a:t>
              </a:r>
              <a:endParaRPr/>
            </a:p>
          </p:txBody>
        </p:sp>
        <p:sp>
          <p:nvSpPr>
            <p:cNvPr id="1682" name="Google Shape;1682;p59"/>
            <p:cNvSpPr txBox="1"/>
            <p:nvPr/>
          </p:nvSpPr>
          <p:spPr>
            <a:xfrm>
              <a:off x="6486525" y="5013325"/>
              <a:ext cx="1863725" cy="922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lang="ar-EG" sz="18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16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750"/>
                                            <p:tgtEl>
                                              <p:spTgt spid="16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750"/>
                                            <p:tgtEl>
                                              <p:spTgt spid="16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750"/>
                                            <p:tgtEl>
                                              <p:spTgt spid="16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64" grpId="0" animBg="1"/>
          <p:bldP spid="1665" grpId="0" animBg="1"/>
          <p:bldP spid="1666" grpId="0" animBg="1"/>
          <p:bldP spid="166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16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750"/>
                                            <p:tgtEl>
                                              <p:spTgt spid="16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750"/>
                                            <p:tgtEl>
                                              <p:spTgt spid="16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750"/>
                                            <p:tgtEl>
                                              <p:spTgt spid="16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64" grpId="0" animBg="1"/>
          <p:bldP spid="1665" grpId="0" animBg="1"/>
          <p:bldP spid="1666" grpId="0" animBg="1"/>
          <p:bldP spid="1667" grpId="0" animBg="1"/>
        </p:bldLst>
      </p:timing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C3141FE-9721-D942-9232-A547AF451BC2}"/>
              </a:ext>
            </a:extLst>
          </p:cNvPr>
          <p:cNvGrpSpPr/>
          <p:nvPr/>
        </p:nvGrpSpPr>
        <p:grpSpPr>
          <a:xfrm>
            <a:off x="4892675" y="868362"/>
            <a:ext cx="2403475" cy="1290638"/>
            <a:chOff x="4892675" y="868362"/>
            <a:chExt cx="2403475" cy="1290638"/>
          </a:xfrm>
        </p:grpSpPr>
        <p:sp>
          <p:nvSpPr>
            <p:cNvPr id="1687" name="Google Shape;1687;p60"/>
            <p:cNvSpPr txBox="1"/>
            <p:nvPr/>
          </p:nvSpPr>
          <p:spPr>
            <a:xfrm>
              <a:off x="4892675" y="1482725"/>
              <a:ext cx="2403475" cy="676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en Sans"/>
                <a:buNone/>
              </a:pPr>
              <a:r>
                <a:rPr lang="ar-EG" sz="1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693" name="Google Shape;1693;p60"/>
            <p:cNvSpPr txBox="1"/>
            <p:nvPr/>
          </p:nvSpPr>
          <p:spPr>
            <a:xfrm>
              <a:off x="5514975" y="868362"/>
              <a:ext cx="1423987" cy="733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900"/>
                <a:buFont typeface="Montserrat"/>
                <a:buNone/>
              </a:pPr>
              <a:r>
                <a:rPr lang="en-US" sz="39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2018</a:t>
              </a:r>
              <a:endParaRPr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3316235-3878-BB49-A0E4-47A776368C44}"/>
              </a:ext>
            </a:extLst>
          </p:cNvPr>
          <p:cNvGrpSpPr/>
          <p:nvPr/>
        </p:nvGrpSpPr>
        <p:grpSpPr>
          <a:xfrm>
            <a:off x="5384800" y="4851400"/>
            <a:ext cx="1423987" cy="1422400"/>
            <a:chOff x="5384800" y="4851400"/>
            <a:chExt cx="1423987" cy="1422400"/>
          </a:xfrm>
        </p:grpSpPr>
        <p:sp>
          <p:nvSpPr>
            <p:cNvPr id="1694" name="Google Shape;1694;p60"/>
            <p:cNvSpPr/>
            <p:nvPr/>
          </p:nvSpPr>
          <p:spPr>
            <a:xfrm>
              <a:off x="5384800" y="4851400"/>
              <a:ext cx="1423987" cy="1422400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60"/>
            <p:cNvSpPr/>
            <p:nvPr/>
          </p:nvSpPr>
          <p:spPr>
            <a:xfrm>
              <a:off x="5684837" y="5207000"/>
              <a:ext cx="819150" cy="711200"/>
            </a:xfrm>
            <a:custGeom>
              <a:avLst/>
              <a:gdLst/>
              <a:ahLst/>
              <a:cxnLst/>
              <a:rect l="l" t="t" r="r" b="b"/>
              <a:pathLst>
                <a:path w="194" h="168" extrusionOk="0">
                  <a:moveTo>
                    <a:pt x="171" y="168"/>
                  </a:moveTo>
                  <a:cubicBezTo>
                    <a:pt x="22" y="168"/>
                    <a:pt x="22" y="168"/>
                    <a:pt x="22" y="168"/>
                  </a:cubicBezTo>
                  <a:cubicBezTo>
                    <a:pt x="10" y="168"/>
                    <a:pt x="0" y="158"/>
                    <a:pt x="0" y="146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6"/>
                    <a:pt x="2" y="104"/>
                    <a:pt x="4" y="104"/>
                  </a:cubicBezTo>
                  <a:cubicBezTo>
                    <a:pt x="7" y="104"/>
                    <a:pt x="8" y="106"/>
                    <a:pt x="8" y="109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53"/>
                    <a:pt x="15" y="160"/>
                    <a:pt x="22" y="160"/>
                  </a:cubicBezTo>
                  <a:cubicBezTo>
                    <a:pt x="171" y="160"/>
                    <a:pt x="171" y="160"/>
                    <a:pt x="171" y="160"/>
                  </a:cubicBezTo>
                  <a:cubicBezTo>
                    <a:pt x="179" y="160"/>
                    <a:pt x="185" y="153"/>
                    <a:pt x="185" y="146"/>
                  </a:cubicBezTo>
                  <a:cubicBezTo>
                    <a:pt x="185" y="109"/>
                    <a:pt x="185" y="109"/>
                    <a:pt x="185" y="109"/>
                  </a:cubicBezTo>
                  <a:cubicBezTo>
                    <a:pt x="185" y="107"/>
                    <a:pt x="187" y="105"/>
                    <a:pt x="189" y="105"/>
                  </a:cubicBezTo>
                  <a:cubicBezTo>
                    <a:pt x="192" y="105"/>
                    <a:pt x="194" y="107"/>
                    <a:pt x="194" y="109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58"/>
                    <a:pt x="184" y="168"/>
                    <a:pt x="171" y="168"/>
                  </a:cubicBezTo>
                  <a:close/>
                  <a:moveTo>
                    <a:pt x="105" y="120"/>
                  </a:moveTo>
                  <a:cubicBezTo>
                    <a:pt x="89" y="120"/>
                    <a:pt x="89" y="120"/>
                    <a:pt x="89" y="120"/>
                  </a:cubicBezTo>
                  <a:cubicBezTo>
                    <a:pt x="83" y="120"/>
                    <a:pt x="78" y="115"/>
                    <a:pt x="78" y="108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83"/>
                    <a:pt x="83" y="77"/>
                    <a:pt x="89" y="77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11" y="77"/>
                    <a:pt x="116" y="83"/>
                    <a:pt x="116" y="90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16" y="115"/>
                    <a:pt x="111" y="120"/>
                    <a:pt x="105" y="120"/>
                  </a:cubicBezTo>
                  <a:close/>
                  <a:moveTo>
                    <a:pt x="89" y="86"/>
                  </a:moveTo>
                  <a:cubicBezTo>
                    <a:pt x="88" y="86"/>
                    <a:pt x="87" y="87"/>
                    <a:pt x="87" y="90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10"/>
                    <a:pt x="88" y="112"/>
                    <a:pt x="89" y="112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6" y="112"/>
                    <a:pt x="107" y="110"/>
                    <a:pt x="107" y="108"/>
                  </a:cubicBezTo>
                  <a:cubicBezTo>
                    <a:pt x="107" y="90"/>
                    <a:pt x="107" y="90"/>
                    <a:pt x="107" y="90"/>
                  </a:cubicBezTo>
                  <a:cubicBezTo>
                    <a:pt x="107" y="87"/>
                    <a:pt x="106" y="86"/>
                    <a:pt x="105" y="86"/>
                  </a:cubicBezTo>
                  <a:lnTo>
                    <a:pt x="89" y="86"/>
                  </a:lnTo>
                  <a:close/>
                  <a:moveTo>
                    <a:pt x="171" y="103"/>
                  </a:moveTo>
                  <a:cubicBezTo>
                    <a:pt x="128" y="103"/>
                    <a:pt x="128" y="103"/>
                    <a:pt x="128" y="103"/>
                  </a:cubicBezTo>
                  <a:cubicBezTo>
                    <a:pt x="125" y="103"/>
                    <a:pt x="123" y="101"/>
                    <a:pt x="123" y="99"/>
                  </a:cubicBezTo>
                  <a:cubicBezTo>
                    <a:pt x="123" y="96"/>
                    <a:pt x="125" y="95"/>
                    <a:pt x="128" y="95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79" y="95"/>
                    <a:pt x="185" y="88"/>
                    <a:pt x="185" y="81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5" y="44"/>
                    <a:pt x="179" y="38"/>
                    <a:pt x="17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5" y="38"/>
                    <a:pt x="8" y="44"/>
                    <a:pt x="8" y="52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8"/>
                    <a:pt x="15" y="95"/>
                    <a:pt x="22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9" y="95"/>
                    <a:pt x="71" y="96"/>
                    <a:pt x="71" y="99"/>
                  </a:cubicBezTo>
                  <a:cubicBezTo>
                    <a:pt x="71" y="101"/>
                    <a:pt x="69" y="103"/>
                    <a:pt x="66" y="103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10" y="103"/>
                    <a:pt x="0" y="93"/>
                    <a:pt x="0" y="8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84" y="30"/>
                    <a:pt x="194" y="40"/>
                    <a:pt x="194" y="52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194" y="85"/>
                    <a:pt x="193" y="85"/>
                    <a:pt x="193" y="86"/>
                  </a:cubicBezTo>
                  <a:cubicBezTo>
                    <a:pt x="191" y="96"/>
                    <a:pt x="182" y="103"/>
                    <a:pt x="171" y="103"/>
                  </a:cubicBezTo>
                  <a:close/>
                  <a:moveTo>
                    <a:pt x="129" y="22"/>
                  </a:moveTo>
                  <a:cubicBezTo>
                    <a:pt x="127" y="22"/>
                    <a:pt x="125" y="21"/>
                    <a:pt x="125" y="18"/>
                  </a:cubicBezTo>
                  <a:cubicBezTo>
                    <a:pt x="125" y="13"/>
                    <a:pt x="120" y="8"/>
                    <a:pt x="113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74" y="8"/>
                    <a:pt x="69" y="13"/>
                    <a:pt x="69" y="18"/>
                  </a:cubicBezTo>
                  <a:cubicBezTo>
                    <a:pt x="69" y="21"/>
                    <a:pt x="67" y="22"/>
                    <a:pt x="65" y="22"/>
                  </a:cubicBezTo>
                  <a:cubicBezTo>
                    <a:pt x="62" y="22"/>
                    <a:pt x="60" y="21"/>
                    <a:pt x="60" y="18"/>
                  </a:cubicBezTo>
                  <a:cubicBezTo>
                    <a:pt x="60" y="8"/>
                    <a:pt x="70" y="0"/>
                    <a:pt x="8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4" y="0"/>
                    <a:pt x="133" y="8"/>
                    <a:pt x="133" y="18"/>
                  </a:cubicBezTo>
                  <a:cubicBezTo>
                    <a:pt x="133" y="21"/>
                    <a:pt x="131" y="22"/>
                    <a:pt x="129" y="22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F20E7D2-A18D-544E-A13F-0C3F6A7D3C44}"/>
              </a:ext>
            </a:extLst>
          </p:cNvPr>
          <p:cNvGrpSpPr/>
          <p:nvPr/>
        </p:nvGrpSpPr>
        <p:grpSpPr>
          <a:xfrm>
            <a:off x="1641475" y="733425"/>
            <a:ext cx="1425575" cy="1422400"/>
            <a:chOff x="1641475" y="733425"/>
            <a:chExt cx="1425575" cy="1422400"/>
          </a:xfrm>
        </p:grpSpPr>
        <p:sp>
          <p:nvSpPr>
            <p:cNvPr id="1696" name="Google Shape;1696;p60"/>
            <p:cNvSpPr/>
            <p:nvPr/>
          </p:nvSpPr>
          <p:spPr>
            <a:xfrm>
              <a:off x="1641475" y="733425"/>
              <a:ext cx="1425575" cy="1422400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60"/>
            <p:cNvSpPr/>
            <p:nvPr/>
          </p:nvSpPr>
          <p:spPr>
            <a:xfrm>
              <a:off x="1946275" y="958850"/>
              <a:ext cx="815975" cy="955675"/>
            </a:xfrm>
            <a:custGeom>
              <a:avLst/>
              <a:gdLst/>
              <a:ahLst/>
              <a:cxnLst/>
              <a:rect l="l" t="t" r="r" b="b"/>
              <a:pathLst>
                <a:path w="193" h="226" extrusionOk="0">
                  <a:moveTo>
                    <a:pt x="111" y="226"/>
                  </a:moveTo>
                  <a:cubicBezTo>
                    <a:pt x="80" y="226"/>
                    <a:pt x="80" y="226"/>
                    <a:pt x="80" y="226"/>
                  </a:cubicBezTo>
                  <a:cubicBezTo>
                    <a:pt x="77" y="226"/>
                    <a:pt x="75" y="224"/>
                    <a:pt x="75" y="222"/>
                  </a:cubicBezTo>
                  <a:cubicBezTo>
                    <a:pt x="75" y="220"/>
                    <a:pt x="77" y="218"/>
                    <a:pt x="80" y="218"/>
                  </a:cubicBezTo>
                  <a:cubicBezTo>
                    <a:pt x="111" y="218"/>
                    <a:pt x="111" y="218"/>
                    <a:pt x="111" y="218"/>
                  </a:cubicBezTo>
                  <a:cubicBezTo>
                    <a:pt x="113" y="218"/>
                    <a:pt x="115" y="220"/>
                    <a:pt x="115" y="222"/>
                  </a:cubicBezTo>
                  <a:cubicBezTo>
                    <a:pt x="115" y="224"/>
                    <a:pt x="113" y="226"/>
                    <a:pt x="111" y="226"/>
                  </a:cubicBezTo>
                  <a:close/>
                  <a:moveTo>
                    <a:pt x="120" y="212"/>
                  </a:moveTo>
                  <a:cubicBezTo>
                    <a:pt x="71" y="212"/>
                    <a:pt x="71" y="212"/>
                    <a:pt x="71" y="212"/>
                  </a:cubicBezTo>
                  <a:cubicBezTo>
                    <a:pt x="68" y="212"/>
                    <a:pt x="67" y="210"/>
                    <a:pt x="67" y="207"/>
                  </a:cubicBezTo>
                  <a:cubicBezTo>
                    <a:pt x="67" y="205"/>
                    <a:pt x="68" y="203"/>
                    <a:pt x="71" y="203"/>
                  </a:cubicBezTo>
                  <a:cubicBezTo>
                    <a:pt x="120" y="203"/>
                    <a:pt x="120" y="203"/>
                    <a:pt x="120" y="203"/>
                  </a:cubicBezTo>
                  <a:cubicBezTo>
                    <a:pt x="122" y="203"/>
                    <a:pt x="124" y="205"/>
                    <a:pt x="124" y="207"/>
                  </a:cubicBezTo>
                  <a:cubicBezTo>
                    <a:pt x="124" y="210"/>
                    <a:pt x="122" y="212"/>
                    <a:pt x="120" y="212"/>
                  </a:cubicBezTo>
                  <a:close/>
                  <a:moveTo>
                    <a:pt x="95" y="196"/>
                  </a:moveTo>
                  <a:cubicBezTo>
                    <a:pt x="86" y="196"/>
                    <a:pt x="77" y="196"/>
                    <a:pt x="76" y="196"/>
                  </a:cubicBezTo>
                  <a:cubicBezTo>
                    <a:pt x="76" y="196"/>
                    <a:pt x="76" y="196"/>
                    <a:pt x="76" y="196"/>
                  </a:cubicBezTo>
                  <a:cubicBezTo>
                    <a:pt x="68" y="196"/>
                    <a:pt x="63" y="193"/>
                    <a:pt x="62" y="185"/>
                  </a:cubicBezTo>
                  <a:cubicBezTo>
                    <a:pt x="61" y="182"/>
                    <a:pt x="61" y="178"/>
                    <a:pt x="61" y="175"/>
                  </a:cubicBezTo>
                  <a:cubicBezTo>
                    <a:pt x="61" y="171"/>
                    <a:pt x="60" y="167"/>
                    <a:pt x="59" y="164"/>
                  </a:cubicBezTo>
                  <a:cubicBezTo>
                    <a:pt x="52" y="152"/>
                    <a:pt x="48" y="143"/>
                    <a:pt x="41" y="131"/>
                  </a:cubicBezTo>
                  <a:cubicBezTo>
                    <a:pt x="35" y="119"/>
                    <a:pt x="29" y="101"/>
                    <a:pt x="33" y="84"/>
                  </a:cubicBezTo>
                  <a:cubicBezTo>
                    <a:pt x="38" y="62"/>
                    <a:pt x="61" y="41"/>
                    <a:pt x="95" y="41"/>
                  </a:cubicBezTo>
                  <a:cubicBezTo>
                    <a:pt x="128" y="41"/>
                    <a:pt x="151" y="62"/>
                    <a:pt x="156" y="84"/>
                  </a:cubicBezTo>
                  <a:cubicBezTo>
                    <a:pt x="161" y="101"/>
                    <a:pt x="154" y="119"/>
                    <a:pt x="148" y="131"/>
                  </a:cubicBezTo>
                  <a:cubicBezTo>
                    <a:pt x="142" y="143"/>
                    <a:pt x="137" y="152"/>
                    <a:pt x="131" y="164"/>
                  </a:cubicBezTo>
                  <a:cubicBezTo>
                    <a:pt x="129" y="167"/>
                    <a:pt x="129" y="171"/>
                    <a:pt x="128" y="175"/>
                  </a:cubicBezTo>
                  <a:cubicBezTo>
                    <a:pt x="128" y="178"/>
                    <a:pt x="128" y="182"/>
                    <a:pt x="128" y="185"/>
                  </a:cubicBezTo>
                  <a:cubicBezTo>
                    <a:pt x="126" y="193"/>
                    <a:pt x="122" y="196"/>
                    <a:pt x="113" y="196"/>
                  </a:cubicBezTo>
                  <a:cubicBezTo>
                    <a:pt x="113" y="196"/>
                    <a:pt x="104" y="196"/>
                    <a:pt x="95" y="196"/>
                  </a:cubicBezTo>
                  <a:close/>
                  <a:moveTo>
                    <a:pt x="76" y="187"/>
                  </a:moveTo>
                  <a:cubicBezTo>
                    <a:pt x="77" y="187"/>
                    <a:pt x="112" y="187"/>
                    <a:pt x="113" y="187"/>
                  </a:cubicBezTo>
                  <a:cubicBezTo>
                    <a:pt x="118" y="187"/>
                    <a:pt x="119" y="186"/>
                    <a:pt x="119" y="183"/>
                  </a:cubicBezTo>
                  <a:cubicBezTo>
                    <a:pt x="120" y="181"/>
                    <a:pt x="120" y="178"/>
                    <a:pt x="120" y="175"/>
                  </a:cubicBezTo>
                  <a:cubicBezTo>
                    <a:pt x="120" y="170"/>
                    <a:pt x="120" y="164"/>
                    <a:pt x="123" y="159"/>
                  </a:cubicBezTo>
                  <a:cubicBezTo>
                    <a:pt x="130" y="148"/>
                    <a:pt x="134" y="139"/>
                    <a:pt x="140" y="127"/>
                  </a:cubicBezTo>
                  <a:cubicBezTo>
                    <a:pt x="145" y="118"/>
                    <a:pt x="152" y="101"/>
                    <a:pt x="148" y="86"/>
                  </a:cubicBezTo>
                  <a:cubicBezTo>
                    <a:pt x="144" y="68"/>
                    <a:pt x="123" y="49"/>
                    <a:pt x="95" y="49"/>
                  </a:cubicBezTo>
                  <a:cubicBezTo>
                    <a:pt x="66" y="49"/>
                    <a:pt x="46" y="68"/>
                    <a:pt x="41" y="86"/>
                  </a:cubicBezTo>
                  <a:cubicBezTo>
                    <a:pt x="37" y="101"/>
                    <a:pt x="44" y="118"/>
                    <a:pt x="49" y="127"/>
                  </a:cubicBezTo>
                  <a:cubicBezTo>
                    <a:pt x="55" y="139"/>
                    <a:pt x="60" y="148"/>
                    <a:pt x="66" y="159"/>
                  </a:cubicBezTo>
                  <a:cubicBezTo>
                    <a:pt x="69" y="164"/>
                    <a:pt x="69" y="170"/>
                    <a:pt x="69" y="175"/>
                  </a:cubicBezTo>
                  <a:cubicBezTo>
                    <a:pt x="69" y="178"/>
                    <a:pt x="69" y="181"/>
                    <a:pt x="70" y="183"/>
                  </a:cubicBezTo>
                  <a:cubicBezTo>
                    <a:pt x="71" y="186"/>
                    <a:pt x="71" y="187"/>
                    <a:pt x="76" y="187"/>
                  </a:cubicBezTo>
                  <a:cubicBezTo>
                    <a:pt x="76" y="187"/>
                    <a:pt x="76" y="187"/>
                    <a:pt x="76" y="187"/>
                  </a:cubicBezTo>
                  <a:close/>
                  <a:moveTo>
                    <a:pt x="21" y="104"/>
                  </a:moveTo>
                  <a:cubicBezTo>
                    <a:pt x="4" y="104"/>
                    <a:pt x="4" y="104"/>
                    <a:pt x="4" y="104"/>
                  </a:cubicBezTo>
                  <a:cubicBezTo>
                    <a:pt x="2" y="104"/>
                    <a:pt x="0" y="102"/>
                    <a:pt x="0" y="100"/>
                  </a:cubicBezTo>
                  <a:cubicBezTo>
                    <a:pt x="0" y="97"/>
                    <a:pt x="2" y="96"/>
                    <a:pt x="4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3" y="96"/>
                    <a:pt x="25" y="97"/>
                    <a:pt x="25" y="100"/>
                  </a:cubicBezTo>
                  <a:cubicBezTo>
                    <a:pt x="25" y="102"/>
                    <a:pt x="23" y="104"/>
                    <a:pt x="21" y="104"/>
                  </a:cubicBezTo>
                  <a:close/>
                  <a:moveTo>
                    <a:pt x="189" y="101"/>
                  </a:moveTo>
                  <a:cubicBezTo>
                    <a:pt x="169" y="101"/>
                    <a:pt x="169" y="101"/>
                    <a:pt x="169" y="101"/>
                  </a:cubicBezTo>
                  <a:cubicBezTo>
                    <a:pt x="166" y="101"/>
                    <a:pt x="164" y="99"/>
                    <a:pt x="164" y="97"/>
                  </a:cubicBezTo>
                  <a:cubicBezTo>
                    <a:pt x="164" y="94"/>
                    <a:pt x="166" y="92"/>
                    <a:pt x="169" y="92"/>
                  </a:cubicBezTo>
                  <a:cubicBezTo>
                    <a:pt x="189" y="92"/>
                    <a:pt x="189" y="92"/>
                    <a:pt x="189" y="92"/>
                  </a:cubicBezTo>
                  <a:cubicBezTo>
                    <a:pt x="191" y="92"/>
                    <a:pt x="193" y="94"/>
                    <a:pt x="193" y="97"/>
                  </a:cubicBezTo>
                  <a:cubicBezTo>
                    <a:pt x="193" y="99"/>
                    <a:pt x="191" y="101"/>
                    <a:pt x="189" y="101"/>
                  </a:cubicBezTo>
                  <a:close/>
                  <a:moveTo>
                    <a:pt x="57" y="97"/>
                  </a:moveTo>
                  <a:cubicBezTo>
                    <a:pt x="56" y="97"/>
                    <a:pt x="56" y="97"/>
                    <a:pt x="56" y="97"/>
                  </a:cubicBezTo>
                  <a:cubicBezTo>
                    <a:pt x="53" y="97"/>
                    <a:pt x="52" y="94"/>
                    <a:pt x="53" y="92"/>
                  </a:cubicBezTo>
                  <a:cubicBezTo>
                    <a:pt x="57" y="77"/>
                    <a:pt x="73" y="61"/>
                    <a:pt x="97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9" y="61"/>
                    <a:pt x="101" y="63"/>
                    <a:pt x="101" y="65"/>
                  </a:cubicBezTo>
                  <a:cubicBezTo>
                    <a:pt x="101" y="68"/>
                    <a:pt x="99" y="70"/>
                    <a:pt x="97" y="70"/>
                  </a:cubicBezTo>
                  <a:cubicBezTo>
                    <a:pt x="78" y="70"/>
                    <a:pt x="64" y="82"/>
                    <a:pt x="61" y="94"/>
                  </a:cubicBezTo>
                  <a:cubicBezTo>
                    <a:pt x="60" y="96"/>
                    <a:pt x="59" y="97"/>
                    <a:pt x="57" y="97"/>
                  </a:cubicBezTo>
                  <a:close/>
                  <a:moveTo>
                    <a:pt x="149" y="51"/>
                  </a:moveTo>
                  <a:cubicBezTo>
                    <a:pt x="147" y="51"/>
                    <a:pt x="146" y="51"/>
                    <a:pt x="146" y="50"/>
                  </a:cubicBezTo>
                  <a:cubicBezTo>
                    <a:pt x="144" y="49"/>
                    <a:pt x="144" y="46"/>
                    <a:pt x="146" y="44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1" y="28"/>
                    <a:pt x="164" y="28"/>
                    <a:pt x="166" y="30"/>
                  </a:cubicBezTo>
                  <a:cubicBezTo>
                    <a:pt x="167" y="32"/>
                    <a:pt x="167" y="34"/>
                    <a:pt x="166" y="36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1" y="51"/>
                    <a:pt x="150" y="51"/>
                    <a:pt x="149" y="51"/>
                  </a:cubicBezTo>
                  <a:close/>
                  <a:moveTo>
                    <a:pt x="42" y="51"/>
                  </a:moveTo>
                  <a:cubicBezTo>
                    <a:pt x="41" y="51"/>
                    <a:pt x="40" y="51"/>
                    <a:pt x="39" y="50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3" y="34"/>
                    <a:pt x="23" y="32"/>
                    <a:pt x="25" y="30"/>
                  </a:cubicBezTo>
                  <a:cubicBezTo>
                    <a:pt x="26" y="28"/>
                    <a:pt x="29" y="28"/>
                    <a:pt x="31" y="30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6"/>
                    <a:pt x="46" y="48"/>
                    <a:pt x="45" y="50"/>
                  </a:cubicBezTo>
                  <a:cubicBezTo>
                    <a:pt x="44" y="51"/>
                    <a:pt x="43" y="51"/>
                    <a:pt x="42" y="51"/>
                  </a:cubicBezTo>
                  <a:close/>
                  <a:moveTo>
                    <a:pt x="95" y="32"/>
                  </a:moveTo>
                  <a:cubicBezTo>
                    <a:pt x="92" y="32"/>
                    <a:pt x="90" y="31"/>
                    <a:pt x="90" y="28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2"/>
                    <a:pt x="92" y="0"/>
                    <a:pt x="95" y="0"/>
                  </a:cubicBezTo>
                  <a:cubicBezTo>
                    <a:pt x="97" y="0"/>
                    <a:pt x="99" y="2"/>
                    <a:pt x="99" y="4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31"/>
                    <a:pt x="97" y="32"/>
                    <a:pt x="95" y="32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AC48F79-939C-9649-BFB6-5B695BD4D3B3}"/>
              </a:ext>
            </a:extLst>
          </p:cNvPr>
          <p:cNvGrpSpPr/>
          <p:nvPr/>
        </p:nvGrpSpPr>
        <p:grpSpPr>
          <a:xfrm>
            <a:off x="9121775" y="733425"/>
            <a:ext cx="1425575" cy="1422400"/>
            <a:chOff x="9121775" y="733425"/>
            <a:chExt cx="1425575" cy="1422400"/>
          </a:xfrm>
        </p:grpSpPr>
        <p:sp>
          <p:nvSpPr>
            <p:cNvPr id="1695" name="Google Shape;1695;p60"/>
            <p:cNvSpPr/>
            <p:nvPr/>
          </p:nvSpPr>
          <p:spPr>
            <a:xfrm>
              <a:off x="9121775" y="733425"/>
              <a:ext cx="1425575" cy="1422400"/>
            </a:xfrm>
            <a:prstGeom prst="ellipse">
              <a:avLst/>
            </a:prstGeom>
            <a:solidFill>
              <a:srgbClr val="DFEF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60"/>
            <p:cNvSpPr/>
            <p:nvPr/>
          </p:nvSpPr>
          <p:spPr>
            <a:xfrm>
              <a:off x="9418637" y="1068387"/>
              <a:ext cx="833437" cy="752475"/>
            </a:xfrm>
            <a:custGeom>
              <a:avLst/>
              <a:gdLst/>
              <a:ahLst/>
              <a:cxnLst/>
              <a:rect l="l" t="t" r="r" b="b"/>
              <a:pathLst>
                <a:path w="197" h="178" extrusionOk="0">
                  <a:moveTo>
                    <a:pt x="43" y="81"/>
                  </a:moveTo>
                  <a:cubicBezTo>
                    <a:pt x="37" y="81"/>
                    <a:pt x="32" y="86"/>
                    <a:pt x="32" y="92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43"/>
                    <a:pt x="37" y="148"/>
                    <a:pt x="43" y="148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0" y="148"/>
                    <a:pt x="65" y="143"/>
                    <a:pt x="65" y="137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65" y="86"/>
                    <a:pt x="60" y="81"/>
                    <a:pt x="54" y="81"/>
                  </a:cubicBezTo>
                  <a:lnTo>
                    <a:pt x="43" y="81"/>
                  </a:lnTo>
                  <a:close/>
                  <a:moveTo>
                    <a:pt x="56" y="92"/>
                  </a:moveTo>
                  <a:cubicBezTo>
                    <a:pt x="56" y="137"/>
                    <a:pt x="56" y="137"/>
                    <a:pt x="56" y="137"/>
                  </a:cubicBezTo>
                  <a:cubicBezTo>
                    <a:pt x="56" y="138"/>
                    <a:pt x="55" y="139"/>
                    <a:pt x="54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1" y="139"/>
                    <a:pt x="40" y="138"/>
                    <a:pt x="40" y="137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40" y="90"/>
                    <a:pt x="41" y="89"/>
                    <a:pt x="43" y="89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5" y="89"/>
                    <a:pt x="56" y="90"/>
                    <a:pt x="56" y="92"/>
                  </a:cubicBezTo>
                  <a:close/>
                  <a:moveTo>
                    <a:pt x="83" y="65"/>
                  </a:moveTo>
                  <a:cubicBezTo>
                    <a:pt x="77" y="65"/>
                    <a:pt x="72" y="70"/>
                    <a:pt x="72" y="76"/>
                  </a:cubicBezTo>
                  <a:cubicBezTo>
                    <a:pt x="72" y="137"/>
                    <a:pt x="72" y="137"/>
                    <a:pt x="72" y="137"/>
                  </a:cubicBezTo>
                  <a:cubicBezTo>
                    <a:pt x="72" y="143"/>
                    <a:pt x="77" y="148"/>
                    <a:pt x="83" y="148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100" y="148"/>
                    <a:pt x="105" y="143"/>
                    <a:pt x="105" y="137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70"/>
                    <a:pt x="100" y="65"/>
                    <a:pt x="94" y="65"/>
                  </a:cubicBezTo>
                  <a:lnTo>
                    <a:pt x="83" y="65"/>
                  </a:lnTo>
                  <a:close/>
                  <a:moveTo>
                    <a:pt x="96" y="76"/>
                  </a:moveTo>
                  <a:cubicBezTo>
                    <a:pt x="96" y="137"/>
                    <a:pt x="96" y="137"/>
                    <a:pt x="96" y="137"/>
                  </a:cubicBezTo>
                  <a:cubicBezTo>
                    <a:pt x="96" y="138"/>
                    <a:pt x="95" y="139"/>
                    <a:pt x="94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1" y="139"/>
                    <a:pt x="80" y="138"/>
                    <a:pt x="80" y="137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4"/>
                    <a:pt x="81" y="73"/>
                    <a:pt x="83" y="73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95" y="73"/>
                    <a:pt x="96" y="74"/>
                    <a:pt x="96" y="76"/>
                  </a:cubicBezTo>
                  <a:close/>
                  <a:moveTo>
                    <a:pt x="123" y="51"/>
                  </a:moveTo>
                  <a:cubicBezTo>
                    <a:pt x="117" y="51"/>
                    <a:pt x="112" y="56"/>
                    <a:pt x="112" y="62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43"/>
                    <a:pt x="117" y="148"/>
                    <a:pt x="123" y="148"/>
                  </a:cubicBezTo>
                  <a:cubicBezTo>
                    <a:pt x="134" y="148"/>
                    <a:pt x="134" y="148"/>
                    <a:pt x="134" y="148"/>
                  </a:cubicBezTo>
                  <a:cubicBezTo>
                    <a:pt x="140" y="148"/>
                    <a:pt x="145" y="143"/>
                    <a:pt x="145" y="137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5" y="56"/>
                    <a:pt x="140" y="51"/>
                    <a:pt x="134" y="51"/>
                  </a:cubicBezTo>
                  <a:lnTo>
                    <a:pt x="123" y="51"/>
                  </a:lnTo>
                  <a:close/>
                  <a:moveTo>
                    <a:pt x="136" y="62"/>
                  </a:moveTo>
                  <a:cubicBezTo>
                    <a:pt x="136" y="137"/>
                    <a:pt x="136" y="137"/>
                    <a:pt x="136" y="137"/>
                  </a:cubicBezTo>
                  <a:cubicBezTo>
                    <a:pt x="136" y="138"/>
                    <a:pt x="135" y="139"/>
                    <a:pt x="134" y="139"/>
                  </a:cubicBezTo>
                  <a:cubicBezTo>
                    <a:pt x="123" y="139"/>
                    <a:pt x="123" y="139"/>
                    <a:pt x="123" y="139"/>
                  </a:cubicBezTo>
                  <a:cubicBezTo>
                    <a:pt x="122" y="139"/>
                    <a:pt x="121" y="138"/>
                    <a:pt x="121" y="137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60"/>
                    <a:pt x="122" y="59"/>
                    <a:pt x="123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5" y="59"/>
                    <a:pt x="136" y="60"/>
                    <a:pt x="136" y="62"/>
                  </a:cubicBezTo>
                  <a:close/>
                  <a:moveTo>
                    <a:pt x="152" y="48"/>
                  </a:moveTo>
                  <a:cubicBezTo>
                    <a:pt x="152" y="137"/>
                    <a:pt x="152" y="137"/>
                    <a:pt x="152" y="137"/>
                  </a:cubicBezTo>
                  <a:cubicBezTo>
                    <a:pt x="152" y="143"/>
                    <a:pt x="157" y="148"/>
                    <a:pt x="163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0" y="148"/>
                    <a:pt x="185" y="143"/>
                    <a:pt x="185" y="137"/>
                  </a:cubicBezTo>
                  <a:cubicBezTo>
                    <a:pt x="185" y="48"/>
                    <a:pt x="185" y="48"/>
                    <a:pt x="185" y="48"/>
                  </a:cubicBezTo>
                  <a:cubicBezTo>
                    <a:pt x="185" y="42"/>
                    <a:pt x="180" y="37"/>
                    <a:pt x="174" y="37"/>
                  </a:cubicBezTo>
                  <a:cubicBezTo>
                    <a:pt x="163" y="37"/>
                    <a:pt x="163" y="37"/>
                    <a:pt x="163" y="37"/>
                  </a:cubicBezTo>
                  <a:cubicBezTo>
                    <a:pt x="157" y="37"/>
                    <a:pt x="152" y="42"/>
                    <a:pt x="152" y="48"/>
                  </a:cubicBezTo>
                  <a:close/>
                  <a:moveTo>
                    <a:pt x="177" y="48"/>
                  </a:moveTo>
                  <a:cubicBezTo>
                    <a:pt x="177" y="137"/>
                    <a:pt x="177" y="137"/>
                    <a:pt x="177" y="137"/>
                  </a:cubicBezTo>
                  <a:cubicBezTo>
                    <a:pt x="177" y="138"/>
                    <a:pt x="175" y="139"/>
                    <a:pt x="174" y="139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39"/>
                    <a:pt x="161" y="138"/>
                    <a:pt x="161" y="137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6"/>
                    <a:pt x="162" y="45"/>
                    <a:pt x="163" y="45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5" y="45"/>
                    <a:pt x="177" y="46"/>
                    <a:pt x="177" y="48"/>
                  </a:cubicBezTo>
                  <a:close/>
                  <a:moveTo>
                    <a:pt x="102" y="36"/>
                  </a:moveTo>
                  <a:cubicBezTo>
                    <a:pt x="128" y="26"/>
                    <a:pt x="154" y="10"/>
                    <a:pt x="154" y="1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5" y="17"/>
                    <a:pt x="165" y="17"/>
                    <a:pt x="165" y="1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4" y="20"/>
                    <a:pt x="130" y="34"/>
                    <a:pt x="105" y="43"/>
                  </a:cubicBezTo>
                  <a:cubicBezTo>
                    <a:pt x="75" y="55"/>
                    <a:pt x="38" y="62"/>
                    <a:pt x="38" y="62"/>
                  </a:cubicBezTo>
                  <a:cubicBezTo>
                    <a:pt x="38" y="62"/>
                    <a:pt x="37" y="62"/>
                    <a:pt x="37" y="62"/>
                  </a:cubicBezTo>
                  <a:cubicBezTo>
                    <a:pt x="35" y="62"/>
                    <a:pt x="33" y="61"/>
                    <a:pt x="33" y="59"/>
                  </a:cubicBezTo>
                  <a:cubicBezTo>
                    <a:pt x="33" y="57"/>
                    <a:pt x="34" y="55"/>
                    <a:pt x="36" y="54"/>
                  </a:cubicBezTo>
                  <a:cubicBezTo>
                    <a:pt x="37" y="54"/>
                    <a:pt x="73" y="47"/>
                    <a:pt x="102" y="36"/>
                  </a:cubicBezTo>
                  <a:close/>
                  <a:moveTo>
                    <a:pt x="197" y="163"/>
                  </a:moveTo>
                  <a:cubicBezTo>
                    <a:pt x="191" y="170"/>
                    <a:pt x="191" y="170"/>
                    <a:pt x="191" y="170"/>
                  </a:cubicBezTo>
                  <a:cubicBezTo>
                    <a:pt x="184" y="178"/>
                    <a:pt x="184" y="178"/>
                    <a:pt x="184" y="178"/>
                  </a:cubicBezTo>
                  <a:cubicBezTo>
                    <a:pt x="184" y="167"/>
                    <a:pt x="184" y="167"/>
                    <a:pt x="184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4" y="167"/>
                    <a:pt x="12" y="165"/>
                    <a:pt x="12" y="163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159"/>
                    <a:pt x="21" y="159"/>
                    <a:pt x="21" y="159"/>
                  </a:cubicBezTo>
                  <a:cubicBezTo>
                    <a:pt x="184" y="159"/>
                    <a:pt x="184" y="159"/>
                    <a:pt x="184" y="159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91" y="156"/>
                    <a:pt x="191" y="156"/>
                    <a:pt x="191" y="156"/>
                  </a:cubicBezTo>
                  <a:lnTo>
                    <a:pt x="197" y="163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47AF82E-114B-1B47-BC0F-5BE94CF43B6A}"/>
              </a:ext>
            </a:extLst>
          </p:cNvPr>
          <p:cNvGrpSpPr/>
          <p:nvPr/>
        </p:nvGrpSpPr>
        <p:grpSpPr>
          <a:xfrm>
            <a:off x="1152525" y="4513262"/>
            <a:ext cx="2401887" cy="1354137"/>
            <a:chOff x="1152525" y="4513262"/>
            <a:chExt cx="2401887" cy="1354137"/>
          </a:xfrm>
        </p:grpSpPr>
        <p:sp>
          <p:nvSpPr>
            <p:cNvPr id="1691" name="Google Shape;1691;p60"/>
            <p:cNvSpPr txBox="1"/>
            <p:nvPr/>
          </p:nvSpPr>
          <p:spPr>
            <a:xfrm>
              <a:off x="1763712" y="4513262"/>
              <a:ext cx="1449387" cy="733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900"/>
                <a:buFont typeface="Montserrat"/>
                <a:buNone/>
              </a:pPr>
              <a:r>
                <a:rPr lang="en-US" sz="39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2010</a:t>
              </a:r>
              <a:endParaRPr/>
            </a:p>
          </p:txBody>
        </p:sp>
        <p:sp>
          <p:nvSpPr>
            <p:cNvPr id="1700" name="Google Shape;1700;p60"/>
            <p:cNvSpPr txBox="1"/>
            <p:nvPr/>
          </p:nvSpPr>
          <p:spPr>
            <a:xfrm>
              <a:off x="1152525" y="5189537"/>
              <a:ext cx="2401887" cy="677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en Sans"/>
                <a:buNone/>
              </a:pPr>
              <a:r>
                <a:rPr lang="ar-EG" sz="1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489346F-D053-ED40-A41F-D937950863B5}"/>
              </a:ext>
            </a:extLst>
          </p:cNvPr>
          <p:cNvGrpSpPr/>
          <p:nvPr/>
        </p:nvGrpSpPr>
        <p:grpSpPr>
          <a:xfrm>
            <a:off x="8639175" y="4513262"/>
            <a:ext cx="2401887" cy="1354137"/>
            <a:chOff x="8639175" y="4513262"/>
            <a:chExt cx="2401887" cy="1354137"/>
          </a:xfrm>
        </p:grpSpPr>
        <p:sp>
          <p:nvSpPr>
            <p:cNvPr id="1692" name="Google Shape;1692;p60"/>
            <p:cNvSpPr txBox="1"/>
            <p:nvPr/>
          </p:nvSpPr>
          <p:spPr>
            <a:xfrm>
              <a:off x="9215437" y="4513262"/>
              <a:ext cx="1500187" cy="733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900"/>
                <a:buFont typeface="Montserrat"/>
                <a:buNone/>
              </a:pPr>
              <a:r>
                <a:rPr lang="en-US" sz="3900" b="0" i="0" u="none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2025</a:t>
              </a:r>
              <a:endParaRPr/>
            </a:p>
          </p:txBody>
        </p:sp>
        <p:sp>
          <p:nvSpPr>
            <p:cNvPr id="1701" name="Google Shape;1701;p60"/>
            <p:cNvSpPr txBox="1"/>
            <p:nvPr/>
          </p:nvSpPr>
          <p:spPr>
            <a:xfrm>
              <a:off x="8639175" y="5189537"/>
              <a:ext cx="2401887" cy="677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en Sans"/>
                <a:buNone/>
              </a:pPr>
              <a:r>
                <a:rPr lang="ar-EG" sz="19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C955531-0197-5A4F-89BA-EAA6B25F1B1D}"/>
              </a:ext>
            </a:extLst>
          </p:cNvPr>
          <p:cNvGrpSpPr/>
          <p:nvPr/>
        </p:nvGrpSpPr>
        <p:grpSpPr>
          <a:xfrm>
            <a:off x="554037" y="2757487"/>
            <a:ext cx="3598862" cy="989012"/>
            <a:chOff x="554037" y="2757487"/>
            <a:chExt cx="3598862" cy="989012"/>
          </a:xfrm>
        </p:grpSpPr>
        <p:sp>
          <p:nvSpPr>
            <p:cNvPr id="1688" name="Google Shape;1688;p60"/>
            <p:cNvSpPr/>
            <p:nvPr/>
          </p:nvSpPr>
          <p:spPr>
            <a:xfrm>
              <a:off x="554037" y="2757487"/>
              <a:ext cx="3598862" cy="989012"/>
            </a:xfrm>
            <a:custGeom>
              <a:avLst/>
              <a:gdLst/>
              <a:ahLst/>
              <a:cxnLst/>
              <a:rect l="l" t="t" r="r" b="b"/>
              <a:pathLst>
                <a:path w="851" h="234" extrusionOk="0">
                  <a:moveTo>
                    <a:pt x="837" y="76"/>
                  </a:moveTo>
                  <a:cubicBezTo>
                    <a:pt x="494" y="76"/>
                    <a:pt x="494" y="76"/>
                    <a:pt x="494" y="76"/>
                  </a:cubicBezTo>
                  <a:cubicBezTo>
                    <a:pt x="460" y="38"/>
                    <a:pt x="460" y="38"/>
                    <a:pt x="460" y="38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391" y="38"/>
                    <a:pt x="391" y="38"/>
                    <a:pt x="391" y="38"/>
                  </a:cubicBezTo>
                  <a:cubicBezTo>
                    <a:pt x="357" y="76"/>
                    <a:pt x="357" y="76"/>
                    <a:pt x="357" y="76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36" y="76"/>
                    <a:pt x="0" y="112"/>
                    <a:pt x="0" y="155"/>
                  </a:cubicBezTo>
                  <a:cubicBezTo>
                    <a:pt x="0" y="199"/>
                    <a:pt x="36" y="234"/>
                    <a:pt x="79" y="234"/>
                  </a:cubicBezTo>
                  <a:cubicBezTo>
                    <a:pt x="837" y="234"/>
                    <a:pt x="837" y="234"/>
                    <a:pt x="837" y="234"/>
                  </a:cubicBezTo>
                  <a:cubicBezTo>
                    <a:pt x="844" y="234"/>
                    <a:pt x="851" y="228"/>
                    <a:pt x="851" y="220"/>
                  </a:cubicBezTo>
                  <a:cubicBezTo>
                    <a:pt x="851" y="90"/>
                    <a:pt x="851" y="90"/>
                    <a:pt x="851" y="90"/>
                  </a:cubicBezTo>
                  <a:cubicBezTo>
                    <a:pt x="851" y="82"/>
                    <a:pt x="844" y="76"/>
                    <a:pt x="837" y="76"/>
                  </a:cubicBezTo>
                  <a:close/>
                </a:path>
              </a:pathLst>
            </a:custGeom>
            <a:solidFill>
              <a:srgbClr val="00BD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60"/>
            <p:cNvSpPr txBox="1"/>
            <p:nvPr/>
          </p:nvSpPr>
          <p:spPr>
            <a:xfrm>
              <a:off x="1055687" y="3151187"/>
              <a:ext cx="2630487" cy="522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400"/>
                <a:buFont typeface="Montserrat"/>
                <a:buNone/>
              </a:pPr>
              <a:r>
                <a:rPr lang="en-US" sz="3400" b="0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YESTERDAY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4114FA3-7724-7E42-BD18-74A39F699844}"/>
              </a:ext>
            </a:extLst>
          </p:cNvPr>
          <p:cNvGrpSpPr/>
          <p:nvPr/>
        </p:nvGrpSpPr>
        <p:grpSpPr>
          <a:xfrm>
            <a:off x="4297362" y="3078162"/>
            <a:ext cx="3594100" cy="990600"/>
            <a:chOff x="4297362" y="3078162"/>
            <a:chExt cx="3594100" cy="990600"/>
          </a:xfrm>
        </p:grpSpPr>
        <p:sp>
          <p:nvSpPr>
            <p:cNvPr id="1690" name="Google Shape;1690;p60"/>
            <p:cNvSpPr/>
            <p:nvPr/>
          </p:nvSpPr>
          <p:spPr>
            <a:xfrm>
              <a:off x="4297362" y="3078162"/>
              <a:ext cx="3594100" cy="990600"/>
            </a:xfrm>
            <a:custGeom>
              <a:avLst/>
              <a:gdLst/>
              <a:ahLst/>
              <a:cxnLst/>
              <a:rect l="l" t="t" r="r" b="b"/>
              <a:pathLst>
                <a:path w="850" h="234" extrusionOk="0">
                  <a:moveTo>
                    <a:pt x="83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2"/>
                    <a:pt x="6" y="158"/>
                    <a:pt x="14" y="158"/>
                  </a:cubicBezTo>
                  <a:cubicBezTo>
                    <a:pt x="357" y="158"/>
                    <a:pt x="357" y="158"/>
                    <a:pt x="357" y="158"/>
                  </a:cubicBezTo>
                  <a:cubicBezTo>
                    <a:pt x="391" y="196"/>
                    <a:pt x="391" y="196"/>
                    <a:pt x="391" y="196"/>
                  </a:cubicBezTo>
                  <a:cubicBezTo>
                    <a:pt x="425" y="234"/>
                    <a:pt x="425" y="234"/>
                    <a:pt x="425" y="234"/>
                  </a:cubicBezTo>
                  <a:cubicBezTo>
                    <a:pt x="459" y="196"/>
                    <a:pt x="459" y="196"/>
                    <a:pt x="459" y="196"/>
                  </a:cubicBezTo>
                  <a:cubicBezTo>
                    <a:pt x="493" y="158"/>
                    <a:pt x="493" y="158"/>
                    <a:pt x="493" y="158"/>
                  </a:cubicBezTo>
                  <a:cubicBezTo>
                    <a:pt x="836" y="158"/>
                    <a:pt x="836" y="158"/>
                    <a:pt x="836" y="158"/>
                  </a:cubicBezTo>
                  <a:cubicBezTo>
                    <a:pt x="844" y="158"/>
                    <a:pt x="850" y="152"/>
                    <a:pt x="850" y="144"/>
                  </a:cubicBezTo>
                  <a:cubicBezTo>
                    <a:pt x="850" y="14"/>
                    <a:pt x="850" y="14"/>
                    <a:pt x="850" y="14"/>
                  </a:cubicBezTo>
                  <a:cubicBezTo>
                    <a:pt x="850" y="6"/>
                    <a:pt x="844" y="0"/>
                    <a:pt x="836" y="0"/>
                  </a:cubicBezTo>
                  <a:close/>
                </a:path>
              </a:pathLst>
            </a:custGeom>
            <a:solidFill>
              <a:srgbClr val="00BD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60"/>
            <p:cNvSpPr txBox="1"/>
            <p:nvPr/>
          </p:nvSpPr>
          <p:spPr>
            <a:xfrm>
              <a:off x="5316537" y="3151187"/>
              <a:ext cx="1554162" cy="522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400"/>
                <a:buFont typeface="Montserrat"/>
                <a:buNone/>
              </a:pPr>
              <a:r>
                <a:rPr lang="en-US" sz="3400" b="0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TODAY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8957AC2-942B-F648-8736-5EB762193CAE}"/>
              </a:ext>
            </a:extLst>
          </p:cNvPr>
          <p:cNvGrpSpPr/>
          <p:nvPr/>
        </p:nvGrpSpPr>
        <p:grpSpPr>
          <a:xfrm>
            <a:off x="8043862" y="2760662"/>
            <a:ext cx="3594100" cy="990600"/>
            <a:chOff x="8043862" y="2760662"/>
            <a:chExt cx="3594100" cy="990600"/>
          </a:xfrm>
        </p:grpSpPr>
        <p:sp>
          <p:nvSpPr>
            <p:cNvPr id="1689" name="Google Shape;1689;p60"/>
            <p:cNvSpPr/>
            <p:nvPr/>
          </p:nvSpPr>
          <p:spPr>
            <a:xfrm>
              <a:off x="8043862" y="2760662"/>
              <a:ext cx="3594100" cy="990600"/>
            </a:xfrm>
            <a:custGeom>
              <a:avLst/>
              <a:gdLst/>
              <a:ahLst/>
              <a:cxnLst/>
              <a:rect l="l" t="t" r="r" b="b"/>
              <a:pathLst>
                <a:path w="850" h="234" extrusionOk="0">
                  <a:moveTo>
                    <a:pt x="771" y="234"/>
                  </a:moveTo>
                  <a:cubicBezTo>
                    <a:pt x="14" y="234"/>
                    <a:pt x="14" y="234"/>
                    <a:pt x="14" y="234"/>
                  </a:cubicBezTo>
                  <a:cubicBezTo>
                    <a:pt x="7" y="234"/>
                    <a:pt x="0" y="227"/>
                    <a:pt x="0" y="22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82"/>
                    <a:pt x="7" y="76"/>
                    <a:pt x="14" y="76"/>
                  </a:cubicBezTo>
                  <a:cubicBezTo>
                    <a:pt x="357" y="76"/>
                    <a:pt x="357" y="76"/>
                    <a:pt x="357" y="76"/>
                  </a:cubicBezTo>
                  <a:cubicBezTo>
                    <a:pt x="391" y="38"/>
                    <a:pt x="391" y="38"/>
                    <a:pt x="391" y="38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59" y="38"/>
                    <a:pt x="459" y="38"/>
                    <a:pt x="459" y="38"/>
                  </a:cubicBezTo>
                  <a:cubicBezTo>
                    <a:pt x="493" y="76"/>
                    <a:pt x="493" y="76"/>
                    <a:pt x="493" y="76"/>
                  </a:cubicBezTo>
                  <a:cubicBezTo>
                    <a:pt x="771" y="76"/>
                    <a:pt x="771" y="76"/>
                    <a:pt x="771" y="76"/>
                  </a:cubicBezTo>
                  <a:cubicBezTo>
                    <a:pt x="815" y="76"/>
                    <a:pt x="850" y="111"/>
                    <a:pt x="850" y="155"/>
                  </a:cubicBezTo>
                  <a:cubicBezTo>
                    <a:pt x="850" y="198"/>
                    <a:pt x="815" y="234"/>
                    <a:pt x="771" y="234"/>
                  </a:cubicBezTo>
                  <a:close/>
                </a:path>
              </a:pathLst>
            </a:custGeom>
            <a:solidFill>
              <a:srgbClr val="00BD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60"/>
            <p:cNvSpPr txBox="1"/>
            <p:nvPr/>
          </p:nvSpPr>
          <p:spPr>
            <a:xfrm>
              <a:off x="8408987" y="3151187"/>
              <a:ext cx="2878137" cy="522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400"/>
                <a:buFont typeface="Montserrat"/>
                <a:buNone/>
              </a:pPr>
              <a:r>
                <a:rPr lang="en-US" sz="3400" b="0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TOMORROW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8031426-67B0-6A4A-8E54-12AE36587B01}"/>
              </a:ext>
            </a:extLst>
          </p:cNvPr>
          <p:cNvGrpSpPr/>
          <p:nvPr/>
        </p:nvGrpSpPr>
        <p:grpSpPr>
          <a:xfrm>
            <a:off x="4741068" y="868362"/>
            <a:ext cx="2703512" cy="1308100"/>
            <a:chOff x="4741068" y="868362"/>
            <a:chExt cx="2703512" cy="1308100"/>
          </a:xfrm>
        </p:grpSpPr>
        <p:sp>
          <p:nvSpPr>
            <p:cNvPr id="1709" name="Google Shape;1709;p61"/>
            <p:cNvSpPr txBox="1"/>
            <p:nvPr/>
          </p:nvSpPr>
          <p:spPr>
            <a:xfrm>
              <a:off x="4741068" y="1470025"/>
              <a:ext cx="2703512" cy="706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Open Sans"/>
                <a:buNone/>
              </a:pPr>
              <a:r>
                <a:rPr lang="ar-EG" sz="20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715" name="Google Shape;1715;p61"/>
            <p:cNvSpPr txBox="1"/>
            <p:nvPr/>
          </p:nvSpPr>
          <p:spPr>
            <a:xfrm>
              <a:off x="5364956" y="868362"/>
              <a:ext cx="1455737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900"/>
                <a:buFont typeface="Montserrat"/>
                <a:buNone/>
              </a:pPr>
              <a:r>
                <a:rPr lang="en-US" sz="3900" b="1" i="0" u="none" dirty="0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2018</a:t>
              </a:r>
              <a:endParaRPr dirty="0"/>
            </a:p>
          </p:txBody>
        </p:sp>
      </p:grpSp>
      <p:sp>
        <p:nvSpPr>
          <p:cNvPr id="1716" name="Google Shape;1716;p61"/>
          <p:cNvSpPr/>
          <p:nvPr/>
        </p:nvSpPr>
        <p:spPr>
          <a:xfrm>
            <a:off x="1858169" y="935037"/>
            <a:ext cx="992187" cy="1184275"/>
          </a:xfrm>
          <a:custGeom>
            <a:avLst/>
            <a:gdLst/>
            <a:ahLst/>
            <a:cxnLst/>
            <a:rect l="l" t="t" r="r" b="b"/>
            <a:pathLst>
              <a:path w="242" h="289" extrusionOk="0">
                <a:moveTo>
                  <a:pt x="162" y="279"/>
                </a:moveTo>
                <a:cubicBezTo>
                  <a:pt x="162" y="285"/>
                  <a:pt x="158" y="289"/>
                  <a:pt x="152" y="289"/>
                </a:cubicBezTo>
                <a:cubicBezTo>
                  <a:pt x="91" y="289"/>
                  <a:pt x="91" y="289"/>
                  <a:pt x="91" y="289"/>
                </a:cubicBezTo>
                <a:cubicBezTo>
                  <a:pt x="86" y="289"/>
                  <a:pt x="81" y="285"/>
                  <a:pt x="81" y="279"/>
                </a:cubicBezTo>
                <a:cubicBezTo>
                  <a:pt x="81" y="279"/>
                  <a:pt x="81" y="279"/>
                  <a:pt x="81" y="279"/>
                </a:cubicBezTo>
                <a:cubicBezTo>
                  <a:pt x="81" y="274"/>
                  <a:pt x="86" y="269"/>
                  <a:pt x="91" y="269"/>
                </a:cubicBezTo>
                <a:cubicBezTo>
                  <a:pt x="152" y="269"/>
                  <a:pt x="152" y="269"/>
                  <a:pt x="152" y="269"/>
                </a:cubicBezTo>
                <a:cubicBezTo>
                  <a:pt x="158" y="269"/>
                  <a:pt x="162" y="274"/>
                  <a:pt x="162" y="279"/>
                </a:cubicBezTo>
                <a:close/>
                <a:moveTo>
                  <a:pt x="162" y="253"/>
                </a:moveTo>
                <a:cubicBezTo>
                  <a:pt x="162" y="247"/>
                  <a:pt x="158" y="243"/>
                  <a:pt x="152" y="243"/>
                </a:cubicBezTo>
                <a:cubicBezTo>
                  <a:pt x="91" y="243"/>
                  <a:pt x="91" y="243"/>
                  <a:pt x="91" y="243"/>
                </a:cubicBezTo>
                <a:cubicBezTo>
                  <a:pt x="86" y="243"/>
                  <a:pt x="81" y="247"/>
                  <a:pt x="81" y="253"/>
                </a:cubicBezTo>
                <a:cubicBezTo>
                  <a:pt x="81" y="253"/>
                  <a:pt x="81" y="253"/>
                  <a:pt x="81" y="253"/>
                </a:cubicBezTo>
                <a:cubicBezTo>
                  <a:pt x="81" y="259"/>
                  <a:pt x="86" y="263"/>
                  <a:pt x="91" y="263"/>
                </a:cubicBezTo>
                <a:cubicBezTo>
                  <a:pt x="152" y="263"/>
                  <a:pt x="152" y="263"/>
                  <a:pt x="152" y="263"/>
                </a:cubicBezTo>
                <a:cubicBezTo>
                  <a:pt x="158" y="263"/>
                  <a:pt x="162" y="259"/>
                  <a:pt x="162" y="253"/>
                </a:cubicBezTo>
                <a:close/>
                <a:moveTo>
                  <a:pt x="131" y="142"/>
                </a:moveTo>
                <a:cubicBezTo>
                  <a:pt x="118" y="142"/>
                  <a:pt x="118" y="142"/>
                  <a:pt x="118" y="142"/>
                </a:cubicBezTo>
                <a:cubicBezTo>
                  <a:pt x="112" y="142"/>
                  <a:pt x="112" y="142"/>
                  <a:pt x="112" y="142"/>
                </a:cubicBezTo>
                <a:cubicBezTo>
                  <a:pt x="112" y="237"/>
                  <a:pt x="112" y="237"/>
                  <a:pt x="112" y="237"/>
                </a:cubicBezTo>
                <a:cubicBezTo>
                  <a:pt x="115" y="237"/>
                  <a:pt x="118" y="237"/>
                  <a:pt x="121" y="237"/>
                </a:cubicBezTo>
                <a:cubicBezTo>
                  <a:pt x="121" y="237"/>
                  <a:pt x="121" y="237"/>
                  <a:pt x="121" y="237"/>
                </a:cubicBezTo>
                <a:cubicBezTo>
                  <a:pt x="121" y="237"/>
                  <a:pt x="122" y="237"/>
                  <a:pt x="122" y="237"/>
                </a:cubicBezTo>
                <a:cubicBezTo>
                  <a:pt x="122" y="237"/>
                  <a:pt x="122" y="237"/>
                  <a:pt x="122" y="237"/>
                </a:cubicBezTo>
                <a:cubicBezTo>
                  <a:pt x="122" y="237"/>
                  <a:pt x="122" y="237"/>
                  <a:pt x="122" y="237"/>
                </a:cubicBezTo>
                <a:cubicBezTo>
                  <a:pt x="125" y="237"/>
                  <a:pt x="128" y="237"/>
                  <a:pt x="131" y="237"/>
                </a:cubicBezTo>
                <a:lnTo>
                  <a:pt x="131" y="142"/>
                </a:lnTo>
                <a:close/>
                <a:moveTo>
                  <a:pt x="88" y="104"/>
                </a:moveTo>
                <a:cubicBezTo>
                  <a:pt x="80" y="104"/>
                  <a:pt x="74" y="110"/>
                  <a:pt x="74" y="119"/>
                </a:cubicBezTo>
                <a:cubicBezTo>
                  <a:pt x="74" y="127"/>
                  <a:pt x="80" y="133"/>
                  <a:pt x="88" y="133"/>
                </a:cubicBezTo>
                <a:cubicBezTo>
                  <a:pt x="103" y="133"/>
                  <a:pt x="103" y="133"/>
                  <a:pt x="103" y="133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3" y="110"/>
                  <a:pt x="96" y="104"/>
                  <a:pt x="88" y="104"/>
                </a:cubicBezTo>
                <a:close/>
                <a:moveTo>
                  <a:pt x="170" y="119"/>
                </a:moveTo>
                <a:cubicBezTo>
                  <a:pt x="170" y="110"/>
                  <a:pt x="163" y="104"/>
                  <a:pt x="155" y="104"/>
                </a:cubicBezTo>
                <a:cubicBezTo>
                  <a:pt x="147" y="104"/>
                  <a:pt x="141" y="110"/>
                  <a:pt x="141" y="119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55" y="133"/>
                  <a:pt x="155" y="133"/>
                  <a:pt x="155" y="133"/>
                </a:cubicBezTo>
                <a:cubicBezTo>
                  <a:pt x="163" y="133"/>
                  <a:pt x="170" y="127"/>
                  <a:pt x="170" y="119"/>
                </a:cubicBezTo>
                <a:close/>
                <a:moveTo>
                  <a:pt x="202" y="92"/>
                </a:moveTo>
                <a:cubicBezTo>
                  <a:pt x="195" y="66"/>
                  <a:pt x="165" y="39"/>
                  <a:pt x="122" y="39"/>
                </a:cubicBezTo>
                <a:cubicBezTo>
                  <a:pt x="79" y="39"/>
                  <a:pt x="48" y="66"/>
                  <a:pt x="42" y="92"/>
                </a:cubicBezTo>
                <a:cubicBezTo>
                  <a:pt x="37" y="112"/>
                  <a:pt x="41" y="130"/>
                  <a:pt x="51" y="148"/>
                </a:cubicBezTo>
                <a:cubicBezTo>
                  <a:pt x="59" y="165"/>
                  <a:pt x="68" y="178"/>
                  <a:pt x="75" y="195"/>
                </a:cubicBezTo>
                <a:cubicBezTo>
                  <a:pt x="79" y="204"/>
                  <a:pt x="81" y="217"/>
                  <a:pt x="83" y="227"/>
                </a:cubicBezTo>
                <a:cubicBezTo>
                  <a:pt x="85" y="234"/>
                  <a:pt x="87" y="237"/>
                  <a:pt x="97" y="237"/>
                </a:cubicBezTo>
                <a:cubicBezTo>
                  <a:pt x="99" y="237"/>
                  <a:pt x="101" y="237"/>
                  <a:pt x="103" y="237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2" y="142"/>
                  <a:pt x="76" y="140"/>
                  <a:pt x="71" y="135"/>
                </a:cubicBezTo>
                <a:cubicBezTo>
                  <a:pt x="67" y="131"/>
                  <a:pt x="64" y="125"/>
                  <a:pt x="64" y="119"/>
                </a:cubicBezTo>
                <a:cubicBezTo>
                  <a:pt x="64" y="112"/>
                  <a:pt x="67" y="106"/>
                  <a:pt x="71" y="102"/>
                </a:cubicBezTo>
                <a:cubicBezTo>
                  <a:pt x="76" y="97"/>
                  <a:pt x="82" y="95"/>
                  <a:pt x="88" y="95"/>
                </a:cubicBezTo>
                <a:cubicBezTo>
                  <a:pt x="101" y="95"/>
                  <a:pt x="112" y="105"/>
                  <a:pt x="112" y="118"/>
                </a:cubicBezTo>
                <a:cubicBezTo>
                  <a:pt x="112" y="118"/>
                  <a:pt x="112" y="118"/>
                  <a:pt x="112" y="118"/>
                </a:cubicBezTo>
                <a:cubicBezTo>
                  <a:pt x="112" y="133"/>
                  <a:pt x="112" y="133"/>
                  <a:pt x="112" y="133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31" y="133"/>
                  <a:pt x="131" y="133"/>
                  <a:pt x="131" y="133"/>
                </a:cubicBezTo>
                <a:cubicBezTo>
                  <a:pt x="131" y="118"/>
                  <a:pt x="131" y="118"/>
                  <a:pt x="131" y="118"/>
                </a:cubicBezTo>
                <a:cubicBezTo>
                  <a:pt x="131" y="118"/>
                  <a:pt x="131" y="118"/>
                  <a:pt x="131" y="118"/>
                </a:cubicBezTo>
                <a:cubicBezTo>
                  <a:pt x="131" y="112"/>
                  <a:pt x="134" y="106"/>
                  <a:pt x="138" y="102"/>
                </a:cubicBezTo>
                <a:cubicBezTo>
                  <a:pt x="143" y="97"/>
                  <a:pt x="149" y="95"/>
                  <a:pt x="155" y="95"/>
                </a:cubicBezTo>
                <a:cubicBezTo>
                  <a:pt x="162" y="95"/>
                  <a:pt x="168" y="97"/>
                  <a:pt x="172" y="102"/>
                </a:cubicBezTo>
                <a:cubicBezTo>
                  <a:pt x="177" y="106"/>
                  <a:pt x="179" y="112"/>
                  <a:pt x="179" y="119"/>
                </a:cubicBezTo>
                <a:cubicBezTo>
                  <a:pt x="179" y="125"/>
                  <a:pt x="177" y="131"/>
                  <a:pt x="172" y="135"/>
                </a:cubicBezTo>
                <a:cubicBezTo>
                  <a:pt x="168" y="140"/>
                  <a:pt x="162" y="142"/>
                  <a:pt x="155" y="142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41" y="237"/>
                  <a:pt x="141" y="237"/>
                  <a:pt x="141" y="237"/>
                </a:cubicBezTo>
                <a:cubicBezTo>
                  <a:pt x="143" y="237"/>
                  <a:pt x="145" y="237"/>
                  <a:pt x="147" y="237"/>
                </a:cubicBezTo>
                <a:cubicBezTo>
                  <a:pt x="156" y="237"/>
                  <a:pt x="159" y="234"/>
                  <a:pt x="161" y="227"/>
                </a:cubicBezTo>
                <a:cubicBezTo>
                  <a:pt x="163" y="217"/>
                  <a:pt x="164" y="204"/>
                  <a:pt x="168" y="195"/>
                </a:cubicBezTo>
                <a:cubicBezTo>
                  <a:pt x="176" y="178"/>
                  <a:pt x="184" y="165"/>
                  <a:pt x="193" y="148"/>
                </a:cubicBezTo>
                <a:cubicBezTo>
                  <a:pt x="202" y="130"/>
                  <a:pt x="207" y="112"/>
                  <a:pt x="202" y="92"/>
                </a:cubicBezTo>
                <a:close/>
                <a:moveTo>
                  <a:pt x="131" y="9"/>
                </a:moveTo>
                <a:cubicBezTo>
                  <a:pt x="131" y="4"/>
                  <a:pt x="127" y="0"/>
                  <a:pt x="1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17" y="0"/>
                  <a:pt x="113" y="4"/>
                  <a:pt x="113" y="9"/>
                </a:cubicBezTo>
                <a:cubicBezTo>
                  <a:pt x="113" y="25"/>
                  <a:pt x="113" y="25"/>
                  <a:pt x="113" y="25"/>
                </a:cubicBezTo>
                <a:cubicBezTo>
                  <a:pt x="113" y="30"/>
                  <a:pt x="117" y="34"/>
                  <a:pt x="122" y="34"/>
                </a:cubicBezTo>
                <a:cubicBezTo>
                  <a:pt x="122" y="34"/>
                  <a:pt x="122" y="34"/>
                  <a:pt x="122" y="34"/>
                </a:cubicBezTo>
                <a:cubicBezTo>
                  <a:pt x="127" y="34"/>
                  <a:pt x="131" y="30"/>
                  <a:pt x="131" y="25"/>
                </a:cubicBezTo>
                <a:lnTo>
                  <a:pt x="131" y="9"/>
                </a:lnTo>
                <a:close/>
                <a:moveTo>
                  <a:pt x="179" y="23"/>
                </a:moveTo>
                <a:cubicBezTo>
                  <a:pt x="182" y="19"/>
                  <a:pt x="180" y="13"/>
                  <a:pt x="176" y="11"/>
                </a:cubicBezTo>
                <a:cubicBezTo>
                  <a:pt x="176" y="11"/>
                  <a:pt x="176" y="11"/>
                  <a:pt x="176" y="11"/>
                </a:cubicBezTo>
                <a:cubicBezTo>
                  <a:pt x="172" y="9"/>
                  <a:pt x="166" y="10"/>
                  <a:pt x="164" y="15"/>
                </a:cubicBezTo>
                <a:cubicBezTo>
                  <a:pt x="156" y="29"/>
                  <a:pt x="156" y="29"/>
                  <a:pt x="156" y="29"/>
                </a:cubicBezTo>
                <a:cubicBezTo>
                  <a:pt x="154" y="33"/>
                  <a:pt x="155" y="39"/>
                  <a:pt x="160" y="41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64" y="43"/>
                  <a:pt x="169" y="42"/>
                  <a:pt x="172" y="37"/>
                </a:cubicBezTo>
                <a:lnTo>
                  <a:pt x="179" y="23"/>
                </a:lnTo>
                <a:close/>
                <a:moveTo>
                  <a:pt x="215" y="51"/>
                </a:moveTo>
                <a:cubicBezTo>
                  <a:pt x="219" y="48"/>
                  <a:pt x="219" y="43"/>
                  <a:pt x="216" y="39"/>
                </a:cubicBezTo>
                <a:cubicBezTo>
                  <a:pt x="216" y="39"/>
                  <a:pt x="216" y="39"/>
                  <a:pt x="216" y="39"/>
                </a:cubicBezTo>
                <a:cubicBezTo>
                  <a:pt x="213" y="35"/>
                  <a:pt x="207" y="35"/>
                  <a:pt x="204" y="3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2"/>
                  <a:pt x="188" y="58"/>
                  <a:pt x="191" y="62"/>
                </a:cubicBezTo>
                <a:cubicBezTo>
                  <a:pt x="191" y="62"/>
                  <a:pt x="191" y="62"/>
                  <a:pt x="191" y="62"/>
                </a:cubicBezTo>
                <a:cubicBezTo>
                  <a:pt x="194" y="65"/>
                  <a:pt x="200" y="66"/>
                  <a:pt x="203" y="62"/>
                </a:cubicBezTo>
                <a:lnTo>
                  <a:pt x="215" y="51"/>
                </a:lnTo>
                <a:close/>
                <a:moveTo>
                  <a:pt x="234" y="95"/>
                </a:moveTo>
                <a:cubicBezTo>
                  <a:pt x="239" y="94"/>
                  <a:pt x="242" y="89"/>
                  <a:pt x="242" y="84"/>
                </a:cubicBezTo>
                <a:cubicBezTo>
                  <a:pt x="242" y="84"/>
                  <a:pt x="242" y="84"/>
                  <a:pt x="242" y="84"/>
                </a:cubicBezTo>
                <a:cubicBezTo>
                  <a:pt x="241" y="80"/>
                  <a:pt x="236" y="77"/>
                  <a:pt x="231" y="77"/>
                </a:cubicBezTo>
                <a:cubicBezTo>
                  <a:pt x="215" y="80"/>
                  <a:pt x="215" y="80"/>
                  <a:pt x="215" y="80"/>
                </a:cubicBezTo>
                <a:cubicBezTo>
                  <a:pt x="211" y="81"/>
                  <a:pt x="207" y="86"/>
                  <a:pt x="208" y="91"/>
                </a:cubicBezTo>
                <a:cubicBezTo>
                  <a:pt x="208" y="91"/>
                  <a:pt x="208" y="91"/>
                  <a:pt x="208" y="91"/>
                </a:cubicBezTo>
                <a:cubicBezTo>
                  <a:pt x="209" y="95"/>
                  <a:pt x="214" y="99"/>
                  <a:pt x="218" y="98"/>
                </a:cubicBezTo>
                <a:lnTo>
                  <a:pt x="234" y="95"/>
                </a:lnTo>
                <a:close/>
                <a:moveTo>
                  <a:pt x="231" y="142"/>
                </a:moveTo>
                <a:cubicBezTo>
                  <a:pt x="235" y="143"/>
                  <a:pt x="240" y="140"/>
                  <a:pt x="241" y="135"/>
                </a:cubicBezTo>
                <a:cubicBezTo>
                  <a:pt x="241" y="135"/>
                  <a:pt x="241" y="135"/>
                  <a:pt x="241" y="135"/>
                </a:cubicBezTo>
                <a:cubicBezTo>
                  <a:pt x="242" y="130"/>
                  <a:pt x="239" y="126"/>
                  <a:pt x="234" y="125"/>
                </a:cubicBezTo>
                <a:cubicBezTo>
                  <a:pt x="218" y="121"/>
                  <a:pt x="218" y="121"/>
                  <a:pt x="218" y="121"/>
                </a:cubicBezTo>
                <a:cubicBezTo>
                  <a:pt x="213" y="120"/>
                  <a:pt x="209" y="124"/>
                  <a:pt x="208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7" y="133"/>
                  <a:pt x="210" y="138"/>
                  <a:pt x="215" y="139"/>
                </a:cubicBezTo>
                <a:lnTo>
                  <a:pt x="231" y="142"/>
                </a:lnTo>
                <a:close/>
                <a:moveTo>
                  <a:pt x="71" y="37"/>
                </a:moveTo>
                <a:cubicBezTo>
                  <a:pt x="73" y="42"/>
                  <a:pt x="78" y="43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7" y="39"/>
                  <a:pt x="88" y="33"/>
                  <a:pt x="86" y="29"/>
                </a:cubicBezTo>
                <a:cubicBezTo>
                  <a:pt x="78" y="15"/>
                  <a:pt x="78" y="15"/>
                  <a:pt x="78" y="15"/>
                </a:cubicBezTo>
                <a:cubicBezTo>
                  <a:pt x="76" y="10"/>
                  <a:pt x="71" y="9"/>
                  <a:pt x="66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62" y="13"/>
                  <a:pt x="61" y="19"/>
                  <a:pt x="63" y="23"/>
                </a:cubicBezTo>
                <a:lnTo>
                  <a:pt x="71" y="37"/>
                </a:lnTo>
                <a:close/>
                <a:moveTo>
                  <a:pt x="39" y="62"/>
                </a:moveTo>
                <a:cubicBezTo>
                  <a:pt x="43" y="66"/>
                  <a:pt x="48" y="65"/>
                  <a:pt x="51" y="62"/>
                </a:cubicBezTo>
                <a:cubicBezTo>
                  <a:pt x="51" y="62"/>
                  <a:pt x="51" y="62"/>
                  <a:pt x="51" y="62"/>
                </a:cubicBezTo>
                <a:cubicBezTo>
                  <a:pt x="55" y="58"/>
                  <a:pt x="54" y="52"/>
                  <a:pt x="51" y="49"/>
                </a:cubicBezTo>
                <a:cubicBezTo>
                  <a:pt x="38" y="38"/>
                  <a:pt x="38" y="38"/>
                  <a:pt x="38" y="38"/>
                </a:cubicBezTo>
                <a:cubicBezTo>
                  <a:pt x="35" y="35"/>
                  <a:pt x="29" y="35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3" y="43"/>
                  <a:pt x="23" y="48"/>
                  <a:pt x="27" y="51"/>
                </a:cubicBezTo>
                <a:lnTo>
                  <a:pt x="39" y="62"/>
                </a:lnTo>
                <a:close/>
                <a:moveTo>
                  <a:pt x="24" y="98"/>
                </a:moveTo>
                <a:cubicBezTo>
                  <a:pt x="29" y="99"/>
                  <a:pt x="33" y="95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86"/>
                  <a:pt x="32" y="81"/>
                  <a:pt x="27" y="80"/>
                </a:cubicBezTo>
                <a:cubicBezTo>
                  <a:pt x="11" y="77"/>
                  <a:pt x="11" y="77"/>
                  <a:pt x="11" y="77"/>
                </a:cubicBezTo>
                <a:cubicBezTo>
                  <a:pt x="6" y="77"/>
                  <a:pt x="2" y="80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0" y="89"/>
                  <a:pt x="3" y="94"/>
                  <a:pt x="8" y="95"/>
                </a:cubicBezTo>
                <a:lnTo>
                  <a:pt x="24" y="98"/>
                </a:lnTo>
                <a:close/>
                <a:moveTo>
                  <a:pt x="28" y="139"/>
                </a:moveTo>
                <a:cubicBezTo>
                  <a:pt x="32" y="138"/>
                  <a:pt x="36" y="133"/>
                  <a:pt x="35" y="128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4" y="124"/>
                  <a:pt x="29" y="120"/>
                  <a:pt x="24" y="121"/>
                </a:cubicBezTo>
                <a:cubicBezTo>
                  <a:pt x="8" y="125"/>
                  <a:pt x="8" y="125"/>
                  <a:pt x="8" y="125"/>
                </a:cubicBezTo>
                <a:cubicBezTo>
                  <a:pt x="3" y="126"/>
                  <a:pt x="0" y="130"/>
                  <a:pt x="1" y="135"/>
                </a:cubicBezTo>
                <a:cubicBezTo>
                  <a:pt x="1" y="135"/>
                  <a:pt x="1" y="135"/>
                  <a:pt x="1" y="135"/>
                </a:cubicBezTo>
                <a:cubicBezTo>
                  <a:pt x="2" y="140"/>
                  <a:pt x="7" y="143"/>
                  <a:pt x="12" y="142"/>
                </a:cubicBezTo>
                <a:lnTo>
                  <a:pt x="28" y="139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61"/>
          <p:cNvSpPr/>
          <p:nvPr/>
        </p:nvSpPr>
        <p:spPr>
          <a:xfrm>
            <a:off x="5398293" y="5032375"/>
            <a:ext cx="1389062" cy="931862"/>
          </a:xfrm>
          <a:custGeom>
            <a:avLst/>
            <a:gdLst/>
            <a:ahLst/>
            <a:cxnLst/>
            <a:rect l="l" t="t" r="r" b="b"/>
            <a:pathLst>
              <a:path w="339" h="227" extrusionOk="0">
                <a:moveTo>
                  <a:pt x="269" y="22"/>
                </a:moveTo>
                <a:cubicBezTo>
                  <a:pt x="301" y="101"/>
                  <a:pt x="301" y="101"/>
                  <a:pt x="301" y="101"/>
                </a:cubicBezTo>
                <a:cubicBezTo>
                  <a:pt x="261" y="118"/>
                  <a:pt x="261" y="118"/>
                  <a:pt x="261" y="118"/>
                </a:cubicBezTo>
                <a:cubicBezTo>
                  <a:pt x="241" y="100"/>
                  <a:pt x="177" y="45"/>
                  <a:pt x="172" y="44"/>
                </a:cubicBezTo>
                <a:cubicBezTo>
                  <a:pt x="167" y="44"/>
                  <a:pt x="147" y="51"/>
                  <a:pt x="145" y="52"/>
                </a:cubicBezTo>
                <a:cubicBezTo>
                  <a:pt x="145" y="52"/>
                  <a:pt x="133" y="56"/>
                  <a:pt x="123" y="56"/>
                </a:cubicBezTo>
                <a:cubicBezTo>
                  <a:pt x="118" y="56"/>
                  <a:pt x="114" y="55"/>
                  <a:pt x="111" y="53"/>
                </a:cubicBezTo>
                <a:cubicBezTo>
                  <a:pt x="109" y="52"/>
                  <a:pt x="108" y="50"/>
                  <a:pt x="108" y="47"/>
                </a:cubicBezTo>
                <a:cubicBezTo>
                  <a:pt x="108" y="43"/>
                  <a:pt x="113" y="39"/>
                  <a:pt x="115" y="38"/>
                </a:cubicBezTo>
                <a:cubicBezTo>
                  <a:pt x="132" y="29"/>
                  <a:pt x="176" y="12"/>
                  <a:pt x="181" y="12"/>
                </a:cubicBezTo>
                <a:cubicBezTo>
                  <a:pt x="181" y="12"/>
                  <a:pt x="181" y="12"/>
                  <a:pt x="182" y="12"/>
                </a:cubicBezTo>
                <a:cubicBezTo>
                  <a:pt x="193" y="12"/>
                  <a:pt x="261" y="21"/>
                  <a:pt x="269" y="22"/>
                </a:cubicBezTo>
                <a:close/>
                <a:moveTo>
                  <a:pt x="297" y="0"/>
                </a:moveTo>
                <a:cubicBezTo>
                  <a:pt x="296" y="0"/>
                  <a:pt x="295" y="0"/>
                  <a:pt x="294" y="1"/>
                </a:cubicBezTo>
                <a:cubicBezTo>
                  <a:pt x="281" y="6"/>
                  <a:pt x="281" y="6"/>
                  <a:pt x="281" y="6"/>
                </a:cubicBezTo>
                <a:cubicBezTo>
                  <a:pt x="279" y="7"/>
                  <a:pt x="277" y="8"/>
                  <a:pt x="276" y="11"/>
                </a:cubicBezTo>
                <a:cubicBezTo>
                  <a:pt x="275" y="13"/>
                  <a:pt x="275" y="15"/>
                  <a:pt x="276" y="17"/>
                </a:cubicBezTo>
                <a:cubicBezTo>
                  <a:pt x="308" y="100"/>
                  <a:pt x="308" y="100"/>
                  <a:pt x="308" y="100"/>
                </a:cubicBezTo>
                <a:cubicBezTo>
                  <a:pt x="310" y="104"/>
                  <a:pt x="315" y="106"/>
                  <a:pt x="320" y="105"/>
                </a:cubicBezTo>
                <a:cubicBezTo>
                  <a:pt x="333" y="99"/>
                  <a:pt x="333" y="99"/>
                  <a:pt x="333" y="99"/>
                </a:cubicBezTo>
                <a:cubicBezTo>
                  <a:pt x="335" y="99"/>
                  <a:pt x="337" y="97"/>
                  <a:pt x="338" y="95"/>
                </a:cubicBezTo>
                <a:cubicBezTo>
                  <a:pt x="339" y="93"/>
                  <a:pt x="339" y="90"/>
                  <a:pt x="338" y="88"/>
                </a:cubicBezTo>
                <a:cubicBezTo>
                  <a:pt x="305" y="6"/>
                  <a:pt x="305" y="6"/>
                  <a:pt x="305" y="6"/>
                </a:cubicBezTo>
                <a:cubicBezTo>
                  <a:pt x="304" y="2"/>
                  <a:pt x="301" y="0"/>
                  <a:pt x="297" y="0"/>
                </a:cubicBezTo>
                <a:close/>
                <a:moveTo>
                  <a:pt x="0" y="113"/>
                </a:moveTo>
                <a:cubicBezTo>
                  <a:pt x="0" y="116"/>
                  <a:pt x="0" y="118"/>
                  <a:pt x="2" y="120"/>
                </a:cubicBezTo>
                <a:cubicBezTo>
                  <a:pt x="3" y="121"/>
                  <a:pt x="6" y="122"/>
                  <a:pt x="8" y="123"/>
                </a:cubicBezTo>
                <a:cubicBezTo>
                  <a:pt x="22" y="124"/>
                  <a:pt x="22" y="124"/>
                  <a:pt x="22" y="124"/>
                </a:cubicBezTo>
                <a:cubicBezTo>
                  <a:pt x="27" y="124"/>
                  <a:pt x="31" y="120"/>
                  <a:pt x="31" y="116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1"/>
                  <a:pt x="38" y="18"/>
                  <a:pt x="36" y="17"/>
                </a:cubicBezTo>
                <a:cubicBezTo>
                  <a:pt x="35" y="15"/>
                  <a:pt x="32" y="14"/>
                  <a:pt x="30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3"/>
                  <a:pt x="16" y="12"/>
                  <a:pt x="16" y="12"/>
                </a:cubicBezTo>
                <a:cubicBezTo>
                  <a:pt x="11" y="12"/>
                  <a:pt x="7" y="16"/>
                  <a:pt x="7" y="21"/>
                </a:cubicBezTo>
                <a:lnTo>
                  <a:pt x="0" y="113"/>
                </a:lnTo>
                <a:close/>
                <a:moveTo>
                  <a:pt x="139" y="196"/>
                </a:moveTo>
                <a:cubicBezTo>
                  <a:pt x="138" y="193"/>
                  <a:pt x="137" y="190"/>
                  <a:pt x="134" y="187"/>
                </a:cubicBezTo>
                <a:cubicBezTo>
                  <a:pt x="128" y="183"/>
                  <a:pt x="122" y="183"/>
                  <a:pt x="116" y="190"/>
                </a:cubicBezTo>
                <a:cubicBezTo>
                  <a:pt x="110" y="197"/>
                  <a:pt x="110" y="197"/>
                  <a:pt x="110" y="197"/>
                </a:cubicBezTo>
                <a:cubicBezTo>
                  <a:pt x="109" y="198"/>
                  <a:pt x="109" y="198"/>
                  <a:pt x="109" y="198"/>
                </a:cubicBezTo>
                <a:cubicBezTo>
                  <a:pt x="104" y="205"/>
                  <a:pt x="104" y="205"/>
                  <a:pt x="104" y="205"/>
                </a:cubicBezTo>
                <a:cubicBezTo>
                  <a:pt x="96" y="214"/>
                  <a:pt x="104" y="221"/>
                  <a:pt x="106" y="223"/>
                </a:cubicBezTo>
                <a:cubicBezTo>
                  <a:pt x="109" y="225"/>
                  <a:pt x="111" y="227"/>
                  <a:pt x="114" y="227"/>
                </a:cubicBezTo>
                <a:cubicBezTo>
                  <a:pt x="117" y="227"/>
                  <a:pt x="120" y="225"/>
                  <a:pt x="123" y="221"/>
                </a:cubicBezTo>
                <a:cubicBezTo>
                  <a:pt x="132" y="210"/>
                  <a:pt x="132" y="210"/>
                  <a:pt x="132" y="210"/>
                </a:cubicBezTo>
                <a:cubicBezTo>
                  <a:pt x="132" y="210"/>
                  <a:pt x="132" y="210"/>
                  <a:pt x="132" y="210"/>
                </a:cubicBezTo>
                <a:cubicBezTo>
                  <a:pt x="136" y="206"/>
                  <a:pt x="136" y="206"/>
                  <a:pt x="136" y="206"/>
                </a:cubicBezTo>
                <a:cubicBezTo>
                  <a:pt x="138" y="202"/>
                  <a:pt x="140" y="199"/>
                  <a:pt x="139" y="196"/>
                </a:cubicBezTo>
                <a:close/>
                <a:moveTo>
                  <a:pt x="73" y="190"/>
                </a:moveTo>
                <a:cubicBezTo>
                  <a:pt x="68" y="196"/>
                  <a:pt x="70" y="201"/>
                  <a:pt x="77" y="207"/>
                </a:cubicBezTo>
                <a:cubicBezTo>
                  <a:pt x="83" y="212"/>
                  <a:pt x="89" y="211"/>
                  <a:pt x="94" y="204"/>
                </a:cubicBezTo>
                <a:cubicBezTo>
                  <a:pt x="110" y="185"/>
                  <a:pt x="110" y="185"/>
                  <a:pt x="110" y="185"/>
                </a:cubicBezTo>
                <a:cubicBezTo>
                  <a:pt x="118" y="176"/>
                  <a:pt x="110" y="169"/>
                  <a:pt x="108" y="167"/>
                </a:cubicBezTo>
                <a:cubicBezTo>
                  <a:pt x="102" y="162"/>
                  <a:pt x="96" y="163"/>
                  <a:pt x="91" y="169"/>
                </a:cubicBezTo>
                <a:cubicBezTo>
                  <a:pt x="82" y="180"/>
                  <a:pt x="82" y="180"/>
                  <a:pt x="82" y="180"/>
                </a:cubicBezTo>
                <a:cubicBezTo>
                  <a:pt x="82" y="180"/>
                  <a:pt x="82" y="180"/>
                  <a:pt x="82" y="180"/>
                </a:cubicBezTo>
                <a:cubicBezTo>
                  <a:pt x="81" y="181"/>
                  <a:pt x="81" y="181"/>
                  <a:pt x="81" y="181"/>
                </a:cubicBezTo>
                <a:lnTo>
                  <a:pt x="73" y="190"/>
                </a:lnTo>
                <a:close/>
                <a:moveTo>
                  <a:pt x="50" y="167"/>
                </a:moveTo>
                <a:cubicBezTo>
                  <a:pt x="47" y="170"/>
                  <a:pt x="46" y="174"/>
                  <a:pt x="47" y="177"/>
                </a:cubicBezTo>
                <a:cubicBezTo>
                  <a:pt x="47" y="180"/>
                  <a:pt x="49" y="183"/>
                  <a:pt x="52" y="185"/>
                </a:cubicBezTo>
                <a:cubicBezTo>
                  <a:pt x="58" y="190"/>
                  <a:pt x="64" y="189"/>
                  <a:pt x="69" y="183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9" y="159"/>
                  <a:pt x="90" y="155"/>
                  <a:pt x="90" y="152"/>
                </a:cubicBezTo>
                <a:cubicBezTo>
                  <a:pt x="89" y="149"/>
                  <a:pt x="87" y="146"/>
                  <a:pt x="85" y="144"/>
                </a:cubicBezTo>
                <a:cubicBezTo>
                  <a:pt x="79" y="139"/>
                  <a:pt x="73" y="140"/>
                  <a:pt x="67" y="146"/>
                </a:cubicBezTo>
                <a:cubicBezTo>
                  <a:pt x="59" y="157"/>
                  <a:pt x="59" y="157"/>
                  <a:pt x="59" y="157"/>
                </a:cubicBezTo>
                <a:cubicBezTo>
                  <a:pt x="59" y="157"/>
                  <a:pt x="59" y="157"/>
                  <a:pt x="59" y="157"/>
                </a:cubicBezTo>
                <a:cubicBezTo>
                  <a:pt x="58" y="158"/>
                  <a:pt x="58" y="158"/>
                  <a:pt x="58" y="158"/>
                </a:cubicBezTo>
                <a:lnTo>
                  <a:pt x="50" y="167"/>
                </a:lnTo>
                <a:close/>
                <a:moveTo>
                  <a:pt x="46" y="159"/>
                </a:moveTo>
                <a:cubicBezTo>
                  <a:pt x="63" y="139"/>
                  <a:pt x="63" y="139"/>
                  <a:pt x="63" y="139"/>
                </a:cubicBezTo>
                <a:cubicBezTo>
                  <a:pt x="71" y="129"/>
                  <a:pt x="64" y="122"/>
                  <a:pt x="61" y="120"/>
                </a:cubicBezTo>
                <a:cubicBezTo>
                  <a:pt x="55" y="116"/>
                  <a:pt x="49" y="116"/>
                  <a:pt x="44" y="123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7" y="131"/>
                  <a:pt x="37" y="131"/>
                  <a:pt x="37" y="131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26" y="144"/>
                  <a:pt x="25" y="147"/>
                  <a:pt x="25" y="150"/>
                </a:cubicBezTo>
                <a:cubicBezTo>
                  <a:pt x="26" y="154"/>
                  <a:pt x="28" y="156"/>
                  <a:pt x="29" y="157"/>
                </a:cubicBezTo>
                <a:cubicBezTo>
                  <a:pt x="32" y="160"/>
                  <a:pt x="36" y="162"/>
                  <a:pt x="39" y="162"/>
                </a:cubicBezTo>
                <a:cubicBezTo>
                  <a:pt x="41" y="162"/>
                  <a:pt x="44" y="161"/>
                  <a:pt x="46" y="159"/>
                </a:cubicBezTo>
                <a:close/>
                <a:moveTo>
                  <a:pt x="256" y="141"/>
                </a:moveTo>
                <a:cubicBezTo>
                  <a:pt x="260" y="137"/>
                  <a:pt x="263" y="130"/>
                  <a:pt x="255" y="123"/>
                </a:cubicBezTo>
                <a:cubicBezTo>
                  <a:pt x="248" y="117"/>
                  <a:pt x="248" y="117"/>
                  <a:pt x="248" y="117"/>
                </a:cubicBezTo>
                <a:cubicBezTo>
                  <a:pt x="217" y="90"/>
                  <a:pt x="179" y="58"/>
                  <a:pt x="171" y="53"/>
                </a:cubicBezTo>
                <a:cubicBezTo>
                  <a:pt x="167" y="53"/>
                  <a:pt x="156" y="57"/>
                  <a:pt x="148" y="60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7" y="60"/>
                  <a:pt x="134" y="64"/>
                  <a:pt x="123" y="64"/>
                </a:cubicBezTo>
                <a:cubicBezTo>
                  <a:pt x="116" y="64"/>
                  <a:pt x="111" y="62"/>
                  <a:pt x="107" y="60"/>
                </a:cubicBezTo>
                <a:cubicBezTo>
                  <a:pt x="100" y="56"/>
                  <a:pt x="99" y="50"/>
                  <a:pt x="100" y="47"/>
                </a:cubicBezTo>
                <a:cubicBezTo>
                  <a:pt x="100" y="40"/>
                  <a:pt x="106" y="34"/>
                  <a:pt x="110" y="31"/>
                </a:cubicBezTo>
                <a:cubicBezTo>
                  <a:pt x="46" y="23"/>
                  <a:pt x="46" y="23"/>
                  <a:pt x="46" y="23"/>
                </a:cubicBezTo>
                <a:cubicBezTo>
                  <a:pt x="39" y="116"/>
                  <a:pt x="39" y="116"/>
                  <a:pt x="39" y="116"/>
                </a:cubicBezTo>
                <a:cubicBezTo>
                  <a:pt x="45" y="111"/>
                  <a:pt x="50" y="109"/>
                  <a:pt x="54" y="109"/>
                </a:cubicBezTo>
                <a:cubicBezTo>
                  <a:pt x="58" y="109"/>
                  <a:pt x="62" y="111"/>
                  <a:pt x="66" y="114"/>
                </a:cubicBezTo>
                <a:cubicBezTo>
                  <a:pt x="72" y="119"/>
                  <a:pt x="75" y="126"/>
                  <a:pt x="74" y="133"/>
                </a:cubicBezTo>
                <a:cubicBezTo>
                  <a:pt x="80" y="132"/>
                  <a:pt x="85" y="134"/>
                  <a:pt x="90" y="138"/>
                </a:cubicBezTo>
                <a:cubicBezTo>
                  <a:pt x="96" y="143"/>
                  <a:pt x="99" y="149"/>
                  <a:pt x="98" y="156"/>
                </a:cubicBezTo>
                <a:cubicBezTo>
                  <a:pt x="103" y="155"/>
                  <a:pt x="108" y="157"/>
                  <a:pt x="113" y="161"/>
                </a:cubicBezTo>
                <a:cubicBezTo>
                  <a:pt x="118" y="165"/>
                  <a:pt x="121" y="171"/>
                  <a:pt x="121" y="177"/>
                </a:cubicBezTo>
                <a:cubicBezTo>
                  <a:pt x="127" y="175"/>
                  <a:pt x="133" y="177"/>
                  <a:pt x="139" y="181"/>
                </a:cubicBezTo>
                <a:cubicBezTo>
                  <a:pt x="146" y="187"/>
                  <a:pt x="149" y="196"/>
                  <a:pt x="146" y="204"/>
                </a:cubicBezTo>
                <a:cubicBezTo>
                  <a:pt x="151" y="208"/>
                  <a:pt x="151" y="208"/>
                  <a:pt x="151" y="208"/>
                </a:cubicBezTo>
                <a:cubicBezTo>
                  <a:pt x="152" y="209"/>
                  <a:pt x="152" y="209"/>
                  <a:pt x="153" y="209"/>
                </a:cubicBezTo>
                <a:cubicBezTo>
                  <a:pt x="153" y="209"/>
                  <a:pt x="153" y="209"/>
                  <a:pt x="153" y="209"/>
                </a:cubicBezTo>
                <a:cubicBezTo>
                  <a:pt x="155" y="211"/>
                  <a:pt x="157" y="212"/>
                  <a:pt x="160" y="212"/>
                </a:cubicBezTo>
                <a:cubicBezTo>
                  <a:pt x="164" y="212"/>
                  <a:pt x="167" y="209"/>
                  <a:pt x="168" y="207"/>
                </a:cubicBezTo>
                <a:cubicBezTo>
                  <a:pt x="172" y="202"/>
                  <a:pt x="175" y="198"/>
                  <a:pt x="170" y="193"/>
                </a:cubicBezTo>
                <a:cubicBezTo>
                  <a:pt x="169" y="193"/>
                  <a:pt x="169" y="193"/>
                  <a:pt x="169" y="193"/>
                </a:cubicBezTo>
                <a:cubicBezTo>
                  <a:pt x="141" y="169"/>
                  <a:pt x="141" y="169"/>
                  <a:pt x="141" y="169"/>
                </a:cubicBezTo>
                <a:cubicBezTo>
                  <a:pt x="140" y="168"/>
                  <a:pt x="139" y="167"/>
                  <a:pt x="139" y="166"/>
                </a:cubicBezTo>
                <a:cubicBezTo>
                  <a:pt x="139" y="164"/>
                  <a:pt x="139" y="163"/>
                  <a:pt x="140" y="162"/>
                </a:cubicBezTo>
                <a:cubicBezTo>
                  <a:pt x="142" y="160"/>
                  <a:pt x="145" y="160"/>
                  <a:pt x="147" y="162"/>
                </a:cubicBezTo>
                <a:cubicBezTo>
                  <a:pt x="184" y="194"/>
                  <a:pt x="184" y="194"/>
                  <a:pt x="184" y="194"/>
                </a:cubicBezTo>
                <a:cubicBezTo>
                  <a:pt x="186" y="195"/>
                  <a:pt x="188" y="195"/>
                  <a:pt x="190" y="195"/>
                </a:cubicBezTo>
                <a:cubicBezTo>
                  <a:pt x="194" y="195"/>
                  <a:pt x="198" y="193"/>
                  <a:pt x="201" y="190"/>
                </a:cubicBezTo>
                <a:cubicBezTo>
                  <a:pt x="203" y="187"/>
                  <a:pt x="204" y="184"/>
                  <a:pt x="204" y="181"/>
                </a:cubicBezTo>
                <a:cubicBezTo>
                  <a:pt x="203" y="178"/>
                  <a:pt x="202" y="175"/>
                  <a:pt x="198" y="172"/>
                </a:cubicBezTo>
                <a:cubicBezTo>
                  <a:pt x="194" y="168"/>
                  <a:pt x="194" y="168"/>
                  <a:pt x="194" y="168"/>
                </a:cubicBezTo>
                <a:cubicBezTo>
                  <a:pt x="194" y="168"/>
                  <a:pt x="194" y="168"/>
                  <a:pt x="194" y="168"/>
                </a:cubicBezTo>
                <a:cubicBezTo>
                  <a:pt x="173" y="151"/>
                  <a:pt x="173" y="151"/>
                  <a:pt x="173" y="151"/>
                </a:cubicBezTo>
                <a:cubicBezTo>
                  <a:pt x="172" y="150"/>
                  <a:pt x="171" y="149"/>
                  <a:pt x="171" y="148"/>
                </a:cubicBezTo>
                <a:cubicBezTo>
                  <a:pt x="171" y="147"/>
                  <a:pt x="172" y="146"/>
                  <a:pt x="172" y="145"/>
                </a:cubicBezTo>
                <a:cubicBezTo>
                  <a:pt x="174" y="143"/>
                  <a:pt x="177" y="143"/>
                  <a:pt x="179" y="144"/>
                </a:cubicBezTo>
                <a:cubicBezTo>
                  <a:pt x="213" y="172"/>
                  <a:pt x="213" y="172"/>
                  <a:pt x="213" y="172"/>
                </a:cubicBezTo>
                <a:cubicBezTo>
                  <a:pt x="216" y="174"/>
                  <a:pt x="218" y="175"/>
                  <a:pt x="221" y="175"/>
                </a:cubicBezTo>
                <a:cubicBezTo>
                  <a:pt x="225" y="175"/>
                  <a:pt x="229" y="173"/>
                  <a:pt x="232" y="169"/>
                </a:cubicBezTo>
                <a:cubicBezTo>
                  <a:pt x="235" y="166"/>
                  <a:pt x="236" y="163"/>
                  <a:pt x="236" y="160"/>
                </a:cubicBezTo>
                <a:cubicBezTo>
                  <a:pt x="236" y="156"/>
                  <a:pt x="234" y="153"/>
                  <a:pt x="230" y="151"/>
                </a:cubicBezTo>
                <a:cubicBezTo>
                  <a:pt x="220" y="142"/>
                  <a:pt x="220" y="142"/>
                  <a:pt x="220" y="142"/>
                </a:cubicBezTo>
                <a:cubicBezTo>
                  <a:pt x="220" y="142"/>
                  <a:pt x="220" y="142"/>
                  <a:pt x="220" y="142"/>
                </a:cubicBezTo>
                <a:cubicBezTo>
                  <a:pt x="202" y="128"/>
                  <a:pt x="202" y="128"/>
                  <a:pt x="202" y="128"/>
                </a:cubicBezTo>
                <a:cubicBezTo>
                  <a:pt x="201" y="126"/>
                  <a:pt x="200" y="123"/>
                  <a:pt x="202" y="121"/>
                </a:cubicBezTo>
                <a:cubicBezTo>
                  <a:pt x="203" y="120"/>
                  <a:pt x="206" y="119"/>
                  <a:pt x="208" y="121"/>
                </a:cubicBezTo>
                <a:cubicBezTo>
                  <a:pt x="237" y="144"/>
                  <a:pt x="237" y="144"/>
                  <a:pt x="237" y="144"/>
                </a:cubicBezTo>
                <a:cubicBezTo>
                  <a:pt x="244" y="149"/>
                  <a:pt x="251" y="148"/>
                  <a:pt x="256" y="14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p61"/>
          <p:cNvSpPr/>
          <p:nvPr/>
        </p:nvSpPr>
        <p:spPr>
          <a:xfrm>
            <a:off x="9241631" y="1106487"/>
            <a:ext cx="1196975" cy="1004887"/>
          </a:xfrm>
          <a:custGeom>
            <a:avLst/>
            <a:gdLst/>
            <a:ahLst/>
            <a:cxnLst/>
            <a:rect l="l" t="t" r="r" b="b"/>
            <a:pathLst>
              <a:path w="292" h="245" extrusionOk="0">
                <a:moveTo>
                  <a:pt x="39" y="200"/>
                </a:moveTo>
                <a:cubicBezTo>
                  <a:pt x="39" y="133"/>
                  <a:pt x="39" y="133"/>
                  <a:pt x="39" y="133"/>
                </a:cubicBezTo>
                <a:cubicBezTo>
                  <a:pt x="39" y="128"/>
                  <a:pt x="43" y="124"/>
                  <a:pt x="49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70" y="124"/>
                  <a:pt x="74" y="128"/>
                  <a:pt x="74" y="133"/>
                </a:cubicBezTo>
                <a:cubicBezTo>
                  <a:pt x="74" y="200"/>
                  <a:pt x="74" y="200"/>
                  <a:pt x="74" y="200"/>
                </a:cubicBezTo>
                <a:cubicBezTo>
                  <a:pt x="74" y="205"/>
                  <a:pt x="70" y="209"/>
                  <a:pt x="65" y="209"/>
                </a:cubicBezTo>
                <a:cubicBezTo>
                  <a:pt x="49" y="209"/>
                  <a:pt x="49" y="209"/>
                  <a:pt x="49" y="209"/>
                </a:cubicBezTo>
                <a:cubicBezTo>
                  <a:pt x="43" y="209"/>
                  <a:pt x="39" y="205"/>
                  <a:pt x="39" y="200"/>
                </a:cubicBezTo>
                <a:close/>
                <a:moveTo>
                  <a:pt x="107" y="100"/>
                </a:moveTo>
                <a:cubicBezTo>
                  <a:pt x="102" y="100"/>
                  <a:pt x="98" y="105"/>
                  <a:pt x="98" y="110"/>
                </a:cubicBezTo>
                <a:cubicBezTo>
                  <a:pt x="98" y="200"/>
                  <a:pt x="98" y="200"/>
                  <a:pt x="98" y="200"/>
                </a:cubicBezTo>
                <a:cubicBezTo>
                  <a:pt x="98" y="205"/>
                  <a:pt x="102" y="209"/>
                  <a:pt x="107" y="209"/>
                </a:cubicBezTo>
                <a:cubicBezTo>
                  <a:pt x="123" y="209"/>
                  <a:pt x="123" y="209"/>
                  <a:pt x="123" y="209"/>
                </a:cubicBezTo>
                <a:cubicBezTo>
                  <a:pt x="129" y="209"/>
                  <a:pt x="133" y="205"/>
                  <a:pt x="133" y="200"/>
                </a:cubicBezTo>
                <a:cubicBezTo>
                  <a:pt x="133" y="110"/>
                  <a:pt x="133" y="110"/>
                  <a:pt x="133" y="110"/>
                </a:cubicBezTo>
                <a:cubicBezTo>
                  <a:pt x="133" y="105"/>
                  <a:pt x="129" y="100"/>
                  <a:pt x="123" y="100"/>
                </a:cubicBezTo>
                <a:lnTo>
                  <a:pt x="107" y="100"/>
                </a:lnTo>
                <a:close/>
                <a:moveTo>
                  <a:pt x="166" y="80"/>
                </a:moveTo>
                <a:cubicBezTo>
                  <a:pt x="160" y="80"/>
                  <a:pt x="156" y="85"/>
                  <a:pt x="156" y="90"/>
                </a:cubicBezTo>
                <a:cubicBezTo>
                  <a:pt x="156" y="200"/>
                  <a:pt x="156" y="200"/>
                  <a:pt x="156" y="200"/>
                </a:cubicBezTo>
                <a:cubicBezTo>
                  <a:pt x="156" y="205"/>
                  <a:pt x="160" y="209"/>
                  <a:pt x="166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7" y="209"/>
                  <a:pt x="191" y="205"/>
                  <a:pt x="191" y="200"/>
                </a:cubicBezTo>
                <a:cubicBezTo>
                  <a:pt x="191" y="90"/>
                  <a:pt x="191" y="90"/>
                  <a:pt x="191" y="90"/>
                </a:cubicBezTo>
                <a:cubicBezTo>
                  <a:pt x="191" y="85"/>
                  <a:pt x="187" y="80"/>
                  <a:pt x="182" y="80"/>
                </a:cubicBezTo>
                <a:lnTo>
                  <a:pt x="166" y="80"/>
                </a:lnTo>
                <a:close/>
                <a:moveTo>
                  <a:pt x="224" y="60"/>
                </a:moveTo>
                <a:cubicBezTo>
                  <a:pt x="219" y="60"/>
                  <a:pt x="215" y="64"/>
                  <a:pt x="215" y="69"/>
                </a:cubicBezTo>
                <a:cubicBezTo>
                  <a:pt x="215" y="200"/>
                  <a:pt x="215" y="200"/>
                  <a:pt x="215" y="200"/>
                </a:cubicBezTo>
                <a:cubicBezTo>
                  <a:pt x="215" y="205"/>
                  <a:pt x="219" y="209"/>
                  <a:pt x="224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6" y="209"/>
                  <a:pt x="250" y="205"/>
                  <a:pt x="250" y="200"/>
                </a:cubicBezTo>
                <a:cubicBezTo>
                  <a:pt x="250" y="69"/>
                  <a:pt x="250" y="69"/>
                  <a:pt x="250" y="69"/>
                </a:cubicBezTo>
                <a:cubicBezTo>
                  <a:pt x="250" y="64"/>
                  <a:pt x="246" y="60"/>
                  <a:pt x="240" y="60"/>
                </a:cubicBezTo>
                <a:lnTo>
                  <a:pt x="224" y="60"/>
                </a:lnTo>
                <a:close/>
                <a:moveTo>
                  <a:pt x="43" y="98"/>
                </a:moveTo>
                <a:cubicBezTo>
                  <a:pt x="106" y="87"/>
                  <a:pt x="165" y="64"/>
                  <a:pt x="217" y="33"/>
                </a:cubicBezTo>
                <a:cubicBezTo>
                  <a:pt x="222" y="42"/>
                  <a:pt x="222" y="42"/>
                  <a:pt x="222" y="42"/>
                </a:cubicBezTo>
                <a:cubicBezTo>
                  <a:pt x="241" y="13"/>
                  <a:pt x="241" y="13"/>
                  <a:pt x="241" y="13"/>
                </a:cubicBezTo>
                <a:cubicBezTo>
                  <a:pt x="206" y="11"/>
                  <a:pt x="206" y="11"/>
                  <a:pt x="206" y="11"/>
                </a:cubicBezTo>
                <a:cubicBezTo>
                  <a:pt x="211" y="21"/>
                  <a:pt x="211" y="21"/>
                  <a:pt x="211" y="21"/>
                </a:cubicBezTo>
                <a:cubicBezTo>
                  <a:pt x="160" y="52"/>
                  <a:pt x="102" y="74"/>
                  <a:pt x="41" y="85"/>
                </a:cubicBezTo>
                <a:lnTo>
                  <a:pt x="43" y="98"/>
                </a:lnTo>
                <a:close/>
                <a:moveTo>
                  <a:pt x="292" y="228"/>
                </a:moveTo>
                <a:cubicBezTo>
                  <a:pt x="263" y="211"/>
                  <a:pt x="263" y="211"/>
                  <a:pt x="263" y="211"/>
                </a:cubicBezTo>
                <a:cubicBezTo>
                  <a:pt x="263" y="221"/>
                  <a:pt x="263" y="221"/>
                  <a:pt x="263" y="221"/>
                </a:cubicBezTo>
                <a:cubicBezTo>
                  <a:pt x="24" y="221"/>
                  <a:pt x="24" y="221"/>
                  <a:pt x="24" y="221"/>
                </a:cubicBezTo>
                <a:cubicBezTo>
                  <a:pt x="24" y="30"/>
                  <a:pt x="24" y="30"/>
                  <a:pt x="2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30"/>
                  <a:pt x="0" y="30"/>
                  <a:pt x="0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221"/>
                  <a:pt x="11" y="221"/>
                  <a:pt x="11" y="221"/>
                </a:cubicBezTo>
                <a:cubicBezTo>
                  <a:pt x="11" y="228"/>
                  <a:pt x="11" y="228"/>
                  <a:pt x="11" y="228"/>
                </a:cubicBezTo>
                <a:cubicBezTo>
                  <a:pt x="11" y="234"/>
                  <a:pt x="11" y="234"/>
                  <a:pt x="11" y="234"/>
                </a:cubicBezTo>
                <a:cubicBezTo>
                  <a:pt x="263" y="234"/>
                  <a:pt x="263" y="234"/>
                  <a:pt x="263" y="234"/>
                </a:cubicBezTo>
                <a:cubicBezTo>
                  <a:pt x="263" y="245"/>
                  <a:pt x="263" y="245"/>
                  <a:pt x="263" y="245"/>
                </a:cubicBezTo>
                <a:lnTo>
                  <a:pt x="292" y="228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2084578-8B6D-5747-B98B-46FEC813E023}"/>
              </a:ext>
            </a:extLst>
          </p:cNvPr>
          <p:cNvGrpSpPr/>
          <p:nvPr/>
        </p:nvGrpSpPr>
        <p:grpSpPr>
          <a:xfrm>
            <a:off x="1001712" y="4511675"/>
            <a:ext cx="2705100" cy="1339849"/>
            <a:chOff x="1001712" y="4511675"/>
            <a:chExt cx="2705100" cy="1339849"/>
          </a:xfrm>
        </p:grpSpPr>
        <p:sp>
          <p:nvSpPr>
            <p:cNvPr id="1713" name="Google Shape;1713;p61"/>
            <p:cNvSpPr txBox="1"/>
            <p:nvPr/>
          </p:nvSpPr>
          <p:spPr>
            <a:xfrm>
              <a:off x="1614487" y="4511675"/>
              <a:ext cx="147955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900"/>
                <a:buFont typeface="Montserrat"/>
                <a:buNone/>
              </a:pPr>
              <a:r>
                <a:rPr lang="en-US" sz="3900" b="1" i="0" u="none" dirty="0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2010</a:t>
              </a:r>
              <a:endParaRPr dirty="0"/>
            </a:p>
          </p:txBody>
        </p:sp>
        <p:sp>
          <p:nvSpPr>
            <p:cNvPr id="1719" name="Google Shape;1719;p61"/>
            <p:cNvSpPr txBox="1"/>
            <p:nvPr/>
          </p:nvSpPr>
          <p:spPr>
            <a:xfrm>
              <a:off x="1001712" y="5145087"/>
              <a:ext cx="2705100" cy="706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Open Sans"/>
                <a:buNone/>
              </a:pPr>
              <a:r>
                <a:rPr lang="ar-EG" sz="20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1DD1767-FA30-454E-AD92-27630828F53E}"/>
              </a:ext>
            </a:extLst>
          </p:cNvPr>
          <p:cNvGrpSpPr/>
          <p:nvPr/>
        </p:nvGrpSpPr>
        <p:grpSpPr>
          <a:xfrm>
            <a:off x="8488362" y="4511675"/>
            <a:ext cx="2703512" cy="1339849"/>
            <a:chOff x="8488362" y="4511675"/>
            <a:chExt cx="2703512" cy="1339849"/>
          </a:xfrm>
        </p:grpSpPr>
        <p:sp>
          <p:nvSpPr>
            <p:cNvPr id="1714" name="Google Shape;1714;p61"/>
            <p:cNvSpPr txBox="1"/>
            <p:nvPr/>
          </p:nvSpPr>
          <p:spPr>
            <a:xfrm>
              <a:off x="9073356" y="4511675"/>
              <a:ext cx="1533525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900"/>
                <a:buFont typeface="Montserrat"/>
                <a:buNone/>
              </a:pPr>
              <a:r>
                <a:rPr lang="en-US" sz="3900" b="1" i="0" u="none" dirty="0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2025</a:t>
              </a:r>
              <a:endParaRPr dirty="0"/>
            </a:p>
          </p:txBody>
        </p:sp>
        <p:sp>
          <p:nvSpPr>
            <p:cNvPr id="1720" name="Google Shape;1720;p61"/>
            <p:cNvSpPr txBox="1"/>
            <p:nvPr/>
          </p:nvSpPr>
          <p:spPr>
            <a:xfrm>
              <a:off x="8488362" y="5145087"/>
              <a:ext cx="2703512" cy="706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Open Sans"/>
                <a:buNone/>
              </a:pPr>
              <a:r>
                <a:rPr lang="ar-EG" sz="20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B24F5B1-D4EB-6D4B-BF8B-0E15CD036301}"/>
              </a:ext>
            </a:extLst>
          </p:cNvPr>
          <p:cNvGrpSpPr/>
          <p:nvPr/>
        </p:nvGrpSpPr>
        <p:grpSpPr>
          <a:xfrm>
            <a:off x="558800" y="2759075"/>
            <a:ext cx="3590925" cy="989012"/>
            <a:chOff x="558800" y="2759075"/>
            <a:chExt cx="3590925" cy="989012"/>
          </a:xfrm>
        </p:grpSpPr>
        <p:sp>
          <p:nvSpPr>
            <p:cNvPr id="1710" name="Google Shape;1710;p61"/>
            <p:cNvSpPr/>
            <p:nvPr/>
          </p:nvSpPr>
          <p:spPr>
            <a:xfrm>
              <a:off x="558800" y="2759075"/>
              <a:ext cx="3590925" cy="989012"/>
            </a:xfrm>
            <a:custGeom>
              <a:avLst/>
              <a:gdLst/>
              <a:ahLst/>
              <a:cxnLst/>
              <a:rect l="l" t="t" r="r" b="b"/>
              <a:pathLst>
                <a:path w="876" h="241" extrusionOk="0">
                  <a:moveTo>
                    <a:pt x="862" y="78"/>
                  </a:moveTo>
                  <a:cubicBezTo>
                    <a:pt x="508" y="78"/>
                    <a:pt x="508" y="78"/>
                    <a:pt x="508" y="78"/>
                  </a:cubicBezTo>
                  <a:cubicBezTo>
                    <a:pt x="473" y="39"/>
                    <a:pt x="473" y="39"/>
                    <a:pt x="473" y="39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03" y="39"/>
                    <a:pt x="403" y="39"/>
                    <a:pt x="403" y="39"/>
                  </a:cubicBezTo>
                  <a:cubicBezTo>
                    <a:pt x="368" y="78"/>
                    <a:pt x="368" y="78"/>
                    <a:pt x="368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36" y="78"/>
                    <a:pt x="0" y="115"/>
                    <a:pt x="0" y="160"/>
                  </a:cubicBezTo>
                  <a:cubicBezTo>
                    <a:pt x="0" y="205"/>
                    <a:pt x="36" y="241"/>
                    <a:pt x="81" y="241"/>
                  </a:cubicBezTo>
                  <a:cubicBezTo>
                    <a:pt x="862" y="241"/>
                    <a:pt x="862" y="241"/>
                    <a:pt x="862" y="241"/>
                  </a:cubicBezTo>
                  <a:cubicBezTo>
                    <a:pt x="870" y="241"/>
                    <a:pt x="876" y="235"/>
                    <a:pt x="876" y="227"/>
                  </a:cubicBezTo>
                  <a:cubicBezTo>
                    <a:pt x="876" y="93"/>
                    <a:pt x="876" y="93"/>
                    <a:pt x="876" y="93"/>
                  </a:cubicBezTo>
                  <a:cubicBezTo>
                    <a:pt x="876" y="85"/>
                    <a:pt x="870" y="78"/>
                    <a:pt x="862" y="78"/>
                  </a:cubicBez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61"/>
            <p:cNvSpPr txBox="1"/>
            <p:nvPr/>
          </p:nvSpPr>
          <p:spPr>
            <a:xfrm>
              <a:off x="801380" y="3160712"/>
              <a:ext cx="3105764" cy="522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400"/>
                <a:buFont typeface="Montserrat"/>
                <a:buNone/>
              </a:pPr>
              <a:r>
                <a:rPr lang="en-US" sz="3400" b="1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YESTERDAY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6D02E3D-74E7-8940-8840-4F5BBDDA774A}"/>
              </a:ext>
            </a:extLst>
          </p:cNvPr>
          <p:cNvGrpSpPr/>
          <p:nvPr/>
        </p:nvGrpSpPr>
        <p:grpSpPr>
          <a:xfrm>
            <a:off x="4297362" y="3079750"/>
            <a:ext cx="3590925" cy="992187"/>
            <a:chOff x="4297362" y="3079750"/>
            <a:chExt cx="3590925" cy="992187"/>
          </a:xfrm>
        </p:grpSpPr>
        <p:sp>
          <p:nvSpPr>
            <p:cNvPr id="1712" name="Google Shape;1712;p61"/>
            <p:cNvSpPr/>
            <p:nvPr/>
          </p:nvSpPr>
          <p:spPr>
            <a:xfrm>
              <a:off x="4297362" y="3079750"/>
              <a:ext cx="3590925" cy="992187"/>
            </a:xfrm>
            <a:custGeom>
              <a:avLst/>
              <a:gdLst/>
              <a:ahLst/>
              <a:cxnLst/>
              <a:rect l="l" t="t" r="r" b="b"/>
              <a:pathLst>
                <a:path w="876" h="242" extrusionOk="0">
                  <a:moveTo>
                    <a:pt x="862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7"/>
                    <a:pt x="6" y="163"/>
                    <a:pt x="14" y="163"/>
                  </a:cubicBezTo>
                  <a:cubicBezTo>
                    <a:pt x="368" y="163"/>
                    <a:pt x="368" y="163"/>
                    <a:pt x="368" y="163"/>
                  </a:cubicBezTo>
                  <a:cubicBezTo>
                    <a:pt x="403" y="202"/>
                    <a:pt x="403" y="202"/>
                    <a:pt x="403" y="202"/>
                  </a:cubicBezTo>
                  <a:cubicBezTo>
                    <a:pt x="438" y="242"/>
                    <a:pt x="438" y="242"/>
                    <a:pt x="438" y="242"/>
                  </a:cubicBezTo>
                  <a:cubicBezTo>
                    <a:pt x="473" y="202"/>
                    <a:pt x="473" y="202"/>
                    <a:pt x="473" y="202"/>
                  </a:cubicBezTo>
                  <a:cubicBezTo>
                    <a:pt x="508" y="163"/>
                    <a:pt x="508" y="163"/>
                    <a:pt x="508" y="163"/>
                  </a:cubicBezTo>
                  <a:cubicBezTo>
                    <a:pt x="862" y="163"/>
                    <a:pt x="862" y="163"/>
                    <a:pt x="862" y="163"/>
                  </a:cubicBezTo>
                  <a:cubicBezTo>
                    <a:pt x="870" y="163"/>
                    <a:pt x="876" y="157"/>
                    <a:pt x="876" y="149"/>
                  </a:cubicBezTo>
                  <a:cubicBezTo>
                    <a:pt x="876" y="15"/>
                    <a:pt x="876" y="15"/>
                    <a:pt x="876" y="15"/>
                  </a:cubicBezTo>
                  <a:cubicBezTo>
                    <a:pt x="876" y="7"/>
                    <a:pt x="870" y="0"/>
                    <a:pt x="862" y="0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61"/>
            <p:cNvSpPr txBox="1"/>
            <p:nvPr/>
          </p:nvSpPr>
          <p:spPr>
            <a:xfrm>
              <a:off x="5174403" y="3160712"/>
              <a:ext cx="1836842" cy="522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400"/>
                <a:buFont typeface="Montserrat"/>
                <a:buNone/>
              </a:pPr>
              <a:r>
                <a:rPr lang="en-US" sz="3400" b="1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TODAY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B3B65CB-7CA2-7A47-BCDE-11C6A3429AD7}"/>
              </a:ext>
            </a:extLst>
          </p:cNvPr>
          <p:cNvGrpSpPr/>
          <p:nvPr/>
        </p:nvGrpSpPr>
        <p:grpSpPr>
          <a:xfrm>
            <a:off x="8043862" y="2759075"/>
            <a:ext cx="3592512" cy="993775"/>
            <a:chOff x="8043862" y="2759075"/>
            <a:chExt cx="3592512" cy="993775"/>
          </a:xfrm>
        </p:grpSpPr>
        <p:sp>
          <p:nvSpPr>
            <p:cNvPr id="1711" name="Google Shape;1711;p61"/>
            <p:cNvSpPr/>
            <p:nvPr/>
          </p:nvSpPr>
          <p:spPr>
            <a:xfrm>
              <a:off x="8043862" y="2759075"/>
              <a:ext cx="3592512" cy="993775"/>
            </a:xfrm>
            <a:custGeom>
              <a:avLst/>
              <a:gdLst/>
              <a:ahLst/>
              <a:cxnLst/>
              <a:rect l="l" t="t" r="r" b="b"/>
              <a:pathLst>
                <a:path w="876" h="242" extrusionOk="0">
                  <a:moveTo>
                    <a:pt x="795" y="242"/>
                  </a:moveTo>
                  <a:cubicBezTo>
                    <a:pt x="14" y="242"/>
                    <a:pt x="14" y="242"/>
                    <a:pt x="14" y="242"/>
                  </a:cubicBezTo>
                  <a:cubicBezTo>
                    <a:pt x="6" y="242"/>
                    <a:pt x="0" y="235"/>
                    <a:pt x="0" y="22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5"/>
                    <a:pt x="6" y="79"/>
                    <a:pt x="14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403" y="40"/>
                    <a:pt x="403" y="40"/>
                    <a:pt x="403" y="4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508" y="79"/>
                    <a:pt x="508" y="79"/>
                    <a:pt x="508" y="79"/>
                  </a:cubicBezTo>
                  <a:cubicBezTo>
                    <a:pt x="795" y="79"/>
                    <a:pt x="795" y="79"/>
                    <a:pt x="795" y="79"/>
                  </a:cubicBezTo>
                  <a:cubicBezTo>
                    <a:pt x="840" y="79"/>
                    <a:pt x="876" y="115"/>
                    <a:pt x="876" y="160"/>
                  </a:cubicBezTo>
                  <a:cubicBezTo>
                    <a:pt x="876" y="205"/>
                    <a:pt x="840" y="242"/>
                    <a:pt x="795" y="242"/>
                  </a:cubicBez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61"/>
            <p:cNvSpPr txBox="1"/>
            <p:nvPr/>
          </p:nvSpPr>
          <p:spPr>
            <a:xfrm>
              <a:off x="8163530" y="3160712"/>
              <a:ext cx="3353176" cy="522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400"/>
                <a:buFont typeface="Montserrat"/>
                <a:buNone/>
              </a:pPr>
              <a:r>
                <a:rPr lang="en-US" sz="3400" b="1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TOMORROW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94628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7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17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7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7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17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17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16" grpId="0" animBg="1"/>
          <p:bldP spid="1717" grpId="0" animBg="1"/>
          <p:bldP spid="17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7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7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7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16" grpId="0" animBg="1"/>
          <p:bldP spid="1717" grpId="0" animBg="1"/>
          <p:bldP spid="1718" grpId="0" animBg="1"/>
        </p:bldLst>
      </p:timing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62"/>
          <p:cNvSpPr/>
          <p:nvPr/>
        </p:nvSpPr>
        <p:spPr>
          <a:xfrm>
            <a:off x="4737100" y="3282950"/>
            <a:ext cx="1363662" cy="301625"/>
          </a:xfrm>
          <a:custGeom>
            <a:avLst/>
            <a:gdLst/>
            <a:ahLst/>
            <a:cxnLst/>
            <a:rect l="l" t="t" r="r" b="b"/>
            <a:pathLst>
              <a:path w="303" h="67" extrusionOk="0">
                <a:moveTo>
                  <a:pt x="303" y="33"/>
                </a:moveTo>
                <a:cubicBezTo>
                  <a:pt x="303" y="20"/>
                  <a:pt x="297" y="8"/>
                  <a:pt x="288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9"/>
                  <a:pt x="10" y="21"/>
                  <a:pt x="10" y="33"/>
                </a:cubicBezTo>
                <a:cubicBezTo>
                  <a:pt x="10" y="46"/>
                  <a:pt x="6" y="57"/>
                  <a:pt x="0" y="67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297" y="59"/>
                  <a:pt x="303" y="47"/>
                  <a:pt x="303" y="33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0" name="Google Shape;1730;p62"/>
          <p:cNvSpPr/>
          <p:nvPr/>
        </p:nvSpPr>
        <p:spPr>
          <a:xfrm>
            <a:off x="6132512" y="3282950"/>
            <a:ext cx="1366837" cy="301625"/>
          </a:xfrm>
          <a:custGeom>
            <a:avLst/>
            <a:gdLst/>
            <a:ahLst/>
            <a:cxnLst/>
            <a:rect l="l" t="t" r="r" b="b"/>
            <a:pathLst>
              <a:path w="304" h="67" extrusionOk="0">
                <a:moveTo>
                  <a:pt x="304" y="33"/>
                </a:moveTo>
                <a:cubicBezTo>
                  <a:pt x="304" y="20"/>
                  <a:pt x="298" y="8"/>
                  <a:pt x="288" y="0"/>
                </a:cubicBezTo>
                <a:cubicBezTo>
                  <a:pt x="0" y="0"/>
                  <a:pt x="0" y="0"/>
                  <a:pt x="0" y="0"/>
                </a:cubicBezTo>
                <a:cubicBezTo>
                  <a:pt x="7" y="9"/>
                  <a:pt x="10" y="21"/>
                  <a:pt x="10" y="33"/>
                </a:cubicBezTo>
                <a:cubicBezTo>
                  <a:pt x="10" y="46"/>
                  <a:pt x="7" y="57"/>
                  <a:pt x="0" y="67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298" y="59"/>
                  <a:pt x="304" y="47"/>
                  <a:pt x="304" y="33"/>
                </a:cubicBezTo>
                <a:close/>
              </a:path>
            </a:pathLst>
          </a:custGeom>
          <a:solidFill>
            <a:srgbClr val="FFCC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1" name="Google Shape;1731;p62"/>
          <p:cNvSpPr/>
          <p:nvPr/>
        </p:nvSpPr>
        <p:spPr>
          <a:xfrm>
            <a:off x="3343275" y="3282950"/>
            <a:ext cx="1362075" cy="301625"/>
          </a:xfrm>
          <a:custGeom>
            <a:avLst/>
            <a:gdLst/>
            <a:ahLst/>
            <a:cxnLst/>
            <a:rect l="l" t="t" r="r" b="b"/>
            <a:pathLst>
              <a:path w="303" h="67" extrusionOk="0">
                <a:moveTo>
                  <a:pt x="303" y="33"/>
                </a:moveTo>
                <a:cubicBezTo>
                  <a:pt x="303" y="20"/>
                  <a:pt x="297" y="8"/>
                  <a:pt x="288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9"/>
                  <a:pt x="10" y="21"/>
                  <a:pt x="10" y="33"/>
                </a:cubicBezTo>
                <a:cubicBezTo>
                  <a:pt x="10" y="46"/>
                  <a:pt x="6" y="57"/>
                  <a:pt x="0" y="67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297" y="59"/>
                  <a:pt x="303" y="47"/>
                  <a:pt x="303" y="33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2" name="Google Shape;1732;p62"/>
          <p:cNvSpPr/>
          <p:nvPr/>
        </p:nvSpPr>
        <p:spPr>
          <a:xfrm>
            <a:off x="1947862" y="3282950"/>
            <a:ext cx="1363662" cy="301625"/>
          </a:xfrm>
          <a:custGeom>
            <a:avLst/>
            <a:gdLst/>
            <a:ahLst/>
            <a:cxnLst/>
            <a:rect l="l" t="t" r="r" b="b"/>
            <a:pathLst>
              <a:path w="303" h="67" extrusionOk="0">
                <a:moveTo>
                  <a:pt x="303" y="33"/>
                </a:moveTo>
                <a:cubicBezTo>
                  <a:pt x="303" y="20"/>
                  <a:pt x="297" y="8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9"/>
                  <a:pt x="10" y="21"/>
                  <a:pt x="10" y="33"/>
                </a:cubicBezTo>
                <a:cubicBezTo>
                  <a:pt x="10" y="46"/>
                  <a:pt x="6" y="57"/>
                  <a:pt x="0" y="67"/>
                </a:cubicBezTo>
                <a:cubicBezTo>
                  <a:pt x="287" y="67"/>
                  <a:pt x="287" y="67"/>
                  <a:pt x="287" y="67"/>
                </a:cubicBezTo>
                <a:cubicBezTo>
                  <a:pt x="297" y="59"/>
                  <a:pt x="303" y="47"/>
                  <a:pt x="303" y="33"/>
                </a:cubicBezTo>
                <a:close/>
              </a:path>
            </a:pathLst>
          </a:custGeom>
          <a:solidFill>
            <a:srgbClr val="69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3" name="Google Shape;1733;p62"/>
          <p:cNvSpPr/>
          <p:nvPr/>
        </p:nvSpPr>
        <p:spPr>
          <a:xfrm>
            <a:off x="7526337" y="3282950"/>
            <a:ext cx="1368425" cy="301625"/>
          </a:xfrm>
          <a:custGeom>
            <a:avLst/>
            <a:gdLst/>
            <a:ahLst/>
            <a:cxnLst/>
            <a:rect l="l" t="t" r="r" b="b"/>
            <a:pathLst>
              <a:path w="304" h="67" extrusionOk="0">
                <a:moveTo>
                  <a:pt x="304" y="33"/>
                </a:moveTo>
                <a:cubicBezTo>
                  <a:pt x="304" y="20"/>
                  <a:pt x="298" y="8"/>
                  <a:pt x="288" y="0"/>
                </a:cubicBezTo>
                <a:cubicBezTo>
                  <a:pt x="0" y="0"/>
                  <a:pt x="0" y="0"/>
                  <a:pt x="0" y="0"/>
                </a:cubicBezTo>
                <a:cubicBezTo>
                  <a:pt x="7" y="9"/>
                  <a:pt x="11" y="21"/>
                  <a:pt x="11" y="33"/>
                </a:cubicBezTo>
                <a:cubicBezTo>
                  <a:pt x="11" y="46"/>
                  <a:pt x="7" y="57"/>
                  <a:pt x="0" y="67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298" y="59"/>
                  <a:pt x="304" y="47"/>
                  <a:pt x="304" y="33"/>
                </a:cubicBezTo>
                <a:close/>
              </a:path>
            </a:pathLst>
          </a:custGeom>
          <a:solidFill>
            <a:srgbClr val="FF94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4" name="Google Shape;1734;p62"/>
          <p:cNvSpPr/>
          <p:nvPr/>
        </p:nvSpPr>
        <p:spPr>
          <a:xfrm>
            <a:off x="508000" y="3282950"/>
            <a:ext cx="1408112" cy="301625"/>
          </a:xfrm>
          <a:custGeom>
            <a:avLst/>
            <a:gdLst/>
            <a:ahLst/>
            <a:cxnLst/>
            <a:rect l="l" t="t" r="r" b="b"/>
            <a:pathLst>
              <a:path w="313" h="67" extrusionOk="0">
                <a:moveTo>
                  <a:pt x="0" y="67"/>
                </a:moveTo>
                <a:cubicBezTo>
                  <a:pt x="297" y="67"/>
                  <a:pt x="297" y="67"/>
                  <a:pt x="297" y="67"/>
                </a:cubicBezTo>
                <a:cubicBezTo>
                  <a:pt x="307" y="59"/>
                  <a:pt x="313" y="47"/>
                  <a:pt x="313" y="33"/>
                </a:cubicBezTo>
                <a:cubicBezTo>
                  <a:pt x="313" y="20"/>
                  <a:pt x="307" y="8"/>
                  <a:pt x="297" y="0"/>
                </a:cubicBezTo>
                <a:cubicBezTo>
                  <a:pt x="0" y="0"/>
                  <a:pt x="0" y="0"/>
                  <a:pt x="0" y="0"/>
                </a:cubicBezTo>
                <a:lnTo>
                  <a:pt x="0" y="67"/>
                </a:lnTo>
                <a:close/>
              </a:path>
            </a:pathLst>
          </a:custGeom>
          <a:solidFill>
            <a:srgbClr val="69DAA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62"/>
          <p:cNvSpPr/>
          <p:nvPr/>
        </p:nvSpPr>
        <p:spPr>
          <a:xfrm>
            <a:off x="8926512" y="3282950"/>
            <a:ext cx="1362075" cy="301625"/>
          </a:xfrm>
          <a:custGeom>
            <a:avLst/>
            <a:gdLst/>
            <a:ahLst/>
            <a:cxnLst/>
            <a:rect l="l" t="t" r="r" b="b"/>
            <a:pathLst>
              <a:path w="303" h="67" extrusionOk="0">
                <a:moveTo>
                  <a:pt x="303" y="33"/>
                </a:moveTo>
                <a:cubicBezTo>
                  <a:pt x="303" y="20"/>
                  <a:pt x="297" y="8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9"/>
                  <a:pt x="10" y="21"/>
                  <a:pt x="10" y="33"/>
                </a:cubicBezTo>
                <a:cubicBezTo>
                  <a:pt x="10" y="46"/>
                  <a:pt x="6" y="57"/>
                  <a:pt x="0" y="67"/>
                </a:cubicBezTo>
                <a:cubicBezTo>
                  <a:pt x="287" y="67"/>
                  <a:pt x="287" y="67"/>
                  <a:pt x="287" y="67"/>
                </a:cubicBezTo>
                <a:cubicBezTo>
                  <a:pt x="297" y="59"/>
                  <a:pt x="303" y="47"/>
                  <a:pt x="303" y="33"/>
                </a:cubicBezTo>
                <a:close/>
              </a:path>
            </a:pathLst>
          </a:custGeom>
          <a:solidFill>
            <a:srgbClr val="E24E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6" name="Google Shape;1736;p62"/>
          <p:cNvSpPr/>
          <p:nvPr/>
        </p:nvSpPr>
        <p:spPr>
          <a:xfrm>
            <a:off x="10320337" y="3282950"/>
            <a:ext cx="1363662" cy="301625"/>
          </a:xfrm>
          <a:custGeom>
            <a:avLst/>
            <a:gdLst/>
            <a:ahLst/>
            <a:cxnLst/>
            <a:rect l="l" t="t" r="r" b="b"/>
            <a:pathLst>
              <a:path w="303" h="67" extrusionOk="0">
                <a:moveTo>
                  <a:pt x="303" y="33"/>
                </a:moveTo>
                <a:cubicBezTo>
                  <a:pt x="303" y="20"/>
                  <a:pt x="297" y="8"/>
                  <a:pt x="288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9"/>
                  <a:pt x="10" y="21"/>
                  <a:pt x="10" y="33"/>
                </a:cubicBezTo>
                <a:cubicBezTo>
                  <a:pt x="10" y="46"/>
                  <a:pt x="6" y="57"/>
                  <a:pt x="0" y="67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297" y="59"/>
                  <a:pt x="303" y="47"/>
                  <a:pt x="303" y="33"/>
                </a:cubicBezTo>
                <a:close/>
              </a:path>
            </a:pathLst>
          </a:custGeom>
          <a:solidFill>
            <a:srgbClr val="8C13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2A9AA10-2BE4-6848-89A0-1158744F4D8B}"/>
              </a:ext>
            </a:extLst>
          </p:cNvPr>
          <p:cNvGrpSpPr/>
          <p:nvPr/>
        </p:nvGrpSpPr>
        <p:grpSpPr>
          <a:xfrm>
            <a:off x="2000250" y="879475"/>
            <a:ext cx="1274762" cy="2381249"/>
            <a:chOff x="2000250" y="879475"/>
            <a:chExt cx="1274762" cy="2381249"/>
          </a:xfrm>
        </p:grpSpPr>
        <p:sp>
          <p:nvSpPr>
            <p:cNvPr id="1728" name="Google Shape;1728;p62"/>
            <p:cNvSpPr txBox="1"/>
            <p:nvPr/>
          </p:nvSpPr>
          <p:spPr>
            <a:xfrm>
              <a:off x="2000250" y="879475"/>
              <a:ext cx="1227137" cy="954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739" name="Google Shape;1739;p62"/>
            <p:cNvSpPr txBox="1"/>
            <p:nvPr/>
          </p:nvSpPr>
          <p:spPr>
            <a:xfrm>
              <a:off x="2168525" y="2662237"/>
              <a:ext cx="1106487" cy="598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3100"/>
                <a:buFont typeface="Montserrat"/>
                <a:buNone/>
              </a:pPr>
              <a:r>
                <a:rPr lang="en-US" sz="3100" b="0" i="0" u="none">
                  <a:solidFill>
                    <a:srgbClr val="4242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1975</a:t>
              </a:r>
              <a:endParaRPr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39ABEE2-366C-5146-AB5E-E752200282D9}"/>
              </a:ext>
            </a:extLst>
          </p:cNvPr>
          <p:cNvGrpSpPr/>
          <p:nvPr/>
        </p:nvGrpSpPr>
        <p:grpSpPr>
          <a:xfrm>
            <a:off x="3635375" y="969962"/>
            <a:ext cx="777875" cy="2035175"/>
            <a:chOff x="3635375" y="969962"/>
            <a:chExt cx="777875" cy="2035175"/>
          </a:xfrm>
        </p:grpSpPr>
        <p:cxnSp>
          <p:nvCxnSpPr>
            <p:cNvPr id="1747" name="Google Shape;1747;p62"/>
            <p:cNvCxnSpPr/>
            <p:nvPr/>
          </p:nvCxnSpPr>
          <p:spPr>
            <a:xfrm rot="10800000">
              <a:off x="4025900" y="1919287"/>
              <a:ext cx="0" cy="1085850"/>
            </a:xfrm>
            <a:prstGeom prst="straightConnector1">
              <a:avLst/>
            </a:prstGeom>
            <a:noFill/>
            <a:ln w="34925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755" name="Google Shape;1755;p62"/>
            <p:cNvSpPr/>
            <p:nvPr/>
          </p:nvSpPr>
          <p:spPr>
            <a:xfrm>
              <a:off x="3635375" y="969962"/>
              <a:ext cx="777875" cy="774700"/>
            </a:xfrm>
            <a:prstGeom prst="ellipse">
              <a:avLst/>
            </a:pr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62"/>
            <p:cNvSpPr/>
            <p:nvPr/>
          </p:nvSpPr>
          <p:spPr>
            <a:xfrm>
              <a:off x="3833812" y="1127125"/>
              <a:ext cx="382587" cy="458787"/>
            </a:xfrm>
            <a:custGeom>
              <a:avLst/>
              <a:gdLst/>
              <a:ahLst/>
              <a:cxnLst/>
              <a:rect l="l" t="t" r="r" b="b"/>
              <a:pathLst>
                <a:path w="85" h="102" extrusionOk="0">
                  <a:moveTo>
                    <a:pt x="57" y="99"/>
                  </a:moveTo>
                  <a:cubicBezTo>
                    <a:pt x="57" y="101"/>
                    <a:pt x="55" y="102"/>
                    <a:pt x="53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0" y="102"/>
                    <a:pt x="28" y="101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7"/>
                    <a:pt x="30" y="95"/>
                    <a:pt x="32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5" y="95"/>
                    <a:pt x="57" y="97"/>
                    <a:pt x="57" y="99"/>
                  </a:cubicBezTo>
                  <a:close/>
                  <a:moveTo>
                    <a:pt x="57" y="89"/>
                  </a:moveTo>
                  <a:cubicBezTo>
                    <a:pt x="57" y="87"/>
                    <a:pt x="55" y="86"/>
                    <a:pt x="53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0" y="86"/>
                    <a:pt x="28" y="87"/>
                    <a:pt x="28" y="8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8" y="91"/>
                    <a:pt x="30" y="93"/>
                    <a:pt x="32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5" y="93"/>
                    <a:pt x="57" y="91"/>
                    <a:pt x="57" y="89"/>
                  </a:cubicBezTo>
                  <a:close/>
                  <a:moveTo>
                    <a:pt x="46" y="5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0" y="84"/>
                    <a:pt x="41" y="84"/>
                    <a:pt x="42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4" y="84"/>
                    <a:pt x="45" y="84"/>
                    <a:pt x="46" y="84"/>
                  </a:cubicBezTo>
                  <a:lnTo>
                    <a:pt x="46" y="50"/>
                  </a:lnTo>
                  <a:close/>
                  <a:moveTo>
                    <a:pt x="31" y="37"/>
                  </a:moveTo>
                  <a:cubicBezTo>
                    <a:pt x="28" y="37"/>
                    <a:pt x="26" y="39"/>
                    <a:pt x="26" y="42"/>
                  </a:cubicBezTo>
                  <a:cubicBezTo>
                    <a:pt x="26" y="45"/>
                    <a:pt x="28" y="47"/>
                    <a:pt x="31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39"/>
                    <a:pt x="34" y="37"/>
                    <a:pt x="31" y="37"/>
                  </a:cubicBezTo>
                  <a:close/>
                  <a:moveTo>
                    <a:pt x="60" y="42"/>
                  </a:moveTo>
                  <a:cubicBezTo>
                    <a:pt x="60" y="39"/>
                    <a:pt x="57" y="37"/>
                    <a:pt x="54" y="37"/>
                  </a:cubicBezTo>
                  <a:cubicBezTo>
                    <a:pt x="52" y="37"/>
                    <a:pt x="49" y="39"/>
                    <a:pt x="49" y="42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7" y="47"/>
                    <a:pt x="60" y="45"/>
                    <a:pt x="60" y="42"/>
                  </a:cubicBezTo>
                  <a:close/>
                  <a:moveTo>
                    <a:pt x="71" y="33"/>
                  </a:moveTo>
                  <a:cubicBezTo>
                    <a:pt x="69" y="24"/>
                    <a:pt x="58" y="14"/>
                    <a:pt x="43" y="14"/>
                  </a:cubicBezTo>
                  <a:cubicBezTo>
                    <a:pt x="28" y="14"/>
                    <a:pt x="17" y="24"/>
                    <a:pt x="14" y="33"/>
                  </a:cubicBezTo>
                  <a:cubicBezTo>
                    <a:pt x="13" y="40"/>
                    <a:pt x="14" y="46"/>
                    <a:pt x="18" y="53"/>
                  </a:cubicBezTo>
                  <a:cubicBezTo>
                    <a:pt x="21" y="58"/>
                    <a:pt x="24" y="63"/>
                    <a:pt x="26" y="69"/>
                  </a:cubicBezTo>
                  <a:cubicBezTo>
                    <a:pt x="28" y="72"/>
                    <a:pt x="28" y="77"/>
                    <a:pt x="29" y="80"/>
                  </a:cubicBezTo>
                  <a:cubicBezTo>
                    <a:pt x="30" y="83"/>
                    <a:pt x="31" y="84"/>
                    <a:pt x="34" y="84"/>
                  </a:cubicBezTo>
                  <a:cubicBezTo>
                    <a:pt x="35" y="84"/>
                    <a:pt x="35" y="84"/>
                    <a:pt x="36" y="84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29" y="50"/>
                    <a:pt x="26" y="50"/>
                    <a:pt x="25" y="48"/>
                  </a:cubicBezTo>
                  <a:cubicBezTo>
                    <a:pt x="23" y="46"/>
                    <a:pt x="22" y="44"/>
                    <a:pt x="22" y="42"/>
                  </a:cubicBezTo>
                  <a:cubicBezTo>
                    <a:pt x="22" y="40"/>
                    <a:pt x="23" y="38"/>
                    <a:pt x="25" y="36"/>
                  </a:cubicBezTo>
                  <a:cubicBezTo>
                    <a:pt x="26" y="34"/>
                    <a:pt x="29" y="33"/>
                    <a:pt x="31" y="33"/>
                  </a:cubicBezTo>
                  <a:cubicBezTo>
                    <a:pt x="35" y="33"/>
                    <a:pt x="39" y="37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0"/>
                    <a:pt x="47" y="38"/>
                    <a:pt x="48" y="36"/>
                  </a:cubicBezTo>
                  <a:cubicBezTo>
                    <a:pt x="50" y="34"/>
                    <a:pt x="52" y="33"/>
                    <a:pt x="54" y="33"/>
                  </a:cubicBezTo>
                  <a:cubicBezTo>
                    <a:pt x="57" y="33"/>
                    <a:pt x="59" y="34"/>
                    <a:pt x="60" y="36"/>
                  </a:cubicBezTo>
                  <a:cubicBezTo>
                    <a:pt x="62" y="38"/>
                    <a:pt x="63" y="40"/>
                    <a:pt x="63" y="42"/>
                  </a:cubicBezTo>
                  <a:cubicBezTo>
                    <a:pt x="63" y="44"/>
                    <a:pt x="62" y="46"/>
                    <a:pt x="60" y="48"/>
                  </a:cubicBezTo>
                  <a:cubicBezTo>
                    <a:pt x="59" y="50"/>
                    <a:pt x="57" y="50"/>
                    <a:pt x="54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50" y="84"/>
                    <a:pt x="51" y="84"/>
                    <a:pt x="51" y="84"/>
                  </a:cubicBezTo>
                  <a:cubicBezTo>
                    <a:pt x="55" y="84"/>
                    <a:pt x="56" y="83"/>
                    <a:pt x="56" y="80"/>
                  </a:cubicBezTo>
                  <a:cubicBezTo>
                    <a:pt x="57" y="77"/>
                    <a:pt x="58" y="72"/>
                    <a:pt x="59" y="69"/>
                  </a:cubicBezTo>
                  <a:cubicBezTo>
                    <a:pt x="62" y="63"/>
                    <a:pt x="65" y="58"/>
                    <a:pt x="68" y="53"/>
                  </a:cubicBezTo>
                  <a:cubicBezTo>
                    <a:pt x="71" y="46"/>
                    <a:pt x="73" y="40"/>
                    <a:pt x="71" y="33"/>
                  </a:cubicBezTo>
                  <a:close/>
                  <a:moveTo>
                    <a:pt x="46" y="3"/>
                  </a:moveTo>
                  <a:cubicBezTo>
                    <a:pt x="46" y="2"/>
                    <a:pt x="44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0" y="2"/>
                    <a:pt x="40" y="3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11"/>
                    <a:pt x="41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4" y="12"/>
                    <a:pt x="46" y="11"/>
                    <a:pt x="46" y="9"/>
                  </a:cubicBezTo>
                  <a:lnTo>
                    <a:pt x="46" y="3"/>
                  </a:lnTo>
                  <a:close/>
                  <a:moveTo>
                    <a:pt x="63" y="8"/>
                  </a:moveTo>
                  <a:cubicBezTo>
                    <a:pt x="64" y="7"/>
                    <a:pt x="63" y="5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0" y="3"/>
                    <a:pt x="58" y="4"/>
                    <a:pt x="57" y="5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2"/>
                    <a:pt x="54" y="14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8" y="15"/>
                    <a:pt x="59" y="15"/>
                    <a:pt x="60" y="13"/>
                  </a:cubicBezTo>
                  <a:lnTo>
                    <a:pt x="63" y="8"/>
                  </a:lnTo>
                  <a:close/>
                  <a:moveTo>
                    <a:pt x="76" y="18"/>
                  </a:moveTo>
                  <a:cubicBezTo>
                    <a:pt x="77" y="17"/>
                    <a:pt x="77" y="15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3"/>
                    <a:pt x="73" y="13"/>
                    <a:pt x="72" y="14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9"/>
                    <a:pt x="66" y="21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3"/>
                    <a:pt x="70" y="23"/>
                    <a:pt x="71" y="22"/>
                  </a:cubicBezTo>
                  <a:lnTo>
                    <a:pt x="76" y="18"/>
                  </a:lnTo>
                  <a:close/>
                  <a:moveTo>
                    <a:pt x="82" y="34"/>
                  </a:moveTo>
                  <a:cubicBezTo>
                    <a:pt x="84" y="33"/>
                    <a:pt x="85" y="32"/>
                    <a:pt x="85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5" y="28"/>
                    <a:pt x="83" y="27"/>
                    <a:pt x="81" y="27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4" y="29"/>
                    <a:pt x="73" y="30"/>
                    <a:pt x="73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4"/>
                    <a:pt x="75" y="35"/>
                    <a:pt x="77" y="35"/>
                  </a:cubicBezTo>
                  <a:lnTo>
                    <a:pt x="82" y="34"/>
                  </a:lnTo>
                  <a:close/>
                  <a:moveTo>
                    <a:pt x="81" y="50"/>
                  </a:moveTo>
                  <a:cubicBezTo>
                    <a:pt x="83" y="51"/>
                    <a:pt x="84" y="49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6"/>
                    <a:pt x="84" y="44"/>
                    <a:pt x="82" y="44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5" y="43"/>
                    <a:pt x="73" y="44"/>
                    <a:pt x="73" y="45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3" y="47"/>
                    <a:pt x="74" y="49"/>
                    <a:pt x="75" y="49"/>
                  </a:cubicBezTo>
                  <a:lnTo>
                    <a:pt x="81" y="50"/>
                  </a:lnTo>
                  <a:close/>
                  <a:moveTo>
                    <a:pt x="25" y="13"/>
                  </a:moveTo>
                  <a:cubicBezTo>
                    <a:pt x="25" y="15"/>
                    <a:pt x="27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4"/>
                    <a:pt x="31" y="12"/>
                    <a:pt x="30" y="1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4"/>
                    <a:pt x="25" y="3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5"/>
                    <a:pt x="21" y="7"/>
                    <a:pt x="22" y="8"/>
                  </a:cubicBezTo>
                  <a:lnTo>
                    <a:pt x="25" y="13"/>
                  </a:lnTo>
                  <a:close/>
                  <a:moveTo>
                    <a:pt x="13" y="22"/>
                  </a:moveTo>
                  <a:cubicBezTo>
                    <a:pt x="15" y="23"/>
                    <a:pt x="17" y="23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1"/>
                    <a:pt x="19" y="19"/>
                    <a:pt x="18" y="18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3"/>
                    <a:pt x="10" y="13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5"/>
                    <a:pt x="8" y="17"/>
                    <a:pt x="9" y="18"/>
                  </a:cubicBezTo>
                  <a:lnTo>
                    <a:pt x="13" y="22"/>
                  </a:lnTo>
                  <a:close/>
                  <a:moveTo>
                    <a:pt x="8" y="35"/>
                  </a:moveTo>
                  <a:cubicBezTo>
                    <a:pt x="10" y="35"/>
                    <a:pt x="11" y="34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0"/>
                    <a:pt x="11" y="29"/>
                    <a:pt x="9" y="28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0" y="28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1" y="33"/>
                    <a:pt x="2" y="34"/>
                  </a:cubicBezTo>
                  <a:lnTo>
                    <a:pt x="8" y="35"/>
                  </a:lnTo>
                  <a:close/>
                  <a:moveTo>
                    <a:pt x="9" y="49"/>
                  </a:moveTo>
                  <a:cubicBezTo>
                    <a:pt x="11" y="49"/>
                    <a:pt x="12" y="47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4"/>
                    <a:pt x="10" y="43"/>
                    <a:pt x="8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4"/>
                    <a:pt x="0" y="46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9"/>
                    <a:pt x="2" y="51"/>
                    <a:pt x="4" y="50"/>
                  </a:cubicBezTo>
                  <a:lnTo>
                    <a:pt x="9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DEAD2F-940E-5B40-97BB-906E15C147E6}"/>
              </a:ext>
            </a:extLst>
          </p:cNvPr>
          <p:cNvGrpSpPr/>
          <p:nvPr/>
        </p:nvGrpSpPr>
        <p:grpSpPr>
          <a:xfrm>
            <a:off x="823912" y="969962"/>
            <a:ext cx="777875" cy="2035175"/>
            <a:chOff x="823912" y="969962"/>
            <a:chExt cx="777875" cy="2035175"/>
          </a:xfrm>
        </p:grpSpPr>
        <p:cxnSp>
          <p:nvCxnSpPr>
            <p:cNvPr id="1751" name="Google Shape;1751;p62"/>
            <p:cNvCxnSpPr/>
            <p:nvPr/>
          </p:nvCxnSpPr>
          <p:spPr>
            <a:xfrm rot="10800000">
              <a:off x="1211262" y="1919287"/>
              <a:ext cx="0" cy="1085850"/>
            </a:xfrm>
            <a:prstGeom prst="straightConnector1">
              <a:avLst/>
            </a:prstGeom>
            <a:noFill/>
            <a:ln w="34925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759" name="Google Shape;1759;p62"/>
            <p:cNvSpPr/>
            <p:nvPr/>
          </p:nvSpPr>
          <p:spPr>
            <a:xfrm>
              <a:off x="823912" y="969962"/>
              <a:ext cx="777875" cy="774700"/>
            </a:xfrm>
            <a:prstGeom prst="ellipse">
              <a:avLst/>
            </a:prstGeom>
            <a:solidFill>
              <a:srgbClr val="69DA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62"/>
            <p:cNvSpPr/>
            <p:nvPr/>
          </p:nvSpPr>
          <p:spPr>
            <a:xfrm>
              <a:off x="963612" y="1212850"/>
              <a:ext cx="539750" cy="360362"/>
            </a:xfrm>
            <a:custGeom>
              <a:avLst/>
              <a:gdLst/>
              <a:ahLst/>
              <a:cxnLst/>
              <a:rect l="l" t="t" r="r" b="b"/>
              <a:pathLst>
                <a:path w="120" h="80" extrusionOk="0">
                  <a:moveTo>
                    <a:pt x="95" y="8"/>
                  </a:moveTo>
                  <a:cubicBezTo>
                    <a:pt x="106" y="36"/>
                    <a:pt x="106" y="36"/>
                    <a:pt x="106" y="36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85" y="35"/>
                    <a:pt x="63" y="16"/>
                    <a:pt x="61" y="16"/>
                  </a:cubicBezTo>
                  <a:cubicBezTo>
                    <a:pt x="59" y="16"/>
                    <a:pt x="52" y="18"/>
                    <a:pt x="52" y="18"/>
                  </a:cubicBezTo>
                  <a:cubicBezTo>
                    <a:pt x="51" y="18"/>
                    <a:pt x="47" y="20"/>
                    <a:pt x="44" y="20"/>
                  </a:cubicBezTo>
                  <a:cubicBezTo>
                    <a:pt x="42" y="20"/>
                    <a:pt x="40" y="19"/>
                    <a:pt x="40" y="19"/>
                  </a:cubicBezTo>
                  <a:cubicBezTo>
                    <a:pt x="39" y="18"/>
                    <a:pt x="38" y="18"/>
                    <a:pt x="38" y="17"/>
                  </a:cubicBezTo>
                  <a:cubicBezTo>
                    <a:pt x="38" y="15"/>
                    <a:pt x="40" y="14"/>
                    <a:pt x="41" y="14"/>
                  </a:cubicBezTo>
                  <a:cubicBezTo>
                    <a:pt x="47" y="10"/>
                    <a:pt x="63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8" y="4"/>
                    <a:pt x="92" y="8"/>
                    <a:pt x="95" y="8"/>
                  </a:cubicBezTo>
                  <a:close/>
                  <a:moveTo>
                    <a:pt x="105" y="0"/>
                  </a:moveTo>
                  <a:cubicBezTo>
                    <a:pt x="105" y="0"/>
                    <a:pt x="104" y="0"/>
                    <a:pt x="104" y="0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3"/>
                    <a:pt x="98" y="3"/>
                    <a:pt x="98" y="4"/>
                  </a:cubicBezTo>
                  <a:cubicBezTo>
                    <a:pt x="97" y="5"/>
                    <a:pt x="97" y="5"/>
                    <a:pt x="98" y="6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10" y="37"/>
                    <a:pt x="111" y="38"/>
                    <a:pt x="113" y="37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9" y="34"/>
                    <a:pt x="119" y="34"/>
                  </a:cubicBezTo>
                  <a:cubicBezTo>
                    <a:pt x="120" y="33"/>
                    <a:pt x="120" y="32"/>
                    <a:pt x="119" y="31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7" y="1"/>
                    <a:pt x="106" y="0"/>
                    <a:pt x="105" y="0"/>
                  </a:cubicBezTo>
                  <a:close/>
                  <a:moveTo>
                    <a:pt x="0" y="40"/>
                  </a:moveTo>
                  <a:cubicBezTo>
                    <a:pt x="0" y="41"/>
                    <a:pt x="0" y="42"/>
                    <a:pt x="1" y="42"/>
                  </a:cubicBezTo>
                  <a:cubicBezTo>
                    <a:pt x="2" y="43"/>
                    <a:pt x="2" y="43"/>
                    <a:pt x="3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0" y="44"/>
                    <a:pt x="11" y="43"/>
                    <a:pt x="11" y="4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3" y="6"/>
                  </a:cubicBezTo>
                  <a:cubicBezTo>
                    <a:pt x="13" y="5"/>
                    <a:pt x="12" y="5"/>
                    <a:pt x="11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5"/>
                    <a:pt x="3" y="6"/>
                    <a:pt x="3" y="7"/>
                  </a:cubicBezTo>
                  <a:lnTo>
                    <a:pt x="0" y="40"/>
                  </a:lnTo>
                  <a:close/>
                  <a:moveTo>
                    <a:pt x="49" y="69"/>
                  </a:moveTo>
                  <a:cubicBezTo>
                    <a:pt x="49" y="68"/>
                    <a:pt x="48" y="67"/>
                    <a:pt x="47" y="66"/>
                  </a:cubicBezTo>
                  <a:cubicBezTo>
                    <a:pt x="45" y="64"/>
                    <a:pt x="43" y="65"/>
                    <a:pt x="41" y="6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4" y="76"/>
                    <a:pt x="37" y="78"/>
                    <a:pt x="38" y="79"/>
                  </a:cubicBezTo>
                  <a:cubicBezTo>
                    <a:pt x="39" y="80"/>
                    <a:pt x="40" y="80"/>
                    <a:pt x="40" y="80"/>
                  </a:cubicBezTo>
                  <a:cubicBezTo>
                    <a:pt x="42" y="80"/>
                    <a:pt x="43" y="79"/>
                    <a:pt x="44" y="78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9" y="71"/>
                    <a:pt x="50" y="70"/>
                    <a:pt x="49" y="69"/>
                  </a:cubicBezTo>
                  <a:close/>
                  <a:moveTo>
                    <a:pt x="26" y="67"/>
                  </a:moveTo>
                  <a:cubicBezTo>
                    <a:pt x="24" y="69"/>
                    <a:pt x="25" y="71"/>
                    <a:pt x="27" y="73"/>
                  </a:cubicBezTo>
                  <a:cubicBezTo>
                    <a:pt x="29" y="75"/>
                    <a:pt x="32" y="74"/>
                    <a:pt x="33" y="72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2" y="62"/>
                    <a:pt x="39" y="60"/>
                    <a:pt x="38" y="59"/>
                  </a:cubicBezTo>
                  <a:cubicBezTo>
                    <a:pt x="36" y="57"/>
                    <a:pt x="34" y="58"/>
                    <a:pt x="32" y="6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lnTo>
                    <a:pt x="26" y="67"/>
                  </a:lnTo>
                  <a:close/>
                  <a:moveTo>
                    <a:pt x="18" y="59"/>
                  </a:moveTo>
                  <a:cubicBezTo>
                    <a:pt x="17" y="60"/>
                    <a:pt x="17" y="61"/>
                    <a:pt x="17" y="62"/>
                  </a:cubicBezTo>
                  <a:cubicBezTo>
                    <a:pt x="17" y="64"/>
                    <a:pt x="18" y="65"/>
                    <a:pt x="19" y="65"/>
                  </a:cubicBezTo>
                  <a:cubicBezTo>
                    <a:pt x="21" y="67"/>
                    <a:pt x="23" y="67"/>
                    <a:pt x="25" y="65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6"/>
                    <a:pt x="32" y="55"/>
                    <a:pt x="32" y="54"/>
                  </a:cubicBezTo>
                  <a:cubicBezTo>
                    <a:pt x="32" y="53"/>
                    <a:pt x="31" y="52"/>
                    <a:pt x="30" y="51"/>
                  </a:cubicBezTo>
                  <a:cubicBezTo>
                    <a:pt x="28" y="49"/>
                    <a:pt x="26" y="49"/>
                    <a:pt x="24" y="52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6"/>
                    <a:pt x="21" y="56"/>
                    <a:pt x="21" y="56"/>
                  </a:cubicBezTo>
                  <a:lnTo>
                    <a:pt x="18" y="59"/>
                  </a:lnTo>
                  <a:close/>
                  <a:moveTo>
                    <a:pt x="16" y="56"/>
                  </a:moveTo>
                  <a:cubicBezTo>
                    <a:pt x="23" y="49"/>
                    <a:pt x="23" y="49"/>
                    <a:pt x="23" y="49"/>
                  </a:cubicBezTo>
                  <a:cubicBezTo>
                    <a:pt x="25" y="46"/>
                    <a:pt x="23" y="43"/>
                    <a:pt x="22" y="43"/>
                  </a:cubicBezTo>
                  <a:cubicBezTo>
                    <a:pt x="20" y="41"/>
                    <a:pt x="18" y="41"/>
                    <a:pt x="16" y="43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1"/>
                    <a:pt x="9" y="52"/>
                    <a:pt x="9" y="53"/>
                  </a:cubicBezTo>
                  <a:cubicBezTo>
                    <a:pt x="9" y="54"/>
                    <a:pt x="10" y="55"/>
                    <a:pt x="11" y="56"/>
                  </a:cubicBezTo>
                  <a:cubicBezTo>
                    <a:pt x="12" y="56"/>
                    <a:pt x="13" y="57"/>
                    <a:pt x="14" y="57"/>
                  </a:cubicBezTo>
                  <a:cubicBezTo>
                    <a:pt x="15" y="57"/>
                    <a:pt x="16" y="57"/>
                    <a:pt x="16" y="56"/>
                  </a:cubicBezTo>
                  <a:close/>
                  <a:moveTo>
                    <a:pt x="91" y="50"/>
                  </a:moveTo>
                  <a:cubicBezTo>
                    <a:pt x="92" y="48"/>
                    <a:pt x="93" y="46"/>
                    <a:pt x="90" y="44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77" y="32"/>
                    <a:pt x="63" y="21"/>
                    <a:pt x="60" y="19"/>
                  </a:cubicBezTo>
                  <a:cubicBezTo>
                    <a:pt x="59" y="19"/>
                    <a:pt x="55" y="20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48" y="23"/>
                    <a:pt x="44" y="23"/>
                  </a:cubicBezTo>
                  <a:cubicBezTo>
                    <a:pt x="41" y="23"/>
                    <a:pt x="39" y="22"/>
                    <a:pt x="38" y="21"/>
                  </a:cubicBezTo>
                  <a:cubicBezTo>
                    <a:pt x="36" y="20"/>
                    <a:pt x="35" y="18"/>
                    <a:pt x="35" y="17"/>
                  </a:cubicBezTo>
                  <a:cubicBezTo>
                    <a:pt x="36" y="14"/>
                    <a:pt x="38" y="12"/>
                    <a:pt x="39" y="11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6" y="39"/>
                    <a:pt x="18" y="39"/>
                    <a:pt x="19" y="39"/>
                  </a:cubicBezTo>
                  <a:cubicBezTo>
                    <a:pt x="21" y="39"/>
                    <a:pt x="22" y="39"/>
                    <a:pt x="24" y="40"/>
                  </a:cubicBezTo>
                  <a:cubicBezTo>
                    <a:pt x="26" y="42"/>
                    <a:pt x="27" y="45"/>
                    <a:pt x="27" y="47"/>
                  </a:cubicBezTo>
                  <a:cubicBezTo>
                    <a:pt x="28" y="47"/>
                    <a:pt x="30" y="47"/>
                    <a:pt x="32" y="49"/>
                  </a:cubicBezTo>
                  <a:cubicBezTo>
                    <a:pt x="34" y="50"/>
                    <a:pt x="35" y="53"/>
                    <a:pt x="35" y="55"/>
                  </a:cubicBezTo>
                  <a:cubicBezTo>
                    <a:pt x="37" y="55"/>
                    <a:pt x="38" y="55"/>
                    <a:pt x="40" y="57"/>
                  </a:cubicBezTo>
                  <a:cubicBezTo>
                    <a:pt x="42" y="58"/>
                    <a:pt x="43" y="60"/>
                    <a:pt x="43" y="63"/>
                  </a:cubicBezTo>
                  <a:cubicBezTo>
                    <a:pt x="45" y="62"/>
                    <a:pt x="47" y="62"/>
                    <a:pt x="49" y="64"/>
                  </a:cubicBezTo>
                  <a:cubicBezTo>
                    <a:pt x="52" y="66"/>
                    <a:pt x="53" y="69"/>
                    <a:pt x="52" y="72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5" y="74"/>
                    <a:pt x="56" y="75"/>
                    <a:pt x="57" y="75"/>
                  </a:cubicBezTo>
                  <a:cubicBezTo>
                    <a:pt x="58" y="75"/>
                    <a:pt x="59" y="74"/>
                    <a:pt x="60" y="73"/>
                  </a:cubicBezTo>
                  <a:cubicBezTo>
                    <a:pt x="61" y="71"/>
                    <a:pt x="62" y="70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59"/>
                    <a:pt x="49" y="59"/>
                    <a:pt x="49" y="59"/>
                  </a:cubicBezTo>
                  <a:cubicBezTo>
                    <a:pt x="49" y="58"/>
                    <a:pt x="49" y="58"/>
                    <a:pt x="50" y="57"/>
                  </a:cubicBezTo>
                  <a:cubicBezTo>
                    <a:pt x="50" y="57"/>
                    <a:pt x="51" y="57"/>
                    <a:pt x="52" y="57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6" y="69"/>
                    <a:pt x="67" y="69"/>
                    <a:pt x="67" y="69"/>
                  </a:cubicBezTo>
                  <a:cubicBezTo>
                    <a:pt x="69" y="69"/>
                    <a:pt x="70" y="68"/>
                    <a:pt x="71" y="67"/>
                  </a:cubicBezTo>
                  <a:cubicBezTo>
                    <a:pt x="72" y="66"/>
                    <a:pt x="72" y="65"/>
                    <a:pt x="72" y="64"/>
                  </a:cubicBezTo>
                  <a:cubicBezTo>
                    <a:pt x="72" y="63"/>
                    <a:pt x="71" y="62"/>
                    <a:pt x="70" y="61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1" y="53"/>
                    <a:pt x="61" y="53"/>
                    <a:pt x="61" y="52"/>
                  </a:cubicBezTo>
                  <a:cubicBezTo>
                    <a:pt x="61" y="52"/>
                    <a:pt x="61" y="51"/>
                    <a:pt x="61" y="51"/>
                  </a:cubicBezTo>
                  <a:cubicBezTo>
                    <a:pt x="62" y="50"/>
                    <a:pt x="63" y="50"/>
                    <a:pt x="63" y="5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6" y="61"/>
                    <a:pt x="77" y="62"/>
                    <a:pt x="78" y="62"/>
                  </a:cubicBezTo>
                  <a:cubicBezTo>
                    <a:pt x="80" y="62"/>
                    <a:pt x="81" y="61"/>
                    <a:pt x="82" y="60"/>
                  </a:cubicBezTo>
                  <a:cubicBezTo>
                    <a:pt x="83" y="59"/>
                    <a:pt x="84" y="57"/>
                    <a:pt x="83" y="56"/>
                  </a:cubicBezTo>
                  <a:cubicBezTo>
                    <a:pt x="83" y="55"/>
                    <a:pt x="83" y="54"/>
                    <a:pt x="82" y="53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1" y="45"/>
                    <a:pt x="71" y="44"/>
                    <a:pt x="71" y="43"/>
                  </a:cubicBezTo>
                  <a:cubicBezTo>
                    <a:pt x="72" y="42"/>
                    <a:pt x="73" y="42"/>
                    <a:pt x="74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6" y="53"/>
                    <a:pt x="89" y="52"/>
                    <a:pt x="91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419B53C-F246-8A4D-96D5-F9F9FF6FF257}"/>
              </a:ext>
            </a:extLst>
          </p:cNvPr>
          <p:cNvGrpSpPr/>
          <p:nvPr/>
        </p:nvGrpSpPr>
        <p:grpSpPr>
          <a:xfrm>
            <a:off x="9218612" y="969962"/>
            <a:ext cx="777875" cy="2035175"/>
            <a:chOff x="9218612" y="969962"/>
            <a:chExt cx="777875" cy="2035175"/>
          </a:xfrm>
        </p:grpSpPr>
        <p:cxnSp>
          <p:nvCxnSpPr>
            <p:cNvPr id="1745" name="Google Shape;1745;p62"/>
            <p:cNvCxnSpPr/>
            <p:nvPr/>
          </p:nvCxnSpPr>
          <p:spPr>
            <a:xfrm rot="10800000">
              <a:off x="9604375" y="1919287"/>
              <a:ext cx="0" cy="1085850"/>
            </a:xfrm>
            <a:prstGeom prst="straightConnector1">
              <a:avLst/>
            </a:prstGeom>
            <a:noFill/>
            <a:ln w="34925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753" name="Google Shape;1753;p62"/>
            <p:cNvSpPr/>
            <p:nvPr/>
          </p:nvSpPr>
          <p:spPr>
            <a:xfrm>
              <a:off x="9218612" y="969962"/>
              <a:ext cx="777875" cy="774700"/>
            </a:xfrm>
            <a:prstGeom prst="ellipse">
              <a:avLst/>
            </a:prstGeom>
            <a:solidFill>
              <a:srgbClr val="E24E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62"/>
            <p:cNvSpPr/>
            <p:nvPr/>
          </p:nvSpPr>
          <p:spPr>
            <a:xfrm>
              <a:off x="9388475" y="1154112"/>
              <a:ext cx="463550" cy="392112"/>
            </a:xfrm>
            <a:custGeom>
              <a:avLst/>
              <a:gdLst/>
              <a:ahLst/>
              <a:cxnLst/>
              <a:rect l="l" t="t" r="r" b="b"/>
              <a:pathLst>
                <a:path w="103" h="87" extrusionOk="0">
                  <a:moveTo>
                    <a:pt x="14" y="71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14" y="46"/>
                    <a:pt x="15" y="44"/>
                    <a:pt x="17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5" y="44"/>
                    <a:pt x="26" y="46"/>
                    <a:pt x="26" y="47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3"/>
                    <a:pt x="25" y="74"/>
                    <a:pt x="23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4"/>
                    <a:pt x="14" y="73"/>
                    <a:pt x="14" y="71"/>
                  </a:cubicBezTo>
                  <a:close/>
                  <a:moveTo>
                    <a:pt x="38" y="36"/>
                  </a:moveTo>
                  <a:cubicBezTo>
                    <a:pt x="36" y="36"/>
                    <a:pt x="34" y="37"/>
                    <a:pt x="34" y="39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3"/>
                    <a:pt x="36" y="74"/>
                    <a:pt x="38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5" y="74"/>
                    <a:pt x="47" y="73"/>
                    <a:pt x="47" y="71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7"/>
                    <a:pt x="45" y="36"/>
                    <a:pt x="43" y="36"/>
                  </a:cubicBezTo>
                  <a:lnTo>
                    <a:pt x="38" y="36"/>
                  </a:lnTo>
                  <a:close/>
                  <a:moveTo>
                    <a:pt x="58" y="29"/>
                  </a:moveTo>
                  <a:cubicBezTo>
                    <a:pt x="56" y="29"/>
                    <a:pt x="55" y="30"/>
                    <a:pt x="55" y="32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3"/>
                    <a:pt x="56" y="74"/>
                    <a:pt x="58" y="74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6" y="74"/>
                    <a:pt x="67" y="73"/>
                    <a:pt x="67" y="71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0"/>
                    <a:pt x="66" y="29"/>
                    <a:pt x="64" y="29"/>
                  </a:cubicBezTo>
                  <a:lnTo>
                    <a:pt x="58" y="29"/>
                  </a:lnTo>
                  <a:close/>
                  <a:moveTo>
                    <a:pt x="79" y="21"/>
                  </a:moveTo>
                  <a:cubicBezTo>
                    <a:pt x="77" y="21"/>
                    <a:pt x="76" y="23"/>
                    <a:pt x="76" y="25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6" y="73"/>
                    <a:pt x="77" y="74"/>
                    <a:pt x="79" y="74"/>
                  </a:cubicBezTo>
                  <a:cubicBezTo>
                    <a:pt x="85" y="74"/>
                    <a:pt x="85" y="74"/>
                    <a:pt x="85" y="74"/>
                  </a:cubicBezTo>
                  <a:cubicBezTo>
                    <a:pt x="87" y="74"/>
                    <a:pt x="88" y="73"/>
                    <a:pt x="88" y="71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8" y="23"/>
                    <a:pt x="87" y="21"/>
                    <a:pt x="85" y="21"/>
                  </a:cubicBezTo>
                  <a:lnTo>
                    <a:pt x="79" y="21"/>
                  </a:lnTo>
                  <a:close/>
                  <a:moveTo>
                    <a:pt x="15" y="35"/>
                  </a:moveTo>
                  <a:cubicBezTo>
                    <a:pt x="37" y="31"/>
                    <a:pt x="58" y="23"/>
                    <a:pt x="77" y="12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56" y="19"/>
                    <a:pt x="36" y="26"/>
                    <a:pt x="15" y="30"/>
                  </a:cubicBezTo>
                  <a:lnTo>
                    <a:pt x="15" y="35"/>
                  </a:lnTo>
                  <a:close/>
                  <a:moveTo>
                    <a:pt x="103" y="81"/>
                  </a:moveTo>
                  <a:cubicBezTo>
                    <a:pt x="93" y="75"/>
                    <a:pt x="93" y="75"/>
                    <a:pt x="93" y="75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93" y="87"/>
                    <a:pt x="93" y="87"/>
                    <a:pt x="93" y="87"/>
                  </a:cubicBezTo>
                  <a:lnTo>
                    <a:pt x="103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85E3F7E-A64F-7645-987D-36D573F0BD62}"/>
              </a:ext>
            </a:extLst>
          </p:cNvPr>
          <p:cNvGrpSpPr/>
          <p:nvPr/>
        </p:nvGrpSpPr>
        <p:grpSpPr>
          <a:xfrm>
            <a:off x="7800975" y="3859212"/>
            <a:ext cx="774700" cy="2039938"/>
            <a:chOff x="7800975" y="3859212"/>
            <a:chExt cx="774700" cy="2039938"/>
          </a:xfrm>
        </p:grpSpPr>
        <p:cxnSp>
          <p:nvCxnSpPr>
            <p:cNvPr id="1750" name="Google Shape;1750;p62"/>
            <p:cNvCxnSpPr/>
            <p:nvPr/>
          </p:nvCxnSpPr>
          <p:spPr>
            <a:xfrm>
              <a:off x="8188325" y="3859212"/>
              <a:ext cx="0" cy="1090612"/>
            </a:xfrm>
            <a:prstGeom prst="straightConnector1">
              <a:avLst/>
            </a:prstGeom>
            <a:noFill/>
            <a:ln w="34925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758" name="Google Shape;1758;p62"/>
            <p:cNvSpPr/>
            <p:nvPr/>
          </p:nvSpPr>
          <p:spPr>
            <a:xfrm>
              <a:off x="7800975" y="5124450"/>
              <a:ext cx="774700" cy="774700"/>
            </a:xfrm>
            <a:prstGeom prst="ellipse">
              <a:avLst/>
            </a:prstGeom>
            <a:solidFill>
              <a:srgbClr val="FF91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62"/>
            <p:cNvSpPr/>
            <p:nvPr/>
          </p:nvSpPr>
          <p:spPr>
            <a:xfrm>
              <a:off x="7877175" y="5305425"/>
              <a:ext cx="635000" cy="333375"/>
            </a:xfrm>
            <a:custGeom>
              <a:avLst/>
              <a:gdLst/>
              <a:ahLst/>
              <a:cxnLst/>
              <a:rect l="l" t="t" r="r" b="b"/>
              <a:pathLst>
                <a:path w="141" h="74" extrusionOk="0">
                  <a:moveTo>
                    <a:pt x="101" y="69"/>
                  </a:moveTo>
                  <a:cubicBezTo>
                    <a:pt x="99" y="70"/>
                    <a:pt x="97" y="71"/>
                    <a:pt x="95" y="71"/>
                  </a:cubicBezTo>
                  <a:cubicBezTo>
                    <a:pt x="88" y="73"/>
                    <a:pt x="81" y="73"/>
                    <a:pt x="72" y="74"/>
                  </a:cubicBezTo>
                  <a:cubicBezTo>
                    <a:pt x="63" y="73"/>
                    <a:pt x="56" y="73"/>
                    <a:pt x="49" y="71"/>
                  </a:cubicBezTo>
                  <a:cubicBezTo>
                    <a:pt x="46" y="71"/>
                    <a:pt x="44" y="70"/>
                    <a:pt x="42" y="69"/>
                  </a:cubicBezTo>
                  <a:cubicBezTo>
                    <a:pt x="36" y="66"/>
                    <a:pt x="36" y="61"/>
                    <a:pt x="40" y="58"/>
                  </a:cubicBezTo>
                  <a:cubicBezTo>
                    <a:pt x="43" y="54"/>
                    <a:pt x="48" y="52"/>
                    <a:pt x="53" y="49"/>
                  </a:cubicBezTo>
                  <a:cubicBezTo>
                    <a:pt x="55" y="48"/>
                    <a:pt x="57" y="48"/>
                    <a:pt x="59" y="47"/>
                  </a:cubicBezTo>
                  <a:cubicBezTo>
                    <a:pt x="63" y="45"/>
                    <a:pt x="64" y="41"/>
                    <a:pt x="61" y="38"/>
                  </a:cubicBezTo>
                  <a:cubicBezTo>
                    <a:pt x="55" y="32"/>
                    <a:pt x="53" y="24"/>
                    <a:pt x="53" y="16"/>
                  </a:cubicBezTo>
                  <a:cubicBezTo>
                    <a:pt x="54" y="7"/>
                    <a:pt x="59" y="3"/>
                    <a:pt x="67" y="1"/>
                  </a:cubicBezTo>
                  <a:cubicBezTo>
                    <a:pt x="69" y="0"/>
                    <a:pt x="70" y="0"/>
                    <a:pt x="72" y="0"/>
                  </a:cubicBezTo>
                  <a:cubicBezTo>
                    <a:pt x="74" y="0"/>
                    <a:pt x="75" y="0"/>
                    <a:pt x="77" y="1"/>
                  </a:cubicBezTo>
                  <a:cubicBezTo>
                    <a:pt x="85" y="3"/>
                    <a:pt x="90" y="7"/>
                    <a:pt x="90" y="16"/>
                  </a:cubicBezTo>
                  <a:cubicBezTo>
                    <a:pt x="91" y="24"/>
                    <a:pt x="88" y="32"/>
                    <a:pt x="82" y="38"/>
                  </a:cubicBezTo>
                  <a:cubicBezTo>
                    <a:pt x="79" y="41"/>
                    <a:pt x="80" y="45"/>
                    <a:pt x="85" y="47"/>
                  </a:cubicBezTo>
                  <a:cubicBezTo>
                    <a:pt x="87" y="48"/>
                    <a:pt x="89" y="48"/>
                    <a:pt x="91" y="49"/>
                  </a:cubicBezTo>
                  <a:cubicBezTo>
                    <a:pt x="96" y="52"/>
                    <a:pt x="100" y="54"/>
                    <a:pt x="104" y="58"/>
                  </a:cubicBezTo>
                  <a:cubicBezTo>
                    <a:pt x="106" y="60"/>
                    <a:pt x="108" y="66"/>
                    <a:pt x="101" y="69"/>
                  </a:cubicBezTo>
                  <a:close/>
                  <a:moveTo>
                    <a:pt x="138" y="63"/>
                  </a:moveTo>
                  <a:cubicBezTo>
                    <a:pt x="136" y="60"/>
                    <a:pt x="133" y="58"/>
                    <a:pt x="129" y="57"/>
                  </a:cubicBezTo>
                  <a:cubicBezTo>
                    <a:pt x="128" y="56"/>
                    <a:pt x="126" y="56"/>
                    <a:pt x="125" y="55"/>
                  </a:cubicBezTo>
                  <a:cubicBezTo>
                    <a:pt x="122" y="54"/>
                    <a:pt x="121" y="51"/>
                    <a:pt x="123" y="49"/>
                  </a:cubicBezTo>
                  <a:cubicBezTo>
                    <a:pt x="128" y="45"/>
                    <a:pt x="129" y="39"/>
                    <a:pt x="129" y="34"/>
                  </a:cubicBezTo>
                  <a:cubicBezTo>
                    <a:pt x="129" y="27"/>
                    <a:pt x="125" y="24"/>
                    <a:pt x="120" y="23"/>
                  </a:cubicBezTo>
                  <a:cubicBezTo>
                    <a:pt x="118" y="23"/>
                    <a:pt x="117" y="22"/>
                    <a:pt x="116" y="22"/>
                  </a:cubicBezTo>
                  <a:cubicBezTo>
                    <a:pt x="115" y="22"/>
                    <a:pt x="114" y="23"/>
                    <a:pt x="112" y="23"/>
                  </a:cubicBezTo>
                  <a:cubicBezTo>
                    <a:pt x="107" y="24"/>
                    <a:pt x="103" y="27"/>
                    <a:pt x="103" y="34"/>
                  </a:cubicBezTo>
                  <a:cubicBezTo>
                    <a:pt x="103" y="39"/>
                    <a:pt x="104" y="45"/>
                    <a:pt x="109" y="49"/>
                  </a:cubicBezTo>
                  <a:cubicBezTo>
                    <a:pt x="111" y="51"/>
                    <a:pt x="110" y="54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8" y="56"/>
                    <a:pt x="108" y="56"/>
                  </a:cubicBezTo>
                  <a:cubicBezTo>
                    <a:pt x="110" y="58"/>
                    <a:pt x="111" y="61"/>
                    <a:pt x="111" y="64"/>
                  </a:cubicBezTo>
                  <a:cubicBezTo>
                    <a:pt x="110" y="67"/>
                    <a:pt x="108" y="70"/>
                    <a:pt x="105" y="72"/>
                  </a:cubicBezTo>
                  <a:cubicBezTo>
                    <a:pt x="104" y="72"/>
                    <a:pt x="103" y="72"/>
                    <a:pt x="102" y="73"/>
                  </a:cubicBezTo>
                  <a:cubicBezTo>
                    <a:pt x="106" y="73"/>
                    <a:pt x="111" y="73"/>
                    <a:pt x="116" y="74"/>
                  </a:cubicBezTo>
                  <a:cubicBezTo>
                    <a:pt x="122" y="73"/>
                    <a:pt x="127" y="73"/>
                    <a:pt x="132" y="72"/>
                  </a:cubicBezTo>
                  <a:cubicBezTo>
                    <a:pt x="134" y="72"/>
                    <a:pt x="135" y="71"/>
                    <a:pt x="137" y="71"/>
                  </a:cubicBezTo>
                  <a:cubicBezTo>
                    <a:pt x="141" y="69"/>
                    <a:pt x="140" y="64"/>
                    <a:pt x="138" y="63"/>
                  </a:cubicBezTo>
                  <a:close/>
                  <a:moveTo>
                    <a:pt x="33" y="64"/>
                  </a:moveTo>
                  <a:cubicBezTo>
                    <a:pt x="32" y="62"/>
                    <a:pt x="33" y="59"/>
                    <a:pt x="36" y="56"/>
                  </a:cubicBezTo>
                  <a:cubicBezTo>
                    <a:pt x="37" y="55"/>
                    <a:pt x="38" y="54"/>
                    <a:pt x="39" y="54"/>
                  </a:cubicBezTo>
                  <a:cubicBezTo>
                    <a:pt x="38" y="53"/>
                    <a:pt x="37" y="53"/>
                    <a:pt x="37" y="53"/>
                  </a:cubicBezTo>
                  <a:cubicBezTo>
                    <a:pt x="34" y="52"/>
                    <a:pt x="33" y="48"/>
                    <a:pt x="35" y="46"/>
                  </a:cubicBezTo>
                  <a:cubicBezTo>
                    <a:pt x="40" y="41"/>
                    <a:pt x="42" y="36"/>
                    <a:pt x="41" y="29"/>
                  </a:cubicBezTo>
                  <a:cubicBezTo>
                    <a:pt x="41" y="23"/>
                    <a:pt x="37" y="19"/>
                    <a:pt x="31" y="17"/>
                  </a:cubicBezTo>
                  <a:cubicBezTo>
                    <a:pt x="30" y="17"/>
                    <a:pt x="28" y="17"/>
                    <a:pt x="27" y="17"/>
                  </a:cubicBezTo>
                  <a:cubicBezTo>
                    <a:pt x="26" y="17"/>
                    <a:pt x="24" y="17"/>
                    <a:pt x="23" y="17"/>
                  </a:cubicBezTo>
                  <a:cubicBezTo>
                    <a:pt x="17" y="19"/>
                    <a:pt x="13" y="23"/>
                    <a:pt x="13" y="29"/>
                  </a:cubicBezTo>
                  <a:cubicBezTo>
                    <a:pt x="12" y="36"/>
                    <a:pt x="14" y="41"/>
                    <a:pt x="19" y="46"/>
                  </a:cubicBezTo>
                  <a:cubicBezTo>
                    <a:pt x="21" y="49"/>
                    <a:pt x="20" y="52"/>
                    <a:pt x="17" y="53"/>
                  </a:cubicBezTo>
                  <a:cubicBezTo>
                    <a:pt x="16" y="54"/>
                    <a:pt x="14" y="54"/>
                    <a:pt x="12" y="55"/>
                  </a:cubicBezTo>
                  <a:cubicBezTo>
                    <a:pt x="9" y="57"/>
                    <a:pt x="5" y="59"/>
                    <a:pt x="2" y="62"/>
                  </a:cubicBezTo>
                  <a:cubicBezTo>
                    <a:pt x="0" y="64"/>
                    <a:pt x="0" y="68"/>
                    <a:pt x="4" y="70"/>
                  </a:cubicBezTo>
                  <a:cubicBezTo>
                    <a:pt x="6" y="71"/>
                    <a:pt x="7" y="72"/>
                    <a:pt x="9" y="72"/>
                  </a:cubicBezTo>
                  <a:cubicBezTo>
                    <a:pt x="15" y="73"/>
                    <a:pt x="20" y="73"/>
                    <a:pt x="27" y="74"/>
                  </a:cubicBezTo>
                  <a:cubicBezTo>
                    <a:pt x="33" y="73"/>
                    <a:pt x="37" y="73"/>
                    <a:pt x="42" y="73"/>
                  </a:cubicBezTo>
                  <a:cubicBezTo>
                    <a:pt x="41" y="72"/>
                    <a:pt x="40" y="72"/>
                    <a:pt x="39" y="72"/>
                  </a:cubicBezTo>
                  <a:cubicBezTo>
                    <a:pt x="35" y="70"/>
                    <a:pt x="33" y="67"/>
                    <a:pt x="33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52BA5E4-683B-FE45-BAC5-0CE59CD46382}"/>
              </a:ext>
            </a:extLst>
          </p:cNvPr>
          <p:cNvGrpSpPr/>
          <p:nvPr/>
        </p:nvGrpSpPr>
        <p:grpSpPr>
          <a:xfrm>
            <a:off x="2217737" y="3859212"/>
            <a:ext cx="779462" cy="2039938"/>
            <a:chOff x="2217737" y="3859212"/>
            <a:chExt cx="779462" cy="2039938"/>
          </a:xfrm>
        </p:grpSpPr>
        <p:cxnSp>
          <p:nvCxnSpPr>
            <p:cNvPr id="1748" name="Google Shape;1748;p62"/>
            <p:cNvCxnSpPr/>
            <p:nvPr/>
          </p:nvCxnSpPr>
          <p:spPr>
            <a:xfrm>
              <a:off x="2609850" y="3859212"/>
              <a:ext cx="0" cy="1090612"/>
            </a:xfrm>
            <a:prstGeom prst="straightConnector1">
              <a:avLst/>
            </a:prstGeom>
            <a:noFill/>
            <a:ln w="34925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756" name="Google Shape;1756;p62"/>
            <p:cNvSpPr/>
            <p:nvPr/>
          </p:nvSpPr>
          <p:spPr>
            <a:xfrm>
              <a:off x="2217737" y="5124450"/>
              <a:ext cx="779462" cy="774700"/>
            </a:xfrm>
            <a:prstGeom prst="ellipse">
              <a:avLst/>
            </a:prstGeom>
            <a:solidFill>
              <a:srgbClr val="69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62"/>
            <p:cNvSpPr/>
            <p:nvPr/>
          </p:nvSpPr>
          <p:spPr>
            <a:xfrm>
              <a:off x="2401887" y="5300662"/>
              <a:ext cx="414337" cy="373062"/>
            </a:xfrm>
            <a:custGeom>
              <a:avLst/>
              <a:gdLst/>
              <a:ahLst/>
              <a:cxnLst/>
              <a:rect l="l" t="t" r="r" b="b"/>
              <a:pathLst>
                <a:path w="92" h="83" extrusionOk="0">
                  <a:moveTo>
                    <a:pt x="62" y="11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6" y="8"/>
                    <a:pt x="54" y="5"/>
                    <a:pt x="5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8" y="5"/>
                    <a:pt x="35" y="8"/>
                    <a:pt x="35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5"/>
                    <a:pt x="34" y="0"/>
                    <a:pt x="3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8" y="0"/>
                    <a:pt x="62" y="5"/>
                    <a:pt x="62" y="11"/>
                  </a:cubicBezTo>
                  <a:close/>
                  <a:moveTo>
                    <a:pt x="14" y="46"/>
                  </a:moveTo>
                  <a:cubicBezTo>
                    <a:pt x="37" y="46"/>
                    <a:pt x="37" y="46"/>
                    <a:pt x="37" y="46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0"/>
                    <a:pt x="39" y="38"/>
                    <a:pt x="41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3" y="38"/>
                    <a:pt x="55" y="40"/>
                    <a:pt x="55" y="43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85" y="46"/>
                    <a:pt x="91" y="40"/>
                    <a:pt x="92" y="33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19"/>
                    <a:pt x="87" y="14"/>
                    <a:pt x="81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0" y="19"/>
                    <a:pt x="0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40"/>
                    <a:pt x="7" y="46"/>
                    <a:pt x="14" y="46"/>
                  </a:cubicBezTo>
                  <a:close/>
                  <a:moveTo>
                    <a:pt x="78" y="50"/>
                  </a:moveTo>
                  <a:cubicBezTo>
                    <a:pt x="55" y="50"/>
                    <a:pt x="55" y="50"/>
                    <a:pt x="55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6"/>
                    <a:pt x="53" y="58"/>
                    <a:pt x="50" y="5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9" y="58"/>
                    <a:pt x="37" y="56"/>
                    <a:pt x="37" y="53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8" y="50"/>
                    <a:pt x="3" y="47"/>
                    <a:pt x="0" y="42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7"/>
                    <a:pt x="5" y="83"/>
                    <a:pt x="10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70" y="83"/>
                    <a:pt x="70" y="83"/>
                    <a:pt x="70" y="83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7" y="83"/>
                    <a:pt x="92" y="77"/>
                    <a:pt x="92" y="71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89" y="47"/>
                    <a:pt x="84" y="50"/>
                    <a:pt x="78" y="50"/>
                  </a:cubicBezTo>
                  <a:close/>
                  <a:moveTo>
                    <a:pt x="50" y="42"/>
                  </a:move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0" y="42"/>
                    <a:pt x="40" y="43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4"/>
                    <a:pt x="41" y="55"/>
                    <a:pt x="41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1" y="55"/>
                    <a:pt x="52" y="54"/>
                    <a:pt x="52" y="53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2"/>
                    <a:pt x="51" y="42"/>
                    <a:pt x="5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AD677D6-8BEC-D643-9DD3-17A31D2B5814}"/>
              </a:ext>
            </a:extLst>
          </p:cNvPr>
          <p:cNvGrpSpPr/>
          <p:nvPr/>
        </p:nvGrpSpPr>
        <p:grpSpPr>
          <a:xfrm>
            <a:off x="10590212" y="3859212"/>
            <a:ext cx="777875" cy="2039938"/>
            <a:chOff x="10590212" y="3859212"/>
            <a:chExt cx="777875" cy="2039938"/>
          </a:xfrm>
        </p:grpSpPr>
        <p:cxnSp>
          <p:nvCxnSpPr>
            <p:cNvPr id="1752" name="Google Shape;1752;p62"/>
            <p:cNvCxnSpPr/>
            <p:nvPr/>
          </p:nvCxnSpPr>
          <p:spPr>
            <a:xfrm>
              <a:off x="10982325" y="3859212"/>
              <a:ext cx="0" cy="1090612"/>
            </a:xfrm>
            <a:prstGeom prst="straightConnector1">
              <a:avLst/>
            </a:prstGeom>
            <a:noFill/>
            <a:ln w="34925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760" name="Google Shape;1760;p62"/>
            <p:cNvSpPr/>
            <p:nvPr/>
          </p:nvSpPr>
          <p:spPr>
            <a:xfrm>
              <a:off x="10590212" y="5124450"/>
              <a:ext cx="777875" cy="774700"/>
            </a:xfrm>
            <a:prstGeom prst="ellipse">
              <a:avLst/>
            </a:prstGeom>
            <a:solidFill>
              <a:srgbClr val="8C13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62"/>
            <p:cNvSpPr/>
            <p:nvPr/>
          </p:nvSpPr>
          <p:spPr>
            <a:xfrm>
              <a:off x="10828337" y="5291137"/>
              <a:ext cx="306387" cy="450850"/>
            </a:xfrm>
            <a:custGeom>
              <a:avLst/>
              <a:gdLst/>
              <a:ahLst/>
              <a:cxnLst/>
              <a:rect l="l" t="t" r="r" b="b"/>
              <a:pathLst>
                <a:path w="68" h="100" extrusionOk="0">
                  <a:moveTo>
                    <a:pt x="68" y="66"/>
                  </a:moveTo>
                  <a:cubicBezTo>
                    <a:pt x="68" y="56"/>
                    <a:pt x="60" y="48"/>
                    <a:pt x="44" y="44"/>
                  </a:cubicBezTo>
                  <a:cubicBezTo>
                    <a:pt x="42" y="44"/>
                    <a:pt x="33" y="41"/>
                    <a:pt x="32" y="41"/>
                  </a:cubicBezTo>
                  <a:cubicBezTo>
                    <a:pt x="19" y="38"/>
                    <a:pt x="16" y="36"/>
                    <a:pt x="16" y="33"/>
                  </a:cubicBezTo>
                  <a:cubicBezTo>
                    <a:pt x="16" y="29"/>
                    <a:pt x="20" y="25"/>
                    <a:pt x="33" y="25"/>
                  </a:cubicBezTo>
                  <a:cubicBezTo>
                    <a:pt x="42" y="25"/>
                    <a:pt x="50" y="32"/>
                    <a:pt x="50" y="32"/>
                  </a:cubicBezTo>
                  <a:cubicBezTo>
                    <a:pt x="54" y="34"/>
                    <a:pt x="56" y="34"/>
                    <a:pt x="59" y="31"/>
                  </a:cubicBezTo>
                  <a:cubicBezTo>
                    <a:pt x="59" y="31"/>
                    <a:pt x="63" y="28"/>
                    <a:pt x="63" y="25"/>
                  </a:cubicBezTo>
                  <a:cubicBezTo>
                    <a:pt x="63" y="20"/>
                    <a:pt x="52" y="14"/>
                    <a:pt x="41" y="12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39" y="0"/>
                    <a:pt x="3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7" y="2"/>
                    <a:pt x="27" y="4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9" y="13"/>
                    <a:pt x="0" y="22"/>
                    <a:pt x="0" y="33"/>
                  </a:cubicBezTo>
                  <a:cubicBezTo>
                    <a:pt x="0" y="46"/>
                    <a:pt x="12" y="51"/>
                    <a:pt x="25" y="54"/>
                  </a:cubicBezTo>
                  <a:cubicBezTo>
                    <a:pt x="27" y="55"/>
                    <a:pt x="38" y="57"/>
                    <a:pt x="39" y="58"/>
                  </a:cubicBezTo>
                  <a:cubicBezTo>
                    <a:pt x="49" y="60"/>
                    <a:pt x="51" y="64"/>
                    <a:pt x="51" y="66"/>
                  </a:cubicBezTo>
                  <a:cubicBezTo>
                    <a:pt x="51" y="71"/>
                    <a:pt x="47" y="75"/>
                    <a:pt x="34" y="75"/>
                  </a:cubicBezTo>
                  <a:cubicBezTo>
                    <a:pt x="26" y="75"/>
                    <a:pt x="14" y="67"/>
                    <a:pt x="14" y="67"/>
                  </a:cubicBezTo>
                  <a:cubicBezTo>
                    <a:pt x="10" y="65"/>
                    <a:pt x="7" y="66"/>
                    <a:pt x="4" y="69"/>
                  </a:cubicBezTo>
                  <a:cubicBezTo>
                    <a:pt x="4" y="69"/>
                    <a:pt x="2" y="72"/>
                    <a:pt x="2" y="75"/>
                  </a:cubicBezTo>
                  <a:cubicBezTo>
                    <a:pt x="2" y="79"/>
                    <a:pt x="15" y="86"/>
                    <a:pt x="27" y="88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7" y="98"/>
                    <a:pt x="29" y="100"/>
                    <a:pt x="31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9" y="100"/>
                    <a:pt x="41" y="98"/>
                    <a:pt x="41" y="96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59" y="87"/>
                    <a:pt x="68" y="77"/>
                    <a:pt x="68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F462899-5490-4648-9DF7-F49164B3892A}"/>
              </a:ext>
            </a:extLst>
          </p:cNvPr>
          <p:cNvGrpSpPr/>
          <p:nvPr/>
        </p:nvGrpSpPr>
        <p:grpSpPr>
          <a:xfrm>
            <a:off x="6429375" y="969962"/>
            <a:ext cx="773112" cy="2035175"/>
            <a:chOff x="6429375" y="969962"/>
            <a:chExt cx="773112" cy="2035175"/>
          </a:xfrm>
        </p:grpSpPr>
        <p:cxnSp>
          <p:nvCxnSpPr>
            <p:cNvPr id="1746" name="Google Shape;1746;p62"/>
            <p:cNvCxnSpPr/>
            <p:nvPr/>
          </p:nvCxnSpPr>
          <p:spPr>
            <a:xfrm rot="10800000">
              <a:off x="6815137" y="1919287"/>
              <a:ext cx="0" cy="1085850"/>
            </a:xfrm>
            <a:prstGeom prst="straightConnector1">
              <a:avLst/>
            </a:prstGeom>
            <a:noFill/>
            <a:ln w="34925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754" name="Google Shape;1754;p62"/>
            <p:cNvSpPr/>
            <p:nvPr/>
          </p:nvSpPr>
          <p:spPr>
            <a:xfrm>
              <a:off x="6429375" y="969962"/>
              <a:ext cx="773112" cy="774700"/>
            </a:xfrm>
            <a:prstGeom prst="ellipse">
              <a:avLst/>
            </a:prstGeom>
            <a:solidFill>
              <a:srgbClr val="FFCC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62"/>
            <p:cNvSpPr/>
            <p:nvPr/>
          </p:nvSpPr>
          <p:spPr>
            <a:xfrm>
              <a:off x="6626225" y="1141412"/>
              <a:ext cx="406400" cy="404812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42" y="48"/>
                  </a:moveTo>
                  <a:cubicBezTo>
                    <a:pt x="85" y="48"/>
                    <a:pt x="85" y="48"/>
                    <a:pt x="85" y="48"/>
                  </a:cubicBezTo>
                  <a:cubicBezTo>
                    <a:pt x="85" y="71"/>
                    <a:pt x="66" y="90"/>
                    <a:pt x="42" y="90"/>
                  </a:cubicBezTo>
                  <a:cubicBezTo>
                    <a:pt x="19" y="90"/>
                    <a:pt x="0" y="71"/>
                    <a:pt x="0" y="48"/>
                  </a:cubicBezTo>
                  <a:cubicBezTo>
                    <a:pt x="0" y="24"/>
                    <a:pt x="19" y="5"/>
                    <a:pt x="42" y="5"/>
                  </a:cubicBezTo>
                  <a:lnTo>
                    <a:pt x="42" y="48"/>
                  </a:lnTo>
                  <a:close/>
                  <a:moveTo>
                    <a:pt x="48" y="0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19"/>
                    <a:pt x="71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7E3386C-FC1A-F54D-BBD9-41A6ECC670D1}"/>
              </a:ext>
            </a:extLst>
          </p:cNvPr>
          <p:cNvGrpSpPr/>
          <p:nvPr/>
        </p:nvGrpSpPr>
        <p:grpSpPr>
          <a:xfrm>
            <a:off x="5011737" y="3859212"/>
            <a:ext cx="774700" cy="2039938"/>
            <a:chOff x="5011737" y="3859212"/>
            <a:chExt cx="774700" cy="2039938"/>
          </a:xfrm>
        </p:grpSpPr>
        <p:cxnSp>
          <p:nvCxnSpPr>
            <p:cNvPr id="1749" name="Google Shape;1749;p62"/>
            <p:cNvCxnSpPr/>
            <p:nvPr/>
          </p:nvCxnSpPr>
          <p:spPr>
            <a:xfrm>
              <a:off x="5399087" y="3859212"/>
              <a:ext cx="0" cy="1090612"/>
            </a:xfrm>
            <a:prstGeom prst="straightConnector1">
              <a:avLst/>
            </a:prstGeom>
            <a:noFill/>
            <a:ln w="34925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757" name="Google Shape;1757;p62"/>
            <p:cNvSpPr/>
            <p:nvPr/>
          </p:nvSpPr>
          <p:spPr>
            <a:xfrm>
              <a:off x="5011737" y="5124450"/>
              <a:ext cx="774700" cy="774700"/>
            </a:xfrm>
            <a:prstGeom prst="ellipse">
              <a:avLst/>
            </a:pr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62"/>
            <p:cNvSpPr/>
            <p:nvPr/>
          </p:nvSpPr>
          <p:spPr>
            <a:xfrm>
              <a:off x="5187950" y="5300662"/>
              <a:ext cx="422275" cy="423862"/>
            </a:xfrm>
            <a:custGeom>
              <a:avLst/>
              <a:gdLst/>
              <a:ahLst/>
              <a:cxnLst/>
              <a:rect l="l" t="t" r="r" b="b"/>
              <a:pathLst>
                <a:path w="94" h="94" extrusionOk="0">
                  <a:moveTo>
                    <a:pt x="92" y="40"/>
                  </a:moveTo>
                  <a:cubicBezTo>
                    <a:pt x="81" y="38"/>
                    <a:pt x="81" y="38"/>
                    <a:pt x="81" y="38"/>
                  </a:cubicBezTo>
                  <a:cubicBezTo>
                    <a:pt x="80" y="35"/>
                    <a:pt x="79" y="32"/>
                    <a:pt x="77" y="2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4" y="17"/>
                    <a:pt x="84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6" y="9"/>
                    <a:pt x="75" y="9"/>
                    <a:pt x="74" y="10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2" y="15"/>
                    <a:pt x="59" y="14"/>
                    <a:pt x="56" y="13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5" y="14"/>
                    <a:pt x="32" y="15"/>
                    <a:pt x="29" y="1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9"/>
                    <a:pt x="18" y="9"/>
                    <a:pt x="17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5" y="32"/>
                    <a:pt x="14" y="35"/>
                    <a:pt x="13" y="3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41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0" y="53"/>
                    <a:pt x="1" y="54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4" y="59"/>
                    <a:pt x="15" y="62"/>
                    <a:pt x="17" y="6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9" y="75"/>
                    <a:pt x="9" y="76"/>
                    <a:pt x="10" y="77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8" y="84"/>
                    <a:pt x="19" y="84"/>
                    <a:pt x="20" y="84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32" y="78"/>
                    <a:pt x="35" y="80"/>
                    <a:pt x="38" y="80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40" y="93"/>
                    <a:pt x="41" y="94"/>
                    <a:pt x="4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3" y="94"/>
                    <a:pt x="54" y="93"/>
                    <a:pt x="54" y="92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9" y="80"/>
                    <a:pt x="62" y="78"/>
                    <a:pt x="65" y="77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5" y="84"/>
                    <a:pt x="76" y="84"/>
                    <a:pt x="77" y="84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84" y="76"/>
                    <a:pt x="84" y="75"/>
                    <a:pt x="84" y="74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9" y="62"/>
                    <a:pt x="80" y="59"/>
                    <a:pt x="81" y="55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3"/>
                    <a:pt x="94" y="53"/>
                    <a:pt x="94" y="52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1"/>
                    <a:pt x="93" y="40"/>
                    <a:pt x="92" y="40"/>
                  </a:cubicBezTo>
                  <a:close/>
                  <a:moveTo>
                    <a:pt x="47" y="64"/>
                  </a:moveTo>
                  <a:cubicBezTo>
                    <a:pt x="37" y="64"/>
                    <a:pt x="29" y="56"/>
                    <a:pt x="29" y="47"/>
                  </a:cubicBezTo>
                  <a:cubicBezTo>
                    <a:pt x="29" y="37"/>
                    <a:pt x="37" y="29"/>
                    <a:pt x="47" y="29"/>
                  </a:cubicBezTo>
                  <a:cubicBezTo>
                    <a:pt x="57" y="29"/>
                    <a:pt x="64" y="37"/>
                    <a:pt x="64" y="47"/>
                  </a:cubicBezTo>
                  <a:cubicBezTo>
                    <a:pt x="64" y="56"/>
                    <a:pt x="57" y="64"/>
                    <a:pt x="47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AC02E9F-F0F4-A647-8679-A9A26748AA24}"/>
              </a:ext>
            </a:extLst>
          </p:cNvPr>
          <p:cNvGrpSpPr/>
          <p:nvPr/>
        </p:nvGrpSpPr>
        <p:grpSpPr>
          <a:xfrm>
            <a:off x="4784725" y="879475"/>
            <a:ext cx="1431925" cy="2381249"/>
            <a:chOff x="4784725" y="879475"/>
            <a:chExt cx="1431925" cy="2381249"/>
          </a:xfrm>
        </p:grpSpPr>
        <p:sp>
          <p:nvSpPr>
            <p:cNvPr id="1738" name="Google Shape;1738;p62"/>
            <p:cNvSpPr txBox="1"/>
            <p:nvPr/>
          </p:nvSpPr>
          <p:spPr>
            <a:xfrm>
              <a:off x="4908550" y="2662237"/>
              <a:ext cx="1308100" cy="598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3100"/>
                <a:buFont typeface="Montserrat"/>
                <a:buNone/>
              </a:pPr>
              <a:r>
                <a:rPr lang="en-US" sz="3100" b="0" i="0" u="none">
                  <a:solidFill>
                    <a:srgbClr val="4242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2000</a:t>
              </a:r>
              <a:endParaRPr/>
            </a:p>
          </p:txBody>
        </p:sp>
        <p:sp>
          <p:nvSpPr>
            <p:cNvPr id="1769" name="Google Shape;1769;p62"/>
            <p:cNvSpPr txBox="1"/>
            <p:nvPr/>
          </p:nvSpPr>
          <p:spPr>
            <a:xfrm>
              <a:off x="4784725" y="879475"/>
              <a:ext cx="1227137" cy="954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4763958-C3DF-8E41-A1B0-6DC5B29B347F}"/>
              </a:ext>
            </a:extLst>
          </p:cNvPr>
          <p:cNvGrpSpPr/>
          <p:nvPr/>
        </p:nvGrpSpPr>
        <p:grpSpPr>
          <a:xfrm>
            <a:off x="7583487" y="874712"/>
            <a:ext cx="1296987" cy="2386012"/>
            <a:chOff x="7583487" y="874712"/>
            <a:chExt cx="1296987" cy="2386012"/>
          </a:xfrm>
        </p:grpSpPr>
        <p:sp>
          <p:nvSpPr>
            <p:cNvPr id="1737" name="Google Shape;1737;p62"/>
            <p:cNvSpPr txBox="1"/>
            <p:nvPr/>
          </p:nvSpPr>
          <p:spPr>
            <a:xfrm>
              <a:off x="7742237" y="2662237"/>
              <a:ext cx="1138237" cy="598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3100"/>
                <a:buFont typeface="Montserrat"/>
                <a:buNone/>
              </a:pPr>
              <a:r>
                <a:rPr lang="en-US" sz="3100" b="0" i="0" u="none">
                  <a:solidFill>
                    <a:srgbClr val="4242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2017</a:t>
              </a:r>
              <a:endParaRPr/>
            </a:p>
          </p:txBody>
        </p:sp>
        <p:sp>
          <p:nvSpPr>
            <p:cNvPr id="1770" name="Google Shape;1770;p62"/>
            <p:cNvSpPr txBox="1"/>
            <p:nvPr/>
          </p:nvSpPr>
          <p:spPr>
            <a:xfrm>
              <a:off x="7583487" y="874712"/>
              <a:ext cx="1227137" cy="954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0516FD3-865D-7642-903A-CED622A87F1B}"/>
              </a:ext>
            </a:extLst>
          </p:cNvPr>
          <p:cNvGrpSpPr/>
          <p:nvPr/>
        </p:nvGrpSpPr>
        <p:grpSpPr>
          <a:xfrm>
            <a:off x="10367962" y="874712"/>
            <a:ext cx="1419225" cy="2386012"/>
            <a:chOff x="10367962" y="874712"/>
            <a:chExt cx="1419225" cy="2386012"/>
          </a:xfrm>
        </p:grpSpPr>
        <p:sp>
          <p:nvSpPr>
            <p:cNvPr id="1744" name="Google Shape;1744;p62"/>
            <p:cNvSpPr txBox="1"/>
            <p:nvPr/>
          </p:nvSpPr>
          <p:spPr>
            <a:xfrm>
              <a:off x="10536237" y="2662237"/>
              <a:ext cx="1250950" cy="598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3100"/>
                <a:buFont typeface="Montserrat"/>
                <a:buNone/>
              </a:pPr>
              <a:r>
                <a:rPr lang="en-US" sz="3100" b="0" i="0" u="none">
                  <a:solidFill>
                    <a:srgbClr val="4242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2028</a:t>
              </a:r>
              <a:endParaRPr/>
            </a:p>
          </p:txBody>
        </p:sp>
        <p:sp>
          <p:nvSpPr>
            <p:cNvPr id="1771" name="Google Shape;1771;p62"/>
            <p:cNvSpPr txBox="1"/>
            <p:nvPr/>
          </p:nvSpPr>
          <p:spPr>
            <a:xfrm>
              <a:off x="10367962" y="874712"/>
              <a:ext cx="1228725" cy="954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0F9FD50-AF5E-6C4E-A191-66B8B8E76B65}"/>
              </a:ext>
            </a:extLst>
          </p:cNvPr>
          <p:cNvGrpSpPr/>
          <p:nvPr/>
        </p:nvGrpSpPr>
        <p:grpSpPr>
          <a:xfrm>
            <a:off x="633412" y="3679825"/>
            <a:ext cx="1338262" cy="2290762"/>
            <a:chOff x="633412" y="3679825"/>
            <a:chExt cx="1338262" cy="2290762"/>
          </a:xfrm>
        </p:grpSpPr>
        <p:sp>
          <p:nvSpPr>
            <p:cNvPr id="1743" name="Google Shape;1743;p62"/>
            <p:cNvSpPr txBox="1"/>
            <p:nvPr/>
          </p:nvSpPr>
          <p:spPr>
            <a:xfrm>
              <a:off x="801687" y="3679825"/>
              <a:ext cx="1169987" cy="598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3100"/>
                <a:buFont typeface="Montserrat"/>
                <a:buNone/>
              </a:pPr>
              <a:r>
                <a:rPr lang="en-US" sz="3100" b="0" i="0" u="none" dirty="0">
                  <a:solidFill>
                    <a:srgbClr val="4242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1960</a:t>
              </a:r>
              <a:endParaRPr dirty="0"/>
            </a:p>
          </p:txBody>
        </p:sp>
        <p:sp>
          <p:nvSpPr>
            <p:cNvPr id="1772" name="Google Shape;1772;p62"/>
            <p:cNvSpPr txBox="1"/>
            <p:nvPr/>
          </p:nvSpPr>
          <p:spPr>
            <a:xfrm>
              <a:off x="633412" y="5016500"/>
              <a:ext cx="1227137" cy="954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65881A-E977-8F4E-920C-86D65A7EC284}"/>
              </a:ext>
            </a:extLst>
          </p:cNvPr>
          <p:cNvGrpSpPr/>
          <p:nvPr/>
        </p:nvGrpSpPr>
        <p:grpSpPr>
          <a:xfrm>
            <a:off x="3417887" y="3679825"/>
            <a:ext cx="1346200" cy="2290762"/>
            <a:chOff x="3417887" y="3679825"/>
            <a:chExt cx="1346200" cy="2290762"/>
          </a:xfrm>
        </p:grpSpPr>
        <p:sp>
          <p:nvSpPr>
            <p:cNvPr id="1742" name="Google Shape;1742;p62"/>
            <p:cNvSpPr txBox="1"/>
            <p:nvPr/>
          </p:nvSpPr>
          <p:spPr>
            <a:xfrm>
              <a:off x="3594100" y="3679825"/>
              <a:ext cx="1169987" cy="598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3100"/>
                <a:buFont typeface="Montserrat"/>
                <a:buNone/>
              </a:pPr>
              <a:r>
                <a:rPr lang="en-US" sz="3100" b="0" i="0" u="none">
                  <a:solidFill>
                    <a:srgbClr val="4242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1990</a:t>
              </a:r>
              <a:endParaRPr/>
            </a:p>
          </p:txBody>
        </p:sp>
        <p:sp>
          <p:nvSpPr>
            <p:cNvPr id="1773" name="Google Shape;1773;p62"/>
            <p:cNvSpPr txBox="1"/>
            <p:nvPr/>
          </p:nvSpPr>
          <p:spPr>
            <a:xfrm>
              <a:off x="3417887" y="5016500"/>
              <a:ext cx="1227137" cy="954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7BC583A-8DCC-6B4F-B714-C7F6CC8AF77C}"/>
              </a:ext>
            </a:extLst>
          </p:cNvPr>
          <p:cNvGrpSpPr/>
          <p:nvPr/>
        </p:nvGrpSpPr>
        <p:grpSpPr>
          <a:xfrm>
            <a:off x="6216650" y="3679825"/>
            <a:ext cx="1341437" cy="2285999"/>
            <a:chOff x="6216650" y="3679825"/>
            <a:chExt cx="1341437" cy="2285999"/>
          </a:xfrm>
        </p:grpSpPr>
        <p:sp>
          <p:nvSpPr>
            <p:cNvPr id="1740" name="Google Shape;1740;p62"/>
            <p:cNvSpPr txBox="1"/>
            <p:nvPr/>
          </p:nvSpPr>
          <p:spPr>
            <a:xfrm>
              <a:off x="6370637" y="3679825"/>
              <a:ext cx="1187450" cy="598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3100"/>
                <a:buFont typeface="Montserrat"/>
                <a:buNone/>
              </a:pPr>
              <a:r>
                <a:rPr lang="en-US" sz="3100" b="0" i="0" u="none">
                  <a:solidFill>
                    <a:srgbClr val="4242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2010</a:t>
              </a:r>
              <a:endParaRPr/>
            </a:p>
          </p:txBody>
        </p:sp>
        <p:sp>
          <p:nvSpPr>
            <p:cNvPr id="1774" name="Google Shape;1774;p62"/>
            <p:cNvSpPr txBox="1"/>
            <p:nvPr/>
          </p:nvSpPr>
          <p:spPr>
            <a:xfrm>
              <a:off x="6216650" y="5011737"/>
              <a:ext cx="1227137" cy="954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89567FF-6D0B-F14D-BC56-ED8CA633B780}"/>
              </a:ext>
            </a:extLst>
          </p:cNvPr>
          <p:cNvGrpSpPr/>
          <p:nvPr/>
        </p:nvGrpSpPr>
        <p:grpSpPr>
          <a:xfrm>
            <a:off x="9001125" y="3679825"/>
            <a:ext cx="1277937" cy="2285999"/>
            <a:chOff x="9001125" y="3679825"/>
            <a:chExt cx="1277937" cy="2285999"/>
          </a:xfrm>
        </p:grpSpPr>
        <p:sp>
          <p:nvSpPr>
            <p:cNvPr id="1741" name="Google Shape;1741;p62"/>
            <p:cNvSpPr txBox="1"/>
            <p:nvPr/>
          </p:nvSpPr>
          <p:spPr>
            <a:xfrm>
              <a:off x="9132887" y="3679825"/>
              <a:ext cx="1146175" cy="598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3100"/>
                <a:buFont typeface="Montserrat"/>
                <a:buNone/>
              </a:pPr>
              <a:r>
                <a:rPr lang="en-US" sz="3100" b="0" i="0" u="none">
                  <a:solidFill>
                    <a:srgbClr val="4242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2021</a:t>
              </a:r>
              <a:endParaRPr/>
            </a:p>
          </p:txBody>
        </p:sp>
        <p:sp>
          <p:nvSpPr>
            <p:cNvPr id="1775" name="Google Shape;1775;p62"/>
            <p:cNvSpPr txBox="1"/>
            <p:nvPr/>
          </p:nvSpPr>
          <p:spPr>
            <a:xfrm>
              <a:off x="9001125" y="5011737"/>
              <a:ext cx="1227137" cy="954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EG" sz="14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"/>
                                        <p:tgtEl>
                                          <p:spTgt spid="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"/>
                                        <p:tgtEl>
                                          <p:spTgt spid="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600"/>
                                        <p:tgtEl>
                                          <p:spTgt spid="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2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600"/>
                                        <p:tgtEl>
                                          <p:spTgt spid="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2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600"/>
                                        <p:tgtEl>
                                          <p:spTgt spid="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60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"/>
                            </p:stCondLst>
                            <p:childTnLst>
                              <p:par>
                                <p:cTn id="77" presetID="2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60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"/>
                            </p:stCondLst>
                            <p:childTnLst>
                              <p:par>
                                <p:cTn id="89" presetID="2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60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9" grpId="0" animBg="1"/>
      <p:bldP spid="1730" grpId="0" animBg="1"/>
      <p:bldP spid="1731" grpId="0" animBg="1"/>
      <p:bldP spid="1732" grpId="0" animBg="1"/>
      <p:bldP spid="1733" grpId="0" animBg="1"/>
      <p:bldP spid="1734" grpId="0" animBg="1"/>
      <p:bldP spid="1735" grpId="0" animBg="1"/>
      <p:bldP spid="173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Google Shape;1065;p38"/>
          <p:cNvSpPr>
            <a:spLocks/>
          </p:cNvSpPr>
          <p:nvPr/>
        </p:nvSpPr>
        <p:spPr bwMode="auto">
          <a:xfrm>
            <a:off x="5348288" y="3252788"/>
            <a:ext cx="1555750" cy="349250"/>
          </a:xfrm>
          <a:custGeom>
            <a:avLst/>
            <a:gdLst>
              <a:gd name="T0" fmla="*/ 2147483646 w 393"/>
              <a:gd name="T1" fmla="*/ 2147483646 h 88"/>
              <a:gd name="T2" fmla="*/ 2147483646 w 393"/>
              <a:gd name="T3" fmla="*/ 0 h 88"/>
              <a:gd name="T4" fmla="*/ 0 w 393"/>
              <a:gd name="T5" fmla="*/ 0 h 88"/>
              <a:gd name="T6" fmla="*/ 2147483646 w 393"/>
              <a:gd name="T7" fmla="*/ 2147483646 h 88"/>
              <a:gd name="T8" fmla="*/ 0 w 393"/>
              <a:gd name="T9" fmla="*/ 2147483646 h 88"/>
              <a:gd name="T10" fmla="*/ 2147483646 w 393"/>
              <a:gd name="T11" fmla="*/ 2147483646 h 88"/>
              <a:gd name="T12" fmla="*/ 2147483646 w 393"/>
              <a:gd name="T13" fmla="*/ 2147483646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3" h="88" extrusionOk="0">
                <a:moveTo>
                  <a:pt x="393" y="44"/>
                </a:moveTo>
                <a:cubicBezTo>
                  <a:pt x="393" y="26"/>
                  <a:pt x="385" y="11"/>
                  <a:pt x="373" y="0"/>
                </a:cubicBezTo>
                <a:cubicBezTo>
                  <a:pt x="0" y="0"/>
                  <a:pt x="0" y="0"/>
                  <a:pt x="0" y="0"/>
                </a:cubicBezTo>
                <a:cubicBezTo>
                  <a:pt x="9" y="13"/>
                  <a:pt x="13" y="28"/>
                  <a:pt x="13" y="44"/>
                </a:cubicBezTo>
                <a:cubicBezTo>
                  <a:pt x="13" y="60"/>
                  <a:pt x="9" y="75"/>
                  <a:pt x="0" y="88"/>
                </a:cubicBezTo>
                <a:cubicBezTo>
                  <a:pt x="373" y="88"/>
                  <a:pt x="373" y="88"/>
                  <a:pt x="373" y="88"/>
                </a:cubicBezTo>
                <a:cubicBezTo>
                  <a:pt x="385" y="77"/>
                  <a:pt x="393" y="62"/>
                  <a:pt x="393" y="44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3732" name="Google Shape;1066;p38"/>
          <p:cNvSpPr>
            <a:spLocks/>
          </p:cNvSpPr>
          <p:nvPr/>
        </p:nvSpPr>
        <p:spPr bwMode="auto">
          <a:xfrm>
            <a:off x="6938963" y="3252788"/>
            <a:ext cx="1555750" cy="349250"/>
          </a:xfrm>
          <a:custGeom>
            <a:avLst/>
            <a:gdLst>
              <a:gd name="T0" fmla="*/ 2147483646 w 393"/>
              <a:gd name="T1" fmla="*/ 2147483646 h 88"/>
              <a:gd name="T2" fmla="*/ 2147483646 w 393"/>
              <a:gd name="T3" fmla="*/ 0 h 88"/>
              <a:gd name="T4" fmla="*/ 0 w 393"/>
              <a:gd name="T5" fmla="*/ 0 h 88"/>
              <a:gd name="T6" fmla="*/ 2147483646 w 393"/>
              <a:gd name="T7" fmla="*/ 2147483646 h 88"/>
              <a:gd name="T8" fmla="*/ 0 w 393"/>
              <a:gd name="T9" fmla="*/ 2147483646 h 88"/>
              <a:gd name="T10" fmla="*/ 2147483646 w 393"/>
              <a:gd name="T11" fmla="*/ 2147483646 h 88"/>
              <a:gd name="T12" fmla="*/ 2147483646 w 393"/>
              <a:gd name="T13" fmla="*/ 2147483646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3" h="88" extrusionOk="0">
                <a:moveTo>
                  <a:pt x="393" y="44"/>
                </a:moveTo>
                <a:cubicBezTo>
                  <a:pt x="393" y="26"/>
                  <a:pt x="385" y="11"/>
                  <a:pt x="373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13"/>
                  <a:pt x="13" y="28"/>
                  <a:pt x="13" y="44"/>
                </a:cubicBezTo>
                <a:cubicBezTo>
                  <a:pt x="13" y="60"/>
                  <a:pt x="8" y="75"/>
                  <a:pt x="0" y="88"/>
                </a:cubicBezTo>
                <a:cubicBezTo>
                  <a:pt x="373" y="88"/>
                  <a:pt x="373" y="88"/>
                  <a:pt x="373" y="88"/>
                </a:cubicBezTo>
                <a:cubicBezTo>
                  <a:pt x="385" y="77"/>
                  <a:pt x="393" y="62"/>
                  <a:pt x="393" y="44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3733" name="Google Shape;1067;p38"/>
          <p:cNvSpPr>
            <a:spLocks/>
          </p:cNvSpPr>
          <p:nvPr/>
        </p:nvSpPr>
        <p:spPr bwMode="auto">
          <a:xfrm>
            <a:off x="3757613" y="3252788"/>
            <a:ext cx="1555750" cy="349250"/>
          </a:xfrm>
          <a:custGeom>
            <a:avLst/>
            <a:gdLst>
              <a:gd name="T0" fmla="*/ 2147483646 w 393"/>
              <a:gd name="T1" fmla="*/ 2147483646 h 88"/>
              <a:gd name="T2" fmla="*/ 2147483646 w 393"/>
              <a:gd name="T3" fmla="*/ 0 h 88"/>
              <a:gd name="T4" fmla="*/ 0 w 393"/>
              <a:gd name="T5" fmla="*/ 0 h 88"/>
              <a:gd name="T6" fmla="*/ 2147483646 w 393"/>
              <a:gd name="T7" fmla="*/ 2147483646 h 88"/>
              <a:gd name="T8" fmla="*/ 0 w 393"/>
              <a:gd name="T9" fmla="*/ 2147483646 h 88"/>
              <a:gd name="T10" fmla="*/ 2147483646 w 393"/>
              <a:gd name="T11" fmla="*/ 2147483646 h 88"/>
              <a:gd name="T12" fmla="*/ 2147483646 w 393"/>
              <a:gd name="T13" fmla="*/ 2147483646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3" h="88" extrusionOk="0">
                <a:moveTo>
                  <a:pt x="393" y="44"/>
                </a:moveTo>
                <a:cubicBezTo>
                  <a:pt x="393" y="26"/>
                  <a:pt x="386" y="11"/>
                  <a:pt x="373" y="0"/>
                </a:cubicBezTo>
                <a:cubicBezTo>
                  <a:pt x="0" y="0"/>
                  <a:pt x="0" y="0"/>
                  <a:pt x="0" y="0"/>
                </a:cubicBezTo>
                <a:cubicBezTo>
                  <a:pt x="9" y="13"/>
                  <a:pt x="14" y="28"/>
                  <a:pt x="14" y="44"/>
                </a:cubicBezTo>
                <a:cubicBezTo>
                  <a:pt x="14" y="60"/>
                  <a:pt x="9" y="75"/>
                  <a:pt x="0" y="88"/>
                </a:cubicBezTo>
                <a:cubicBezTo>
                  <a:pt x="373" y="88"/>
                  <a:pt x="373" y="88"/>
                  <a:pt x="373" y="88"/>
                </a:cubicBezTo>
                <a:cubicBezTo>
                  <a:pt x="386" y="77"/>
                  <a:pt x="393" y="62"/>
                  <a:pt x="393" y="44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3734" name="Google Shape;1068;p38"/>
          <p:cNvSpPr>
            <a:spLocks/>
          </p:cNvSpPr>
          <p:nvPr/>
        </p:nvSpPr>
        <p:spPr bwMode="auto">
          <a:xfrm>
            <a:off x="2170113" y="3252788"/>
            <a:ext cx="1555750" cy="349250"/>
          </a:xfrm>
          <a:custGeom>
            <a:avLst/>
            <a:gdLst>
              <a:gd name="T0" fmla="*/ 2147483646 w 393"/>
              <a:gd name="T1" fmla="*/ 2147483646 h 88"/>
              <a:gd name="T2" fmla="*/ 2147483646 w 393"/>
              <a:gd name="T3" fmla="*/ 0 h 88"/>
              <a:gd name="T4" fmla="*/ 0 w 393"/>
              <a:gd name="T5" fmla="*/ 0 h 88"/>
              <a:gd name="T6" fmla="*/ 2147483646 w 393"/>
              <a:gd name="T7" fmla="*/ 2147483646 h 88"/>
              <a:gd name="T8" fmla="*/ 0 w 393"/>
              <a:gd name="T9" fmla="*/ 2147483646 h 88"/>
              <a:gd name="T10" fmla="*/ 2147483646 w 393"/>
              <a:gd name="T11" fmla="*/ 2147483646 h 88"/>
              <a:gd name="T12" fmla="*/ 2147483646 w 393"/>
              <a:gd name="T13" fmla="*/ 2147483646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3" h="88" extrusionOk="0">
                <a:moveTo>
                  <a:pt x="393" y="44"/>
                </a:moveTo>
                <a:cubicBezTo>
                  <a:pt x="393" y="26"/>
                  <a:pt x="385" y="11"/>
                  <a:pt x="372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13"/>
                  <a:pt x="13" y="28"/>
                  <a:pt x="13" y="44"/>
                </a:cubicBezTo>
                <a:cubicBezTo>
                  <a:pt x="13" y="60"/>
                  <a:pt x="8" y="75"/>
                  <a:pt x="0" y="88"/>
                </a:cubicBezTo>
                <a:cubicBezTo>
                  <a:pt x="372" y="88"/>
                  <a:pt x="372" y="88"/>
                  <a:pt x="372" y="88"/>
                </a:cubicBezTo>
                <a:cubicBezTo>
                  <a:pt x="385" y="77"/>
                  <a:pt x="393" y="62"/>
                  <a:pt x="393" y="44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3735" name="Google Shape;1069;p38"/>
          <p:cNvSpPr>
            <a:spLocks/>
          </p:cNvSpPr>
          <p:nvPr/>
        </p:nvSpPr>
        <p:spPr bwMode="auto">
          <a:xfrm>
            <a:off x="8531225" y="3252788"/>
            <a:ext cx="1555750" cy="349250"/>
          </a:xfrm>
          <a:custGeom>
            <a:avLst/>
            <a:gdLst>
              <a:gd name="T0" fmla="*/ 2147483646 w 393"/>
              <a:gd name="T1" fmla="*/ 2147483646 h 88"/>
              <a:gd name="T2" fmla="*/ 2147483646 w 393"/>
              <a:gd name="T3" fmla="*/ 0 h 88"/>
              <a:gd name="T4" fmla="*/ 0 w 393"/>
              <a:gd name="T5" fmla="*/ 0 h 88"/>
              <a:gd name="T6" fmla="*/ 2147483646 w 393"/>
              <a:gd name="T7" fmla="*/ 2147483646 h 88"/>
              <a:gd name="T8" fmla="*/ 0 w 393"/>
              <a:gd name="T9" fmla="*/ 2147483646 h 88"/>
              <a:gd name="T10" fmla="*/ 2147483646 w 393"/>
              <a:gd name="T11" fmla="*/ 2147483646 h 88"/>
              <a:gd name="T12" fmla="*/ 2147483646 w 393"/>
              <a:gd name="T13" fmla="*/ 2147483646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3" h="88" extrusionOk="0">
                <a:moveTo>
                  <a:pt x="393" y="44"/>
                </a:moveTo>
                <a:cubicBezTo>
                  <a:pt x="393" y="26"/>
                  <a:pt x="385" y="11"/>
                  <a:pt x="373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13"/>
                  <a:pt x="13" y="28"/>
                  <a:pt x="13" y="44"/>
                </a:cubicBezTo>
                <a:cubicBezTo>
                  <a:pt x="13" y="60"/>
                  <a:pt x="8" y="75"/>
                  <a:pt x="0" y="88"/>
                </a:cubicBezTo>
                <a:cubicBezTo>
                  <a:pt x="373" y="88"/>
                  <a:pt x="373" y="88"/>
                  <a:pt x="373" y="88"/>
                </a:cubicBezTo>
                <a:cubicBezTo>
                  <a:pt x="385" y="77"/>
                  <a:pt x="393" y="62"/>
                  <a:pt x="393" y="44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3736" name="Google Shape;1070;p38"/>
          <p:cNvSpPr>
            <a:spLocks/>
          </p:cNvSpPr>
          <p:nvPr/>
        </p:nvSpPr>
        <p:spPr bwMode="auto">
          <a:xfrm>
            <a:off x="527050" y="3252788"/>
            <a:ext cx="1606550" cy="349250"/>
          </a:xfrm>
          <a:custGeom>
            <a:avLst/>
            <a:gdLst>
              <a:gd name="T0" fmla="*/ 0 w 406"/>
              <a:gd name="T1" fmla="*/ 2147483646 h 88"/>
              <a:gd name="T2" fmla="*/ 2147483646 w 406"/>
              <a:gd name="T3" fmla="*/ 2147483646 h 88"/>
              <a:gd name="T4" fmla="*/ 2147483646 w 406"/>
              <a:gd name="T5" fmla="*/ 2147483646 h 88"/>
              <a:gd name="T6" fmla="*/ 2147483646 w 406"/>
              <a:gd name="T7" fmla="*/ 0 h 88"/>
              <a:gd name="T8" fmla="*/ 0 w 406"/>
              <a:gd name="T9" fmla="*/ 0 h 88"/>
              <a:gd name="T10" fmla="*/ 0 w 406"/>
              <a:gd name="T11" fmla="*/ 2147483646 h 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6" h="88" extrusionOk="0">
                <a:moveTo>
                  <a:pt x="0" y="88"/>
                </a:moveTo>
                <a:cubicBezTo>
                  <a:pt x="386" y="88"/>
                  <a:pt x="386" y="88"/>
                  <a:pt x="386" y="88"/>
                </a:cubicBezTo>
                <a:cubicBezTo>
                  <a:pt x="398" y="77"/>
                  <a:pt x="406" y="62"/>
                  <a:pt x="406" y="44"/>
                </a:cubicBezTo>
                <a:cubicBezTo>
                  <a:pt x="406" y="26"/>
                  <a:pt x="398" y="11"/>
                  <a:pt x="386" y="0"/>
                </a:cubicBezTo>
                <a:cubicBezTo>
                  <a:pt x="0" y="0"/>
                  <a:pt x="0" y="0"/>
                  <a:pt x="0" y="0"/>
                </a:cubicBezTo>
                <a:lnTo>
                  <a:pt x="0" y="88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3737" name="Google Shape;1071;p38"/>
          <p:cNvSpPr>
            <a:spLocks/>
          </p:cNvSpPr>
          <p:nvPr/>
        </p:nvSpPr>
        <p:spPr bwMode="auto">
          <a:xfrm>
            <a:off x="10121900" y="3252788"/>
            <a:ext cx="1550988" cy="349250"/>
          </a:xfrm>
          <a:custGeom>
            <a:avLst/>
            <a:gdLst>
              <a:gd name="T0" fmla="*/ 2147483646 w 392"/>
              <a:gd name="T1" fmla="*/ 2147483646 h 88"/>
              <a:gd name="T2" fmla="*/ 2147483646 w 392"/>
              <a:gd name="T3" fmla="*/ 0 h 88"/>
              <a:gd name="T4" fmla="*/ 0 w 392"/>
              <a:gd name="T5" fmla="*/ 0 h 88"/>
              <a:gd name="T6" fmla="*/ 2147483646 w 392"/>
              <a:gd name="T7" fmla="*/ 2147483646 h 88"/>
              <a:gd name="T8" fmla="*/ 0 w 392"/>
              <a:gd name="T9" fmla="*/ 2147483646 h 88"/>
              <a:gd name="T10" fmla="*/ 2147483646 w 392"/>
              <a:gd name="T11" fmla="*/ 2147483646 h 88"/>
              <a:gd name="T12" fmla="*/ 2147483646 w 392"/>
              <a:gd name="T13" fmla="*/ 2147483646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2" h="88" extrusionOk="0">
                <a:moveTo>
                  <a:pt x="392" y="44"/>
                </a:moveTo>
                <a:cubicBezTo>
                  <a:pt x="392" y="26"/>
                  <a:pt x="385" y="11"/>
                  <a:pt x="372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13"/>
                  <a:pt x="13" y="28"/>
                  <a:pt x="13" y="44"/>
                </a:cubicBezTo>
                <a:cubicBezTo>
                  <a:pt x="13" y="60"/>
                  <a:pt x="8" y="75"/>
                  <a:pt x="0" y="88"/>
                </a:cubicBezTo>
                <a:cubicBezTo>
                  <a:pt x="372" y="88"/>
                  <a:pt x="372" y="88"/>
                  <a:pt x="372" y="88"/>
                </a:cubicBezTo>
                <a:cubicBezTo>
                  <a:pt x="385" y="77"/>
                  <a:pt x="392" y="62"/>
                  <a:pt x="392" y="44"/>
                </a:cubicBezTo>
                <a:close/>
              </a:path>
            </a:pathLst>
          </a:custGeom>
          <a:solidFill>
            <a:srgbClr val="FFC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324D883-8B22-0E45-8A4D-48D616562978}"/>
              </a:ext>
            </a:extLst>
          </p:cNvPr>
          <p:cNvGrpSpPr/>
          <p:nvPr/>
        </p:nvGrpSpPr>
        <p:grpSpPr>
          <a:xfrm>
            <a:off x="2181225" y="809625"/>
            <a:ext cx="1482725" cy="1695450"/>
            <a:chOff x="2181225" y="809625"/>
            <a:chExt cx="1482725" cy="1695450"/>
          </a:xfrm>
        </p:grpSpPr>
        <p:sp>
          <p:nvSpPr>
            <p:cNvPr id="73730" name="Google Shape;1064;p38"/>
            <p:cNvSpPr txBox="1">
              <a:spLocks noChangeArrowheads="1"/>
            </p:cNvSpPr>
            <p:nvPr/>
          </p:nvSpPr>
          <p:spPr bwMode="auto">
            <a:xfrm>
              <a:off x="2181225" y="809625"/>
              <a:ext cx="1482725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400"/>
                <a:buFont typeface="Open Sans" panose="020B0606030504020204" pitchFamily="34" charset="0"/>
                <a:buNone/>
              </a:pPr>
              <a:r>
                <a:rPr lang="ar-EG" altLang="en-US" dirty="0">
                  <a:latin typeface="Cairo" panose="00000500000000000000" pitchFamily="2" charset="-78"/>
                  <a:cs typeface="Cairo" panose="00000500000000000000" pitchFamily="2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  <a:r>
                <a:rPr lang="en-US" altLang="en-US" dirty="0">
                  <a:latin typeface="Cairo" panose="00000500000000000000" pitchFamily="2" charset="-78"/>
                  <a:cs typeface="Cairo" panose="00000500000000000000" pitchFamily="2" charset="-78"/>
                  <a:sym typeface="Open Sans" panose="020B0606030504020204" pitchFamily="34" charset="0"/>
                </a:rPr>
                <a:t>  </a:t>
              </a:r>
              <a:endParaRPr lang="en-US" altLang="en-US" dirty="0">
                <a:cs typeface="Cairo" panose="00000500000000000000" pitchFamily="2" charset="-78"/>
              </a:endParaRPr>
            </a:p>
          </p:txBody>
        </p:sp>
        <p:sp>
          <p:nvSpPr>
            <p:cNvPr id="73740" name="Google Shape;1074;p38"/>
            <p:cNvSpPr txBox="1">
              <a:spLocks noChangeArrowheads="1"/>
            </p:cNvSpPr>
            <p:nvPr/>
          </p:nvSpPr>
          <p:spPr bwMode="auto">
            <a:xfrm>
              <a:off x="2318611" y="1852613"/>
              <a:ext cx="1211263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424242"/>
                </a:buClr>
                <a:buSzPts val="3500"/>
                <a:buFont typeface="Montserrat" panose="02000505000000020004" pitchFamily="2" charset="0"/>
                <a:buNone/>
              </a:pPr>
              <a:r>
                <a:rPr lang="en-US" altLang="en-US" sz="3500" dirty="0">
                  <a:solidFill>
                    <a:srgbClr val="424242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1975</a:t>
              </a:r>
              <a:endParaRPr lang="en-US" altLang="en-US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B924605-32A0-0243-86B5-68170294B177}"/>
              </a:ext>
            </a:extLst>
          </p:cNvPr>
          <p:cNvGrpSpPr/>
          <p:nvPr/>
        </p:nvGrpSpPr>
        <p:grpSpPr>
          <a:xfrm>
            <a:off x="4094163" y="881063"/>
            <a:ext cx="885825" cy="2233612"/>
            <a:chOff x="4094163" y="881063"/>
            <a:chExt cx="885825" cy="2233612"/>
          </a:xfrm>
        </p:grpSpPr>
        <p:cxnSp>
          <p:nvCxnSpPr>
            <p:cNvPr id="73747" name="Google Shape;1081;p38"/>
            <p:cNvCxnSpPr>
              <a:cxnSpLocks noChangeShapeType="1"/>
            </p:cNvCxnSpPr>
            <p:nvPr/>
          </p:nvCxnSpPr>
          <p:spPr bwMode="auto">
            <a:xfrm rot="10800000">
              <a:off x="4537075" y="1874838"/>
              <a:ext cx="0" cy="1239837"/>
            </a:xfrm>
            <a:prstGeom prst="straightConnector1">
              <a:avLst/>
            </a:prstGeom>
            <a:noFill/>
            <a:ln w="39675">
              <a:solidFill>
                <a:srgbClr val="41404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54" name="Google Shape;1088;p38"/>
            <p:cNvSpPr>
              <a:spLocks noChangeArrowheads="1"/>
            </p:cNvSpPr>
            <p:nvPr/>
          </p:nvSpPr>
          <p:spPr bwMode="auto">
            <a:xfrm>
              <a:off x="4094163" y="881063"/>
              <a:ext cx="885825" cy="882650"/>
            </a:xfrm>
            <a:prstGeom prst="ellipse">
              <a:avLst/>
            </a:pr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3759" name="Google Shape;1093;p38"/>
            <p:cNvSpPr>
              <a:spLocks/>
            </p:cNvSpPr>
            <p:nvPr/>
          </p:nvSpPr>
          <p:spPr bwMode="auto">
            <a:xfrm>
              <a:off x="4314825" y="1058863"/>
              <a:ext cx="439738" cy="523875"/>
            </a:xfrm>
            <a:custGeom>
              <a:avLst/>
              <a:gdLst>
                <a:gd name="T0" fmla="*/ 2147483646 w 111"/>
                <a:gd name="T1" fmla="*/ 2147483646 h 132"/>
                <a:gd name="T2" fmla="*/ 2147483646 w 111"/>
                <a:gd name="T3" fmla="*/ 2147483646 h 132"/>
                <a:gd name="T4" fmla="*/ 2147483646 w 111"/>
                <a:gd name="T5" fmla="*/ 2147483646 h 132"/>
                <a:gd name="T6" fmla="*/ 2147483646 w 111"/>
                <a:gd name="T7" fmla="*/ 2147483646 h 132"/>
                <a:gd name="T8" fmla="*/ 2147483646 w 111"/>
                <a:gd name="T9" fmla="*/ 2147483646 h 132"/>
                <a:gd name="T10" fmla="*/ 2147483646 w 111"/>
                <a:gd name="T11" fmla="*/ 2147483646 h 132"/>
                <a:gd name="T12" fmla="*/ 2147483646 w 111"/>
                <a:gd name="T13" fmla="*/ 2147483646 h 132"/>
                <a:gd name="T14" fmla="*/ 2147483646 w 111"/>
                <a:gd name="T15" fmla="*/ 2147483646 h 132"/>
                <a:gd name="T16" fmla="*/ 2147483646 w 111"/>
                <a:gd name="T17" fmla="*/ 2147483646 h 132"/>
                <a:gd name="T18" fmla="*/ 2147483646 w 111"/>
                <a:gd name="T19" fmla="*/ 2147483646 h 132"/>
                <a:gd name="T20" fmla="*/ 2147483646 w 111"/>
                <a:gd name="T21" fmla="*/ 2147483646 h 132"/>
                <a:gd name="T22" fmla="*/ 2147483646 w 111"/>
                <a:gd name="T23" fmla="*/ 2147483646 h 132"/>
                <a:gd name="T24" fmla="*/ 2147483646 w 111"/>
                <a:gd name="T25" fmla="*/ 2147483646 h 132"/>
                <a:gd name="T26" fmla="*/ 2147483646 w 111"/>
                <a:gd name="T27" fmla="*/ 2147483646 h 132"/>
                <a:gd name="T28" fmla="*/ 2147483646 w 111"/>
                <a:gd name="T29" fmla="*/ 2147483646 h 132"/>
                <a:gd name="T30" fmla="*/ 2147483646 w 111"/>
                <a:gd name="T31" fmla="*/ 2147483646 h 132"/>
                <a:gd name="T32" fmla="*/ 2147483646 w 111"/>
                <a:gd name="T33" fmla="*/ 2147483646 h 132"/>
                <a:gd name="T34" fmla="*/ 2147483646 w 111"/>
                <a:gd name="T35" fmla="*/ 2147483646 h 132"/>
                <a:gd name="T36" fmla="*/ 2147483646 w 111"/>
                <a:gd name="T37" fmla="*/ 2147483646 h 132"/>
                <a:gd name="T38" fmla="*/ 2147483646 w 111"/>
                <a:gd name="T39" fmla="*/ 2147483646 h 132"/>
                <a:gd name="T40" fmla="*/ 2147483646 w 111"/>
                <a:gd name="T41" fmla="*/ 2147483646 h 132"/>
                <a:gd name="T42" fmla="*/ 2147483646 w 111"/>
                <a:gd name="T43" fmla="*/ 2147483646 h 132"/>
                <a:gd name="T44" fmla="*/ 2147483646 w 111"/>
                <a:gd name="T45" fmla="*/ 2147483646 h 132"/>
                <a:gd name="T46" fmla="*/ 2147483646 w 111"/>
                <a:gd name="T47" fmla="*/ 2147483646 h 132"/>
                <a:gd name="T48" fmla="*/ 2147483646 w 111"/>
                <a:gd name="T49" fmla="*/ 0 h 132"/>
                <a:gd name="T50" fmla="*/ 2147483646 w 111"/>
                <a:gd name="T51" fmla="*/ 2147483646 h 132"/>
                <a:gd name="T52" fmla="*/ 2147483646 w 111"/>
                <a:gd name="T53" fmla="*/ 2147483646 h 132"/>
                <a:gd name="T54" fmla="*/ 2147483646 w 111"/>
                <a:gd name="T55" fmla="*/ 2147483646 h 132"/>
                <a:gd name="T56" fmla="*/ 2147483646 w 111"/>
                <a:gd name="T57" fmla="*/ 2147483646 h 132"/>
                <a:gd name="T58" fmla="*/ 2147483646 w 111"/>
                <a:gd name="T59" fmla="*/ 2147483646 h 132"/>
                <a:gd name="T60" fmla="*/ 2147483646 w 111"/>
                <a:gd name="T61" fmla="*/ 2147483646 h 132"/>
                <a:gd name="T62" fmla="*/ 2147483646 w 111"/>
                <a:gd name="T63" fmla="*/ 2147483646 h 132"/>
                <a:gd name="T64" fmla="*/ 2147483646 w 111"/>
                <a:gd name="T65" fmla="*/ 2147483646 h 132"/>
                <a:gd name="T66" fmla="*/ 2147483646 w 111"/>
                <a:gd name="T67" fmla="*/ 2147483646 h 132"/>
                <a:gd name="T68" fmla="*/ 2147483646 w 111"/>
                <a:gd name="T69" fmla="*/ 2147483646 h 132"/>
                <a:gd name="T70" fmla="*/ 2147483646 w 111"/>
                <a:gd name="T71" fmla="*/ 2147483646 h 132"/>
                <a:gd name="T72" fmla="*/ 2147483646 w 111"/>
                <a:gd name="T73" fmla="*/ 2147483646 h 132"/>
                <a:gd name="T74" fmla="*/ 2147483646 w 111"/>
                <a:gd name="T75" fmla="*/ 2147483646 h 132"/>
                <a:gd name="T76" fmla="*/ 2147483646 w 111"/>
                <a:gd name="T77" fmla="*/ 2147483646 h 132"/>
                <a:gd name="T78" fmla="*/ 2147483646 w 111"/>
                <a:gd name="T79" fmla="*/ 2147483646 h 132"/>
                <a:gd name="T80" fmla="*/ 2147483646 w 111"/>
                <a:gd name="T81" fmla="*/ 2147483646 h 132"/>
                <a:gd name="T82" fmla="*/ 2147483646 w 111"/>
                <a:gd name="T83" fmla="*/ 2147483646 h 132"/>
                <a:gd name="T84" fmla="*/ 2147483646 w 111"/>
                <a:gd name="T85" fmla="*/ 2147483646 h 132"/>
                <a:gd name="T86" fmla="*/ 2147483646 w 111"/>
                <a:gd name="T87" fmla="*/ 2147483646 h 132"/>
                <a:gd name="T88" fmla="*/ 2147483646 w 111"/>
                <a:gd name="T89" fmla="*/ 2147483646 h 132"/>
                <a:gd name="T90" fmla="*/ 2147483646 w 111"/>
                <a:gd name="T91" fmla="*/ 2147483646 h 132"/>
                <a:gd name="T92" fmla="*/ 2147483646 w 111"/>
                <a:gd name="T93" fmla="*/ 2147483646 h 132"/>
                <a:gd name="T94" fmla="*/ 2147483646 w 111"/>
                <a:gd name="T95" fmla="*/ 2147483646 h 132"/>
                <a:gd name="T96" fmla="*/ 2147483646 w 111"/>
                <a:gd name="T97" fmla="*/ 2147483646 h 132"/>
                <a:gd name="T98" fmla="*/ 2147483646 w 111"/>
                <a:gd name="T99" fmla="*/ 2147483646 h 132"/>
                <a:gd name="T100" fmla="*/ 2147483646 w 111"/>
                <a:gd name="T101" fmla="*/ 2147483646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1" h="132" extrusionOk="0">
                  <a:moveTo>
                    <a:pt x="75" y="128"/>
                  </a:moveTo>
                  <a:cubicBezTo>
                    <a:pt x="75" y="130"/>
                    <a:pt x="72" y="132"/>
                    <a:pt x="70" y="132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0" y="132"/>
                    <a:pt x="37" y="130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5"/>
                    <a:pt x="40" y="123"/>
                    <a:pt x="42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2" y="123"/>
                    <a:pt x="75" y="125"/>
                    <a:pt x="75" y="128"/>
                  </a:cubicBezTo>
                  <a:close/>
                  <a:moveTo>
                    <a:pt x="75" y="116"/>
                  </a:moveTo>
                  <a:cubicBezTo>
                    <a:pt x="75" y="113"/>
                    <a:pt x="72" y="111"/>
                    <a:pt x="70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0" y="111"/>
                    <a:pt x="37" y="113"/>
                    <a:pt x="37" y="1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7" y="118"/>
                    <a:pt x="40" y="120"/>
                    <a:pt x="42" y="120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2" y="120"/>
                    <a:pt x="75" y="118"/>
                    <a:pt x="75" y="116"/>
                  </a:cubicBezTo>
                  <a:close/>
                  <a:moveTo>
                    <a:pt x="60" y="65"/>
                  </a:move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3" y="109"/>
                    <a:pt x="54" y="109"/>
                    <a:pt x="56" y="109"/>
                  </a:cubicBezTo>
                  <a:cubicBezTo>
                    <a:pt x="56" y="108"/>
                    <a:pt x="56" y="109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6" y="109"/>
                    <a:pt x="56" y="108"/>
                    <a:pt x="56" y="109"/>
                  </a:cubicBezTo>
                  <a:cubicBezTo>
                    <a:pt x="58" y="109"/>
                    <a:pt x="59" y="109"/>
                    <a:pt x="60" y="109"/>
                  </a:cubicBezTo>
                  <a:lnTo>
                    <a:pt x="60" y="65"/>
                  </a:lnTo>
                  <a:close/>
                  <a:moveTo>
                    <a:pt x="41" y="48"/>
                  </a:moveTo>
                  <a:cubicBezTo>
                    <a:pt x="37" y="48"/>
                    <a:pt x="34" y="51"/>
                    <a:pt x="34" y="54"/>
                  </a:cubicBezTo>
                  <a:cubicBezTo>
                    <a:pt x="34" y="58"/>
                    <a:pt x="37" y="61"/>
                    <a:pt x="41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1"/>
                    <a:pt x="44" y="48"/>
                    <a:pt x="41" y="48"/>
                  </a:cubicBezTo>
                  <a:close/>
                  <a:moveTo>
                    <a:pt x="78" y="54"/>
                  </a:moveTo>
                  <a:cubicBezTo>
                    <a:pt x="78" y="51"/>
                    <a:pt x="75" y="48"/>
                    <a:pt x="71" y="48"/>
                  </a:cubicBezTo>
                  <a:cubicBezTo>
                    <a:pt x="68" y="48"/>
                    <a:pt x="65" y="51"/>
                    <a:pt x="65" y="54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5" y="61"/>
                    <a:pt x="78" y="58"/>
                    <a:pt x="78" y="54"/>
                  </a:cubicBezTo>
                  <a:close/>
                  <a:moveTo>
                    <a:pt x="93" y="42"/>
                  </a:moveTo>
                  <a:cubicBezTo>
                    <a:pt x="90" y="31"/>
                    <a:pt x="76" y="18"/>
                    <a:pt x="56" y="18"/>
                  </a:cubicBezTo>
                  <a:cubicBezTo>
                    <a:pt x="36" y="18"/>
                    <a:pt x="22" y="31"/>
                    <a:pt x="19" y="42"/>
                  </a:cubicBezTo>
                  <a:cubicBezTo>
                    <a:pt x="17" y="51"/>
                    <a:pt x="19" y="60"/>
                    <a:pt x="24" y="68"/>
                  </a:cubicBezTo>
                  <a:cubicBezTo>
                    <a:pt x="27" y="76"/>
                    <a:pt x="31" y="82"/>
                    <a:pt x="35" y="89"/>
                  </a:cubicBezTo>
                  <a:cubicBezTo>
                    <a:pt x="37" y="94"/>
                    <a:pt x="37" y="99"/>
                    <a:pt x="38" y="104"/>
                  </a:cubicBezTo>
                  <a:cubicBezTo>
                    <a:pt x="39" y="107"/>
                    <a:pt x="40" y="108"/>
                    <a:pt x="45" y="109"/>
                  </a:cubicBezTo>
                  <a:cubicBezTo>
                    <a:pt x="46" y="109"/>
                    <a:pt x="46" y="109"/>
                    <a:pt x="47" y="109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8" y="65"/>
                    <a:pt x="35" y="64"/>
                    <a:pt x="33" y="62"/>
                  </a:cubicBezTo>
                  <a:cubicBezTo>
                    <a:pt x="31" y="60"/>
                    <a:pt x="30" y="57"/>
                    <a:pt x="30" y="54"/>
                  </a:cubicBezTo>
                  <a:cubicBezTo>
                    <a:pt x="30" y="52"/>
                    <a:pt x="31" y="49"/>
                    <a:pt x="33" y="47"/>
                  </a:cubicBezTo>
                  <a:cubicBezTo>
                    <a:pt x="35" y="45"/>
                    <a:pt x="38" y="44"/>
                    <a:pt x="41" y="44"/>
                  </a:cubicBezTo>
                  <a:cubicBezTo>
                    <a:pt x="47" y="44"/>
                    <a:pt x="52" y="48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1"/>
                    <a:pt x="62" y="49"/>
                    <a:pt x="64" y="47"/>
                  </a:cubicBezTo>
                  <a:cubicBezTo>
                    <a:pt x="66" y="45"/>
                    <a:pt x="68" y="44"/>
                    <a:pt x="71" y="44"/>
                  </a:cubicBezTo>
                  <a:cubicBezTo>
                    <a:pt x="74" y="44"/>
                    <a:pt x="77" y="45"/>
                    <a:pt x="79" y="47"/>
                  </a:cubicBezTo>
                  <a:cubicBezTo>
                    <a:pt x="81" y="49"/>
                    <a:pt x="82" y="52"/>
                    <a:pt x="82" y="54"/>
                  </a:cubicBezTo>
                  <a:cubicBezTo>
                    <a:pt x="82" y="57"/>
                    <a:pt x="81" y="60"/>
                    <a:pt x="79" y="62"/>
                  </a:cubicBezTo>
                  <a:cubicBezTo>
                    <a:pt x="77" y="64"/>
                    <a:pt x="74" y="65"/>
                    <a:pt x="71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6" y="109"/>
                    <a:pt x="67" y="109"/>
                    <a:pt x="67" y="109"/>
                  </a:cubicBezTo>
                  <a:cubicBezTo>
                    <a:pt x="72" y="108"/>
                    <a:pt x="73" y="107"/>
                    <a:pt x="74" y="104"/>
                  </a:cubicBezTo>
                  <a:cubicBezTo>
                    <a:pt x="75" y="99"/>
                    <a:pt x="75" y="94"/>
                    <a:pt x="77" y="89"/>
                  </a:cubicBezTo>
                  <a:cubicBezTo>
                    <a:pt x="81" y="82"/>
                    <a:pt x="85" y="76"/>
                    <a:pt x="89" y="68"/>
                  </a:cubicBezTo>
                  <a:cubicBezTo>
                    <a:pt x="93" y="60"/>
                    <a:pt x="95" y="51"/>
                    <a:pt x="93" y="42"/>
                  </a:cubicBezTo>
                  <a:close/>
                  <a:moveTo>
                    <a:pt x="60" y="4"/>
                  </a:moveTo>
                  <a:cubicBezTo>
                    <a:pt x="60" y="2"/>
                    <a:pt x="58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4" y="0"/>
                    <a:pt x="52" y="2"/>
                    <a:pt x="52" y="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4"/>
                    <a:pt x="54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6"/>
                    <a:pt x="60" y="14"/>
                    <a:pt x="60" y="12"/>
                  </a:cubicBezTo>
                  <a:lnTo>
                    <a:pt x="60" y="4"/>
                  </a:lnTo>
                  <a:close/>
                  <a:moveTo>
                    <a:pt x="82" y="11"/>
                  </a:moveTo>
                  <a:cubicBezTo>
                    <a:pt x="83" y="9"/>
                    <a:pt x="83" y="7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79" y="4"/>
                    <a:pt x="76" y="5"/>
                    <a:pt x="75" y="7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6"/>
                    <a:pt x="71" y="18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5" y="20"/>
                    <a:pt x="78" y="19"/>
                    <a:pt x="79" y="17"/>
                  </a:cubicBezTo>
                  <a:lnTo>
                    <a:pt x="82" y="11"/>
                  </a:lnTo>
                  <a:close/>
                  <a:moveTo>
                    <a:pt x="99" y="24"/>
                  </a:moveTo>
                  <a:cubicBezTo>
                    <a:pt x="100" y="22"/>
                    <a:pt x="101" y="20"/>
                    <a:pt x="99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8" y="17"/>
                    <a:pt x="95" y="16"/>
                    <a:pt x="93" y="18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24"/>
                    <a:pt x="86" y="27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92" y="30"/>
                    <a:pt x="93" y="29"/>
                  </a:cubicBezTo>
                  <a:lnTo>
                    <a:pt x="99" y="24"/>
                  </a:lnTo>
                  <a:close/>
                  <a:moveTo>
                    <a:pt x="107" y="44"/>
                  </a:moveTo>
                  <a:cubicBezTo>
                    <a:pt x="110" y="43"/>
                    <a:pt x="111" y="41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37"/>
                    <a:pt x="108" y="35"/>
                    <a:pt x="106" y="36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7" y="37"/>
                    <a:pt x="95" y="40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6" y="44"/>
                    <a:pt x="98" y="45"/>
                    <a:pt x="100" y="45"/>
                  </a:cubicBezTo>
                  <a:lnTo>
                    <a:pt x="107" y="44"/>
                  </a:lnTo>
                  <a:close/>
                  <a:moveTo>
                    <a:pt x="106" y="65"/>
                  </a:moveTo>
                  <a:cubicBezTo>
                    <a:pt x="108" y="66"/>
                    <a:pt x="110" y="64"/>
                    <a:pt x="110" y="62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1" y="60"/>
                    <a:pt x="109" y="58"/>
                    <a:pt x="107" y="57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98" y="55"/>
                    <a:pt x="96" y="57"/>
                    <a:pt x="95" y="59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61"/>
                    <a:pt x="96" y="63"/>
                    <a:pt x="98" y="64"/>
                  </a:cubicBezTo>
                  <a:lnTo>
                    <a:pt x="106" y="65"/>
                  </a:lnTo>
                  <a:close/>
                  <a:moveTo>
                    <a:pt x="33" y="17"/>
                  </a:moveTo>
                  <a:cubicBezTo>
                    <a:pt x="34" y="19"/>
                    <a:pt x="36" y="20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0" y="18"/>
                    <a:pt x="41" y="16"/>
                    <a:pt x="40" y="14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5"/>
                    <a:pt x="33" y="4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7"/>
                    <a:pt x="28" y="9"/>
                    <a:pt x="29" y="11"/>
                  </a:cubicBezTo>
                  <a:lnTo>
                    <a:pt x="33" y="17"/>
                  </a:lnTo>
                  <a:close/>
                  <a:moveTo>
                    <a:pt x="18" y="29"/>
                  </a:moveTo>
                  <a:cubicBezTo>
                    <a:pt x="20" y="30"/>
                    <a:pt x="22" y="30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7"/>
                    <a:pt x="25" y="24"/>
                    <a:pt x="24" y="23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6"/>
                    <a:pt x="14" y="17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11" y="22"/>
                    <a:pt x="13" y="24"/>
                  </a:cubicBezTo>
                  <a:lnTo>
                    <a:pt x="18" y="29"/>
                  </a:lnTo>
                  <a:close/>
                  <a:moveTo>
                    <a:pt x="11" y="45"/>
                  </a:moveTo>
                  <a:cubicBezTo>
                    <a:pt x="14" y="45"/>
                    <a:pt x="16" y="44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0"/>
                    <a:pt x="15" y="37"/>
                    <a:pt x="13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3" y="35"/>
                    <a:pt x="1" y="37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1"/>
                    <a:pt x="2" y="43"/>
                    <a:pt x="4" y="44"/>
                  </a:cubicBezTo>
                  <a:lnTo>
                    <a:pt x="11" y="45"/>
                  </a:lnTo>
                  <a:close/>
                  <a:moveTo>
                    <a:pt x="13" y="64"/>
                  </a:moveTo>
                  <a:cubicBezTo>
                    <a:pt x="15" y="63"/>
                    <a:pt x="17" y="61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7"/>
                    <a:pt x="14" y="55"/>
                    <a:pt x="11" y="56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" y="58"/>
                    <a:pt x="1" y="60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4"/>
                    <a:pt x="4" y="66"/>
                    <a:pt x="6" y="65"/>
                  </a:cubicBezTo>
                  <a:lnTo>
                    <a:pt x="13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0BC2FD0-C818-1846-AB4A-6A50DF48D39C}"/>
              </a:ext>
            </a:extLst>
          </p:cNvPr>
          <p:cNvGrpSpPr/>
          <p:nvPr/>
        </p:nvGrpSpPr>
        <p:grpSpPr>
          <a:xfrm>
            <a:off x="892175" y="881063"/>
            <a:ext cx="882650" cy="2233612"/>
            <a:chOff x="892175" y="881063"/>
            <a:chExt cx="882650" cy="2233612"/>
          </a:xfrm>
        </p:grpSpPr>
        <p:cxnSp>
          <p:nvCxnSpPr>
            <p:cNvPr id="73751" name="Google Shape;1085;p38"/>
            <p:cNvCxnSpPr>
              <a:cxnSpLocks noChangeShapeType="1"/>
            </p:cNvCxnSpPr>
            <p:nvPr/>
          </p:nvCxnSpPr>
          <p:spPr bwMode="auto">
            <a:xfrm rot="10800000">
              <a:off x="1330325" y="1874838"/>
              <a:ext cx="0" cy="1239837"/>
            </a:xfrm>
            <a:prstGeom prst="straightConnector1">
              <a:avLst/>
            </a:prstGeom>
            <a:noFill/>
            <a:ln w="39675">
              <a:solidFill>
                <a:srgbClr val="41404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58" name="Google Shape;1092;p38"/>
            <p:cNvSpPr>
              <a:spLocks noChangeArrowheads="1"/>
            </p:cNvSpPr>
            <p:nvPr/>
          </p:nvSpPr>
          <p:spPr bwMode="auto">
            <a:xfrm>
              <a:off x="892175" y="881063"/>
              <a:ext cx="882650" cy="882650"/>
            </a:xfrm>
            <a:prstGeom prst="ellipse">
              <a:avLst/>
            </a:pr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3760" name="Google Shape;1094;p38"/>
            <p:cNvSpPr>
              <a:spLocks/>
            </p:cNvSpPr>
            <p:nvPr/>
          </p:nvSpPr>
          <p:spPr bwMode="auto">
            <a:xfrm>
              <a:off x="1049338" y="1158875"/>
              <a:ext cx="609600" cy="407988"/>
            </a:xfrm>
            <a:custGeom>
              <a:avLst/>
              <a:gdLst>
                <a:gd name="T0" fmla="*/ 2147483646 w 154"/>
                <a:gd name="T1" fmla="*/ 2147483646 h 103"/>
                <a:gd name="T2" fmla="*/ 2147483646 w 154"/>
                <a:gd name="T3" fmla="*/ 2147483646 h 103"/>
                <a:gd name="T4" fmla="*/ 2147483646 w 154"/>
                <a:gd name="T5" fmla="*/ 2147483646 h 103"/>
                <a:gd name="T6" fmla="*/ 2147483646 w 154"/>
                <a:gd name="T7" fmla="*/ 2147483646 h 103"/>
                <a:gd name="T8" fmla="*/ 2147483646 w 154"/>
                <a:gd name="T9" fmla="*/ 2147483646 h 103"/>
                <a:gd name="T10" fmla="*/ 2147483646 w 154"/>
                <a:gd name="T11" fmla="*/ 2147483646 h 103"/>
                <a:gd name="T12" fmla="*/ 2147483646 w 154"/>
                <a:gd name="T13" fmla="*/ 2147483646 h 103"/>
                <a:gd name="T14" fmla="*/ 2147483646 w 154"/>
                <a:gd name="T15" fmla="*/ 0 h 103"/>
                <a:gd name="T16" fmla="*/ 2147483646 w 154"/>
                <a:gd name="T17" fmla="*/ 2147483646 h 103"/>
                <a:gd name="T18" fmla="*/ 2147483646 w 154"/>
                <a:gd name="T19" fmla="*/ 2147483646 h 103"/>
                <a:gd name="T20" fmla="*/ 2147483646 w 154"/>
                <a:gd name="T21" fmla="*/ 2147483646 h 103"/>
                <a:gd name="T22" fmla="*/ 0 w 154"/>
                <a:gd name="T23" fmla="*/ 2147483646 h 103"/>
                <a:gd name="T24" fmla="*/ 2147483646 w 154"/>
                <a:gd name="T25" fmla="*/ 2147483646 h 103"/>
                <a:gd name="T26" fmla="*/ 2147483646 w 154"/>
                <a:gd name="T27" fmla="*/ 2147483646 h 103"/>
                <a:gd name="T28" fmla="*/ 2147483646 w 154"/>
                <a:gd name="T29" fmla="*/ 2147483646 h 103"/>
                <a:gd name="T30" fmla="*/ 2147483646 w 154"/>
                <a:gd name="T31" fmla="*/ 2147483646 h 103"/>
                <a:gd name="T32" fmla="*/ 2147483646 w 154"/>
                <a:gd name="T33" fmla="*/ 2147483646 h 103"/>
                <a:gd name="T34" fmla="*/ 2147483646 w 154"/>
                <a:gd name="T35" fmla="*/ 2147483646 h 103"/>
                <a:gd name="T36" fmla="*/ 2147483646 w 154"/>
                <a:gd name="T37" fmla="*/ 2147483646 h 103"/>
                <a:gd name="T38" fmla="*/ 2147483646 w 154"/>
                <a:gd name="T39" fmla="*/ 2147483646 h 103"/>
                <a:gd name="T40" fmla="*/ 2147483646 w 154"/>
                <a:gd name="T41" fmla="*/ 2147483646 h 103"/>
                <a:gd name="T42" fmla="*/ 2147483646 w 154"/>
                <a:gd name="T43" fmla="*/ 2147483646 h 103"/>
                <a:gd name="T44" fmla="*/ 2147483646 w 154"/>
                <a:gd name="T45" fmla="*/ 2147483646 h 103"/>
                <a:gd name="T46" fmla="*/ 2147483646 w 154"/>
                <a:gd name="T47" fmla="*/ 2147483646 h 103"/>
                <a:gd name="T48" fmla="*/ 2147483646 w 154"/>
                <a:gd name="T49" fmla="*/ 2147483646 h 103"/>
                <a:gd name="T50" fmla="*/ 2147483646 w 154"/>
                <a:gd name="T51" fmla="*/ 2147483646 h 103"/>
                <a:gd name="T52" fmla="*/ 2147483646 w 154"/>
                <a:gd name="T53" fmla="*/ 2147483646 h 103"/>
                <a:gd name="T54" fmla="*/ 2147483646 w 154"/>
                <a:gd name="T55" fmla="*/ 2147483646 h 103"/>
                <a:gd name="T56" fmla="*/ 2147483646 w 154"/>
                <a:gd name="T57" fmla="*/ 2147483646 h 103"/>
                <a:gd name="T58" fmla="*/ 2147483646 w 154"/>
                <a:gd name="T59" fmla="*/ 2147483646 h 103"/>
                <a:gd name="T60" fmla="*/ 2147483646 w 154"/>
                <a:gd name="T61" fmla="*/ 2147483646 h 103"/>
                <a:gd name="T62" fmla="*/ 2147483646 w 154"/>
                <a:gd name="T63" fmla="*/ 2147483646 h 103"/>
                <a:gd name="T64" fmla="*/ 2147483646 w 154"/>
                <a:gd name="T65" fmla="*/ 2147483646 h 103"/>
                <a:gd name="T66" fmla="*/ 2147483646 w 154"/>
                <a:gd name="T67" fmla="*/ 2147483646 h 103"/>
                <a:gd name="T68" fmla="*/ 2147483646 w 154"/>
                <a:gd name="T69" fmla="*/ 2147483646 h 103"/>
                <a:gd name="T70" fmla="*/ 2147483646 w 154"/>
                <a:gd name="T71" fmla="*/ 2147483646 h 103"/>
                <a:gd name="T72" fmla="*/ 2147483646 w 154"/>
                <a:gd name="T73" fmla="*/ 2147483646 h 103"/>
                <a:gd name="T74" fmla="*/ 2147483646 w 154"/>
                <a:gd name="T75" fmla="*/ 2147483646 h 103"/>
                <a:gd name="T76" fmla="*/ 2147483646 w 154"/>
                <a:gd name="T77" fmla="*/ 2147483646 h 103"/>
                <a:gd name="T78" fmla="*/ 2147483646 w 154"/>
                <a:gd name="T79" fmla="*/ 2147483646 h 103"/>
                <a:gd name="T80" fmla="*/ 2147483646 w 154"/>
                <a:gd name="T81" fmla="*/ 2147483646 h 103"/>
                <a:gd name="T82" fmla="*/ 2147483646 w 154"/>
                <a:gd name="T83" fmla="*/ 2147483646 h 103"/>
                <a:gd name="T84" fmla="*/ 2147483646 w 154"/>
                <a:gd name="T85" fmla="*/ 2147483646 h 103"/>
                <a:gd name="T86" fmla="*/ 2147483646 w 154"/>
                <a:gd name="T87" fmla="*/ 2147483646 h 103"/>
                <a:gd name="T88" fmla="*/ 2147483646 w 154"/>
                <a:gd name="T89" fmla="*/ 2147483646 h 103"/>
                <a:gd name="T90" fmla="*/ 2147483646 w 154"/>
                <a:gd name="T91" fmla="*/ 2147483646 h 1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4" h="103" extrusionOk="0">
                  <a:moveTo>
                    <a:pt x="123" y="10"/>
                  </a:moveTo>
                  <a:cubicBezTo>
                    <a:pt x="137" y="46"/>
                    <a:pt x="137" y="46"/>
                    <a:pt x="137" y="46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0" y="45"/>
                    <a:pt x="81" y="20"/>
                    <a:pt x="78" y="20"/>
                  </a:cubicBezTo>
                  <a:cubicBezTo>
                    <a:pt x="76" y="20"/>
                    <a:pt x="67" y="23"/>
                    <a:pt x="66" y="24"/>
                  </a:cubicBezTo>
                  <a:cubicBezTo>
                    <a:pt x="66" y="24"/>
                    <a:pt x="61" y="25"/>
                    <a:pt x="56" y="25"/>
                  </a:cubicBezTo>
                  <a:cubicBezTo>
                    <a:pt x="54" y="25"/>
                    <a:pt x="52" y="25"/>
                    <a:pt x="51" y="24"/>
                  </a:cubicBezTo>
                  <a:cubicBezTo>
                    <a:pt x="50" y="23"/>
                    <a:pt x="49" y="23"/>
                    <a:pt x="49" y="22"/>
                  </a:cubicBezTo>
                  <a:cubicBezTo>
                    <a:pt x="49" y="20"/>
                    <a:pt x="51" y="18"/>
                    <a:pt x="52" y="17"/>
                  </a:cubicBezTo>
                  <a:cubicBezTo>
                    <a:pt x="60" y="13"/>
                    <a:pt x="80" y="6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8" y="5"/>
                    <a:pt x="119" y="10"/>
                    <a:pt x="123" y="10"/>
                  </a:cubicBezTo>
                  <a:close/>
                  <a:moveTo>
                    <a:pt x="135" y="0"/>
                  </a:moveTo>
                  <a:cubicBezTo>
                    <a:pt x="135" y="0"/>
                    <a:pt x="134" y="0"/>
                    <a:pt x="134" y="0"/>
                  </a:cubicBezTo>
                  <a:cubicBezTo>
                    <a:pt x="128" y="3"/>
                    <a:pt x="128" y="3"/>
                    <a:pt x="128" y="3"/>
                  </a:cubicBezTo>
                  <a:cubicBezTo>
                    <a:pt x="127" y="3"/>
                    <a:pt x="126" y="4"/>
                    <a:pt x="126" y="5"/>
                  </a:cubicBezTo>
                  <a:cubicBezTo>
                    <a:pt x="125" y="6"/>
                    <a:pt x="125" y="7"/>
                    <a:pt x="126" y="8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2" y="47"/>
                    <a:pt x="144" y="48"/>
                    <a:pt x="146" y="48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3" y="45"/>
                    <a:pt x="154" y="44"/>
                    <a:pt x="154" y="43"/>
                  </a:cubicBezTo>
                  <a:cubicBezTo>
                    <a:pt x="154" y="42"/>
                    <a:pt x="154" y="41"/>
                    <a:pt x="154" y="40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9" y="1"/>
                    <a:pt x="137" y="0"/>
                    <a:pt x="135" y="0"/>
                  </a:cubicBezTo>
                  <a:close/>
                  <a:moveTo>
                    <a:pt x="0" y="52"/>
                  </a:moveTo>
                  <a:cubicBezTo>
                    <a:pt x="0" y="53"/>
                    <a:pt x="0" y="54"/>
                    <a:pt x="1" y="54"/>
                  </a:cubicBezTo>
                  <a:cubicBezTo>
                    <a:pt x="1" y="55"/>
                    <a:pt x="2" y="56"/>
                    <a:pt x="4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2" y="57"/>
                    <a:pt x="14" y="55"/>
                    <a:pt x="14" y="5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8"/>
                    <a:pt x="16" y="7"/>
                  </a:cubicBezTo>
                  <a:cubicBezTo>
                    <a:pt x="16" y="7"/>
                    <a:pt x="15" y="6"/>
                    <a:pt x="14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3" y="7"/>
                    <a:pt x="3" y="9"/>
                  </a:cubicBezTo>
                  <a:lnTo>
                    <a:pt x="0" y="52"/>
                  </a:lnTo>
                  <a:close/>
                  <a:moveTo>
                    <a:pt x="63" y="89"/>
                  </a:moveTo>
                  <a:cubicBezTo>
                    <a:pt x="63" y="88"/>
                    <a:pt x="62" y="87"/>
                    <a:pt x="61" y="85"/>
                  </a:cubicBezTo>
                  <a:cubicBezTo>
                    <a:pt x="58" y="83"/>
                    <a:pt x="55" y="84"/>
                    <a:pt x="53" y="87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4" y="98"/>
                    <a:pt x="47" y="101"/>
                    <a:pt x="48" y="102"/>
                  </a:cubicBezTo>
                  <a:cubicBezTo>
                    <a:pt x="49" y="103"/>
                    <a:pt x="51" y="103"/>
                    <a:pt x="52" y="103"/>
                  </a:cubicBezTo>
                  <a:cubicBezTo>
                    <a:pt x="53" y="103"/>
                    <a:pt x="55" y="102"/>
                    <a:pt x="56" y="101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3" y="92"/>
                    <a:pt x="64" y="91"/>
                    <a:pt x="63" y="89"/>
                  </a:cubicBezTo>
                  <a:close/>
                  <a:moveTo>
                    <a:pt x="33" y="87"/>
                  </a:moveTo>
                  <a:cubicBezTo>
                    <a:pt x="31" y="89"/>
                    <a:pt x="32" y="92"/>
                    <a:pt x="35" y="94"/>
                  </a:cubicBezTo>
                  <a:cubicBezTo>
                    <a:pt x="38" y="97"/>
                    <a:pt x="40" y="96"/>
                    <a:pt x="43" y="93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4" y="80"/>
                    <a:pt x="50" y="77"/>
                    <a:pt x="49" y="76"/>
                  </a:cubicBezTo>
                  <a:cubicBezTo>
                    <a:pt x="46" y="74"/>
                    <a:pt x="44" y="74"/>
                    <a:pt x="41" y="7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83"/>
                    <a:pt x="37" y="83"/>
                    <a:pt x="37" y="83"/>
                  </a:cubicBezTo>
                  <a:lnTo>
                    <a:pt x="33" y="87"/>
                  </a:lnTo>
                  <a:close/>
                  <a:moveTo>
                    <a:pt x="23" y="76"/>
                  </a:moveTo>
                  <a:cubicBezTo>
                    <a:pt x="21" y="78"/>
                    <a:pt x="21" y="79"/>
                    <a:pt x="21" y="81"/>
                  </a:cubicBezTo>
                  <a:cubicBezTo>
                    <a:pt x="21" y="82"/>
                    <a:pt x="22" y="83"/>
                    <a:pt x="24" y="84"/>
                  </a:cubicBezTo>
                  <a:cubicBezTo>
                    <a:pt x="26" y="87"/>
                    <a:pt x="29" y="86"/>
                    <a:pt x="31" y="83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41" y="72"/>
                    <a:pt x="41" y="71"/>
                    <a:pt x="41" y="69"/>
                  </a:cubicBezTo>
                  <a:cubicBezTo>
                    <a:pt x="41" y="68"/>
                    <a:pt x="40" y="67"/>
                    <a:pt x="39" y="65"/>
                  </a:cubicBezTo>
                  <a:cubicBezTo>
                    <a:pt x="36" y="63"/>
                    <a:pt x="33" y="64"/>
                    <a:pt x="31" y="67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6" y="72"/>
                    <a:pt x="26" y="72"/>
                    <a:pt x="26" y="72"/>
                  </a:cubicBezTo>
                  <a:lnTo>
                    <a:pt x="23" y="76"/>
                  </a:lnTo>
                  <a:close/>
                  <a:moveTo>
                    <a:pt x="21" y="73"/>
                  </a:moveTo>
                  <a:cubicBezTo>
                    <a:pt x="29" y="63"/>
                    <a:pt x="29" y="63"/>
                    <a:pt x="29" y="63"/>
                  </a:cubicBezTo>
                  <a:cubicBezTo>
                    <a:pt x="32" y="59"/>
                    <a:pt x="29" y="56"/>
                    <a:pt x="28" y="55"/>
                  </a:cubicBezTo>
                  <a:cubicBezTo>
                    <a:pt x="25" y="53"/>
                    <a:pt x="22" y="53"/>
                    <a:pt x="20" y="56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2" y="66"/>
                    <a:pt x="11" y="67"/>
                    <a:pt x="12" y="69"/>
                  </a:cubicBezTo>
                  <a:cubicBezTo>
                    <a:pt x="12" y="70"/>
                    <a:pt x="13" y="71"/>
                    <a:pt x="13" y="72"/>
                  </a:cubicBezTo>
                  <a:cubicBezTo>
                    <a:pt x="15" y="73"/>
                    <a:pt x="16" y="74"/>
                    <a:pt x="18" y="74"/>
                  </a:cubicBezTo>
                  <a:cubicBezTo>
                    <a:pt x="19" y="74"/>
                    <a:pt x="20" y="74"/>
                    <a:pt x="21" y="73"/>
                  </a:cubicBezTo>
                  <a:close/>
                  <a:moveTo>
                    <a:pt x="117" y="64"/>
                  </a:moveTo>
                  <a:cubicBezTo>
                    <a:pt x="119" y="62"/>
                    <a:pt x="120" y="59"/>
                    <a:pt x="116" y="56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99" y="41"/>
                    <a:pt x="82" y="26"/>
                    <a:pt x="78" y="24"/>
                  </a:cubicBezTo>
                  <a:cubicBezTo>
                    <a:pt x="76" y="24"/>
                    <a:pt x="71" y="26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1" y="29"/>
                    <a:pt x="56" y="29"/>
                  </a:cubicBezTo>
                  <a:cubicBezTo>
                    <a:pt x="53" y="29"/>
                    <a:pt x="51" y="28"/>
                    <a:pt x="49" y="27"/>
                  </a:cubicBezTo>
                  <a:cubicBezTo>
                    <a:pt x="46" y="25"/>
                    <a:pt x="45" y="23"/>
                    <a:pt x="45" y="21"/>
                  </a:cubicBezTo>
                  <a:cubicBezTo>
                    <a:pt x="45" y="18"/>
                    <a:pt x="48" y="15"/>
                    <a:pt x="50" y="14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20" y="50"/>
                    <a:pt x="23" y="50"/>
                    <a:pt x="24" y="50"/>
                  </a:cubicBezTo>
                  <a:cubicBezTo>
                    <a:pt x="26" y="50"/>
                    <a:pt x="28" y="51"/>
                    <a:pt x="30" y="52"/>
                  </a:cubicBezTo>
                  <a:cubicBezTo>
                    <a:pt x="33" y="54"/>
                    <a:pt x="34" y="57"/>
                    <a:pt x="34" y="61"/>
                  </a:cubicBezTo>
                  <a:cubicBezTo>
                    <a:pt x="36" y="60"/>
                    <a:pt x="39" y="61"/>
                    <a:pt x="41" y="63"/>
                  </a:cubicBezTo>
                  <a:cubicBezTo>
                    <a:pt x="44" y="65"/>
                    <a:pt x="45" y="68"/>
                    <a:pt x="45" y="71"/>
                  </a:cubicBezTo>
                  <a:cubicBezTo>
                    <a:pt x="47" y="71"/>
                    <a:pt x="49" y="72"/>
                    <a:pt x="51" y="73"/>
                  </a:cubicBezTo>
                  <a:cubicBezTo>
                    <a:pt x="54" y="75"/>
                    <a:pt x="55" y="78"/>
                    <a:pt x="55" y="81"/>
                  </a:cubicBezTo>
                  <a:cubicBezTo>
                    <a:pt x="58" y="80"/>
                    <a:pt x="61" y="81"/>
                    <a:pt x="63" y="83"/>
                  </a:cubicBezTo>
                  <a:cubicBezTo>
                    <a:pt x="67" y="85"/>
                    <a:pt x="68" y="89"/>
                    <a:pt x="66" y="93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70" y="95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1" y="96"/>
                    <a:pt x="72" y="97"/>
                    <a:pt x="73" y="97"/>
                  </a:cubicBezTo>
                  <a:cubicBezTo>
                    <a:pt x="75" y="97"/>
                    <a:pt x="76" y="95"/>
                    <a:pt x="77" y="94"/>
                  </a:cubicBezTo>
                  <a:cubicBezTo>
                    <a:pt x="79" y="92"/>
                    <a:pt x="80" y="91"/>
                    <a:pt x="77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77"/>
                    <a:pt x="63" y="76"/>
                    <a:pt x="63" y="76"/>
                  </a:cubicBezTo>
                  <a:cubicBezTo>
                    <a:pt x="63" y="75"/>
                    <a:pt x="64" y="74"/>
                    <a:pt x="64" y="74"/>
                  </a:cubicBezTo>
                  <a:cubicBezTo>
                    <a:pt x="65" y="73"/>
                    <a:pt x="66" y="73"/>
                    <a:pt x="67" y="74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5" y="89"/>
                    <a:pt x="86" y="89"/>
                    <a:pt x="87" y="89"/>
                  </a:cubicBezTo>
                  <a:cubicBezTo>
                    <a:pt x="89" y="89"/>
                    <a:pt x="90" y="88"/>
                    <a:pt x="92" y="87"/>
                  </a:cubicBezTo>
                  <a:cubicBezTo>
                    <a:pt x="93" y="85"/>
                    <a:pt x="93" y="84"/>
                    <a:pt x="93" y="83"/>
                  </a:cubicBezTo>
                  <a:cubicBezTo>
                    <a:pt x="93" y="81"/>
                    <a:pt x="92" y="80"/>
                    <a:pt x="90" y="78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8" y="69"/>
                    <a:pt x="78" y="68"/>
                    <a:pt x="78" y="68"/>
                  </a:cubicBezTo>
                  <a:cubicBezTo>
                    <a:pt x="78" y="67"/>
                    <a:pt x="78" y="66"/>
                    <a:pt x="79" y="66"/>
                  </a:cubicBezTo>
                  <a:cubicBezTo>
                    <a:pt x="79" y="65"/>
                    <a:pt x="81" y="65"/>
                    <a:pt x="82" y="66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8" y="79"/>
                    <a:pt x="100" y="80"/>
                    <a:pt x="101" y="80"/>
                  </a:cubicBezTo>
                  <a:cubicBezTo>
                    <a:pt x="103" y="80"/>
                    <a:pt x="105" y="79"/>
                    <a:pt x="106" y="77"/>
                  </a:cubicBezTo>
                  <a:cubicBezTo>
                    <a:pt x="107" y="76"/>
                    <a:pt x="108" y="74"/>
                    <a:pt x="108" y="73"/>
                  </a:cubicBezTo>
                  <a:cubicBezTo>
                    <a:pt x="107" y="71"/>
                    <a:pt x="107" y="70"/>
                    <a:pt x="105" y="69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1" y="58"/>
                    <a:pt x="91" y="56"/>
                    <a:pt x="92" y="55"/>
                  </a:cubicBezTo>
                  <a:cubicBezTo>
                    <a:pt x="93" y="54"/>
                    <a:pt x="94" y="54"/>
                    <a:pt x="95" y="55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11" y="68"/>
                    <a:pt x="114" y="67"/>
                    <a:pt x="117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7129F1A3-02ED-FD4E-AD5B-3EAEB28DFA97}"/>
              </a:ext>
            </a:extLst>
          </p:cNvPr>
          <p:cNvGrpSpPr/>
          <p:nvPr/>
        </p:nvGrpSpPr>
        <p:grpSpPr>
          <a:xfrm>
            <a:off x="10453688" y="881063"/>
            <a:ext cx="887412" cy="2233612"/>
            <a:chOff x="10453688" y="881063"/>
            <a:chExt cx="887412" cy="2233612"/>
          </a:xfrm>
        </p:grpSpPr>
        <p:cxnSp>
          <p:nvCxnSpPr>
            <p:cNvPr id="73745" name="Google Shape;1079;p38"/>
            <p:cNvCxnSpPr>
              <a:cxnSpLocks noChangeShapeType="1"/>
            </p:cNvCxnSpPr>
            <p:nvPr/>
          </p:nvCxnSpPr>
          <p:spPr bwMode="auto">
            <a:xfrm rot="10800000">
              <a:off x="10898188" y="1874838"/>
              <a:ext cx="0" cy="1239837"/>
            </a:xfrm>
            <a:prstGeom prst="straightConnector1">
              <a:avLst/>
            </a:prstGeom>
            <a:noFill/>
            <a:ln w="39675">
              <a:solidFill>
                <a:srgbClr val="41404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52" name="Google Shape;1086;p38"/>
            <p:cNvSpPr>
              <a:spLocks noChangeArrowheads="1"/>
            </p:cNvSpPr>
            <p:nvPr/>
          </p:nvSpPr>
          <p:spPr bwMode="auto">
            <a:xfrm>
              <a:off x="10453688" y="881063"/>
              <a:ext cx="887412" cy="882650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3761" name="Google Shape;1095;p38"/>
            <p:cNvSpPr>
              <a:spLocks/>
            </p:cNvSpPr>
            <p:nvPr/>
          </p:nvSpPr>
          <p:spPr bwMode="auto">
            <a:xfrm>
              <a:off x="10648950" y="1090613"/>
              <a:ext cx="530225" cy="444500"/>
            </a:xfrm>
            <a:custGeom>
              <a:avLst/>
              <a:gdLst>
                <a:gd name="T0" fmla="*/ 2147483646 w 134"/>
                <a:gd name="T1" fmla="*/ 2147483646 h 112"/>
                <a:gd name="T2" fmla="*/ 2147483646 w 134"/>
                <a:gd name="T3" fmla="*/ 2147483646 h 112"/>
                <a:gd name="T4" fmla="*/ 2147483646 w 134"/>
                <a:gd name="T5" fmla="*/ 2147483646 h 112"/>
                <a:gd name="T6" fmla="*/ 2147483646 w 134"/>
                <a:gd name="T7" fmla="*/ 2147483646 h 112"/>
                <a:gd name="T8" fmla="*/ 2147483646 w 134"/>
                <a:gd name="T9" fmla="*/ 2147483646 h 112"/>
                <a:gd name="T10" fmla="*/ 2147483646 w 134"/>
                <a:gd name="T11" fmla="*/ 2147483646 h 112"/>
                <a:gd name="T12" fmla="*/ 2147483646 w 134"/>
                <a:gd name="T13" fmla="*/ 2147483646 h 112"/>
                <a:gd name="T14" fmla="*/ 2147483646 w 134"/>
                <a:gd name="T15" fmla="*/ 2147483646 h 112"/>
                <a:gd name="T16" fmla="*/ 2147483646 w 134"/>
                <a:gd name="T17" fmla="*/ 2147483646 h 112"/>
                <a:gd name="T18" fmla="*/ 2147483646 w 134"/>
                <a:gd name="T19" fmla="*/ 2147483646 h 112"/>
                <a:gd name="T20" fmla="*/ 2147483646 w 134"/>
                <a:gd name="T21" fmla="*/ 2147483646 h 112"/>
                <a:gd name="T22" fmla="*/ 2147483646 w 134"/>
                <a:gd name="T23" fmla="*/ 2147483646 h 112"/>
                <a:gd name="T24" fmla="*/ 2147483646 w 134"/>
                <a:gd name="T25" fmla="*/ 2147483646 h 112"/>
                <a:gd name="T26" fmla="*/ 2147483646 w 134"/>
                <a:gd name="T27" fmla="*/ 2147483646 h 112"/>
                <a:gd name="T28" fmla="*/ 2147483646 w 134"/>
                <a:gd name="T29" fmla="*/ 2147483646 h 112"/>
                <a:gd name="T30" fmla="*/ 2147483646 w 134"/>
                <a:gd name="T31" fmla="*/ 2147483646 h 112"/>
                <a:gd name="T32" fmla="*/ 2147483646 w 134"/>
                <a:gd name="T33" fmla="*/ 2147483646 h 112"/>
                <a:gd name="T34" fmla="*/ 2147483646 w 134"/>
                <a:gd name="T35" fmla="*/ 2147483646 h 112"/>
                <a:gd name="T36" fmla="*/ 2147483646 w 134"/>
                <a:gd name="T37" fmla="*/ 2147483646 h 112"/>
                <a:gd name="T38" fmla="*/ 2147483646 w 134"/>
                <a:gd name="T39" fmla="*/ 2147483646 h 112"/>
                <a:gd name="T40" fmla="*/ 2147483646 w 134"/>
                <a:gd name="T41" fmla="*/ 2147483646 h 112"/>
                <a:gd name="T42" fmla="*/ 2147483646 w 134"/>
                <a:gd name="T43" fmla="*/ 2147483646 h 112"/>
                <a:gd name="T44" fmla="*/ 2147483646 w 134"/>
                <a:gd name="T45" fmla="*/ 2147483646 h 112"/>
                <a:gd name="T46" fmla="*/ 2147483646 w 134"/>
                <a:gd name="T47" fmla="*/ 2147483646 h 112"/>
                <a:gd name="T48" fmla="*/ 2147483646 w 134"/>
                <a:gd name="T49" fmla="*/ 2147483646 h 112"/>
                <a:gd name="T50" fmla="*/ 2147483646 w 134"/>
                <a:gd name="T51" fmla="*/ 2147483646 h 112"/>
                <a:gd name="T52" fmla="*/ 2147483646 w 134"/>
                <a:gd name="T53" fmla="*/ 2147483646 h 112"/>
                <a:gd name="T54" fmla="*/ 2147483646 w 134"/>
                <a:gd name="T55" fmla="*/ 2147483646 h 112"/>
                <a:gd name="T56" fmla="*/ 2147483646 w 134"/>
                <a:gd name="T57" fmla="*/ 2147483646 h 112"/>
                <a:gd name="T58" fmla="*/ 2147483646 w 134"/>
                <a:gd name="T59" fmla="*/ 2147483646 h 112"/>
                <a:gd name="T60" fmla="*/ 2147483646 w 134"/>
                <a:gd name="T61" fmla="*/ 2147483646 h 112"/>
                <a:gd name="T62" fmla="*/ 2147483646 w 134"/>
                <a:gd name="T63" fmla="*/ 2147483646 h 112"/>
                <a:gd name="T64" fmla="*/ 2147483646 w 134"/>
                <a:gd name="T65" fmla="*/ 2147483646 h 112"/>
                <a:gd name="T66" fmla="*/ 2147483646 w 134"/>
                <a:gd name="T67" fmla="*/ 2147483646 h 112"/>
                <a:gd name="T68" fmla="*/ 2147483646 w 134"/>
                <a:gd name="T69" fmla="*/ 2147483646 h 112"/>
                <a:gd name="T70" fmla="*/ 2147483646 w 134"/>
                <a:gd name="T71" fmla="*/ 2147483646 h 112"/>
                <a:gd name="T72" fmla="*/ 2147483646 w 134"/>
                <a:gd name="T73" fmla="*/ 2147483646 h 112"/>
                <a:gd name="T74" fmla="*/ 2147483646 w 134"/>
                <a:gd name="T75" fmla="*/ 2147483646 h 112"/>
                <a:gd name="T76" fmla="*/ 2147483646 w 134"/>
                <a:gd name="T77" fmla="*/ 2147483646 h 112"/>
                <a:gd name="T78" fmla="*/ 2147483646 w 134"/>
                <a:gd name="T79" fmla="*/ 2147483646 h 112"/>
                <a:gd name="T80" fmla="*/ 2147483646 w 134"/>
                <a:gd name="T81" fmla="*/ 2147483646 h 112"/>
                <a:gd name="T82" fmla="*/ 2147483646 w 134"/>
                <a:gd name="T83" fmla="*/ 2147483646 h 112"/>
                <a:gd name="T84" fmla="*/ 2147483646 w 134"/>
                <a:gd name="T85" fmla="*/ 2147483646 h 112"/>
                <a:gd name="T86" fmla="*/ 2147483646 w 134"/>
                <a:gd name="T87" fmla="*/ 2147483646 h 112"/>
                <a:gd name="T88" fmla="*/ 2147483646 w 134"/>
                <a:gd name="T89" fmla="*/ 2147483646 h 112"/>
                <a:gd name="T90" fmla="*/ 2147483646 w 134"/>
                <a:gd name="T91" fmla="*/ 2147483646 h 112"/>
                <a:gd name="T92" fmla="*/ 2147483646 w 134"/>
                <a:gd name="T93" fmla="*/ 2147483646 h 112"/>
                <a:gd name="T94" fmla="*/ 2147483646 w 134"/>
                <a:gd name="T95" fmla="*/ 2147483646 h 112"/>
                <a:gd name="T96" fmla="*/ 2147483646 w 134"/>
                <a:gd name="T97" fmla="*/ 2147483646 h 112"/>
                <a:gd name="T98" fmla="*/ 2147483646 w 134"/>
                <a:gd name="T99" fmla="*/ 2147483646 h 112"/>
                <a:gd name="T100" fmla="*/ 2147483646 w 134"/>
                <a:gd name="T101" fmla="*/ 0 h 112"/>
                <a:gd name="T102" fmla="*/ 0 w 134"/>
                <a:gd name="T103" fmla="*/ 2147483646 h 112"/>
                <a:gd name="T104" fmla="*/ 2147483646 w 134"/>
                <a:gd name="T105" fmla="*/ 2147483646 h 112"/>
                <a:gd name="T106" fmla="*/ 2147483646 w 134"/>
                <a:gd name="T107" fmla="*/ 2147483646 h 112"/>
                <a:gd name="T108" fmla="*/ 2147483646 w 134"/>
                <a:gd name="T109" fmla="*/ 2147483646 h 112"/>
                <a:gd name="T110" fmla="*/ 2147483646 w 134"/>
                <a:gd name="T111" fmla="*/ 2147483646 h 112"/>
                <a:gd name="T112" fmla="*/ 2147483646 w 134"/>
                <a:gd name="T113" fmla="*/ 2147483646 h 112"/>
                <a:gd name="T114" fmla="*/ 2147483646 w 134"/>
                <a:gd name="T115" fmla="*/ 2147483646 h 112"/>
                <a:gd name="T116" fmla="*/ 2147483646 w 134"/>
                <a:gd name="T117" fmla="*/ 2147483646 h 1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4" h="112" extrusionOk="0">
                  <a:moveTo>
                    <a:pt x="18" y="9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8" y="59"/>
                    <a:pt x="20" y="57"/>
                    <a:pt x="23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2" y="57"/>
                    <a:pt x="34" y="59"/>
                    <a:pt x="34" y="6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4"/>
                    <a:pt x="32" y="96"/>
                    <a:pt x="30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0" y="96"/>
                    <a:pt x="18" y="94"/>
                    <a:pt x="18" y="91"/>
                  </a:cubicBezTo>
                  <a:close/>
                  <a:moveTo>
                    <a:pt x="49" y="46"/>
                  </a:moveTo>
                  <a:cubicBezTo>
                    <a:pt x="47" y="46"/>
                    <a:pt x="45" y="48"/>
                    <a:pt x="45" y="5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5" y="94"/>
                    <a:pt x="47" y="96"/>
                    <a:pt x="49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9" y="96"/>
                    <a:pt x="61" y="94"/>
                    <a:pt x="61" y="9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48"/>
                    <a:pt x="59" y="46"/>
                    <a:pt x="57" y="46"/>
                  </a:cubicBezTo>
                  <a:lnTo>
                    <a:pt x="49" y="46"/>
                  </a:lnTo>
                  <a:close/>
                  <a:moveTo>
                    <a:pt x="76" y="37"/>
                  </a:moveTo>
                  <a:cubicBezTo>
                    <a:pt x="74" y="37"/>
                    <a:pt x="72" y="39"/>
                    <a:pt x="72" y="4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4"/>
                    <a:pt x="74" y="96"/>
                    <a:pt x="76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6" y="96"/>
                    <a:pt x="88" y="94"/>
                    <a:pt x="88" y="9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39"/>
                    <a:pt x="86" y="37"/>
                    <a:pt x="83" y="37"/>
                  </a:cubicBezTo>
                  <a:lnTo>
                    <a:pt x="76" y="37"/>
                  </a:lnTo>
                  <a:close/>
                  <a:moveTo>
                    <a:pt x="103" y="28"/>
                  </a:moveTo>
                  <a:cubicBezTo>
                    <a:pt x="100" y="28"/>
                    <a:pt x="98" y="30"/>
                    <a:pt x="98" y="32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4"/>
                    <a:pt x="100" y="96"/>
                    <a:pt x="103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3" y="96"/>
                    <a:pt x="115" y="94"/>
                    <a:pt x="115" y="91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0"/>
                    <a:pt x="113" y="28"/>
                    <a:pt x="110" y="28"/>
                  </a:cubicBezTo>
                  <a:lnTo>
                    <a:pt x="103" y="28"/>
                  </a:lnTo>
                  <a:close/>
                  <a:moveTo>
                    <a:pt x="20" y="45"/>
                  </a:moveTo>
                  <a:cubicBezTo>
                    <a:pt x="49" y="40"/>
                    <a:pt x="75" y="30"/>
                    <a:pt x="100" y="15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73" y="24"/>
                    <a:pt x="47" y="34"/>
                    <a:pt x="19" y="39"/>
                  </a:cubicBezTo>
                  <a:lnTo>
                    <a:pt x="20" y="45"/>
                  </a:lnTo>
                  <a:close/>
                  <a:moveTo>
                    <a:pt x="134" y="104"/>
                  </a:moveTo>
                  <a:cubicBezTo>
                    <a:pt x="120" y="97"/>
                    <a:pt x="120" y="97"/>
                    <a:pt x="120" y="97"/>
                  </a:cubicBezTo>
                  <a:cubicBezTo>
                    <a:pt x="120" y="101"/>
                    <a:pt x="120" y="101"/>
                    <a:pt x="120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0" y="112"/>
                    <a:pt x="120" y="112"/>
                    <a:pt x="120" y="112"/>
                  </a:cubicBezTo>
                  <a:lnTo>
                    <a:pt x="134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6E8E06C-D635-9746-8DB2-96E783F12FB9}"/>
              </a:ext>
            </a:extLst>
          </p:cNvPr>
          <p:cNvGrpSpPr/>
          <p:nvPr/>
        </p:nvGrpSpPr>
        <p:grpSpPr>
          <a:xfrm>
            <a:off x="8839200" y="3740150"/>
            <a:ext cx="887413" cy="2235200"/>
            <a:chOff x="8839200" y="3740150"/>
            <a:chExt cx="887413" cy="2235200"/>
          </a:xfrm>
        </p:grpSpPr>
        <p:cxnSp>
          <p:nvCxnSpPr>
            <p:cNvPr id="73750" name="Google Shape;1084;p38"/>
            <p:cNvCxnSpPr>
              <a:cxnSpLocks noChangeShapeType="1"/>
            </p:cNvCxnSpPr>
            <p:nvPr/>
          </p:nvCxnSpPr>
          <p:spPr bwMode="auto">
            <a:xfrm>
              <a:off x="9282113" y="3740150"/>
              <a:ext cx="0" cy="1239838"/>
            </a:xfrm>
            <a:prstGeom prst="straightConnector1">
              <a:avLst/>
            </a:prstGeom>
            <a:noFill/>
            <a:ln w="39675">
              <a:solidFill>
                <a:srgbClr val="41404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57" name="Google Shape;1091;p38"/>
            <p:cNvSpPr>
              <a:spLocks noChangeArrowheads="1"/>
            </p:cNvSpPr>
            <p:nvPr/>
          </p:nvSpPr>
          <p:spPr bwMode="auto">
            <a:xfrm>
              <a:off x="8839200" y="5091113"/>
              <a:ext cx="887413" cy="884237"/>
            </a:xfrm>
            <a:prstGeom prst="ellipse">
              <a:avLst/>
            </a:prstGeom>
            <a:solidFill>
              <a:srgbClr val="FF9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3762" name="Google Shape;1096;p38"/>
            <p:cNvSpPr>
              <a:spLocks/>
            </p:cNvSpPr>
            <p:nvPr/>
          </p:nvSpPr>
          <p:spPr bwMode="auto">
            <a:xfrm>
              <a:off x="8926513" y="5300663"/>
              <a:ext cx="723900" cy="376237"/>
            </a:xfrm>
            <a:custGeom>
              <a:avLst/>
              <a:gdLst>
                <a:gd name="T0" fmla="*/ 2147483646 w 183"/>
                <a:gd name="T1" fmla="*/ 2147483646 h 95"/>
                <a:gd name="T2" fmla="*/ 2147483646 w 183"/>
                <a:gd name="T3" fmla="*/ 2147483646 h 95"/>
                <a:gd name="T4" fmla="*/ 2147483646 w 183"/>
                <a:gd name="T5" fmla="*/ 2147483646 h 95"/>
                <a:gd name="T6" fmla="*/ 2147483646 w 183"/>
                <a:gd name="T7" fmla="*/ 2147483646 h 95"/>
                <a:gd name="T8" fmla="*/ 2147483646 w 183"/>
                <a:gd name="T9" fmla="*/ 2147483646 h 95"/>
                <a:gd name="T10" fmla="*/ 2147483646 w 183"/>
                <a:gd name="T11" fmla="*/ 2147483646 h 95"/>
                <a:gd name="T12" fmla="*/ 2147483646 w 183"/>
                <a:gd name="T13" fmla="*/ 2147483646 h 95"/>
                <a:gd name="T14" fmla="*/ 2147483646 w 183"/>
                <a:gd name="T15" fmla="*/ 2147483646 h 95"/>
                <a:gd name="T16" fmla="*/ 2147483646 w 183"/>
                <a:gd name="T17" fmla="*/ 2147483646 h 95"/>
                <a:gd name="T18" fmla="*/ 2147483646 w 183"/>
                <a:gd name="T19" fmla="*/ 2147483646 h 95"/>
                <a:gd name="T20" fmla="*/ 2147483646 w 183"/>
                <a:gd name="T21" fmla="*/ 0 h 95"/>
                <a:gd name="T22" fmla="*/ 2147483646 w 183"/>
                <a:gd name="T23" fmla="*/ 0 h 95"/>
                <a:gd name="T24" fmla="*/ 2147483646 w 183"/>
                <a:gd name="T25" fmla="*/ 0 h 95"/>
                <a:gd name="T26" fmla="*/ 2147483646 w 183"/>
                <a:gd name="T27" fmla="*/ 2147483646 h 95"/>
                <a:gd name="T28" fmla="*/ 2147483646 w 183"/>
                <a:gd name="T29" fmla="*/ 2147483646 h 95"/>
                <a:gd name="T30" fmla="*/ 2147483646 w 183"/>
                <a:gd name="T31" fmla="*/ 2147483646 h 95"/>
                <a:gd name="T32" fmla="*/ 2147483646 w 183"/>
                <a:gd name="T33" fmla="*/ 2147483646 h 95"/>
                <a:gd name="T34" fmla="*/ 2147483646 w 183"/>
                <a:gd name="T35" fmla="*/ 2147483646 h 95"/>
                <a:gd name="T36" fmla="*/ 2147483646 w 183"/>
                <a:gd name="T37" fmla="*/ 2147483646 h 95"/>
                <a:gd name="T38" fmla="*/ 2147483646 w 183"/>
                <a:gd name="T39" fmla="*/ 2147483646 h 95"/>
                <a:gd name="T40" fmla="*/ 2147483646 w 183"/>
                <a:gd name="T41" fmla="*/ 2147483646 h 95"/>
                <a:gd name="T42" fmla="*/ 2147483646 w 183"/>
                <a:gd name="T43" fmla="*/ 2147483646 h 95"/>
                <a:gd name="T44" fmla="*/ 2147483646 w 183"/>
                <a:gd name="T45" fmla="*/ 2147483646 h 95"/>
                <a:gd name="T46" fmla="*/ 2147483646 w 183"/>
                <a:gd name="T47" fmla="*/ 2147483646 h 95"/>
                <a:gd name="T48" fmla="*/ 2147483646 w 183"/>
                <a:gd name="T49" fmla="*/ 2147483646 h 95"/>
                <a:gd name="T50" fmla="*/ 2147483646 w 183"/>
                <a:gd name="T51" fmla="*/ 2147483646 h 95"/>
                <a:gd name="T52" fmla="*/ 2147483646 w 183"/>
                <a:gd name="T53" fmla="*/ 2147483646 h 95"/>
                <a:gd name="T54" fmla="*/ 2147483646 w 183"/>
                <a:gd name="T55" fmla="*/ 2147483646 h 95"/>
                <a:gd name="T56" fmla="*/ 2147483646 w 183"/>
                <a:gd name="T57" fmla="*/ 2147483646 h 95"/>
                <a:gd name="T58" fmla="*/ 2147483646 w 183"/>
                <a:gd name="T59" fmla="*/ 2147483646 h 95"/>
                <a:gd name="T60" fmla="*/ 2147483646 w 183"/>
                <a:gd name="T61" fmla="*/ 2147483646 h 95"/>
                <a:gd name="T62" fmla="*/ 2147483646 w 183"/>
                <a:gd name="T63" fmla="*/ 2147483646 h 95"/>
                <a:gd name="T64" fmla="*/ 2147483646 w 183"/>
                <a:gd name="T65" fmla="*/ 2147483646 h 95"/>
                <a:gd name="T66" fmla="*/ 2147483646 w 183"/>
                <a:gd name="T67" fmla="*/ 2147483646 h 95"/>
                <a:gd name="T68" fmla="*/ 2147483646 w 183"/>
                <a:gd name="T69" fmla="*/ 2147483646 h 95"/>
                <a:gd name="T70" fmla="*/ 2147483646 w 183"/>
                <a:gd name="T71" fmla="*/ 2147483646 h 95"/>
                <a:gd name="T72" fmla="*/ 2147483646 w 183"/>
                <a:gd name="T73" fmla="*/ 2147483646 h 95"/>
                <a:gd name="T74" fmla="*/ 2147483646 w 183"/>
                <a:gd name="T75" fmla="*/ 2147483646 h 95"/>
                <a:gd name="T76" fmla="*/ 2147483646 w 183"/>
                <a:gd name="T77" fmla="*/ 2147483646 h 95"/>
                <a:gd name="T78" fmla="*/ 2147483646 w 183"/>
                <a:gd name="T79" fmla="*/ 2147483646 h 95"/>
                <a:gd name="T80" fmla="*/ 2147483646 w 183"/>
                <a:gd name="T81" fmla="*/ 2147483646 h 95"/>
                <a:gd name="T82" fmla="*/ 2147483646 w 183"/>
                <a:gd name="T83" fmla="*/ 2147483646 h 95"/>
                <a:gd name="T84" fmla="*/ 2147483646 w 183"/>
                <a:gd name="T85" fmla="*/ 2147483646 h 95"/>
                <a:gd name="T86" fmla="*/ 2147483646 w 183"/>
                <a:gd name="T87" fmla="*/ 2147483646 h 95"/>
                <a:gd name="T88" fmla="*/ 2147483646 w 183"/>
                <a:gd name="T89" fmla="*/ 2147483646 h 95"/>
                <a:gd name="T90" fmla="*/ 2147483646 w 183"/>
                <a:gd name="T91" fmla="*/ 2147483646 h 95"/>
                <a:gd name="T92" fmla="*/ 2147483646 w 183"/>
                <a:gd name="T93" fmla="*/ 2147483646 h 95"/>
                <a:gd name="T94" fmla="*/ 2147483646 w 183"/>
                <a:gd name="T95" fmla="*/ 2147483646 h 95"/>
                <a:gd name="T96" fmla="*/ 2147483646 w 183"/>
                <a:gd name="T97" fmla="*/ 2147483646 h 95"/>
                <a:gd name="T98" fmla="*/ 2147483646 w 183"/>
                <a:gd name="T99" fmla="*/ 2147483646 h 95"/>
                <a:gd name="T100" fmla="*/ 2147483646 w 183"/>
                <a:gd name="T101" fmla="*/ 2147483646 h 95"/>
                <a:gd name="T102" fmla="*/ 2147483646 w 183"/>
                <a:gd name="T103" fmla="*/ 2147483646 h 95"/>
                <a:gd name="T104" fmla="*/ 2147483646 w 183"/>
                <a:gd name="T105" fmla="*/ 2147483646 h 95"/>
                <a:gd name="T106" fmla="*/ 2147483646 w 183"/>
                <a:gd name="T107" fmla="*/ 2147483646 h 95"/>
                <a:gd name="T108" fmla="*/ 2147483646 w 183"/>
                <a:gd name="T109" fmla="*/ 2147483646 h 95"/>
                <a:gd name="T110" fmla="*/ 2147483646 w 183"/>
                <a:gd name="T111" fmla="*/ 2147483646 h 95"/>
                <a:gd name="T112" fmla="*/ 2147483646 w 183"/>
                <a:gd name="T113" fmla="*/ 2147483646 h 95"/>
                <a:gd name="T114" fmla="*/ 2147483646 w 183"/>
                <a:gd name="T115" fmla="*/ 2147483646 h 95"/>
                <a:gd name="T116" fmla="*/ 2147483646 w 183"/>
                <a:gd name="T117" fmla="*/ 2147483646 h 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" h="95" extrusionOk="0">
                  <a:moveTo>
                    <a:pt x="132" y="89"/>
                  </a:moveTo>
                  <a:cubicBezTo>
                    <a:pt x="129" y="90"/>
                    <a:pt x="126" y="91"/>
                    <a:pt x="123" y="92"/>
                  </a:cubicBezTo>
                  <a:cubicBezTo>
                    <a:pt x="114" y="94"/>
                    <a:pt x="105" y="95"/>
                    <a:pt x="93" y="95"/>
                  </a:cubicBezTo>
                  <a:cubicBezTo>
                    <a:pt x="82" y="95"/>
                    <a:pt x="72" y="94"/>
                    <a:pt x="63" y="92"/>
                  </a:cubicBezTo>
                  <a:cubicBezTo>
                    <a:pt x="60" y="91"/>
                    <a:pt x="58" y="90"/>
                    <a:pt x="55" y="89"/>
                  </a:cubicBezTo>
                  <a:cubicBezTo>
                    <a:pt x="47" y="86"/>
                    <a:pt x="47" y="79"/>
                    <a:pt x="52" y="75"/>
                  </a:cubicBezTo>
                  <a:cubicBezTo>
                    <a:pt x="56" y="70"/>
                    <a:pt x="62" y="66"/>
                    <a:pt x="68" y="64"/>
                  </a:cubicBezTo>
                  <a:cubicBezTo>
                    <a:pt x="71" y="62"/>
                    <a:pt x="74" y="61"/>
                    <a:pt x="77" y="60"/>
                  </a:cubicBezTo>
                  <a:cubicBezTo>
                    <a:pt x="82" y="58"/>
                    <a:pt x="84" y="53"/>
                    <a:pt x="80" y="49"/>
                  </a:cubicBezTo>
                  <a:cubicBezTo>
                    <a:pt x="72" y="41"/>
                    <a:pt x="69" y="31"/>
                    <a:pt x="69" y="20"/>
                  </a:cubicBezTo>
                  <a:cubicBezTo>
                    <a:pt x="70" y="9"/>
                    <a:pt x="76" y="3"/>
                    <a:pt x="87" y="0"/>
                  </a:cubicBezTo>
                  <a:cubicBezTo>
                    <a:pt x="89" y="0"/>
                    <a:pt x="91" y="0"/>
                    <a:pt x="93" y="0"/>
                  </a:cubicBezTo>
                  <a:cubicBezTo>
                    <a:pt x="95" y="0"/>
                    <a:pt x="98" y="0"/>
                    <a:pt x="100" y="0"/>
                  </a:cubicBezTo>
                  <a:cubicBezTo>
                    <a:pt x="110" y="3"/>
                    <a:pt x="117" y="9"/>
                    <a:pt x="117" y="20"/>
                  </a:cubicBezTo>
                  <a:cubicBezTo>
                    <a:pt x="118" y="31"/>
                    <a:pt x="115" y="41"/>
                    <a:pt x="107" y="49"/>
                  </a:cubicBezTo>
                  <a:cubicBezTo>
                    <a:pt x="103" y="53"/>
                    <a:pt x="104" y="58"/>
                    <a:pt x="110" y="60"/>
                  </a:cubicBezTo>
                  <a:cubicBezTo>
                    <a:pt x="113" y="61"/>
                    <a:pt x="115" y="62"/>
                    <a:pt x="118" y="64"/>
                  </a:cubicBezTo>
                  <a:cubicBezTo>
                    <a:pt x="124" y="66"/>
                    <a:pt x="130" y="70"/>
                    <a:pt x="135" y="75"/>
                  </a:cubicBezTo>
                  <a:cubicBezTo>
                    <a:pt x="138" y="78"/>
                    <a:pt x="139" y="86"/>
                    <a:pt x="132" y="89"/>
                  </a:cubicBezTo>
                  <a:close/>
                  <a:moveTo>
                    <a:pt x="180" y="81"/>
                  </a:moveTo>
                  <a:cubicBezTo>
                    <a:pt x="176" y="77"/>
                    <a:pt x="172" y="75"/>
                    <a:pt x="168" y="73"/>
                  </a:cubicBezTo>
                  <a:cubicBezTo>
                    <a:pt x="166" y="72"/>
                    <a:pt x="164" y="71"/>
                    <a:pt x="162" y="71"/>
                  </a:cubicBezTo>
                  <a:cubicBezTo>
                    <a:pt x="158" y="69"/>
                    <a:pt x="157" y="66"/>
                    <a:pt x="160" y="63"/>
                  </a:cubicBezTo>
                  <a:cubicBezTo>
                    <a:pt x="165" y="57"/>
                    <a:pt x="167" y="51"/>
                    <a:pt x="167" y="43"/>
                  </a:cubicBezTo>
                  <a:cubicBezTo>
                    <a:pt x="167" y="35"/>
                    <a:pt x="162" y="31"/>
                    <a:pt x="155" y="29"/>
                  </a:cubicBezTo>
                  <a:cubicBezTo>
                    <a:pt x="153" y="29"/>
                    <a:pt x="152" y="29"/>
                    <a:pt x="150" y="29"/>
                  </a:cubicBezTo>
                  <a:cubicBezTo>
                    <a:pt x="149" y="29"/>
                    <a:pt x="147" y="29"/>
                    <a:pt x="146" y="29"/>
                  </a:cubicBezTo>
                  <a:cubicBezTo>
                    <a:pt x="139" y="31"/>
                    <a:pt x="134" y="35"/>
                    <a:pt x="134" y="43"/>
                  </a:cubicBezTo>
                  <a:cubicBezTo>
                    <a:pt x="133" y="51"/>
                    <a:pt x="135" y="57"/>
                    <a:pt x="141" y="63"/>
                  </a:cubicBezTo>
                  <a:cubicBezTo>
                    <a:pt x="144" y="66"/>
                    <a:pt x="143" y="69"/>
                    <a:pt x="139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39" y="71"/>
                    <a:pt x="140" y="72"/>
                    <a:pt x="140" y="72"/>
                  </a:cubicBezTo>
                  <a:cubicBezTo>
                    <a:pt x="143" y="75"/>
                    <a:pt x="144" y="79"/>
                    <a:pt x="143" y="83"/>
                  </a:cubicBezTo>
                  <a:cubicBezTo>
                    <a:pt x="143" y="87"/>
                    <a:pt x="140" y="90"/>
                    <a:pt x="136" y="92"/>
                  </a:cubicBezTo>
                  <a:cubicBezTo>
                    <a:pt x="135" y="93"/>
                    <a:pt x="134" y="93"/>
                    <a:pt x="133" y="94"/>
                  </a:cubicBezTo>
                  <a:cubicBezTo>
                    <a:pt x="138" y="94"/>
                    <a:pt x="144" y="95"/>
                    <a:pt x="150" y="95"/>
                  </a:cubicBezTo>
                  <a:cubicBezTo>
                    <a:pt x="159" y="95"/>
                    <a:pt x="165" y="94"/>
                    <a:pt x="171" y="93"/>
                  </a:cubicBezTo>
                  <a:cubicBezTo>
                    <a:pt x="173" y="92"/>
                    <a:pt x="175" y="92"/>
                    <a:pt x="177" y="91"/>
                  </a:cubicBezTo>
                  <a:cubicBezTo>
                    <a:pt x="183" y="88"/>
                    <a:pt x="182" y="83"/>
                    <a:pt x="180" y="81"/>
                  </a:cubicBezTo>
                  <a:close/>
                  <a:moveTo>
                    <a:pt x="43" y="83"/>
                  </a:moveTo>
                  <a:cubicBezTo>
                    <a:pt x="42" y="79"/>
                    <a:pt x="43" y="75"/>
                    <a:pt x="46" y="72"/>
                  </a:cubicBezTo>
                  <a:cubicBezTo>
                    <a:pt x="48" y="71"/>
                    <a:pt x="49" y="70"/>
                    <a:pt x="50" y="69"/>
                  </a:cubicBezTo>
                  <a:cubicBezTo>
                    <a:pt x="49" y="69"/>
                    <a:pt x="49" y="68"/>
                    <a:pt x="48" y="68"/>
                  </a:cubicBezTo>
                  <a:cubicBezTo>
                    <a:pt x="44" y="67"/>
                    <a:pt x="43" y="62"/>
                    <a:pt x="46" y="59"/>
                  </a:cubicBezTo>
                  <a:cubicBezTo>
                    <a:pt x="52" y="53"/>
                    <a:pt x="54" y="46"/>
                    <a:pt x="54" y="37"/>
                  </a:cubicBezTo>
                  <a:cubicBezTo>
                    <a:pt x="53" y="29"/>
                    <a:pt x="48" y="24"/>
                    <a:pt x="40" y="22"/>
                  </a:cubicBezTo>
                  <a:cubicBezTo>
                    <a:pt x="39" y="22"/>
                    <a:pt x="37" y="22"/>
                    <a:pt x="35" y="21"/>
                  </a:cubicBezTo>
                  <a:cubicBezTo>
                    <a:pt x="34" y="22"/>
                    <a:pt x="32" y="22"/>
                    <a:pt x="30" y="22"/>
                  </a:cubicBezTo>
                  <a:cubicBezTo>
                    <a:pt x="22" y="24"/>
                    <a:pt x="17" y="29"/>
                    <a:pt x="17" y="37"/>
                  </a:cubicBezTo>
                  <a:cubicBezTo>
                    <a:pt x="16" y="46"/>
                    <a:pt x="19" y="53"/>
                    <a:pt x="25" y="59"/>
                  </a:cubicBezTo>
                  <a:cubicBezTo>
                    <a:pt x="28" y="62"/>
                    <a:pt x="27" y="67"/>
                    <a:pt x="23" y="68"/>
                  </a:cubicBezTo>
                  <a:cubicBezTo>
                    <a:pt x="20" y="69"/>
                    <a:pt x="18" y="70"/>
                    <a:pt x="16" y="71"/>
                  </a:cubicBezTo>
                  <a:cubicBezTo>
                    <a:pt x="11" y="73"/>
                    <a:pt x="7" y="76"/>
                    <a:pt x="3" y="79"/>
                  </a:cubicBezTo>
                  <a:cubicBezTo>
                    <a:pt x="0" y="83"/>
                    <a:pt x="0" y="88"/>
                    <a:pt x="6" y="91"/>
                  </a:cubicBezTo>
                  <a:cubicBezTo>
                    <a:pt x="8" y="91"/>
                    <a:pt x="10" y="92"/>
                    <a:pt x="12" y="93"/>
                  </a:cubicBezTo>
                  <a:cubicBezTo>
                    <a:pt x="19" y="94"/>
                    <a:pt x="26" y="95"/>
                    <a:pt x="35" y="95"/>
                  </a:cubicBezTo>
                  <a:cubicBezTo>
                    <a:pt x="42" y="95"/>
                    <a:pt x="48" y="94"/>
                    <a:pt x="54" y="94"/>
                  </a:cubicBezTo>
                  <a:cubicBezTo>
                    <a:pt x="53" y="93"/>
                    <a:pt x="52" y="93"/>
                    <a:pt x="51" y="92"/>
                  </a:cubicBezTo>
                  <a:cubicBezTo>
                    <a:pt x="46" y="90"/>
                    <a:pt x="43" y="87"/>
                    <a:pt x="43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0E3B901-BD2F-A04E-A957-85F90F26F2A6}"/>
              </a:ext>
            </a:extLst>
          </p:cNvPr>
          <p:cNvGrpSpPr/>
          <p:nvPr/>
        </p:nvGrpSpPr>
        <p:grpSpPr>
          <a:xfrm>
            <a:off x="2478088" y="3740150"/>
            <a:ext cx="887412" cy="2235200"/>
            <a:chOff x="2478088" y="3740150"/>
            <a:chExt cx="887412" cy="2235200"/>
          </a:xfrm>
        </p:grpSpPr>
        <p:cxnSp>
          <p:nvCxnSpPr>
            <p:cNvPr id="73748" name="Google Shape;1082;p38"/>
            <p:cNvCxnSpPr>
              <a:cxnSpLocks noChangeShapeType="1"/>
            </p:cNvCxnSpPr>
            <p:nvPr/>
          </p:nvCxnSpPr>
          <p:spPr bwMode="auto">
            <a:xfrm>
              <a:off x="2922588" y="3740150"/>
              <a:ext cx="0" cy="1239838"/>
            </a:xfrm>
            <a:prstGeom prst="straightConnector1">
              <a:avLst/>
            </a:prstGeom>
            <a:noFill/>
            <a:ln w="39675">
              <a:solidFill>
                <a:srgbClr val="41404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55" name="Google Shape;1089;p38"/>
            <p:cNvSpPr>
              <a:spLocks noChangeArrowheads="1"/>
            </p:cNvSpPr>
            <p:nvPr/>
          </p:nvSpPr>
          <p:spPr bwMode="auto">
            <a:xfrm>
              <a:off x="2478088" y="5091113"/>
              <a:ext cx="887412" cy="884237"/>
            </a:xfrm>
            <a:prstGeom prst="ellipse">
              <a:avLst/>
            </a:pr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3763" name="Google Shape;1097;p38"/>
            <p:cNvSpPr>
              <a:spLocks/>
            </p:cNvSpPr>
            <p:nvPr/>
          </p:nvSpPr>
          <p:spPr bwMode="auto">
            <a:xfrm>
              <a:off x="2689225" y="5292725"/>
              <a:ext cx="469900" cy="428625"/>
            </a:xfrm>
            <a:custGeom>
              <a:avLst/>
              <a:gdLst>
                <a:gd name="T0" fmla="*/ 2147483646 w 119"/>
                <a:gd name="T1" fmla="*/ 2147483646 h 108"/>
                <a:gd name="T2" fmla="*/ 2147483646 w 119"/>
                <a:gd name="T3" fmla="*/ 2147483646 h 108"/>
                <a:gd name="T4" fmla="*/ 2147483646 w 119"/>
                <a:gd name="T5" fmla="*/ 2147483646 h 108"/>
                <a:gd name="T6" fmla="*/ 2147483646 w 119"/>
                <a:gd name="T7" fmla="*/ 0 h 108"/>
                <a:gd name="T8" fmla="*/ 2147483646 w 119"/>
                <a:gd name="T9" fmla="*/ 2147483646 h 108"/>
                <a:gd name="T10" fmla="*/ 2147483646 w 119"/>
                <a:gd name="T11" fmla="*/ 2147483646 h 108"/>
                <a:gd name="T12" fmla="*/ 2147483646 w 119"/>
                <a:gd name="T13" fmla="*/ 2147483646 h 108"/>
                <a:gd name="T14" fmla="*/ 2147483646 w 119"/>
                <a:gd name="T15" fmla="*/ 2147483646 h 108"/>
                <a:gd name="T16" fmla="*/ 2147483646 w 119"/>
                <a:gd name="T17" fmla="*/ 2147483646 h 108"/>
                <a:gd name="T18" fmla="*/ 2147483646 w 119"/>
                <a:gd name="T19" fmla="*/ 2147483646 h 108"/>
                <a:gd name="T20" fmla="*/ 2147483646 w 119"/>
                <a:gd name="T21" fmla="*/ 2147483646 h 108"/>
                <a:gd name="T22" fmla="*/ 2147483646 w 119"/>
                <a:gd name="T23" fmla="*/ 2147483646 h 108"/>
                <a:gd name="T24" fmla="*/ 2147483646 w 119"/>
                <a:gd name="T25" fmla="*/ 2147483646 h 108"/>
                <a:gd name="T26" fmla="*/ 2147483646 w 119"/>
                <a:gd name="T27" fmla="*/ 2147483646 h 108"/>
                <a:gd name="T28" fmla="*/ 2147483646 w 119"/>
                <a:gd name="T29" fmla="*/ 2147483646 h 108"/>
                <a:gd name="T30" fmla="*/ 2147483646 w 119"/>
                <a:gd name="T31" fmla="*/ 2147483646 h 108"/>
                <a:gd name="T32" fmla="*/ 0 w 119"/>
                <a:gd name="T33" fmla="*/ 2147483646 h 108"/>
                <a:gd name="T34" fmla="*/ 2147483646 w 119"/>
                <a:gd name="T35" fmla="*/ 2147483646 h 108"/>
                <a:gd name="T36" fmla="*/ 2147483646 w 119"/>
                <a:gd name="T37" fmla="*/ 2147483646 h 108"/>
                <a:gd name="T38" fmla="*/ 2147483646 w 119"/>
                <a:gd name="T39" fmla="*/ 2147483646 h 108"/>
                <a:gd name="T40" fmla="*/ 2147483646 w 119"/>
                <a:gd name="T41" fmla="*/ 2147483646 h 108"/>
                <a:gd name="T42" fmla="*/ 0 w 119"/>
                <a:gd name="T43" fmla="*/ 2147483646 h 108"/>
                <a:gd name="T44" fmla="*/ 2147483646 w 119"/>
                <a:gd name="T45" fmla="*/ 2147483646 h 108"/>
                <a:gd name="T46" fmla="*/ 2147483646 w 119"/>
                <a:gd name="T47" fmla="*/ 2147483646 h 108"/>
                <a:gd name="T48" fmla="*/ 2147483646 w 119"/>
                <a:gd name="T49" fmla="*/ 2147483646 h 108"/>
                <a:gd name="T50" fmla="*/ 2147483646 w 119"/>
                <a:gd name="T51" fmla="*/ 2147483646 h 108"/>
                <a:gd name="T52" fmla="*/ 2147483646 w 119"/>
                <a:gd name="T53" fmla="*/ 2147483646 h 108"/>
                <a:gd name="T54" fmla="*/ 2147483646 w 119"/>
                <a:gd name="T55" fmla="*/ 2147483646 h 108"/>
                <a:gd name="T56" fmla="*/ 2147483646 w 119"/>
                <a:gd name="T57" fmla="*/ 2147483646 h 108"/>
                <a:gd name="T58" fmla="*/ 2147483646 w 119"/>
                <a:gd name="T59" fmla="*/ 2147483646 h 108"/>
                <a:gd name="T60" fmla="*/ 2147483646 w 119"/>
                <a:gd name="T61" fmla="*/ 2147483646 h 108"/>
                <a:gd name="T62" fmla="*/ 2147483646 w 119"/>
                <a:gd name="T63" fmla="*/ 2147483646 h 108"/>
                <a:gd name="T64" fmla="*/ 2147483646 w 119"/>
                <a:gd name="T65" fmla="*/ 2147483646 h 108"/>
                <a:gd name="T66" fmla="*/ 2147483646 w 119"/>
                <a:gd name="T67" fmla="*/ 2147483646 h 108"/>
                <a:gd name="T68" fmla="*/ 2147483646 w 119"/>
                <a:gd name="T69" fmla="*/ 2147483646 h 108"/>
                <a:gd name="T70" fmla="*/ 2147483646 w 119"/>
                <a:gd name="T71" fmla="*/ 2147483646 h 1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9" h="108" extrusionOk="0">
                  <a:moveTo>
                    <a:pt x="81" y="15"/>
                  </a:moveTo>
                  <a:cubicBezTo>
                    <a:pt x="74" y="15"/>
                    <a:pt x="74" y="15"/>
                    <a:pt x="74" y="15"/>
                  </a:cubicBezTo>
                  <a:cubicBezTo>
                    <a:pt x="73" y="10"/>
                    <a:pt x="70" y="7"/>
                    <a:pt x="66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49" y="7"/>
                    <a:pt x="45" y="10"/>
                    <a:pt x="45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7"/>
                    <a:pt x="44" y="0"/>
                    <a:pt x="51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5" y="0"/>
                    <a:pt x="80" y="7"/>
                    <a:pt x="81" y="15"/>
                  </a:cubicBezTo>
                  <a:close/>
                  <a:moveTo>
                    <a:pt x="18" y="60"/>
                  </a:moveTo>
                  <a:cubicBezTo>
                    <a:pt x="48" y="60"/>
                    <a:pt x="48" y="60"/>
                    <a:pt x="48" y="60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2"/>
                    <a:pt x="50" y="50"/>
                    <a:pt x="5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8" y="50"/>
                    <a:pt x="71" y="52"/>
                    <a:pt x="71" y="56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10" y="60"/>
                    <a:pt x="117" y="53"/>
                    <a:pt x="119" y="43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9" y="25"/>
                    <a:pt x="113" y="18"/>
                    <a:pt x="105" y="18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6" y="18"/>
                    <a:pt x="0" y="25"/>
                    <a:pt x="0" y="3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53"/>
                    <a:pt x="9" y="60"/>
                    <a:pt x="18" y="60"/>
                  </a:cubicBezTo>
                  <a:close/>
                  <a:moveTo>
                    <a:pt x="101" y="65"/>
                  </a:moveTo>
                  <a:cubicBezTo>
                    <a:pt x="71" y="65"/>
                    <a:pt x="71" y="65"/>
                    <a:pt x="71" y="65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72"/>
                    <a:pt x="68" y="75"/>
                    <a:pt x="65" y="7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0" y="75"/>
                    <a:pt x="48" y="72"/>
                    <a:pt x="48" y="69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0" y="65"/>
                    <a:pt x="4" y="61"/>
                    <a:pt x="0" y="5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0"/>
                    <a:pt x="6" y="108"/>
                    <a:pt x="14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13" y="108"/>
                    <a:pt x="119" y="100"/>
                    <a:pt x="119" y="92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5" y="61"/>
                    <a:pt x="108" y="65"/>
                    <a:pt x="101" y="65"/>
                  </a:cubicBezTo>
                  <a:close/>
                  <a:moveTo>
                    <a:pt x="65" y="54"/>
                  </a:moveTo>
                  <a:cubicBezTo>
                    <a:pt x="54" y="54"/>
                    <a:pt x="54" y="54"/>
                    <a:pt x="54" y="54"/>
                  </a:cubicBezTo>
                  <a:cubicBezTo>
                    <a:pt x="53" y="54"/>
                    <a:pt x="52" y="55"/>
                    <a:pt x="52" y="56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70"/>
                    <a:pt x="53" y="71"/>
                    <a:pt x="54" y="7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6" y="71"/>
                    <a:pt x="67" y="70"/>
                    <a:pt x="67" y="69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5"/>
                    <a:pt x="66" y="54"/>
                    <a:pt x="65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8D2CD14-5AE2-C845-B87F-EE272D6EA020}"/>
              </a:ext>
            </a:extLst>
          </p:cNvPr>
          <p:cNvGrpSpPr/>
          <p:nvPr/>
        </p:nvGrpSpPr>
        <p:grpSpPr>
          <a:xfrm>
            <a:off x="5661025" y="3740150"/>
            <a:ext cx="882650" cy="2235200"/>
            <a:chOff x="5661025" y="3740150"/>
            <a:chExt cx="882650" cy="2235200"/>
          </a:xfrm>
        </p:grpSpPr>
        <p:cxnSp>
          <p:nvCxnSpPr>
            <p:cNvPr id="73749" name="Google Shape;1083;p38"/>
            <p:cNvCxnSpPr>
              <a:cxnSpLocks noChangeShapeType="1"/>
            </p:cNvCxnSpPr>
            <p:nvPr/>
          </p:nvCxnSpPr>
          <p:spPr bwMode="auto">
            <a:xfrm>
              <a:off x="6100763" y="3740150"/>
              <a:ext cx="0" cy="1239838"/>
            </a:xfrm>
            <a:prstGeom prst="straightConnector1">
              <a:avLst/>
            </a:prstGeom>
            <a:noFill/>
            <a:ln w="39675">
              <a:solidFill>
                <a:srgbClr val="41404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56" name="Google Shape;1090;p38"/>
            <p:cNvSpPr>
              <a:spLocks noChangeArrowheads="1"/>
            </p:cNvSpPr>
            <p:nvPr/>
          </p:nvSpPr>
          <p:spPr bwMode="auto">
            <a:xfrm>
              <a:off x="5661025" y="5091113"/>
              <a:ext cx="882650" cy="884237"/>
            </a:xfrm>
            <a:prstGeom prst="ellipse">
              <a:avLst/>
            </a:prstGeom>
            <a:solidFill>
              <a:srgbClr val="8C1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3764" name="Google Shape;1098;p38"/>
            <p:cNvSpPr>
              <a:spLocks/>
            </p:cNvSpPr>
            <p:nvPr/>
          </p:nvSpPr>
          <p:spPr bwMode="auto">
            <a:xfrm>
              <a:off x="5926138" y="5292725"/>
              <a:ext cx="347662" cy="511175"/>
            </a:xfrm>
            <a:custGeom>
              <a:avLst/>
              <a:gdLst>
                <a:gd name="T0" fmla="*/ 2147483646 w 88"/>
                <a:gd name="T1" fmla="*/ 2147483646 h 129"/>
                <a:gd name="T2" fmla="*/ 2147483646 w 88"/>
                <a:gd name="T3" fmla="*/ 2147483646 h 129"/>
                <a:gd name="T4" fmla="*/ 2147483646 w 88"/>
                <a:gd name="T5" fmla="*/ 2147483646 h 129"/>
                <a:gd name="T6" fmla="*/ 2147483646 w 88"/>
                <a:gd name="T7" fmla="*/ 2147483646 h 129"/>
                <a:gd name="T8" fmla="*/ 2147483646 w 88"/>
                <a:gd name="T9" fmla="*/ 2147483646 h 129"/>
                <a:gd name="T10" fmla="*/ 2147483646 w 88"/>
                <a:gd name="T11" fmla="*/ 2147483646 h 129"/>
                <a:gd name="T12" fmla="*/ 2147483646 w 88"/>
                <a:gd name="T13" fmla="*/ 2147483646 h 129"/>
                <a:gd name="T14" fmla="*/ 2147483646 w 88"/>
                <a:gd name="T15" fmla="*/ 2147483646 h 129"/>
                <a:gd name="T16" fmla="*/ 2147483646 w 88"/>
                <a:gd name="T17" fmla="*/ 2147483646 h 129"/>
                <a:gd name="T18" fmla="*/ 2147483646 w 88"/>
                <a:gd name="T19" fmla="*/ 2147483646 h 129"/>
                <a:gd name="T20" fmla="*/ 2147483646 w 88"/>
                <a:gd name="T21" fmla="*/ 0 h 129"/>
                <a:gd name="T22" fmla="*/ 2147483646 w 88"/>
                <a:gd name="T23" fmla="*/ 0 h 129"/>
                <a:gd name="T24" fmla="*/ 2147483646 w 88"/>
                <a:gd name="T25" fmla="*/ 2147483646 h 129"/>
                <a:gd name="T26" fmla="*/ 2147483646 w 88"/>
                <a:gd name="T27" fmla="*/ 2147483646 h 129"/>
                <a:gd name="T28" fmla="*/ 0 w 88"/>
                <a:gd name="T29" fmla="*/ 2147483646 h 129"/>
                <a:gd name="T30" fmla="*/ 2147483646 w 88"/>
                <a:gd name="T31" fmla="*/ 2147483646 h 129"/>
                <a:gd name="T32" fmla="*/ 2147483646 w 88"/>
                <a:gd name="T33" fmla="*/ 2147483646 h 129"/>
                <a:gd name="T34" fmla="*/ 2147483646 w 88"/>
                <a:gd name="T35" fmla="*/ 2147483646 h 129"/>
                <a:gd name="T36" fmla="*/ 2147483646 w 88"/>
                <a:gd name="T37" fmla="*/ 2147483646 h 129"/>
                <a:gd name="T38" fmla="*/ 2147483646 w 88"/>
                <a:gd name="T39" fmla="*/ 2147483646 h 129"/>
                <a:gd name="T40" fmla="*/ 2147483646 w 88"/>
                <a:gd name="T41" fmla="*/ 2147483646 h 129"/>
                <a:gd name="T42" fmla="*/ 2147483646 w 88"/>
                <a:gd name="T43" fmla="*/ 2147483646 h 129"/>
                <a:gd name="T44" fmla="*/ 2147483646 w 88"/>
                <a:gd name="T45" fmla="*/ 2147483646 h 129"/>
                <a:gd name="T46" fmla="*/ 2147483646 w 88"/>
                <a:gd name="T47" fmla="*/ 2147483646 h 129"/>
                <a:gd name="T48" fmla="*/ 2147483646 w 88"/>
                <a:gd name="T49" fmla="*/ 2147483646 h 129"/>
                <a:gd name="T50" fmla="*/ 2147483646 w 88"/>
                <a:gd name="T51" fmla="*/ 2147483646 h 129"/>
                <a:gd name="T52" fmla="*/ 2147483646 w 88"/>
                <a:gd name="T53" fmla="*/ 2147483646 h 129"/>
                <a:gd name="T54" fmla="*/ 2147483646 w 88"/>
                <a:gd name="T55" fmla="*/ 2147483646 h 129"/>
                <a:gd name="T56" fmla="*/ 2147483646 w 88"/>
                <a:gd name="T57" fmla="*/ 2147483646 h 1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8" h="129" extrusionOk="0">
                  <a:moveTo>
                    <a:pt x="88" y="85"/>
                  </a:moveTo>
                  <a:cubicBezTo>
                    <a:pt x="88" y="72"/>
                    <a:pt x="78" y="62"/>
                    <a:pt x="57" y="57"/>
                  </a:cubicBezTo>
                  <a:cubicBezTo>
                    <a:pt x="55" y="56"/>
                    <a:pt x="43" y="53"/>
                    <a:pt x="41" y="53"/>
                  </a:cubicBezTo>
                  <a:cubicBezTo>
                    <a:pt x="25" y="49"/>
                    <a:pt x="21" y="46"/>
                    <a:pt x="21" y="42"/>
                  </a:cubicBezTo>
                  <a:cubicBezTo>
                    <a:pt x="21" y="37"/>
                    <a:pt x="26" y="32"/>
                    <a:pt x="43" y="32"/>
                  </a:cubicBezTo>
                  <a:cubicBezTo>
                    <a:pt x="54" y="32"/>
                    <a:pt x="65" y="41"/>
                    <a:pt x="65" y="41"/>
                  </a:cubicBezTo>
                  <a:cubicBezTo>
                    <a:pt x="70" y="44"/>
                    <a:pt x="73" y="44"/>
                    <a:pt x="76" y="40"/>
                  </a:cubicBezTo>
                  <a:cubicBezTo>
                    <a:pt x="76" y="40"/>
                    <a:pt x="81" y="36"/>
                    <a:pt x="81" y="32"/>
                  </a:cubicBezTo>
                  <a:cubicBezTo>
                    <a:pt x="81" y="26"/>
                    <a:pt x="67" y="18"/>
                    <a:pt x="53" y="1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2"/>
                    <a:pt x="50" y="0"/>
                    <a:pt x="4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5" y="2"/>
                    <a:pt x="35" y="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12" y="16"/>
                    <a:pt x="0" y="28"/>
                    <a:pt x="0" y="42"/>
                  </a:cubicBezTo>
                  <a:cubicBezTo>
                    <a:pt x="0" y="59"/>
                    <a:pt x="15" y="66"/>
                    <a:pt x="33" y="70"/>
                  </a:cubicBezTo>
                  <a:cubicBezTo>
                    <a:pt x="35" y="71"/>
                    <a:pt x="49" y="74"/>
                    <a:pt x="51" y="75"/>
                  </a:cubicBezTo>
                  <a:cubicBezTo>
                    <a:pt x="64" y="78"/>
                    <a:pt x="67" y="83"/>
                    <a:pt x="67" y="86"/>
                  </a:cubicBezTo>
                  <a:cubicBezTo>
                    <a:pt x="67" y="91"/>
                    <a:pt x="61" y="96"/>
                    <a:pt x="45" y="96"/>
                  </a:cubicBezTo>
                  <a:cubicBezTo>
                    <a:pt x="33" y="96"/>
                    <a:pt x="18" y="87"/>
                    <a:pt x="18" y="87"/>
                  </a:cubicBezTo>
                  <a:cubicBezTo>
                    <a:pt x="13" y="84"/>
                    <a:pt x="9" y="85"/>
                    <a:pt x="6" y="89"/>
                  </a:cubicBezTo>
                  <a:cubicBezTo>
                    <a:pt x="6" y="89"/>
                    <a:pt x="3" y="92"/>
                    <a:pt x="3" y="97"/>
                  </a:cubicBezTo>
                  <a:cubicBezTo>
                    <a:pt x="3" y="103"/>
                    <a:pt x="19" y="111"/>
                    <a:pt x="35" y="114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5" y="127"/>
                    <a:pt x="37" y="129"/>
                    <a:pt x="40" y="129"/>
                  </a:cubicBezTo>
                  <a:cubicBezTo>
                    <a:pt x="47" y="129"/>
                    <a:pt x="47" y="129"/>
                    <a:pt x="47" y="129"/>
                  </a:cubicBezTo>
                  <a:cubicBezTo>
                    <a:pt x="50" y="129"/>
                    <a:pt x="53" y="127"/>
                    <a:pt x="53" y="124"/>
                  </a:cubicBezTo>
                  <a:cubicBezTo>
                    <a:pt x="53" y="114"/>
                    <a:pt x="53" y="114"/>
                    <a:pt x="53" y="114"/>
                  </a:cubicBezTo>
                  <a:cubicBezTo>
                    <a:pt x="77" y="112"/>
                    <a:pt x="88" y="99"/>
                    <a:pt x="88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6107258-09D6-EA46-86A8-C136AEB7F3F4}"/>
              </a:ext>
            </a:extLst>
          </p:cNvPr>
          <p:cNvGrpSpPr/>
          <p:nvPr/>
        </p:nvGrpSpPr>
        <p:grpSpPr>
          <a:xfrm>
            <a:off x="7275513" y="881063"/>
            <a:ext cx="882650" cy="2233612"/>
            <a:chOff x="7275513" y="881063"/>
            <a:chExt cx="882650" cy="2233612"/>
          </a:xfrm>
        </p:grpSpPr>
        <p:cxnSp>
          <p:nvCxnSpPr>
            <p:cNvPr id="73746" name="Google Shape;1080;p38"/>
            <p:cNvCxnSpPr>
              <a:cxnSpLocks noChangeShapeType="1"/>
            </p:cNvCxnSpPr>
            <p:nvPr/>
          </p:nvCxnSpPr>
          <p:spPr bwMode="auto">
            <a:xfrm rot="10800000">
              <a:off x="7715250" y="1874838"/>
              <a:ext cx="0" cy="1239837"/>
            </a:xfrm>
            <a:prstGeom prst="straightConnector1">
              <a:avLst/>
            </a:prstGeom>
            <a:noFill/>
            <a:ln w="39675">
              <a:solidFill>
                <a:srgbClr val="41404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53" name="Google Shape;1087;p38"/>
            <p:cNvSpPr>
              <a:spLocks noChangeArrowheads="1"/>
            </p:cNvSpPr>
            <p:nvPr/>
          </p:nvSpPr>
          <p:spPr bwMode="auto">
            <a:xfrm>
              <a:off x="7275513" y="881063"/>
              <a:ext cx="882650" cy="882650"/>
            </a:xfrm>
            <a:prstGeom prst="ellipse">
              <a:avLst/>
            </a:prstGeom>
            <a:solidFill>
              <a:srgbClr val="E24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3765" name="Google Shape;1099;p38"/>
            <p:cNvSpPr>
              <a:spLocks/>
            </p:cNvSpPr>
            <p:nvPr/>
          </p:nvSpPr>
          <p:spPr bwMode="auto">
            <a:xfrm>
              <a:off x="7500938" y="1074738"/>
              <a:ext cx="463550" cy="463550"/>
            </a:xfrm>
            <a:custGeom>
              <a:avLst/>
              <a:gdLst>
                <a:gd name="T0" fmla="*/ 2147483646 w 117"/>
                <a:gd name="T1" fmla="*/ 2147483646 h 117"/>
                <a:gd name="T2" fmla="*/ 2147483646 w 117"/>
                <a:gd name="T3" fmla="*/ 2147483646 h 117"/>
                <a:gd name="T4" fmla="*/ 2147483646 w 117"/>
                <a:gd name="T5" fmla="*/ 2147483646 h 117"/>
                <a:gd name="T6" fmla="*/ 0 w 117"/>
                <a:gd name="T7" fmla="*/ 2147483646 h 117"/>
                <a:gd name="T8" fmla="*/ 2147483646 w 117"/>
                <a:gd name="T9" fmla="*/ 2147483646 h 117"/>
                <a:gd name="T10" fmla="*/ 2147483646 w 117"/>
                <a:gd name="T11" fmla="*/ 2147483646 h 117"/>
                <a:gd name="T12" fmla="*/ 2147483646 w 117"/>
                <a:gd name="T13" fmla="*/ 0 h 117"/>
                <a:gd name="T14" fmla="*/ 2147483646 w 117"/>
                <a:gd name="T15" fmla="*/ 2147483646 h 117"/>
                <a:gd name="T16" fmla="*/ 2147483646 w 117"/>
                <a:gd name="T17" fmla="*/ 2147483646 h 117"/>
                <a:gd name="T18" fmla="*/ 2147483646 w 117"/>
                <a:gd name="T19" fmla="*/ 0 h 1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17" extrusionOk="0">
                  <a:moveTo>
                    <a:pt x="55" y="62"/>
                  </a:moveTo>
                  <a:cubicBezTo>
                    <a:pt x="110" y="62"/>
                    <a:pt x="110" y="62"/>
                    <a:pt x="110" y="62"/>
                  </a:cubicBezTo>
                  <a:cubicBezTo>
                    <a:pt x="110" y="92"/>
                    <a:pt x="86" y="117"/>
                    <a:pt x="55" y="117"/>
                  </a:cubicBezTo>
                  <a:cubicBezTo>
                    <a:pt x="25" y="117"/>
                    <a:pt x="0" y="92"/>
                    <a:pt x="0" y="62"/>
                  </a:cubicBezTo>
                  <a:cubicBezTo>
                    <a:pt x="0" y="31"/>
                    <a:pt x="25" y="7"/>
                    <a:pt x="55" y="7"/>
                  </a:cubicBezTo>
                  <a:lnTo>
                    <a:pt x="55" y="62"/>
                  </a:lnTo>
                  <a:close/>
                  <a:moveTo>
                    <a:pt x="62" y="0"/>
                  </a:moveTo>
                  <a:cubicBezTo>
                    <a:pt x="62" y="55"/>
                    <a:pt x="62" y="55"/>
                    <a:pt x="62" y="55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17" y="25"/>
                    <a:pt x="92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984B0EE-FEF6-4647-8142-E47E6E396B7C}"/>
              </a:ext>
            </a:extLst>
          </p:cNvPr>
          <p:cNvGrpSpPr/>
          <p:nvPr/>
        </p:nvGrpSpPr>
        <p:grpSpPr>
          <a:xfrm>
            <a:off x="5410200" y="809625"/>
            <a:ext cx="1490959" cy="1695450"/>
            <a:chOff x="5410200" y="809625"/>
            <a:chExt cx="1490959" cy="1695450"/>
          </a:xfrm>
        </p:grpSpPr>
        <p:sp>
          <p:nvSpPr>
            <p:cNvPr id="73739" name="Google Shape;1073;p38"/>
            <p:cNvSpPr txBox="1">
              <a:spLocks noChangeArrowheads="1"/>
            </p:cNvSpPr>
            <p:nvPr/>
          </p:nvSpPr>
          <p:spPr bwMode="auto">
            <a:xfrm>
              <a:off x="5464472" y="1852613"/>
              <a:ext cx="1436687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424242"/>
                </a:buClr>
                <a:buSzPts val="3500"/>
                <a:buFont typeface="Montserrat" panose="02000505000000020004" pitchFamily="2" charset="0"/>
                <a:buNone/>
              </a:pPr>
              <a:r>
                <a:rPr lang="en-US" altLang="en-US" sz="3500" dirty="0">
                  <a:solidFill>
                    <a:srgbClr val="424242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2000</a:t>
              </a:r>
              <a:endParaRPr lang="en-US" altLang="en-US" dirty="0"/>
            </a:p>
          </p:txBody>
        </p:sp>
        <p:sp>
          <p:nvSpPr>
            <p:cNvPr id="73766" name="Google Shape;1100;p38"/>
            <p:cNvSpPr txBox="1">
              <a:spLocks noChangeArrowheads="1"/>
            </p:cNvSpPr>
            <p:nvPr/>
          </p:nvSpPr>
          <p:spPr bwMode="auto">
            <a:xfrm>
              <a:off x="5410200" y="809625"/>
              <a:ext cx="1482725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400"/>
                <a:buFont typeface="Open Sans" panose="020B0606030504020204" pitchFamily="34" charset="0"/>
                <a:buNone/>
              </a:pPr>
              <a:r>
                <a:rPr lang="ar-EG" altLang="en-US" dirty="0">
                  <a:latin typeface="Cairo" panose="00000500000000000000" pitchFamily="2" charset="-78"/>
                  <a:cs typeface="Cairo" panose="00000500000000000000" pitchFamily="2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  <a:r>
                <a:rPr lang="en-US" altLang="en-US" dirty="0">
                  <a:latin typeface="Cairo" panose="00000500000000000000" pitchFamily="2" charset="-78"/>
                  <a:cs typeface="Cairo" panose="00000500000000000000" pitchFamily="2" charset="-78"/>
                  <a:sym typeface="Open Sans" panose="020B0606030504020204" pitchFamily="34" charset="0"/>
                </a:rPr>
                <a:t>  </a:t>
              </a:r>
              <a:endParaRPr lang="en-US" altLang="en-US" dirty="0">
                <a:cs typeface="Cairo" panose="00000500000000000000" pitchFamily="2" charset="-78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EF10738-F407-6144-8223-BAD4803C4ED0}"/>
              </a:ext>
            </a:extLst>
          </p:cNvPr>
          <p:cNvGrpSpPr/>
          <p:nvPr/>
        </p:nvGrpSpPr>
        <p:grpSpPr>
          <a:xfrm>
            <a:off x="8539163" y="809625"/>
            <a:ext cx="1482725" cy="1695450"/>
            <a:chOff x="8539163" y="809625"/>
            <a:chExt cx="1482725" cy="1695450"/>
          </a:xfrm>
        </p:grpSpPr>
        <p:sp>
          <p:nvSpPr>
            <p:cNvPr id="73738" name="Google Shape;1072;p38"/>
            <p:cNvSpPr txBox="1">
              <a:spLocks noChangeArrowheads="1"/>
            </p:cNvSpPr>
            <p:nvPr/>
          </p:nvSpPr>
          <p:spPr bwMode="auto">
            <a:xfrm>
              <a:off x="8682710" y="1852613"/>
              <a:ext cx="1246188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424242"/>
                </a:buClr>
                <a:buSzPts val="3500"/>
                <a:buFont typeface="Montserrat" panose="02000505000000020004" pitchFamily="2" charset="0"/>
                <a:buNone/>
              </a:pPr>
              <a:r>
                <a:rPr lang="en-US" altLang="en-US" sz="3500" dirty="0">
                  <a:solidFill>
                    <a:srgbClr val="424242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2017</a:t>
              </a:r>
              <a:endParaRPr lang="en-US" altLang="en-US" dirty="0"/>
            </a:p>
          </p:txBody>
        </p:sp>
        <p:sp>
          <p:nvSpPr>
            <p:cNvPr id="73767" name="Google Shape;1101;p38"/>
            <p:cNvSpPr txBox="1">
              <a:spLocks noChangeArrowheads="1"/>
            </p:cNvSpPr>
            <p:nvPr/>
          </p:nvSpPr>
          <p:spPr bwMode="auto">
            <a:xfrm>
              <a:off x="8539163" y="809625"/>
              <a:ext cx="1482725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400"/>
                <a:buFont typeface="Open Sans" panose="020B0606030504020204" pitchFamily="34" charset="0"/>
                <a:buNone/>
              </a:pPr>
              <a:r>
                <a:rPr lang="ar-EG" altLang="en-US" dirty="0">
                  <a:latin typeface="Cairo" panose="00000500000000000000" pitchFamily="2" charset="-78"/>
                  <a:cs typeface="Cairo" panose="00000500000000000000" pitchFamily="2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  <a:r>
                <a:rPr lang="en-US" altLang="en-US" dirty="0">
                  <a:latin typeface="Cairo" panose="00000500000000000000" pitchFamily="2" charset="-78"/>
                  <a:cs typeface="Cairo" panose="00000500000000000000" pitchFamily="2" charset="-78"/>
                  <a:sym typeface="Open Sans" panose="020B0606030504020204" pitchFamily="34" charset="0"/>
                </a:rPr>
                <a:t>  </a:t>
              </a:r>
              <a:endParaRPr lang="en-US" altLang="en-US" dirty="0">
                <a:cs typeface="Cairo" panose="00000500000000000000" pitchFamily="2" charset="-78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C7C6606-5E87-5942-9FA3-D1EB2D9D3B7A}"/>
              </a:ext>
            </a:extLst>
          </p:cNvPr>
          <p:cNvGrpSpPr/>
          <p:nvPr/>
        </p:nvGrpSpPr>
        <p:grpSpPr>
          <a:xfrm>
            <a:off x="588963" y="4427538"/>
            <a:ext cx="1482725" cy="1550987"/>
            <a:chOff x="588963" y="4427538"/>
            <a:chExt cx="1482725" cy="1550987"/>
          </a:xfrm>
        </p:grpSpPr>
        <p:sp>
          <p:nvSpPr>
            <p:cNvPr id="73744" name="Google Shape;1078;p38"/>
            <p:cNvSpPr txBox="1">
              <a:spLocks noChangeArrowheads="1"/>
            </p:cNvSpPr>
            <p:nvPr/>
          </p:nvSpPr>
          <p:spPr bwMode="auto">
            <a:xfrm>
              <a:off x="739613" y="4427538"/>
              <a:ext cx="1282700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424242"/>
                </a:buClr>
                <a:buSzPts val="3500"/>
                <a:buFont typeface="Montserrat" panose="02000505000000020004" pitchFamily="2" charset="0"/>
                <a:buNone/>
              </a:pPr>
              <a:r>
                <a:rPr lang="en-US" altLang="en-US" sz="3500" dirty="0">
                  <a:solidFill>
                    <a:srgbClr val="424242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1960</a:t>
              </a:r>
              <a:endParaRPr lang="en-US" altLang="en-US" dirty="0"/>
            </a:p>
          </p:txBody>
        </p:sp>
        <p:sp>
          <p:nvSpPr>
            <p:cNvPr id="73768" name="Google Shape;1102;p38"/>
            <p:cNvSpPr txBox="1">
              <a:spLocks noChangeArrowheads="1"/>
            </p:cNvSpPr>
            <p:nvPr/>
          </p:nvSpPr>
          <p:spPr bwMode="auto">
            <a:xfrm>
              <a:off x="588963" y="5024438"/>
              <a:ext cx="1482725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400"/>
                <a:buFont typeface="Open Sans" panose="020B0606030504020204" pitchFamily="34" charset="0"/>
                <a:buNone/>
              </a:pPr>
              <a:r>
                <a:rPr lang="ar-EG" altLang="en-US" dirty="0">
                  <a:latin typeface="Cairo" panose="00000500000000000000" pitchFamily="2" charset="-78"/>
                  <a:cs typeface="Cairo" panose="00000500000000000000" pitchFamily="2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  <a:r>
                <a:rPr lang="en-US" altLang="en-US" dirty="0">
                  <a:latin typeface="Cairo" panose="00000500000000000000" pitchFamily="2" charset="-78"/>
                  <a:cs typeface="Cairo" panose="00000500000000000000" pitchFamily="2" charset="-78"/>
                  <a:sym typeface="Open Sans" panose="020B0606030504020204" pitchFamily="34" charset="0"/>
                </a:rPr>
                <a:t>  </a:t>
              </a:r>
              <a:endParaRPr lang="en-US" altLang="en-US" dirty="0">
                <a:cs typeface="Cairo" panose="00000500000000000000" pitchFamily="2" charset="-78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98FA5AA-A34C-BA40-98C8-BE0D261C718F}"/>
              </a:ext>
            </a:extLst>
          </p:cNvPr>
          <p:cNvGrpSpPr/>
          <p:nvPr/>
        </p:nvGrpSpPr>
        <p:grpSpPr>
          <a:xfrm>
            <a:off x="3817938" y="4427538"/>
            <a:ext cx="1482725" cy="1550987"/>
            <a:chOff x="3817938" y="4427538"/>
            <a:chExt cx="1482725" cy="1550987"/>
          </a:xfrm>
        </p:grpSpPr>
        <p:sp>
          <p:nvSpPr>
            <p:cNvPr id="73743" name="Google Shape;1077;p38"/>
            <p:cNvSpPr txBox="1">
              <a:spLocks noChangeArrowheads="1"/>
            </p:cNvSpPr>
            <p:nvPr/>
          </p:nvSpPr>
          <p:spPr bwMode="auto">
            <a:xfrm>
              <a:off x="3925727" y="4427538"/>
              <a:ext cx="1282700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424242"/>
                </a:buClr>
                <a:buSzPts val="3500"/>
                <a:buFont typeface="Montserrat" panose="02000505000000020004" pitchFamily="2" charset="0"/>
                <a:buNone/>
              </a:pPr>
              <a:r>
                <a:rPr lang="en-US" altLang="en-US" sz="3500" dirty="0">
                  <a:solidFill>
                    <a:srgbClr val="424242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1990</a:t>
              </a:r>
              <a:endParaRPr lang="en-US" altLang="en-US" dirty="0"/>
            </a:p>
          </p:txBody>
        </p:sp>
        <p:sp>
          <p:nvSpPr>
            <p:cNvPr id="73769" name="Google Shape;1103;p38"/>
            <p:cNvSpPr txBox="1">
              <a:spLocks noChangeArrowheads="1"/>
            </p:cNvSpPr>
            <p:nvPr/>
          </p:nvSpPr>
          <p:spPr bwMode="auto">
            <a:xfrm>
              <a:off x="3817938" y="5024438"/>
              <a:ext cx="1482725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400"/>
                <a:buFont typeface="Open Sans" panose="020B0606030504020204" pitchFamily="34" charset="0"/>
                <a:buNone/>
              </a:pPr>
              <a:r>
                <a:rPr lang="ar-EG" altLang="en-US" dirty="0">
                  <a:latin typeface="Cairo" panose="00000500000000000000" pitchFamily="2" charset="-78"/>
                  <a:cs typeface="Cairo" panose="00000500000000000000" pitchFamily="2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  <a:r>
                <a:rPr lang="en-US" altLang="en-US" dirty="0">
                  <a:latin typeface="Cairo" panose="00000500000000000000" pitchFamily="2" charset="-78"/>
                  <a:cs typeface="Cairo" panose="00000500000000000000" pitchFamily="2" charset="-78"/>
                  <a:sym typeface="Open Sans" panose="020B0606030504020204" pitchFamily="34" charset="0"/>
                </a:rPr>
                <a:t>  </a:t>
              </a:r>
              <a:endParaRPr lang="en-US" altLang="en-US" dirty="0">
                <a:cs typeface="Cairo" panose="00000500000000000000" pitchFamily="2" charset="-78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2EEFF96-6829-BF4D-88D7-D8D610E8B8E0}"/>
              </a:ext>
            </a:extLst>
          </p:cNvPr>
          <p:cNvGrpSpPr/>
          <p:nvPr/>
        </p:nvGrpSpPr>
        <p:grpSpPr>
          <a:xfrm>
            <a:off x="6946900" y="4427538"/>
            <a:ext cx="1482725" cy="1550987"/>
            <a:chOff x="6946900" y="4427538"/>
            <a:chExt cx="1482725" cy="1550987"/>
          </a:xfrm>
        </p:grpSpPr>
        <p:sp>
          <p:nvSpPr>
            <p:cNvPr id="73741" name="Google Shape;1075;p38"/>
            <p:cNvSpPr txBox="1">
              <a:spLocks noChangeArrowheads="1"/>
            </p:cNvSpPr>
            <p:nvPr/>
          </p:nvSpPr>
          <p:spPr bwMode="auto">
            <a:xfrm>
              <a:off x="7041342" y="4427538"/>
              <a:ext cx="1298575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424242"/>
                </a:buClr>
                <a:buSzPts val="3500"/>
                <a:buFont typeface="Montserrat" panose="02000505000000020004" pitchFamily="2" charset="0"/>
                <a:buNone/>
              </a:pPr>
              <a:r>
                <a:rPr lang="en-US" altLang="en-US" sz="3500" dirty="0">
                  <a:solidFill>
                    <a:srgbClr val="424242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2010</a:t>
              </a:r>
              <a:endParaRPr lang="en-US" altLang="en-US" dirty="0"/>
            </a:p>
          </p:txBody>
        </p:sp>
        <p:sp>
          <p:nvSpPr>
            <p:cNvPr id="73770" name="Google Shape;1104;p38"/>
            <p:cNvSpPr txBox="1">
              <a:spLocks noChangeArrowheads="1"/>
            </p:cNvSpPr>
            <p:nvPr/>
          </p:nvSpPr>
          <p:spPr bwMode="auto">
            <a:xfrm>
              <a:off x="6946900" y="5024438"/>
              <a:ext cx="1482725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400"/>
                <a:buFont typeface="Open Sans" panose="020B0606030504020204" pitchFamily="34" charset="0"/>
                <a:buNone/>
              </a:pPr>
              <a:r>
                <a:rPr lang="ar-EG" altLang="en-US" dirty="0">
                  <a:latin typeface="Cairo" panose="00000500000000000000" pitchFamily="2" charset="-78"/>
                  <a:cs typeface="Cairo" panose="00000500000000000000" pitchFamily="2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  <a:r>
                <a:rPr lang="en-US" altLang="en-US" dirty="0">
                  <a:latin typeface="Cairo" panose="00000500000000000000" pitchFamily="2" charset="-78"/>
                  <a:cs typeface="Cairo" panose="00000500000000000000" pitchFamily="2" charset="-78"/>
                  <a:sym typeface="Open Sans" panose="020B0606030504020204" pitchFamily="34" charset="0"/>
                </a:rPr>
                <a:t>  </a:t>
              </a:r>
              <a:endParaRPr lang="en-US" altLang="en-US" dirty="0">
                <a:cs typeface="Cairo" panose="00000500000000000000" pitchFamily="2" charset="-78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6D34A25-3CEE-8C40-ABE2-725DC9517C00}"/>
              </a:ext>
            </a:extLst>
          </p:cNvPr>
          <p:cNvGrpSpPr/>
          <p:nvPr/>
        </p:nvGrpSpPr>
        <p:grpSpPr>
          <a:xfrm>
            <a:off x="10136188" y="4427538"/>
            <a:ext cx="1482725" cy="1550987"/>
            <a:chOff x="10136188" y="4427538"/>
            <a:chExt cx="1482725" cy="1550987"/>
          </a:xfrm>
        </p:grpSpPr>
        <p:sp>
          <p:nvSpPr>
            <p:cNvPr id="73742" name="Google Shape;1076;p38"/>
            <p:cNvSpPr txBox="1">
              <a:spLocks noChangeArrowheads="1"/>
            </p:cNvSpPr>
            <p:nvPr/>
          </p:nvSpPr>
          <p:spPr bwMode="auto">
            <a:xfrm>
              <a:off x="10158170" y="4427538"/>
              <a:ext cx="1393825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424242"/>
                </a:buClr>
                <a:buSzPts val="3500"/>
                <a:buFont typeface="Montserrat" panose="02000505000000020004" pitchFamily="2" charset="0"/>
                <a:buNone/>
              </a:pPr>
              <a:r>
                <a:rPr lang="en-US" altLang="en-US" sz="3500" dirty="0">
                  <a:solidFill>
                    <a:srgbClr val="424242"/>
                  </a:solidFill>
                  <a:latin typeface="Montserrat" panose="02000505000000020004" pitchFamily="2" charset="0"/>
                  <a:sym typeface="Montserrat" panose="02000505000000020004" pitchFamily="2" charset="0"/>
                </a:rPr>
                <a:t>2020</a:t>
              </a:r>
              <a:endParaRPr lang="en-US" altLang="en-US" dirty="0"/>
            </a:p>
          </p:txBody>
        </p:sp>
        <p:sp>
          <p:nvSpPr>
            <p:cNvPr id="73771" name="Google Shape;1105;p38"/>
            <p:cNvSpPr txBox="1">
              <a:spLocks noChangeArrowheads="1"/>
            </p:cNvSpPr>
            <p:nvPr/>
          </p:nvSpPr>
          <p:spPr bwMode="auto">
            <a:xfrm>
              <a:off x="10136188" y="5024438"/>
              <a:ext cx="1482725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400"/>
                <a:buFont typeface="Open Sans" panose="020B0606030504020204" pitchFamily="34" charset="0"/>
                <a:buNone/>
              </a:pPr>
              <a:r>
                <a:rPr lang="ar-EG" altLang="en-US" dirty="0">
                  <a:latin typeface="Cairo" panose="00000500000000000000" pitchFamily="2" charset="-78"/>
                  <a:cs typeface="Cairo" panose="00000500000000000000" pitchFamily="2" charset="-78"/>
                  <a:sym typeface="Open Sans" panose="020B0606030504020204" pitchFamily="34" charset="0"/>
                </a:rPr>
                <a:t>هذا النص هو مثال لنص يمكن أن يستبدل في نفس المساحة</a:t>
              </a:r>
              <a:r>
                <a:rPr lang="en-US" altLang="en-US" dirty="0">
                  <a:latin typeface="Cairo" panose="00000500000000000000" pitchFamily="2" charset="-78"/>
                  <a:cs typeface="Cairo" panose="00000500000000000000" pitchFamily="2" charset="-78"/>
                  <a:sym typeface="Open Sans" panose="020B0606030504020204" pitchFamily="34" charset="0"/>
                </a:rPr>
                <a:t>  </a:t>
              </a:r>
              <a:endParaRPr lang="en-US" altLang="en-US" dirty="0">
                <a:cs typeface="Cairo" panose="00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90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nimBg="1"/>
      <p:bldP spid="73732" grpId="0" animBg="1"/>
      <p:bldP spid="73733" grpId="0" animBg="1"/>
      <p:bldP spid="73734" grpId="0" animBg="1"/>
      <p:bldP spid="73735" grpId="0" animBg="1"/>
      <p:bldP spid="73736" grpId="0" animBg="1"/>
      <p:bldP spid="7373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4"/>
          <p:cNvSpPr/>
          <p:nvPr/>
        </p:nvSpPr>
        <p:spPr>
          <a:xfrm>
            <a:off x="6143625" y="3230562"/>
            <a:ext cx="1797050" cy="400050"/>
          </a:xfrm>
          <a:custGeom>
            <a:avLst/>
            <a:gdLst/>
            <a:ahLst/>
            <a:cxnLst/>
            <a:rect l="l" t="t" r="r" b="b"/>
            <a:pathLst>
              <a:path w="449" h="100" extrusionOk="0">
                <a:moveTo>
                  <a:pt x="449" y="50"/>
                </a:moveTo>
                <a:cubicBezTo>
                  <a:pt x="449" y="30"/>
                  <a:pt x="440" y="13"/>
                  <a:pt x="426" y="0"/>
                </a:cubicBezTo>
                <a:cubicBezTo>
                  <a:pt x="0" y="0"/>
                  <a:pt x="0" y="0"/>
                  <a:pt x="0" y="0"/>
                </a:cubicBezTo>
                <a:cubicBezTo>
                  <a:pt x="9" y="15"/>
                  <a:pt x="15" y="32"/>
                  <a:pt x="15" y="50"/>
                </a:cubicBezTo>
                <a:cubicBezTo>
                  <a:pt x="15" y="69"/>
                  <a:pt x="9" y="86"/>
                  <a:pt x="0" y="100"/>
                </a:cubicBezTo>
                <a:cubicBezTo>
                  <a:pt x="426" y="100"/>
                  <a:pt x="426" y="100"/>
                  <a:pt x="426" y="100"/>
                </a:cubicBezTo>
                <a:cubicBezTo>
                  <a:pt x="440" y="88"/>
                  <a:pt x="449" y="70"/>
                  <a:pt x="449" y="50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8" name="Google Shape;1828;p64"/>
          <p:cNvSpPr/>
          <p:nvPr/>
        </p:nvSpPr>
        <p:spPr>
          <a:xfrm>
            <a:off x="7981950" y="3230562"/>
            <a:ext cx="1800225" cy="400050"/>
          </a:xfrm>
          <a:custGeom>
            <a:avLst/>
            <a:gdLst/>
            <a:ahLst/>
            <a:cxnLst/>
            <a:rect l="l" t="t" r="r" b="b"/>
            <a:pathLst>
              <a:path w="450" h="100" extrusionOk="0">
                <a:moveTo>
                  <a:pt x="450" y="50"/>
                </a:moveTo>
                <a:cubicBezTo>
                  <a:pt x="450" y="30"/>
                  <a:pt x="441" y="13"/>
                  <a:pt x="427" y="0"/>
                </a:cubicBezTo>
                <a:cubicBezTo>
                  <a:pt x="0" y="0"/>
                  <a:pt x="0" y="0"/>
                  <a:pt x="0" y="0"/>
                </a:cubicBezTo>
                <a:cubicBezTo>
                  <a:pt x="10" y="15"/>
                  <a:pt x="15" y="32"/>
                  <a:pt x="15" y="50"/>
                </a:cubicBezTo>
                <a:cubicBezTo>
                  <a:pt x="15" y="69"/>
                  <a:pt x="10" y="86"/>
                  <a:pt x="0" y="100"/>
                </a:cubicBezTo>
                <a:cubicBezTo>
                  <a:pt x="427" y="100"/>
                  <a:pt x="427" y="100"/>
                  <a:pt x="427" y="100"/>
                </a:cubicBezTo>
                <a:cubicBezTo>
                  <a:pt x="441" y="88"/>
                  <a:pt x="450" y="70"/>
                  <a:pt x="450" y="50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9" name="Google Shape;1829;p64"/>
          <p:cNvSpPr/>
          <p:nvPr/>
        </p:nvSpPr>
        <p:spPr>
          <a:xfrm>
            <a:off x="4303712" y="3230562"/>
            <a:ext cx="1800225" cy="400050"/>
          </a:xfrm>
          <a:custGeom>
            <a:avLst/>
            <a:gdLst/>
            <a:ahLst/>
            <a:cxnLst/>
            <a:rect l="l" t="t" r="r" b="b"/>
            <a:pathLst>
              <a:path w="450" h="100" extrusionOk="0">
                <a:moveTo>
                  <a:pt x="450" y="50"/>
                </a:moveTo>
                <a:cubicBezTo>
                  <a:pt x="450" y="30"/>
                  <a:pt x="441" y="13"/>
                  <a:pt x="427" y="0"/>
                </a:cubicBezTo>
                <a:cubicBezTo>
                  <a:pt x="0" y="0"/>
                  <a:pt x="0" y="0"/>
                  <a:pt x="0" y="0"/>
                </a:cubicBezTo>
                <a:cubicBezTo>
                  <a:pt x="10" y="15"/>
                  <a:pt x="15" y="32"/>
                  <a:pt x="15" y="50"/>
                </a:cubicBezTo>
                <a:cubicBezTo>
                  <a:pt x="15" y="69"/>
                  <a:pt x="10" y="86"/>
                  <a:pt x="0" y="100"/>
                </a:cubicBezTo>
                <a:cubicBezTo>
                  <a:pt x="427" y="100"/>
                  <a:pt x="427" y="100"/>
                  <a:pt x="427" y="100"/>
                </a:cubicBezTo>
                <a:cubicBezTo>
                  <a:pt x="441" y="88"/>
                  <a:pt x="450" y="70"/>
                  <a:pt x="450" y="50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0" name="Google Shape;1830;p64"/>
          <p:cNvSpPr/>
          <p:nvPr/>
        </p:nvSpPr>
        <p:spPr>
          <a:xfrm>
            <a:off x="2466975" y="3230562"/>
            <a:ext cx="1797050" cy="400050"/>
          </a:xfrm>
          <a:custGeom>
            <a:avLst/>
            <a:gdLst/>
            <a:ahLst/>
            <a:cxnLst/>
            <a:rect l="l" t="t" r="r" b="b"/>
            <a:pathLst>
              <a:path w="449" h="100" extrusionOk="0">
                <a:moveTo>
                  <a:pt x="449" y="50"/>
                </a:moveTo>
                <a:cubicBezTo>
                  <a:pt x="449" y="30"/>
                  <a:pt x="440" y="13"/>
                  <a:pt x="426" y="0"/>
                </a:cubicBezTo>
                <a:cubicBezTo>
                  <a:pt x="0" y="0"/>
                  <a:pt x="0" y="0"/>
                  <a:pt x="0" y="0"/>
                </a:cubicBezTo>
                <a:cubicBezTo>
                  <a:pt x="9" y="15"/>
                  <a:pt x="15" y="32"/>
                  <a:pt x="15" y="50"/>
                </a:cubicBezTo>
                <a:cubicBezTo>
                  <a:pt x="15" y="69"/>
                  <a:pt x="9" y="86"/>
                  <a:pt x="0" y="100"/>
                </a:cubicBezTo>
                <a:cubicBezTo>
                  <a:pt x="426" y="100"/>
                  <a:pt x="426" y="100"/>
                  <a:pt x="426" y="100"/>
                </a:cubicBezTo>
                <a:cubicBezTo>
                  <a:pt x="440" y="88"/>
                  <a:pt x="449" y="70"/>
                  <a:pt x="449" y="50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1" name="Google Shape;1831;p64"/>
          <p:cNvSpPr/>
          <p:nvPr/>
        </p:nvSpPr>
        <p:spPr>
          <a:xfrm>
            <a:off x="9821862" y="3230562"/>
            <a:ext cx="1797050" cy="400050"/>
          </a:xfrm>
          <a:custGeom>
            <a:avLst/>
            <a:gdLst/>
            <a:ahLst/>
            <a:cxnLst/>
            <a:rect l="l" t="t" r="r" b="b"/>
            <a:pathLst>
              <a:path w="449" h="100" extrusionOk="0">
                <a:moveTo>
                  <a:pt x="449" y="50"/>
                </a:moveTo>
                <a:cubicBezTo>
                  <a:pt x="449" y="30"/>
                  <a:pt x="440" y="13"/>
                  <a:pt x="426" y="0"/>
                </a:cubicBezTo>
                <a:cubicBezTo>
                  <a:pt x="0" y="0"/>
                  <a:pt x="0" y="0"/>
                  <a:pt x="0" y="0"/>
                </a:cubicBezTo>
                <a:cubicBezTo>
                  <a:pt x="9" y="15"/>
                  <a:pt x="15" y="32"/>
                  <a:pt x="15" y="50"/>
                </a:cubicBezTo>
                <a:cubicBezTo>
                  <a:pt x="15" y="69"/>
                  <a:pt x="9" y="86"/>
                  <a:pt x="0" y="100"/>
                </a:cubicBezTo>
                <a:cubicBezTo>
                  <a:pt x="426" y="100"/>
                  <a:pt x="426" y="100"/>
                  <a:pt x="426" y="100"/>
                </a:cubicBezTo>
                <a:cubicBezTo>
                  <a:pt x="440" y="88"/>
                  <a:pt x="449" y="70"/>
                  <a:pt x="449" y="50"/>
                </a:cubicBezTo>
                <a:close/>
              </a:path>
            </a:pathLst>
          </a:custGeom>
          <a:solidFill>
            <a:srgbClr val="FFC9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64"/>
          <p:cNvSpPr/>
          <p:nvPr/>
        </p:nvSpPr>
        <p:spPr>
          <a:xfrm>
            <a:off x="568325" y="3230562"/>
            <a:ext cx="1857375" cy="400050"/>
          </a:xfrm>
          <a:custGeom>
            <a:avLst/>
            <a:gdLst/>
            <a:ahLst/>
            <a:cxnLst/>
            <a:rect l="l" t="t" r="r" b="b"/>
            <a:pathLst>
              <a:path w="464" h="100" extrusionOk="0">
                <a:moveTo>
                  <a:pt x="0" y="100"/>
                </a:moveTo>
                <a:cubicBezTo>
                  <a:pt x="441" y="100"/>
                  <a:pt x="441" y="100"/>
                  <a:pt x="441" y="100"/>
                </a:cubicBezTo>
                <a:cubicBezTo>
                  <a:pt x="455" y="88"/>
                  <a:pt x="464" y="70"/>
                  <a:pt x="464" y="50"/>
                </a:cubicBezTo>
                <a:cubicBezTo>
                  <a:pt x="464" y="30"/>
                  <a:pt x="455" y="13"/>
                  <a:pt x="441" y="0"/>
                </a:cubicBezTo>
                <a:cubicBezTo>
                  <a:pt x="0" y="0"/>
                  <a:pt x="0" y="0"/>
                  <a:pt x="0" y="0"/>
                </a:cubicBezTo>
                <a:lnTo>
                  <a:pt x="0" y="100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C8EEFA6-9FB9-7144-B4DD-88A1FFBE755D}"/>
              </a:ext>
            </a:extLst>
          </p:cNvPr>
          <p:cNvGrpSpPr/>
          <p:nvPr/>
        </p:nvGrpSpPr>
        <p:grpSpPr>
          <a:xfrm>
            <a:off x="2662237" y="598487"/>
            <a:ext cx="1457325" cy="2603500"/>
            <a:chOff x="2662237" y="598487"/>
            <a:chExt cx="1457325" cy="2603500"/>
          </a:xfrm>
        </p:grpSpPr>
        <p:sp>
          <p:nvSpPr>
            <p:cNvPr id="1826" name="Google Shape;1826;p64"/>
            <p:cNvSpPr txBox="1"/>
            <p:nvPr/>
          </p:nvSpPr>
          <p:spPr>
            <a:xfrm>
              <a:off x="2662237" y="598487"/>
              <a:ext cx="1400175" cy="1077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6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835" name="Google Shape;1835;p64"/>
            <p:cNvSpPr txBox="1"/>
            <p:nvPr/>
          </p:nvSpPr>
          <p:spPr>
            <a:xfrm>
              <a:off x="2838450" y="2509837"/>
              <a:ext cx="1281112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3700"/>
                <a:buFont typeface="Montserrat"/>
                <a:buNone/>
              </a:pPr>
              <a:r>
                <a:rPr lang="en-US" sz="3700" b="0" i="0" u="none">
                  <a:solidFill>
                    <a:srgbClr val="4242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1975</a:t>
              </a:r>
              <a:endParaRPr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F4B357E-DBBE-9340-9EB5-4B21C3814109}"/>
              </a:ext>
            </a:extLst>
          </p:cNvPr>
          <p:cNvGrpSpPr/>
          <p:nvPr/>
        </p:nvGrpSpPr>
        <p:grpSpPr>
          <a:xfrm>
            <a:off x="4691062" y="598487"/>
            <a:ext cx="1025525" cy="2382837"/>
            <a:chOff x="4691062" y="598487"/>
            <a:chExt cx="1025525" cy="2382837"/>
          </a:xfrm>
        </p:grpSpPr>
        <p:cxnSp>
          <p:nvCxnSpPr>
            <p:cNvPr id="1840" name="Google Shape;1840;p64"/>
            <p:cNvCxnSpPr/>
            <p:nvPr/>
          </p:nvCxnSpPr>
          <p:spPr>
            <a:xfrm rot="10800000">
              <a:off x="5203825" y="1804987"/>
              <a:ext cx="0" cy="1176337"/>
            </a:xfrm>
            <a:prstGeom prst="straightConnector1">
              <a:avLst/>
            </a:prstGeom>
            <a:noFill/>
            <a:ln w="44450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846" name="Google Shape;1846;p64"/>
            <p:cNvSpPr/>
            <p:nvPr/>
          </p:nvSpPr>
          <p:spPr>
            <a:xfrm>
              <a:off x="4691062" y="598487"/>
              <a:ext cx="1025525" cy="1020762"/>
            </a:xfrm>
            <a:prstGeom prst="ellipse">
              <a:avLst/>
            </a:pr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64"/>
            <p:cNvSpPr/>
            <p:nvPr/>
          </p:nvSpPr>
          <p:spPr>
            <a:xfrm>
              <a:off x="4951412" y="806450"/>
              <a:ext cx="504825" cy="604837"/>
            </a:xfrm>
            <a:custGeom>
              <a:avLst/>
              <a:gdLst/>
              <a:ahLst/>
              <a:cxnLst/>
              <a:rect l="l" t="t" r="r" b="b"/>
              <a:pathLst>
                <a:path w="126" h="151" extrusionOk="0">
                  <a:moveTo>
                    <a:pt x="84" y="146"/>
                  </a:moveTo>
                  <a:cubicBezTo>
                    <a:pt x="84" y="149"/>
                    <a:pt x="82" y="151"/>
                    <a:pt x="79" y="151"/>
                  </a:cubicBezTo>
                  <a:cubicBezTo>
                    <a:pt x="47" y="151"/>
                    <a:pt x="47" y="151"/>
                    <a:pt x="47" y="151"/>
                  </a:cubicBezTo>
                  <a:cubicBezTo>
                    <a:pt x="44" y="151"/>
                    <a:pt x="42" y="149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3"/>
                    <a:pt x="44" y="141"/>
                    <a:pt x="47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2" y="141"/>
                    <a:pt x="84" y="143"/>
                    <a:pt x="84" y="146"/>
                  </a:cubicBezTo>
                  <a:close/>
                  <a:moveTo>
                    <a:pt x="84" y="132"/>
                  </a:moveTo>
                  <a:cubicBezTo>
                    <a:pt x="84" y="130"/>
                    <a:pt x="82" y="127"/>
                    <a:pt x="79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44" y="127"/>
                    <a:pt x="42" y="130"/>
                    <a:pt x="42" y="132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2" y="135"/>
                    <a:pt x="44" y="138"/>
                    <a:pt x="47" y="138"/>
                  </a:cubicBezTo>
                  <a:cubicBezTo>
                    <a:pt x="79" y="138"/>
                    <a:pt x="79" y="138"/>
                    <a:pt x="79" y="138"/>
                  </a:cubicBezTo>
                  <a:cubicBezTo>
                    <a:pt x="82" y="138"/>
                    <a:pt x="84" y="135"/>
                    <a:pt x="84" y="132"/>
                  </a:cubicBezTo>
                  <a:close/>
                  <a:moveTo>
                    <a:pt x="68" y="75"/>
                  </a:moveTo>
                  <a:cubicBezTo>
                    <a:pt x="61" y="75"/>
                    <a:pt x="61" y="75"/>
                    <a:pt x="61" y="75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60" y="124"/>
                    <a:pt x="61" y="124"/>
                    <a:pt x="63" y="124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5" y="124"/>
                    <a:pt x="67" y="124"/>
                    <a:pt x="68" y="124"/>
                  </a:cubicBezTo>
                  <a:lnTo>
                    <a:pt x="68" y="75"/>
                  </a:lnTo>
                  <a:close/>
                  <a:moveTo>
                    <a:pt x="46" y="55"/>
                  </a:moveTo>
                  <a:cubicBezTo>
                    <a:pt x="41" y="55"/>
                    <a:pt x="38" y="58"/>
                    <a:pt x="38" y="62"/>
                  </a:cubicBezTo>
                  <a:cubicBezTo>
                    <a:pt x="38" y="66"/>
                    <a:pt x="41" y="70"/>
                    <a:pt x="46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58"/>
                    <a:pt x="50" y="55"/>
                    <a:pt x="46" y="55"/>
                  </a:cubicBezTo>
                  <a:close/>
                  <a:moveTo>
                    <a:pt x="88" y="62"/>
                  </a:moveTo>
                  <a:cubicBezTo>
                    <a:pt x="88" y="58"/>
                    <a:pt x="85" y="55"/>
                    <a:pt x="81" y="55"/>
                  </a:cubicBezTo>
                  <a:cubicBezTo>
                    <a:pt x="77" y="55"/>
                    <a:pt x="73" y="58"/>
                    <a:pt x="73" y="62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5" y="70"/>
                    <a:pt x="88" y="66"/>
                    <a:pt x="88" y="62"/>
                  </a:cubicBezTo>
                  <a:close/>
                  <a:moveTo>
                    <a:pt x="105" y="49"/>
                  </a:moveTo>
                  <a:cubicBezTo>
                    <a:pt x="102" y="35"/>
                    <a:pt x="86" y="21"/>
                    <a:pt x="63" y="20"/>
                  </a:cubicBezTo>
                  <a:cubicBezTo>
                    <a:pt x="41" y="21"/>
                    <a:pt x="25" y="35"/>
                    <a:pt x="21" y="49"/>
                  </a:cubicBezTo>
                  <a:cubicBezTo>
                    <a:pt x="19" y="59"/>
                    <a:pt x="21" y="68"/>
                    <a:pt x="26" y="78"/>
                  </a:cubicBezTo>
                  <a:cubicBezTo>
                    <a:pt x="30" y="86"/>
                    <a:pt x="35" y="93"/>
                    <a:pt x="39" y="102"/>
                  </a:cubicBezTo>
                  <a:cubicBezTo>
                    <a:pt x="41" y="107"/>
                    <a:pt x="42" y="114"/>
                    <a:pt x="43" y="119"/>
                  </a:cubicBezTo>
                  <a:cubicBezTo>
                    <a:pt x="44" y="123"/>
                    <a:pt x="45" y="124"/>
                    <a:pt x="50" y="124"/>
                  </a:cubicBezTo>
                  <a:cubicBezTo>
                    <a:pt x="51" y="124"/>
                    <a:pt x="52" y="124"/>
                    <a:pt x="53" y="124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2" y="75"/>
                    <a:pt x="39" y="73"/>
                    <a:pt x="37" y="71"/>
                  </a:cubicBezTo>
                  <a:cubicBezTo>
                    <a:pt x="34" y="69"/>
                    <a:pt x="33" y="66"/>
                    <a:pt x="33" y="62"/>
                  </a:cubicBezTo>
                  <a:cubicBezTo>
                    <a:pt x="33" y="59"/>
                    <a:pt x="34" y="56"/>
                    <a:pt x="37" y="53"/>
                  </a:cubicBezTo>
                  <a:cubicBezTo>
                    <a:pt x="39" y="51"/>
                    <a:pt x="42" y="50"/>
                    <a:pt x="46" y="50"/>
                  </a:cubicBezTo>
                  <a:cubicBezTo>
                    <a:pt x="52" y="50"/>
                    <a:pt x="58" y="55"/>
                    <a:pt x="58" y="62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8" y="59"/>
                    <a:pt x="70" y="56"/>
                    <a:pt x="72" y="53"/>
                  </a:cubicBezTo>
                  <a:cubicBezTo>
                    <a:pt x="74" y="51"/>
                    <a:pt x="77" y="50"/>
                    <a:pt x="81" y="50"/>
                  </a:cubicBezTo>
                  <a:cubicBezTo>
                    <a:pt x="84" y="50"/>
                    <a:pt x="87" y="51"/>
                    <a:pt x="90" y="53"/>
                  </a:cubicBezTo>
                  <a:cubicBezTo>
                    <a:pt x="92" y="56"/>
                    <a:pt x="93" y="59"/>
                    <a:pt x="93" y="62"/>
                  </a:cubicBezTo>
                  <a:cubicBezTo>
                    <a:pt x="93" y="66"/>
                    <a:pt x="92" y="69"/>
                    <a:pt x="90" y="71"/>
                  </a:cubicBezTo>
                  <a:cubicBezTo>
                    <a:pt x="87" y="73"/>
                    <a:pt x="84" y="75"/>
                    <a:pt x="81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4" y="124"/>
                    <a:pt x="75" y="124"/>
                    <a:pt x="76" y="124"/>
                  </a:cubicBezTo>
                  <a:cubicBezTo>
                    <a:pt x="81" y="124"/>
                    <a:pt x="83" y="123"/>
                    <a:pt x="83" y="119"/>
                  </a:cubicBezTo>
                  <a:cubicBezTo>
                    <a:pt x="85" y="114"/>
                    <a:pt x="85" y="107"/>
                    <a:pt x="87" y="102"/>
                  </a:cubicBezTo>
                  <a:cubicBezTo>
                    <a:pt x="91" y="93"/>
                    <a:pt x="96" y="86"/>
                    <a:pt x="100" y="78"/>
                  </a:cubicBezTo>
                  <a:cubicBezTo>
                    <a:pt x="105" y="68"/>
                    <a:pt x="108" y="59"/>
                    <a:pt x="105" y="49"/>
                  </a:cubicBezTo>
                  <a:close/>
                  <a:moveTo>
                    <a:pt x="68" y="5"/>
                  </a:moveTo>
                  <a:cubicBezTo>
                    <a:pt x="68" y="2"/>
                    <a:pt x="66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1" y="0"/>
                    <a:pt x="59" y="2"/>
                    <a:pt x="59" y="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6"/>
                    <a:pt x="61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6" y="18"/>
                    <a:pt x="68" y="16"/>
                    <a:pt x="68" y="13"/>
                  </a:cubicBezTo>
                  <a:lnTo>
                    <a:pt x="68" y="5"/>
                  </a:lnTo>
                  <a:close/>
                  <a:moveTo>
                    <a:pt x="93" y="12"/>
                  </a:moveTo>
                  <a:cubicBezTo>
                    <a:pt x="94" y="10"/>
                    <a:pt x="94" y="7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9" y="5"/>
                    <a:pt x="86" y="6"/>
                    <a:pt x="85" y="8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8"/>
                    <a:pt x="81" y="20"/>
                    <a:pt x="83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3"/>
                    <a:pt x="88" y="22"/>
                    <a:pt x="89" y="20"/>
                  </a:cubicBezTo>
                  <a:lnTo>
                    <a:pt x="93" y="12"/>
                  </a:lnTo>
                  <a:close/>
                  <a:moveTo>
                    <a:pt x="112" y="27"/>
                  </a:moveTo>
                  <a:cubicBezTo>
                    <a:pt x="114" y="26"/>
                    <a:pt x="114" y="23"/>
                    <a:pt x="112" y="21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1" y="19"/>
                    <a:pt x="108" y="19"/>
                    <a:pt x="106" y="20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8" y="28"/>
                    <a:pt x="98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01" y="34"/>
                    <a:pt x="104" y="35"/>
                    <a:pt x="106" y="33"/>
                  </a:cubicBezTo>
                  <a:lnTo>
                    <a:pt x="112" y="27"/>
                  </a:lnTo>
                  <a:close/>
                  <a:moveTo>
                    <a:pt x="122" y="50"/>
                  </a:moveTo>
                  <a:cubicBezTo>
                    <a:pt x="125" y="49"/>
                    <a:pt x="126" y="47"/>
                    <a:pt x="126" y="44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5" y="42"/>
                    <a:pt x="123" y="40"/>
                    <a:pt x="120" y="41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0" y="43"/>
                    <a:pt x="108" y="45"/>
                    <a:pt x="108" y="48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9" y="50"/>
                    <a:pt x="111" y="52"/>
                    <a:pt x="114" y="51"/>
                  </a:cubicBezTo>
                  <a:lnTo>
                    <a:pt x="122" y="50"/>
                  </a:lnTo>
                  <a:close/>
                  <a:moveTo>
                    <a:pt x="120" y="74"/>
                  </a:moveTo>
                  <a:cubicBezTo>
                    <a:pt x="122" y="75"/>
                    <a:pt x="125" y="73"/>
                    <a:pt x="125" y="71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26" y="68"/>
                    <a:pt x="124" y="66"/>
                    <a:pt x="122" y="65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1" y="63"/>
                    <a:pt x="109" y="65"/>
                    <a:pt x="108" y="6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8" y="70"/>
                    <a:pt x="109" y="72"/>
                    <a:pt x="112" y="73"/>
                  </a:cubicBezTo>
                  <a:lnTo>
                    <a:pt x="120" y="74"/>
                  </a:lnTo>
                  <a:close/>
                  <a:moveTo>
                    <a:pt x="36" y="20"/>
                  </a:moveTo>
                  <a:cubicBezTo>
                    <a:pt x="38" y="22"/>
                    <a:pt x="40" y="23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5" y="20"/>
                    <a:pt x="46" y="18"/>
                    <a:pt x="45" y="15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6"/>
                    <a:pt x="36" y="5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7"/>
                    <a:pt x="31" y="10"/>
                    <a:pt x="32" y="12"/>
                  </a:cubicBezTo>
                  <a:lnTo>
                    <a:pt x="36" y="20"/>
                  </a:lnTo>
                  <a:close/>
                  <a:moveTo>
                    <a:pt x="20" y="33"/>
                  </a:moveTo>
                  <a:cubicBezTo>
                    <a:pt x="22" y="35"/>
                    <a:pt x="25" y="34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8" y="31"/>
                    <a:pt x="28" y="28"/>
                    <a:pt x="26" y="26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19"/>
                    <a:pt x="15" y="19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3"/>
                    <a:pt x="12" y="26"/>
                    <a:pt x="14" y="27"/>
                  </a:cubicBezTo>
                  <a:lnTo>
                    <a:pt x="20" y="33"/>
                  </a:lnTo>
                  <a:close/>
                  <a:moveTo>
                    <a:pt x="12" y="51"/>
                  </a:moveTo>
                  <a:cubicBezTo>
                    <a:pt x="15" y="52"/>
                    <a:pt x="17" y="50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5"/>
                    <a:pt x="16" y="43"/>
                    <a:pt x="14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3" y="40"/>
                    <a:pt x="0" y="42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7"/>
                    <a:pt x="1" y="49"/>
                    <a:pt x="4" y="50"/>
                  </a:cubicBezTo>
                  <a:lnTo>
                    <a:pt x="12" y="51"/>
                  </a:lnTo>
                  <a:close/>
                  <a:moveTo>
                    <a:pt x="14" y="73"/>
                  </a:moveTo>
                  <a:cubicBezTo>
                    <a:pt x="17" y="72"/>
                    <a:pt x="18" y="70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7" y="65"/>
                    <a:pt x="15" y="63"/>
                    <a:pt x="12" y="64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1" y="66"/>
                    <a:pt x="0" y="68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3"/>
                    <a:pt x="3" y="75"/>
                    <a:pt x="6" y="74"/>
                  </a:cubicBezTo>
                  <a:lnTo>
                    <a:pt x="14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5858F71-5EC5-034D-B8FE-DA48C4621462}"/>
              </a:ext>
            </a:extLst>
          </p:cNvPr>
          <p:cNvGrpSpPr/>
          <p:nvPr/>
        </p:nvGrpSpPr>
        <p:grpSpPr>
          <a:xfrm>
            <a:off x="985837" y="598487"/>
            <a:ext cx="1020762" cy="2382837"/>
            <a:chOff x="985837" y="598487"/>
            <a:chExt cx="1020762" cy="2382837"/>
          </a:xfrm>
        </p:grpSpPr>
        <p:cxnSp>
          <p:nvCxnSpPr>
            <p:cNvPr id="1844" name="Google Shape;1844;p64"/>
            <p:cNvCxnSpPr/>
            <p:nvPr/>
          </p:nvCxnSpPr>
          <p:spPr>
            <a:xfrm rot="10800000">
              <a:off x="1497012" y="1804987"/>
              <a:ext cx="0" cy="1176337"/>
            </a:xfrm>
            <a:prstGeom prst="straightConnector1">
              <a:avLst/>
            </a:prstGeom>
            <a:noFill/>
            <a:ln w="44450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850" name="Google Shape;1850;p64"/>
            <p:cNvSpPr/>
            <p:nvPr/>
          </p:nvSpPr>
          <p:spPr>
            <a:xfrm>
              <a:off x="985837" y="598487"/>
              <a:ext cx="1020762" cy="1020762"/>
            </a:xfrm>
            <a:prstGeom prst="ellipse">
              <a:avLst/>
            </a:pr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64"/>
            <p:cNvSpPr/>
            <p:nvPr/>
          </p:nvSpPr>
          <p:spPr>
            <a:xfrm>
              <a:off x="1169987" y="922337"/>
              <a:ext cx="708025" cy="473075"/>
            </a:xfrm>
            <a:custGeom>
              <a:avLst/>
              <a:gdLst/>
              <a:ahLst/>
              <a:cxnLst/>
              <a:rect l="l" t="t" r="r" b="b"/>
              <a:pathLst>
                <a:path w="177" h="118" extrusionOk="0">
                  <a:moveTo>
                    <a:pt x="141" y="11"/>
                  </a:moveTo>
                  <a:cubicBezTo>
                    <a:pt x="157" y="52"/>
                    <a:pt x="157" y="52"/>
                    <a:pt x="157" y="52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26" y="51"/>
                    <a:pt x="93" y="23"/>
                    <a:pt x="90" y="23"/>
                  </a:cubicBezTo>
                  <a:cubicBezTo>
                    <a:pt x="88" y="23"/>
                    <a:pt x="77" y="26"/>
                    <a:pt x="76" y="27"/>
                  </a:cubicBezTo>
                  <a:cubicBezTo>
                    <a:pt x="76" y="27"/>
                    <a:pt x="70" y="28"/>
                    <a:pt x="64" y="28"/>
                  </a:cubicBezTo>
                  <a:cubicBezTo>
                    <a:pt x="62" y="28"/>
                    <a:pt x="60" y="28"/>
                    <a:pt x="59" y="27"/>
                  </a:cubicBezTo>
                  <a:cubicBezTo>
                    <a:pt x="57" y="26"/>
                    <a:pt x="57" y="25"/>
                    <a:pt x="57" y="24"/>
                  </a:cubicBezTo>
                  <a:cubicBezTo>
                    <a:pt x="57" y="22"/>
                    <a:pt x="59" y="20"/>
                    <a:pt x="60" y="19"/>
                  </a:cubicBezTo>
                  <a:cubicBezTo>
                    <a:pt x="69" y="15"/>
                    <a:pt x="92" y="6"/>
                    <a:pt x="95" y="6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101" y="6"/>
                    <a:pt x="137" y="10"/>
                    <a:pt x="141" y="11"/>
                  </a:cubicBezTo>
                  <a:close/>
                  <a:moveTo>
                    <a:pt x="155" y="0"/>
                  </a:moveTo>
                  <a:cubicBezTo>
                    <a:pt x="155" y="0"/>
                    <a:pt x="154" y="0"/>
                    <a:pt x="154" y="0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6" y="3"/>
                    <a:pt x="145" y="4"/>
                    <a:pt x="144" y="5"/>
                  </a:cubicBezTo>
                  <a:cubicBezTo>
                    <a:pt x="144" y="6"/>
                    <a:pt x="144" y="7"/>
                    <a:pt x="144" y="8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2" y="54"/>
                    <a:pt x="165" y="55"/>
                    <a:pt x="167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5" y="51"/>
                    <a:pt x="176" y="50"/>
                    <a:pt x="177" y="49"/>
                  </a:cubicBezTo>
                  <a:cubicBezTo>
                    <a:pt x="177" y="48"/>
                    <a:pt x="177" y="47"/>
                    <a:pt x="177" y="45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59" y="1"/>
                    <a:pt x="157" y="0"/>
                    <a:pt x="155" y="0"/>
                  </a:cubicBezTo>
                  <a:close/>
                  <a:moveTo>
                    <a:pt x="0" y="59"/>
                  </a:moveTo>
                  <a:cubicBezTo>
                    <a:pt x="0" y="60"/>
                    <a:pt x="1" y="61"/>
                    <a:pt x="1" y="62"/>
                  </a:cubicBezTo>
                  <a:cubicBezTo>
                    <a:pt x="2" y="63"/>
                    <a:pt x="3" y="63"/>
                    <a:pt x="4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64"/>
                    <a:pt x="16" y="62"/>
                    <a:pt x="17" y="6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9"/>
                    <a:pt x="19" y="8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6" y="6"/>
                    <a:pt x="4" y="8"/>
                    <a:pt x="4" y="10"/>
                  </a:cubicBezTo>
                  <a:lnTo>
                    <a:pt x="0" y="59"/>
                  </a:lnTo>
                  <a:close/>
                  <a:moveTo>
                    <a:pt x="73" y="102"/>
                  </a:moveTo>
                  <a:cubicBezTo>
                    <a:pt x="73" y="100"/>
                    <a:pt x="72" y="99"/>
                    <a:pt x="70" y="97"/>
                  </a:cubicBezTo>
                  <a:cubicBezTo>
                    <a:pt x="67" y="95"/>
                    <a:pt x="64" y="95"/>
                    <a:pt x="61" y="98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1" y="111"/>
                    <a:pt x="54" y="115"/>
                    <a:pt x="56" y="116"/>
                  </a:cubicBezTo>
                  <a:cubicBezTo>
                    <a:pt x="57" y="117"/>
                    <a:pt x="58" y="118"/>
                    <a:pt x="60" y="118"/>
                  </a:cubicBezTo>
                  <a:cubicBezTo>
                    <a:pt x="61" y="118"/>
                    <a:pt x="63" y="117"/>
                    <a:pt x="65" y="115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3" y="105"/>
                    <a:pt x="73" y="103"/>
                    <a:pt x="73" y="102"/>
                  </a:cubicBezTo>
                  <a:close/>
                  <a:moveTo>
                    <a:pt x="38" y="99"/>
                  </a:moveTo>
                  <a:cubicBezTo>
                    <a:pt x="36" y="102"/>
                    <a:pt x="37" y="104"/>
                    <a:pt x="40" y="107"/>
                  </a:cubicBezTo>
                  <a:cubicBezTo>
                    <a:pt x="44" y="110"/>
                    <a:pt x="47" y="110"/>
                    <a:pt x="49" y="10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62" y="91"/>
                    <a:pt x="58" y="88"/>
                    <a:pt x="57" y="87"/>
                  </a:cubicBezTo>
                  <a:cubicBezTo>
                    <a:pt x="54" y="84"/>
                    <a:pt x="50" y="85"/>
                    <a:pt x="48" y="88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4"/>
                    <a:pt x="43" y="94"/>
                    <a:pt x="43" y="94"/>
                  </a:cubicBezTo>
                  <a:lnTo>
                    <a:pt x="38" y="99"/>
                  </a:lnTo>
                  <a:close/>
                  <a:moveTo>
                    <a:pt x="26" y="87"/>
                  </a:moveTo>
                  <a:cubicBezTo>
                    <a:pt x="25" y="88"/>
                    <a:pt x="24" y="90"/>
                    <a:pt x="25" y="92"/>
                  </a:cubicBezTo>
                  <a:cubicBezTo>
                    <a:pt x="25" y="93"/>
                    <a:pt x="26" y="95"/>
                    <a:pt x="27" y="96"/>
                  </a:cubicBezTo>
                  <a:cubicBezTo>
                    <a:pt x="30" y="99"/>
                    <a:pt x="34" y="98"/>
                    <a:pt x="36" y="95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7" y="82"/>
                    <a:pt x="48" y="80"/>
                    <a:pt x="47" y="79"/>
                  </a:cubicBezTo>
                  <a:cubicBezTo>
                    <a:pt x="47" y="77"/>
                    <a:pt x="46" y="76"/>
                    <a:pt x="44" y="74"/>
                  </a:cubicBezTo>
                  <a:cubicBezTo>
                    <a:pt x="41" y="72"/>
                    <a:pt x="38" y="72"/>
                    <a:pt x="36" y="76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0" y="82"/>
                    <a:pt x="30" y="82"/>
                    <a:pt x="30" y="82"/>
                  </a:cubicBezTo>
                  <a:lnTo>
                    <a:pt x="26" y="87"/>
                  </a:lnTo>
                  <a:close/>
                  <a:moveTo>
                    <a:pt x="24" y="83"/>
                  </a:moveTo>
                  <a:cubicBezTo>
                    <a:pt x="33" y="72"/>
                    <a:pt x="33" y="72"/>
                    <a:pt x="33" y="72"/>
                  </a:cubicBezTo>
                  <a:cubicBezTo>
                    <a:pt x="37" y="67"/>
                    <a:pt x="34" y="63"/>
                    <a:pt x="32" y="62"/>
                  </a:cubicBezTo>
                  <a:cubicBezTo>
                    <a:pt x="29" y="60"/>
                    <a:pt x="26" y="60"/>
                    <a:pt x="23" y="63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4" y="75"/>
                    <a:pt x="13" y="76"/>
                    <a:pt x="14" y="78"/>
                  </a:cubicBezTo>
                  <a:cubicBezTo>
                    <a:pt x="14" y="80"/>
                    <a:pt x="15" y="81"/>
                    <a:pt x="16" y="82"/>
                  </a:cubicBezTo>
                  <a:cubicBezTo>
                    <a:pt x="17" y="83"/>
                    <a:pt x="19" y="84"/>
                    <a:pt x="21" y="84"/>
                  </a:cubicBezTo>
                  <a:cubicBezTo>
                    <a:pt x="22" y="84"/>
                    <a:pt x="23" y="84"/>
                    <a:pt x="24" y="83"/>
                  </a:cubicBezTo>
                  <a:close/>
                  <a:moveTo>
                    <a:pt x="134" y="73"/>
                  </a:moveTo>
                  <a:cubicBezTo>
                    <a:pt x="136" y="71"/>
                    <a:pt x="138" y="67"/>
                    <a:pt x="133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13" y="46"/>
                    <a:pt x="94" y="30"/>
                    <a:pt x="89" y="27"/>
                  </a:cubicBezTo>
                  <a:cubicBezTo>
                    <a:pt x="87" y="27"/>
                    <a:pt x="82" y="29"/>
                    <a:pt x="78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0" y="33"/>
                    <a:pt x="64" y="33"/>
                  </a:cubicBezTo>
                  <a:cubicBezTo>
                    <a:pt x="61" y="33"/>
                    <a:pt x="58" y="32"/>
                    <a:pt x="56" y="31"/>
                  </a:cubicBezTo>
                  <a:cubicBezTo>
                    <a:pt x="53" y="29"/>
                    <a:pt x="52" y="26"/>
                    <a:pt x="52" y="24"/>
                  </a:cubicBezTo>
                  <a:cubicBezTo>
                    <a:pt x="52" y="20"/>
                    <a:pt x="56" y="17"/>
                    <a:pt x="58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4" y="57"/>
                    <a:pt x="26" y="56"/>
                    <a:pt x="28" y="56"/>
                  </a:cubicBezTo>
                  <a:cubicBezTo>
                    <a:pt x="31" y="56"/>
                    <a:pt x="33" y="57"/>
                    <a:pt x="35" y="59"/>
                  </a:cubicBezTo>
                  <a:cubicBezTo>
                    <a:pt x="38" y="62"/>
                    <a:pt x="40" y="65"/>
                    <a:pt x="39" y="69"/>
                  </a:cubicBezTo>
                  <a:cubicBezTo>
                    <a:pt x="42" y="68"/>
                    <a:pt x="45" y="69"/>
                    <a:pt x="47" y="71"/>
                  </a:cubicBezTo>
                  <a:cubicBezTo>
                    <a:pt x="50" y="74"/>
                    <a:pt x="52" y="77"/>
                    <a:pt x="51" y="81"/>
                  </a:cubicBezTo>
                  <a:cubicBezTo>
                    <a:pt x="54" y="81"/>
                    <a:pt x="57" y="81"/>
                    <a:pt x="59" y="83"/>
                  </a:cubicBezTo>
                  <a:cubicBezTo>
                    <a:pt x="62" y="86"/>
                    <a:pt x="64" y="89"/>
                    <a:pt x="64" y="92"/>
                  </a:cubicBezTo>
                  <a:cubicBezTo>
                    <a:pt x="67" y="91"/>
                    <a:pt x="70" y="92"/>
                    <a:pt x="73" y="94"/>
                  </a:cubicBezTo>
                  <a:cubicBezTo>
                    <a:pt x="77" y="97"/>
                    <a:pt x="78" y="102"/>
                    <a:pt x="76" y="106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80" y="108"/>
                    <a:pt x="80" y="109"/>
                    <a:pt x="80" y="109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1" y="110"/>
                    <a:pt x="83" y="110"/>
                    <a:pt x="84" y="110"/>
                  </a:cubicBezTo>
                  <a:cubicBezTo>
                    <a:pt x="86" y="110"/>
                    <a:pt x="87" y="109"/>
                    <a:pt x="88" y="107"/>
                  </a:cubicBezTo>
                  <a:cubicBezTo>
                    <a:pt x="90" y="105"/>
                    <a:pt x="92" y="103"/>
                    <a:pt x="89" y="10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3" y="87"/>
                    <a:pt x="73" y="87"/>
                    <a:pt x="73" y="86"/>
                  </a:cubicBezTo>
                  <a:cubicBezTo>
                    <a:pt x="73" y="85"/>
                    <a:pt x="73" y="85"/>
                    <a:pt x="74" y="84"/>
                  </a:cubicBezTo>
                  <a:cubicBezTo>
                    <a:pt x="74" y="83"/>
                    <a:pt x="76" y="83"/>
                    <a:pt x="77" y="84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7" y="101"/>
                    <a:pt x="99" y="101"/>
                    <a:pt x="100" y="101"/>
                  </a:cubicBezTo>
                  <a:cubicBezTo>
                    <a:pt x="102" y="101"/>
                    <a:pt x="104" y="100"/>
                    <a:pt x="105" y="99"/>
                  </a:cubicBezTo>
                  <a:cubicBezTo>
                    <a:pt x="106" y="97"/>
                    <a:pt x="107" y="95"/>
                    <a:pt x="107" y="94"/>
                  </a:cubicBezTo>
                  <a:cubicBezTo>
                    <a:pt x="107" y="92"/>
                    <a:pt x="106" y="91"/>
                    <a:pt x="104" y="89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0" y="78"/>
                    <a:pt x="90" y="77"/>
                    <a:pt x="90" y="77"/>
                  </a:cubicBezTo>
                  <a:cubicBezTo>
                    <a:pt x="90" y="76"/>
                    <a:pt x="90" y="75"/>
                    <a:pt x="90" y="75"/>
                  </a:cubicBezTo>
                  <a:cubicBezTo>
                    <a:pt x="91" y="74"/>
                    <a:pt x="93" y="74"/>
                    <a:pt x="94" y="75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3" y="90"/>
                    <a:pt x="114" y="91"/>
                    <a:pt x="116" y="91"/>
                  </a:cubicBezTo>
                  <a:cubicBezTo>
                    <a:pt x="118" y="91"/>
                    <a:pt x="120" y="90"/>
                    <a:pt x="122" y="88"/>
                  </a:cubicBezTo>
                  <a:cubicBezTo>
                    <a:pt x="123" y="86"/>
                    <a:pt x="124" y="84"/>
                    <a:pt x="123" y="83"/>
                  </a:cubicBezTo>
                  <a:cubicBezTo>
                    <a:pt x="123" y="81"/>
                    <a:pt x="122" y="80"/>
                    <a:pt x="121" y="78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5" y="65"/>
                    <a:pt x="105" y="64"/>
                    <a:pt x="106" y="63"/>
                  </a:cubicBezTo>
                  <a:cubicBezTo>
                    <a:pt x="106" y="62"/>
                    <a:pt x="108" y="62"/>
                    <a:pt x="109" y="62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7" y="77"/>
                    <a:pt x="131" y="77"/>
                    <a:pt x="134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D436137-B0DF-114E-83C1-1689D6B9DDE3}"/>
              </a:ext>
            </a:extLst>
          </p:cNvPr>
          <p:cNvGrpSpPr/>
          <p:nvPr/>
        </p:nvGrpSpPr>
        <p:grpSpPr>
          <a:xfrm>
            <a:off x="10182225" y="3883025"/>
            <a:ext cx="1020762" cy="2382837"/>
            <a:chOff x="10182225" y="3883025"/>
            <a:chExt cx="1020762" cy="2382837"/>
          </a:xfrm>
        </p:grpSpPr>
        <p:cxnSp>
          <p:nvCxnSpPr>
            <p:cNvPr id="1843" name="Google Shape;1843;p64"/>
            <p:cNvCxnSpPr/>
            <p:nvPr/>
          </p:nvCxnSpPr>
          <p:spPr>
            <a:xfrm>
              <a:off x="10694987" y="3883025"/>
              <a:ext cx="0" cy="1173162"/>
            </a:xfrm>
            <a:prstGeom prst="straightConnector1">
              <a:avLst/>
            </a:prstGeom>
            <a:noFill/>
            <a:ln w="44450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849" name="Google Shape;1849;p64"/>
            <p:cNvSpPr/>
            <p:nvPr/>
          </p:nvSpPr>
          <p:spPr>
            <a:xfrm>
              <a:off x="10182225" y="5240337"/>
              <a:ext cx="1020762" cy="1025525"/>
            </a:xfrm>
            <a:prstGeom prst="ellipse">
              <a:avLst/>
            </a:prstGeom>
            <a:solidFill>
              <a:srgbClr val="FFC9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64"/>
            <p:cNvSpPr/>
            <p:nvPr/>
          </p:nvSpPr>
          <p:spPr>
            <a:xfrm>
              <a:off x="10279062" y="5481637"/>
              <a:ext cx="836612" cy="436562"/>
            </a:xfrm>
            <a:custGeom>
              <a:avLst/>
              <a:gdLst/>
              <a:ahLst/>
              <a:cxnLst/>
              <a:rect l="l" t="t" r="r" b="b"/>
              <a:pathLst>
                <a:path w="209" h="109" extrusionOk="0">
                  <a:moveTo>
                    <a:pt x="151" y="103"/>
                  </a:moveTo>
                  <a:cubicBezTo>
                    <a:pt x="148" y="104"/>
                    <a:pt x="145" y="105"/>
                    <a:pt x="142" y="106"/>
                  </a:cubicBezTo>
                  <a:cubicBezTo>
                    <a:pt x="131" y="109"/>
                    <a:pt x="121" y="109"/>
                    <a:pt x="107" y="109"/>
                  </a:cubicBezTo>
                  <a:cubicBezTo>
                    <a:pt x="94" y="109"/>
                    <a:pt x="83" y="109"/>
                    <a:pt x="73" y="106"/>
                  </a:cubicBezTo>
                  <a:cubicBezTo>
                    <a:pt x="70" y="105"/>
                    <a:pt x="67" y="104"/>
                    <a:pt x="64" y="103"/>
                  </a:cubicBezTo>
                  <a:cubicBezTo>
                    <a:pt x="55" y="99"/>
                    <a:pt x="54" y="91"/>
                    <a:pt x="60" y="86"/>
                  </a:cubicBezTo>
                  <a:cubicBezTo>
                    <a:pt x="65" y="81"/>
                    <a:pt x="72" y="77"/>
                    <a:pt x="79" y="74"/>
                  </a:cubicBezTo>
                  <a:cubicBezTo>
                    <a:pt x="82" y="72"/>
                    <a:pt x="85" y="71"/>
                    <a:pt x="89" y="70"/>
                  </a:cubicBezTo>
                  <a:cubicBezTo>
                    <a:pt x="95" y="67"/>
                    <a:pt x="96" y="61"/>
                    <a:pt x="92" y="57"/>
                  </a:cubicBezTo>
                  <a:cubicBezTo>
                    <a:pt x="83" y="47"/>
                    <a:pt x="79" y="36"/>
                    <a:pt x="80" y="24"/>
                  </a:cubicBezTo>
                  <a:cubicBezTo>
                    <a:pt x="80" y="11"/>
                    <a:pt x="88" y="4"/>
                    <a:pt x="100" y="1"/>
                  </a:cubicBezTo>
                  <a:cubicBezTo>
                    <a:pt x="102" y="1"/>
                    <a:pt x="105" y="0"/>
                    <a:pt x="107" y="0"/>
                  </a:cubicBezTo>
                  <a:cubicBezTo>
                    <a:pt x="110" y="0"/>
                    <a:pt x="112" y="1"/>
                    <a:pt x="115" y="1"/>
                  </a:cubicBezTo>
                  <a:cubicBezTo>
                    <a:pt x="127" y="4"/>
                    <a:pt x="134" y="11"/>
                    <a:pt x="135" y="24"/>
                  </a:cubicBezTo>
                  <a:cubicBezTo>
                    <a:pt x="135" y="36"/>
                    <a:pt x="132" y="48"/>
                    <a:pt x="123" y="57"/>
                  </a:cubicBezTo>
                  <a:cubicBezTo>
                    <a:pt x="118" y="61"/>
                    <a:pt x="120" y="67"/>
                    <a:pt x="126" y="70"/>
                  </a:cubicBezTo>
                  <a:cubicBezTo>
                    <a:pt x="129" y="71"/>
                    <a:pt x="133" y="72"/>
                    <a:pt x="136" y="74"/>
                  </a:cubicBezTo>
                  <a:cubicBezTo>
                    <a:pt x="143" y="77"/>
                    <a:pt x="150" y="81"/>
                    <a:pt x="155" y="86"/>
                  </a:cubicBezTo>
                  <a:cubicBezTo>
                    <a:pt x="159" y="90"/>
                    <a:pt x="160" y="99"/>
                    <a:pt x="151" y="103"/>
                  </a:cubicBezTo>
                  <a:close/>
                  <a:moveTo>
                    <a:pt x="206" y="93"/>
                  </a:moveTo>
                  <a:cubicBezTo>
                    <a:pt x="202" y="89"/>
                    <a:pt x="197" y="87"/>
                    <a:pt x="192" y="84"/>
                  </a:cubicBezTo>
                  <a:cubicBezTo>
                    <a:pt x="190" y="83"/>
                    <a:pt x="188" y="83"/>
                    <a:pt x="186" y="82"/>
                  </a:cubicBezTo>
                  <a:cubicBezTo>
                    <a:pt x="182" y="80"/>
                    <a:pt x="180" y="76"/>
                    <a:pt x="183" y="73"/>
                  </a:cubicBezTo>
                  <a:cubicBezTo>
                    <a:pt x="190" y="66"/>
                    <a:pt x="192" y="59"/>
                    <a:pt x="192" y="50"/>
                  </a:cubicBezTo>
                  <a:cubicBezTo>
                    <a:pt x="192" y="41"/>
                    <a:pt x="186" y="36"/>
                    <a:pt x="178" y="34"/>
                  </a:cubicBezTo>
                  <a:cubicBezTo>
                    <a:pt x="176" y="34"/>
                    <a:pt x="174" y="34"/>
                    <a:pt x="173" y="34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59" y="36"/>
                    <a:pt x="154" y="41"/>
                    <a:pt x="154" y="50"/>
                  </a:cubicBezTo>
                  <a:cubicBezTo>
                    <a:pt x="153" y="59"/>
                    <a:pt x="156" y="66"/>
                    <a:pt x="162" y="73"/>
                  </a:cubicBezTo>
                  <a:cubicBezTo>
                    <a:pt x="165" y="76"/>
                    <a:pt x="164" y="80"/>
                    <a:pt x="160" y="82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60" y="83"/>
                    <a:pt x="160" y="83"/>
                    <a:pt x="161" y="84"/>
                  </a:cubicBezTo>
                  <a:cubicBezTo>
                    <a:pt x="164" y="87"/>
                    <a:pt x="165" y="91"/>
                    <a:pt x="165" y="96"/>
                  </a:cubicBezTo>
                  <a:cubicBezTo>
                    <a:pt x="164" y="100"/>
                    <a:pt x="161" y="104"/>
                    <a:pt x="156" y="106"/>
                  </a:cubicBezTo>
                  <a:cubicBezTo>
                    <a:pt x="155" y="107"/>
                    <a:pt x="154" y="107"/>
                    <a:pt x="152" y="108"/>
                  </a:cubicBezTo>
                  <a:cubicBezTo>
                    <a:pt x="158" y="109"/>
                    <a:pt x="165" y="109"/>
                    <a:pt x="173" y="109"/>
                  </a:cubicBezTo>
                  <a:cubicBezTo>
                    <a:pt x="182" y="109"/>
                    <a:pt x="189" y="109"/>
                    <a:pt x="197" y="107"/>
                  </a:cubicBezTo>
                  <a:cubicBezTo>
                    <a:pt x="199" y="107"/>
                    <a:pt x="201" y="106"/>
                    <a:pt x="203" y="105"/>
                  </a:cubicBezTo>
                  <a:cubicBezTo>
                    <a:pt x="209" y="102"/>
                    <a:pt x="208" y="96"/>
                    <a:pt x="206" y="93"/>
                  </a:cubicBezTo>
                  <a:close/>
                  <a:moveTo>
                    <a:pt x="49" y="96"/>
                  </a:moveTo>
                  <a:cubicBezTo>
                    <a:pt x="49" y="91"/>
                    <a:pt x="50" y="87"/>
                    <a:pt x="54" y="84"/>
                  </a:cubicBezTo>
                  <a:cubicBezTo>
                    <a:pt x="55" y="82"/>
                    <a:pt x="56" y="81"/>
                    <a:pt x="58" y="80"/>
                  </a:cubicBezTo>
                  <a:cubicBezTo>
                    <a:pt x="57" y="79"/>
                    <a:pt x="56" y="79"/>
                    <a:pt x="55" y="79"/>
                  </a:cubicBezTo>
                  <a:cubicBezTo>
                    <a:pt x="51" y="77"/>
                    <a:pt x="49" y="72"/>
                    <a:pt x="53" y="69"/>
                  </a:cubicBezTo>
                  <a:cubicBezTo>
                    <a:pt x="60" y="62"/>
                    <a:pt x="62" y="53"/>
                    <a:pt x="62" y="44"/>
                  </a:cubicBezTo>
                  <a:cubicBezTo>
                    <a:pt x="62" y="34"/>
                    <a:pt x="56" y="28"/>
                    <a:pt x="47" y="26"/>
                  </a:cubicBezTo>
                  <a:cubicBezTo>
                    <a:pt x="45" y="26"/>
                    <a:pt x="43" y="25"/>
                    <a:pt x="41" y="25"/>
                  </a:cubicBezTo>
                  <a:cubicBezTo>
                    <a:pt x="39" y="25"/>
                    <a:pt x="37" y="26"/>
                    <a:pt x="35" y="26"/>
                  </a:cubicBezTo>
                  <a:cubicBezTo>
                    <a:pt x="26" y="28"/>
                    <a:pt x="20" y="34"/>
                    <a:pt x="20" y="44"/>
                  </a:cubicBezTo>
                  <a:cubicBezTo>
                    <a:pt x="19" y="53"/>
                    <a:pt x="22" y="62"/>
                    <a:pt x="29" y="69"/>
                  </a:cubicBezTo>
                  <a:cubicBezTo>
                    <a:pt x="32" y="72"/>
                    <a:pt x="31" y="77"/>
                    <a:pt x="26" y="79"/>
                  </a:cubicBezTo>
                  <a:cubicBezTo>
                    <a:pt x="24" y="80"/>
                    <a:pt x="21" y="81"/>
                    <a:pt x="19" y="82"/>
                  </a:cubicBezTo>
                  <a:cubicBezTo>
                    <a:pt x="13" y="84"/>
                    <a:pt x="8" y="87"/>
                    <a:pt x="4" y="92"/>
                  </a:cubicBezTo>
                  <a:cubicBezTo>
                    <a:pt x="0" y="96"/>
                    <a:pt x="0" y="101"/>
                    <a:pt x="7" y="104"/>
                  </a:cubicBezTo>
                  <a:cubicBezTo>
                    <a:pt x="9" y="106"/>
                    <a:pt x="12" y="106"/>
                    <a:pt x="14" y="107"/>
                  </a:cubicBezTo>
                  <a:cubicBezTo>
                    <a:pt x="22" y="109"/>
                    <a:pt x="31" y="109"/>
                    <a:pt x="41" y="109"/>
                  </a:cubicBezTo>
                  <a:cubicBezTo>
                    <a:pt x="49" y="109"/>
                    <a:pt x="56" y="109"/>
                    <a:pt x="62" y="108"/>
                  </a:cubicBezTo>
                  <a:cubicBezTo>
                    <a:pt x="61" y="107"/>
                    <a:pt x="60" y="107"/>
                    <a:pt x="59" y="106"/>
                  </a:cubicBezTo>
                  <a:cubicBezTo>
                    <a:pt x="53" y="104"/>
                    <a:pt x="50" y="100"/>
                    <a:pt x="49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41E4BC7-8538-034D-B350-D8585E426294}"/>
              </a:ext>
            </a:extLst>
          </p:cNvPr>
          <p:cNvGrpSpPr/>
          <p:nvPr/>
        </p:nvGrpSpPr>
        <p:grpSpPr>
          <a:xfrm>
            <a:off x="2825750" y="3883025"/>
            <a:ext cx="1020762" cy="2382837"/>
            <a:chOff x="2825750" y="3883025"/>
            <a:chExt cx="1020762" cy="2382837"/>
          </a:xfrm>
        </p:grpSpPr>
        <p:cxnSp>
          <p:nvCxnSpPr>
            <p:cNvPr id="1841" name="Google Shape;1841;p64"/>
            <p:cNvCxnSpPr/>
            <p:nvPr/>
          </p:nvCxnSpPr>
          <p:spPr>
            <a:xfrm>
              <a:off x="3335337" y="3883025"/>
              <a:ext cx="0" cy="1173162"/>
            </a:xfrm>
            <a:prstGeom prst="straightConnector1">
              <a:avLst/>
            </a:prstGeom>
            <a:noFill/>
            <a:ln w="44450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847" name="Google Shape;1847;p64"/>
            <p:cNvSpPr/>
            <p:nvPr/>
          </p:nvSpPr>
          <p:spPr>
            <a:xfrm>
              <a:off x="2825750" y="5240337"/>
              <a:ext cx="1020762" cy="1025525"/>
            </a:xfrm>
            <a:prstGeom prst="ellipse">
              <a:avLst/>
            </a:pr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64"/>
            <p:cNvSpPr/>
            <p:nvPr/>
          </p:nvSpPr>
          <p:spPr>
            <a:xfrm>
              <a:off x="3067050" y="5476875"/>
              <a:ext cx="544512" cy="492125"/>
            </a:xfrm>
            <a:custGeom>
              <a:avLst/>
              <a:gdLst/>
              <a:ahLst/>
              <a:cxnLst/>
              <a:rect l="l" t="t" r="r" b="b"/>
              <a:pathLst>
                <a:path w="136" h="123" extrusionOk="0">
                  <a:moveTo>
                    <a:pt x="92" y="16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4" y="11"/>
                    <a:pt x="80" y="8"/>
                    <a:pt x="75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6" y="8"/>
                    <a:pt x="52" y="11"/>
                    <a:pt x="51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7"/>
                    <a:pt x="50" y="0"/>
                    <a:pt x="58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5" y="0"/>
                    <a:pt x="92" y="7"/>
                    <a:pt x="92" y="16"/>
                  </a:cubicBezTo>
                  <a:close/>
                  <a:moveTo>
                    <a:pt x="20" y="68"/>
                  </a:moveTo>
                  <a:cubicBezTo>
                    <a:pt x="55" y="68"/>
                    <a:pt x="55" y="68"/>
                    <a:pt x="55" y="68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60"/>
                    <a:pt x="57" y="57"/>
                    <a:pt x="61" y="57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8" y="57"/>
                    <a:pt x="81" y="60"/>
                    <a:pt x="81" y="63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26" y="68"/>
                    <a:pt x="134" y="60"/>
                    <a:pt x="136" y="49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6" y="28"/>
                    <a:pt x="129" y="20"/>
                    <a:pt x="120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7" y="20"/>
                    <a:pt x="0" y="28"/>
                    <a:pt x="0" y="3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60"/>
                    <a:pt x="10" y="68"/>
                    <a:pt x="20" y="68"/>
                  </a:cubicBezTo>
                  <a:close/>
                  <a:moveTo>
                    <a:pt x="115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82"/>
                    <a:pt x="78" y="85"/>
                    <a:pt x="74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57" y="85"/>
                    <a:pt x="55" y="82"/>
                    <a:pt x="55" y="79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2" y="74"/>
                    <a:pt x="4" y="69"/>
                    <a:pt x="0" y="62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4"/>
                    <a:pt x="7" y="123"/>
                    <a:pt x="15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6" y="123"/>
                    <a:pt x="26" y="123"/>
                    <a:pt x="26" y="12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9" y="123"/>
                    <a:pt x="109" y="123"/>
                    <a:pt x="109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20" y="123"/>
                    <a:pt x="120" y="123"/>
                    <a:pt x="120" y="123"/>
                  </a:cubicBezTo>
                  <a:cubicBezTo>
                    <a:pt x="129" y="123"/>
                    <a:pt x="136" y="114"/>
                    <a:pt x="136" y="104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1" y="69"/>
                    <a:pt x="124" y="74"/>
                    <a:pt x="115" y="74"/>
                  </a:cubicBezTo>
                  <a:close/>
                  <a:moveTo>
                    <a:pt x="74" y="62"/>
                  </a:moveTo>
                  <a:cubicBezTo>
                    <a:pt x="61" y="62"/>
                    <a:pt x="61" y="62"/>
                    <a:pt x="61" y="62"/>
                  </a:cubicBezTo>
                  <a:cubicBezTo>
                    <a:pt x="60" y="62"/>
                    <a:pt x="59" y="63"/>
                    <a:pt x="59" y="64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80"/>
                    <a:pt x="60" y="81"/>
                    <a:pt x="61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6" y="80"/>
                    <a:pt x="76" y="78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3"/>
                    <a:pt x="75" y="62"/>
                    <a:pt x="74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29B96E1-16CD-6C4D-94B8-9D116A6858DE}"/>
              </a:ext>
            </a:extLst>
          </p:cNvPr>
          <p:cNvGrpSpPr/>
          <p:nvPr/>
        </p:nvGrpSpPr>
        <p:grpSpPr>
          <a:xfrm>
            <a:off x="6503987" y="3883025"/>
            <a:ext cx="1020762" cy="2382837"/>
            <a:chOff x="6503987" y="3883025"/>
            <a:chExt cx="1020762" cy="2382837"/>
          </a:xfrm>
        </p:grpSpPr>
        <p:cxnSp>
          <p:nvCxnSpPr>
            <p:cNvPr id="1842" name="Google Shape;1842;p64"/>
            <p:cNvCxnSpPr/>
            <p:nvPr/>
          </p:nvCxnSpPr>
          <p:spPr>
            <a:xfrm>
              <a:off x="7013575" y="3883025"/>
              <a:ext cx="0" cy="1173162"/>
            </a:xfrm>
            <a:prstGeom prst="straightConnector1">
              <a:avLst/>
            </a:prstGeom>
            <a:noFill/>
            <a:ln w="44450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848" name="Google Shape;1848;p64"/>
            <p:cNvSpPr/>
            <p:nvPr/>
          </p:nvSpPr>
          <p:spPr>
            <a:xfrm>
              <a:off x="6503987" y="5240337"/>
              <a:ext cx="1020762" cy="1025525"/>
            </a:xfrm>
            <a:prstGeom prst="ellipse">
              <a:avLst/>
            </a:pr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64"/>
            <p:cNvSpPr/>
            <p:nvPr/>
          </p:nvSpPr>
          <p:spPr>
            <a:xfrm>
              <a:off x="6808787" y="5476875"/>
              <a:ext cx="404812" cy="588962"/>
            </a:xfrm>
            <a:custGeom>
              <a:avLst/>
              <a:gdLst/>
              <a:ahLst/>
              <a:cxnLst/>
              <a:rect l="l" t="t" r="r" b="b"/>
              <a:pathLst>
                <a:path w="101" h="147" extrusionOk="0">
                  <a:moveTo>
                    <a:pt x="101" y="97"/>
                  </a:moveTo>
                  <a:cubicBezTo>
                    <a:pt x="101" y="82"/>
                    <a:pt x="89" y="70"/>
                    <a:pt x="66" y="64"/>
                  </a:cubicBezTo>
                  <a:cubicBezTo>
                    <a:pt x="63" y="64"/>
                    <a:pt x="50" y="60"/>
                    <a:pt x="48" y="60"/>
                  </a:cubicBezTo>
                  <a:cubicBezTo>
                    <a:pt x="29" y="55"/>
                    <a:pt x="24" y="52"/>
                    <a:pt x="24" y="47"/>
                  </a:cubicBezTo>
                  <a:cubicBezTo>
                    <a:pt x="24" y="42"/>
                    <a:pt x="31" y="36"/>
                    <a:pt x="49" y="36"/>
                  </a:cubicBezTo>
                  <a:cubicBezTo>
                    <a:pt x="62" y="36"/>
                    <a:pt x="75" y="46"/>
                    <a:pt x="75" y="46"/>
                  </a:cubicBezTo>
                  <a:cubicBezTo>
                    <a:pt x="81" y="50"/>
                    <a:pt x="84" y="49"/>
                    <a:pt x="88" y="45"/>
                  </a:cubicBezTo>
                  <a:cubicBezTo>
                    <a:pt x="88" y="45"/>
                    <a:pt x="94" y="41"/>
                    <a:pt x="94" y="36"/>
                  </a:cubicBezTo>
                  <a:cubicBezTo>
                    <a:pt x="94" y="30"/>
                    <a:pt x="78" y="20"/>
                    <a:pt x="61" y="1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8" y="0"/>
                    <a:pt x="5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3" y="0"/>
                    <a:pt x="40" y="2"/>
                    <a:pt x="40" y="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14" y="18"/>
                    <a:pt x="0" y="32"/>
                    <a:pt x="0" y="48"/>
                  </a:cubicBezTo>
                  <a:cubicBezTo>
                    <a:pt x="0" y="67"/>
                    <a:pt x="18" y="75"/>
                    <a:pt x="38" y="80"/>
                  </a:cubicBezTo>
                  <a:cubicBezTo>
                    <a:pt x="41" y="80"/>
                    <a:pt x="57" y="84"/>
                    <a:pt x="59" y="85"/>
                  </a:cubicBezTo>
                  <a:cubicBezTo>
                    <a:pt x="74" y="89"/>
                    <a:pt x="77" y="94"/>
                    <a:pt x="77" y="98"/>
                  </a:cubicBezTo>
                  <a:cubicBezTo>
                    <a:pt x="77" y="104"/>
                    <a:pt x="70" y="110"/>
                    <a:pt x="52" y="110"/>
                  </a:cubicBezTo>
                  <a:cubicBezTo>
                    <a:pt x="39" y="110"/>
                    <a:pt x="21" y="99"/>
                    <a:pt x="21" y="99"/>
                  </a:cubicBezTo>
                  <a:cubicBezTo>
                    <a:pt x="16" y="96"/>
                    <a:pt x="11" y="97"/>
                    <a:pt x="7" y="101"/>
                  </a:cubicBezTo>
                  <a:cubicBezTo>
                    <a:pt x="7" y="101"/>
                    <a:pt x="4" y="105"/>
                    <a:pt x="4" y="110"/>
                  </a:cubicBezTo>
                  <a:cubicBezTo>
                    <a:pt x="4" y="117"/>
                    <a:pt x="23" y="126"/>
                    <a:pt x="40" y="130"/>
                  </a:cubicBezTo>
                  <a:cubicBezTo>
                    <a:pt x="40" y="141"/>
                    <a:pt x="40" y="141"/>
                    <a:pt x="40" y="141"/>
                  </a:cubicBezTo>
                  <a:cubicBezTo>
                    <a:pt x="40" y="144"/>
                    <a:pt x="43" y="147"/>
                    <a:pt x="47" y="147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8" y="147"/>
                    <a:pt x="61" y="144"/>
                    <a:pt x="61" y="141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89" y="128"/>
                    <a:pt x="101" y="113"/>
                    <a:pt x="101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6533E6A-AB70-1B41-86ED-8CE3AE2A835F}"/>
              </a:ext>
            </a:extLst>
          </p:cNvPr>
          <p:cNvGrpSpPr/>
          <p:nvPr/>
        </p:nvGrpSpPr>
        <p:grpSpPr>
          <a:xfrm>
            <a:off x="8374062" y="598487"/>
            <a:ext cx="1020762" cy="2382837"/>
            <a:chOff x="8374062" y="598487"/>
            <a:chExt cx="1020762" cy="2382837"/>
          </a:xfrm>
        </p:grpSpPr>
        <p:cxnSp>
          <p:nvCxnSpPr>
            <p:cNvPr id="1839" name="Google Shape;1839;p64"/>
            <p:cNvCxnSpPr/>
            <p:nvPr/>
          </p:nvCxnSpPr>
          <p:spPr>
            <a:xfrm rot="10800000">
              <a:off x="8882062" y="1804987"/>
              <a:ext cx="0" cy="1176337"/>
            </a:xfrm>
            <a:prstGeom prst="straightConnector1">
              <a:avLst/>
            </a:prstGeom>
            <a:noFill/>
            <a:ln w="44450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845" name="Google Shape;1845;p64"/>
            <p:cNvSpPr/>
            <p:nvPr/>
          </p:nvSpPr>
          <p:spPr>
            <a:xfrm>
              <a:off x="8374062" y="598487"/>
              <a:ext cx="1020762" cy="1020762"/>
            </a:xfrm>
            <a:prstGeom prst="ellipse">
              <a:avLst/>
            </a:pr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64"/>
            <p:cNvSpPr/>
            <p:nvPr/>
          </p:nvSpPr>
          <p:spPr>
            <a:xfrm>
              <a:off x="8634412" y="822325"/>
              <a:ext cx="534987" cy="536575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3" y="71"/>
                  </a:moveTo>
                  <a:cubicBezTo>
                    <a:pt x="126" y="71"/>
                    <a:pt x="126" y="71"/>
                    <a:pt x="126" y="71"/>
                  </a:cubicBezTo>
                  <a:cubicBezTo>
                    <a:pt x="126" y="106"/>
                    <a:pt x="98" y="134"/>
                    <a:pt x="63" y="134"/>
                  </a:cubicBezTo>
                  <a:cubicBezTo>
                    <a:pt x="28" y="134"/>
                    <a:pt x="0" y="106"/>
                    <a:pt x="0" y="71"/>
                  </a:cubicBezTo>
                  <a:cubicBezTo>
                    <a:pt x="0" y="36"/>
                    <a:pt x="28" y="8"/>
                    <a:pt x="63" y="8"/>
                  </a:cubicBezTo>
                  <a:lnTo>
                    <a:pt x="63" y="71"/>
                  </a:lnTo>
                  <a:close/>
                  <a:moveTo>
                    <a:pt x="71" y="0"/>
                  </a:moveTo>
                  <a:cubicBezTo>
                    <a:pt x="71" y="64"/>
                    <a:pt x="71" y="64"/>
                    <a:pt x="71" y="64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134" y="29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3F0B81B-B8E5-6549-B91B-5DA1519E0D56}"/>
              </a:ext>
            </a:extLst>
          </p:cNvPr>
          <p:cNvGrpSpPr/>
          <p:nvPr/>
        </p:nvGrpSpPr>
        <p:grpSpPr>
          <a:xfrm>
            <a:off x="6335712" y="569912"/>
            <a:ext cx="1520825" cy="2632075"/>
            <a:chOff x="6335712" y="569912"/>
            <a:chExt cx="1520825" cy="2632075"/>
          </a:xfrm>
        </p:grpSpPr>
        <p:sp>
          <p:nvSpPr>
            <p:cNvPr id="1834" name="Google Shape;1834;p64"/>
            <p:cNvSpPr txBox="1"/>
            <p:nvPr/>
          </p:nvSpPr>
          <p:spPr>
            <a:xfrm>
              <a:off x="6335712" y="2509837"/>
              <a:ext cx="1520825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3700"/>
                <a:buFont typeface="Montserrat"/>
                <a:buNone/>
              </a:pPr>
              <a:r>
                <a:rPr lang="en-US" sz="3700" b="0" i="0" u="none">
                  <a:solidFill>
                    <a:srgbClr val="4242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2000</a:t>
              </a:r>
              <a:endParaRPr/>
            </a:p>
          </p:txBody>
        </p:sp>
        <p:sp>
          <p:nvSpPr>
            <p:cNvPr id="1857" name="Google Shape;1857;p64"/>
            <p:cNvSpPr txBox="1"/>
            <p:nvPr/>
          </p:nvSpPr>
          <p:spPr>
            <a:xfrm>
              <a:off x="6335712" y="569912"/>
              <a:ext cx="1401762" cy="1077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6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10D43C9-C25E-654A-96EE-286607DF5E17}"/>
              </a:ext>
            </a:extLst>
          </p:cNvPr>
          <p:cNvGrpSpPr/>
          <p:nvPr/>
        </p:nvGrpSpPr>
        <p:grpSpPr>
          <a:xfrm>
            <a:off x="9991725" y="592137"/>
            <a:ext cx="1500187" cy="2609850"/>
            <a:chOff x="9991725" y="592137"/>
            <a:chExt cx="1500187" cy="2609850"/>
          </a:xfrm>
        </p:grpSpPr>
        <p:sp>
          <p:nvSpPr>
            <p:cNvPr id="1833" name="Google Shape;1833;p64"/>
            <p:cNvSpPr txBox="1"/>
            <p:nvPr/>
          </p:nvSpPr>
          <p:spPr>
            <a:xfrm>
              <a:off x="10174287" y="2509837"/>
              <a:ext cx="1317625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3700"/>
                <a:buFont typeface="Montserrat"/>
                <a:buNone/>
              </a:pPr>
              <a:r>
                <a:rPr lang="en-US" sz="3700" b="0" i="0" u="none">
                  <a:solidFill>
                    <a:srgbClr val="4242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2017</a:t>
              </a:r>
              <a:endParaRPr/>
            </a:p>
          </p:txBody>
        </p:sp>
        <p:sp>
          <p:nvSpPr>
            <p:cNvPr id="1858" name="Google Shape;1858;p64"/>
            <p:cNvSpPr txBox="1"/>
            <p:nvPr/>
          </p:nvSpPr>
          <p:spPr>
            <a:xfrm>
              <a:off x="9991725" y="592137"/>
              <a:ext cx="1401762" cy="1077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6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788B97A-7C6C-AB4D-A5F8-5D8BA652D150}"/>
              </a:ext>
            </a:extLst>
          </p:cNvPr>
          <p:cNvGrpSpPr/>
          <p:nvPr/>
        </p:nvGrpSpPr>
        <p:grpSpPr>
          <a:xfrm>
            <a:off x="796925" y="3792537"/>
            <a:ext cx="1562099" cy="2535237"/>
            <a:chOff x="796925" y="3792537"/>
            <a:chExt cx="1562099" cy="2535237"/>
          </a:xfrm>
        </p:grpSpPr>
        <p:sp>
          <p:nvSpPr>
            <p:cNvPr id="1838" name="Google Shape;1838;p64"/>
            <p:cNvSpPr txBox="1"/>
            <p:nvPr/>
          </p:nvSpPr>
          <p:spPr>
            <a:xfrm>
              <a:off x="1001712" y="3792537"/>
              <a:ext cx="1357312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3700"/>
                <a:buFont typeface="Montserrat"/>
                <a:buNone/>
              </a:pPr>
              <a:r>
                <a:rPr lang="en-US" sz="3700" b="0" i="0" u="none">
                  <a:solidFill>
                    <a:srgbClr val="4242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1960</a:t>
              </a:r>
              <a:endParaRPr/>
            </a:p>
          </p:txBody>
        </p:sp>
        <p:sp>
          <p:nvSpPr>
            <p:cNvPr id="1859" name="Google Shape;1859;p64"/>
            <p:cNvSpPr txBox="1"/>
            <p:nvPr/>
          </p:nvSpPr>
          <p:spPr>
            <a:xfrm>
              <a:off x="796925" y="5249862"/>
              <a:ext cx="1400175" cy="1077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6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08963BF-C7C5-6B41-855B-8AD877A4C5D7}"/>
              </a:ext>
            </a:extLst>
          </p:cNvPr>
          <p:cNvGrpSpPr/>
          <p:nvPr/>
        </p:nvGrpSpPr>
        <p:grpSpPr>
          <a:xfrm>
            <a:off x="4470400" y="3792537"/>
            <a:ext cx="1574799" cy="2506662"/>
            <a:chOff x="4470400" y="3792537"/>
            <a:chExt cx="1574799" cy="2506662"/>
          </a:xfrm>
        </p:grpSpPr>
        <p:sp>
          <p:nvSpPr>
            <p:cNvPr id="1837" name="Google Shape;1837;p64"/>
            <p:cNvSpPr txBox="1"/>
            <p:nvPr/>
          </p:nvSpPr>
          <p:spPr>
            <a:xfrm>
              <a:off x="4687887" y="3792537"/>
              <a:ext cx="1357312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3700"/>
                <a:buFont typeface="Montserrat"/>
                <a:buNone/>
              </a:pPr>
              <a:r>
                <a:rPr lang="en-US" sz="3700" b="0" i="0" u="none">
                  <a:solidFill>
                    <a:srgbClr val="4242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1990</a:t>
              </a:r>
              <a:endParaRPr/>
            </a:p>
          </p:txBody>
        </p:sp>
        <p:sp>
          <p:nvSpPr>
            <p:cNvPr id="1860" name="Google Shape;1860;p64"/>
            <p:cNvSpPr txBox="1"/>
            <p:nvPr/>
          </p:nvSpPr>
          <p:spPr>
            <a:xfrm>
              <a:off x="4470400" y="5221287"/>
              <a:ext cx="1401762" cy="1077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6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1E4CFAE-864C-A34A-B52E-94E5ACA6797D}"/>
              </a:ext>
            </a:extLst>
          </p:cNvPr>
          <p:cNvGrpSpPr/>
          <p:nvPr/>
        </p:nvGrpSpPr>
        <p:grpSpPr>
          <a:xfrm>
            <a:off x="8126412" y="3792537"/>
            <a:ext cx="1576387" cy="2528887"/>
            <a:chOff x="8126412" y="3792537"/>
            <a:chExt cx="1576387" cy="2528887"/>
          </a:xfrm>
        </p:grpSpPr>
        <p:sp>
          <p:nvSpPr>
            <p:cNvPr id="1836" name="Google Shape;1836;p64"/>
            <p:cNvSpPr txBox="1"/>
            <p:nvPr/>
          </p:nvSpPr>
          <p:spPr>
            <a:xfrm>
              <a:off x="8329612" y="3792537"/>
              <a:ext cx="1373187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3700"/>
                <a:buFont typeface="Montserrat"/>
                <a:buNone/>
              </a:pPr>
              <a:r>
                <a:rPr lang="en-US" sz="3700" b="0" i="0" u="none">
                  <a:solidFill>
                    <a:srgbClr val="4242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2010</a:t>
              </a:r>
              <a:endParaRPr/>
            </a:p>
          </p:txBody>
        </p:sp>
        <p:sp>
          <p:nvSpPr>
            <p:cNvPr id="1861" name="Google Shape;1861;p64"/>
            <p:cNvSpPr txBox="1"/>
            <p:nvPr/>
          </p:nvSpPr>
          <p:spPr>
            <a:xfrm>
              <a:off x="8126412" y="5243512"/>
              <a:ext cx="1401762" cy="1077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r>
                <a:rPr lang="ar-EG" sz="16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8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18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750"/>
                                            <p:tgtEl>
                                              <p:spTgt spid="18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750"/>
                                            <p:tgtEl>
                                              <p:spTgt spid="18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750"/>
                                            <p:tgtEl>
                                              <p:spTgt spid="18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750"/>
                                            <p:tgtEl>
                                              <p:spTgt spid="18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27" grpId="0" animBg="1"/>
          <p:bldP spid="1828" grpId="0" animBg="1"/>
          <p:bldP spid="1829" grpId="0" animBg="1"/>
          <p:bldP spid="1830" grpId="0" animBg="1"/>
          <p:bldP spid="1831" grpId="0" animBg="1"/>
          <p:bldP spid="183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8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18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750"/>
                                            <p:tgtEl>
                                              <p:spTgt spid="18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750"/>
                                            <p:tgtEl>
                                              <p:spTgt spid="18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750"/>
                                            <p:tgtEl>
                                              <p:spTgt spid="18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750"/>
                                            <p:tgtEl>
                                              <p:spTgt spid="18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27" grpId="0" animBg="1"/>
          <p:bldP spid="1828" grpId="0" animBg="1"/>
          <p:bldP spid="1829" grpId="0" animBg="1"/>
          <p:bldP spid="1830" grpId="0" animBg="1"/>
          <p:bldP spid="1831" grpId="0" animBg="1"/>
          <p:bldP spid="1832" grpId="0" animBg="1"/>
        </p:bldLst>
      </p:timing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65"/>
          <p:cNvSpPr/>
          <p:nvPr/>
        </p:nvSpPr>
        <p:spPr>
          <a:xfrm>
            <a:off x="7254875" y="3208337"/>
            <a:ext cx="2144712" cy="450850"/>
          </a:xfrm>
          <a:custGeom>
            <a:avLst/>
            <a:gdLst/>
            <a:ahLst/>
            <a:cxnLst/>
            <a:rect l="l" t="t" r="r" b="b"/>
            <a:pathLst>
              <a:path w="495" h="104" extrusionOk="0">
                <a:moveTo>
                  <a:pt x="495" y="52"/>
                </a:moveTo>
                <a:cubicBezTo>
                  <a:pt x="495" y="31"/>
                  <a:pt x="485" y="12"/>
                  <a:pt x="469" y="0"/>
                </a:cubicBezTo>
                <a:cubicBezTo>
                  <a:pt x="0" y="0"/>
                  <a:pt x="0" y="0"/>
                  <a:pt x="0" y="0"/>
                </a:cubicBezTo>
                <a:cubicBezTo>
                  <a:pt x="10" y="15"/>
                  <a:pt x="16" y="32"/>
                  <a:pt x="16" y="52"/>
                </a:cubicBezTo>
                <a:cubicBezTo>
                  <a:pt x="16" y="71"/>
                  <a:pt x="10" y="89"/>
                  <a:pt x="0" y="104"/>
                </a:cubicBezTo>
                <a:cubicBezTo>
                  <a:pt x="469" y="104"/>
                  <a:pt x="469" y="104"/>
                  <a:pt x="469" y="104"/>
                </a:cubicBezTo>
                <a:cubicBezTo>
                  <a:pt x="485" y="91"/>
                  <a:pt x="495" y="72"/>
                  <a:pt x="495" y="52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8" name="Google Shape;1868;p65"/>
          <p:cNvSpPr/>
          <p:nvPr/>
        </p:nvSpPr>
        <p:spPr>
          <a:xfrm>
            <a:off x="9447212" y="3208337"/>
            <a:ext cx="2146300" cy="450850"/>
          </a:xfrm>
          <a:custGeom>
            <a:avLst/>
            <a:gdLst/>
            <a:ahLst/>
            <a:cxnLst/>
            <a:rect l="l" t="t" r="r" b="b"/>
            <a:pathLst>
              <a:path w="495" h="104" extrusionOk="0">
                <a:moveTo>
                  <a:pt x="495" y="52"/>
                </a:moveTo>
                <a:cubicBezTo>
                  <a:pt x="495" y="31"/>
                  <a:pt x="485" y="12"/>
                  <a:pt x="470" y="0"/>
                </a:cubicBezTo>
                <a:cubicBezTo>
                  <a:pt x="0" y="0"/>
                  <a:pt x="0" y="0"/>
                  <a:pt x="0" y="0"/>
                </a:cubicBezTo>
                <a:cubicBezTo>
                  <a:pt x="10" y="15"/>
                  <a:pt x="16" y="32"/>
                  <a:pt x="16" y="52"/>
                </a:cubicBezTo>
                <a:cubicBezTo>
                  <a:pt x="16" y="71"/>
                  <a:pt x="10" y="89"/>
                  <a:pt x="0" y="104"/>
                </a:cubicBezTo>
                <a:cubicBezTo>
                  <a:pt x="470" y="104"/>
                  <a:pt x="470" y="104"/>
                  <a:pt x="470" y="104"/>
                </a:cubicBezTo>
                <a:cubicBezTo>
                  <a:pt x="485" y="91"/>
                  <a:pt x="495" y="72"/>
                  <a:pt x="495" y="52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65"/>
          <p:cNvSpPr/>
          <p:nvPr/>
        </p:nvSpPr>
        <p:spPr>
          <a:xfrm>
            <a:off x="5056187" y="3208337"/>
            <a:ext cx="2146300" cy="450850"/>
          </a:xfrm>
          <a:custGeom>
            <a:avLst/>
            <a:gdLst/>
            <a:ahLst/>
            <a:cxnLst/>
            <a:rect l="l" t="t" r="r" b="b"/>
            <a:pathLst>
              <a:path w="495" h="104" extrusionOk="0">
                <a:moveTo>
                  <a:pt x="495" y="52"/>
                </a:moveTo>
                <a:cubicBezTo>
                  <a:pt x="495" y="31"/>
                  <a:pt x="485" y="12"/>
                  <a:pt x="470" y="0"/>
                </a:cubicBezTo>
                <a:cubicBezTo>
                  <a:pt x="0" y="0"/>
                  <a:pt x="0" y="0"/>
                  <a:pt x="0" y="0"/>
                </a:cubicBezTo>
                <a:cubicBezTo>
                  <a:pt x="11" y="15"/>
                  <a:pt x="17" y="32"/>
                  <a:pt x="17" y="52"/>
                </a:cubicBezTo>
                <a:cubicBezTo>
                  <a:pt x="17" y="71"/>
                  <a:pt x="11" y="89"/>
                  <a:pt x="0" y="104"/>
                </a:cubicBezTo>
                <a:cubicBezTo>
                  <a:pt x="470" y="104"/>
                  <a:pt x="470" y="104"/>
                  <a:pt x="470" y="104"/>
                </a:cubicBezTo>
                <a:cubicBezTo>
                  <a:pt x="485" y="91"/>
                  <a:pt x="495" y="72"/>
                  <a:pt x="495" y="52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0" name="Google Shape;1870;p65"/>
          <p:cNvSpPr/>
          <p:nvPr/>
        </p:nvSpPr>
        <p:spPr>
          <a:xfrm>
            <a:off x="2863850" y="3208337"/>
            <a:ext cx="2144712" cy="450850"/>
          </a:xfrm>
          <a:custGeom>
            <a:avLst/>
            <a:gdLst/>
            <a:ahLst/>
            <a:cxnLst/>
            <a:rect l="l" t="t" r="r" b="b"/>
            <a:pathLst>
              <a:path w="495" h="104" extrusionOk="0">
                <a:moveTo>
                  <a:pt x="495" y="52"/>
                </a:moveTo>
                <a:cubicBezTo>
                  <a:pt x="495" y="31"/>
                  <a:pt x="485" y="12"/>
                  <a:pt x="470" y="0"/>
                </a:cubicBezTo>
                <a:cubicBezTo>
                  <a:pt x="0" y="0"/>
                  <a:pt x="0" y="0"/>
                  <a:pt x="0" y="0"/>
                </a:cubicBezTo>
                <a:cubicBezTo>
                  <a:pt x="10" y="15"/>
                  <a:pt x="17" y="32"/>
                  <a:pt x="17" y="52"/>
                </a:cubicBezTo>
                <a:cubicBezTo>
                  <a:pt x="17" y="71"/>
                  <a:pt x="10" y="89"/>
                  <a:pt x="0" y="104"/>
                </a:cubicBezTo>
                <a:cubicBezTo>
                  <a:pt x="470" y="104"/>
                  <a:pt x="470" y="104"/>
                  <a:pt x="470" y="104"/>
                </a:cubicBezTo>
                <a:cubicBezTo>
                  <a:pt x="485" y="91"/>
                  <a:pt x="495" y="72"/>
                  <a:pt x="495" y="52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1" name="Google Shape;1871;p65"/>
          <p:cNvSpPr/>
          <p:nvPr/>
        </p:nvSpPr>
        <p:spPr>
          <a:xfrm>
            <a:off x="600075" y="3208337"/>
            <a:ext cx="2216150" cy="450850"/>
          </a:xfrm>
          <a:custGeom>
            <a:avLst/>
            <a:gdLst/>
            <a:ahLst/>
            <a:cxnLst/>
            <a:rect l="l" t="t" r="r" b="b"/>
            <a:pathLst>
              <a:path w="511" h="104" extrusionOk="0">
                <a:moveTo>
                  <a:pt x="0" y="104"/>
                </a:moveTo>
                <a:cubicBezTo>
                  <a:pt x="485" y="104"/>
                  <a:pt x="485" y="104"/>
                  <a:pt x="485" y="104"/>
                </a:cubicBezTo>
                <a:cubicBezTo>
                  <a:pt x="501" y="91"/>
                  <a:pt x="511" y="72"/>
                  <a:pt x="511" y="52"/>
                </a:cubicBezTo>
                <a:cubicBezTo>
                  <a:pt x="511" y="31"/>
                  <a:pt x="501" y="12"/>
                  <a:pt x="485" y="0"/>
                </a:cubicBezTo>
                <a:cubicBezTo>
                  <a:pt x="0" y="0"/>
                  <a:pt x="0" y="0"/>
                  <a:pt x="0" y="0"/>
                </a:cubicBezTo>
                <a:lnTo>
                  <a:pt x="0" y="104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3080EF7-EF06-5843-8D2D-99AC4B424ED9}"/>
              </a:ext>
            </a:extLst>
          </p:cNvPr>
          <p:cNvGrpSpPr/>
          <p:nvPr/>
        </p:nvGrpSpPr>
        <p:grpSpPr>
          <a:xfrm>
            <a:off x="3197225" y="557212"/>
            <a:ext cx="1447800" cy="2728912"/>
            <a:chOff x="3197225" y="557212"/>
            <a:chExt cx="1447800" cy="2728912"/>
          </a:xfrm>
        </p:grpSpPr>
        <p:sp>
          <p:nvSpPr>
            <p:cNvPr id="1866" name="Google Shape;1866;p65"/>
            <p:cNvSpPr txBox="1"/>
            <p:nvPr/>
          </p:nvSpPr>
          <p:spPr>
            <a:xfrm>
              <a:off x="3197225" y="557212"/>
              <a:ext cx="1408112" cy="1138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Open Sans"/>
                <a:buNone/>
              </a:pPr>
              <a:r>
                <a:rPr lang="ar-EG" sz="17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873" name="Google Shape;1873;p65"/>
            <p:cNvSpPr txBox="1"/>
            <p:nvPr/>
          </p:nvSpPr>
          <p:spPr>
            <a:xfrm>
              <a:off x="3400425" y="2617787"/>
              <a:ext cx="1244600" cy="668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3600"/>
                <a:buFont typeface="Montserrat"/>
                <a:buNone/>
              </a:pPr>
              <a:r>
                <a:rPr lang="en-US" sz="3600" b="0" i="0" u="none">
                  <a:solidFill>
                    <a:srgbClr val="4242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1975</a:t>
              </a:r>
              <a:endParaRPr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B694957-EEA3-5E46-AC9C-03535DE64006}"/>
              </a:ext>
            </a:extLst>
          </p:cNvPr>
          <p:cNvGrpSpPr/>
          <p:nvPr/>
        </p:nvGrpSpPr>
        <p:grpSpPr>
          <a:xfrm>
            <a:off x="5584825" y="574675"/>
            <a:ext cx="1089025" cy="2446337"/>
            <a:chOff x="5584825" y="574675"/>
            <a:chExt cx="1089025" cy="2446337"/>
          </a:xfrm>
        </p:grpSpPr>
        <p:cxnSp>
          <p:nvCxnSpPr>
            <p:cNvPr id="1878" name="Google Shape;1878;p65"/>
            <p:cNvCxnSpPr/>
            <p:nvPr/>
          </p:nvCxnSpPr>
          <p:spPr>
            <a:xfrm rot="10800000">
              <a:off x="6132512" y="1858962"/>
              <a:ext cx="0" cy="1162050"/>
            </a:xfrm>
            <a:prstGeom prst="straightConnector1">
              <a:avLst/>
            </a:prstGeom>
            <a:noFill/>
            <a:ln w="47625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883" name="Google Shape;1883;p65"/>
            <p:cNvSpPr/>
            <p:nvPr/>
          </p:nvSpPr>
          <p:spPr>
            <a:xfrm>
              <a:off x="5584825" y="574675"/>
              <a:ext cx="1089025" cy="1089025"/>
            </a:xfrm>
            <a:prstGeom prst="ellipse">
              <a:avLst/>
            </a:pr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65"/>
            <p:cNvSpPr/>
            <p:nvPr/>
          </p:nvSpPr>
          <p:spPr>
            <a:xfrm>
              <a:off x="5859462" y="795337"/>
              <a:ext cx="541337" cy="646112"/>
            </a:xfrm>
            <a:custGeom>
              <a:avLst/>
              <a:gdLst/>
              <a:ahLst/>
              <a:cxnLst/>
              <a:rect l="l" t="t" r="r" b="b"/>
              <a:pathLst>
                <a:path w="125" h="149" extrusionOk="0">
                  <a:moveTo>
                    <a:pt x="84" y="144"/>
                  </a:moveTo>
                  <a:cubicBezTo>
                    <a:pt x="84" y="147"/>
                    <a:pt x="81" y="149"/>
                    <a:pt x="79" y="149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4" y="149"/>
                    <a:pt x="42" y="147"/>
                    <a:pt x="42" y="144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2" y="141"/>
                    <a:pt x="44" y="139"/>
                    <a:pt x="47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81" y="139"/>
                    <a:pt x="84" y="141"/>
                    <a:pt x="84" y="144"/>
                  </a:cubicBezTo>
                  <a:close/>
                  <a:moveTo>
                    <a:pt x="84" y="130"/>
                  </a:moveTo>
                  <a:cubicBezTo>
                    <a:pt x="84" y="127"/>
                    <a:pt x="81" y="125"/>
                    <a:pt x="79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4" y="125"/>
                    <a:pt x="42" y="127"/>
                    <a:pt x="42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33"/>
                    <a:pt x="44" y="135"/>
                    <a:pt x="47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4" y="133"/>
                    <a:pt x="84" y="130"/>
                  </a:cubicBezTo>
                  <a:close/>
                  <a:moveTo>
                    <a:pt x="68" y="74"/>
                  </a:moveTo>
                  <a:cubicBezTo>
                    <a:pt x="61" y="74"/>
                    <a:pt x="61" y="74"/>
                    <a:pt x="61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0" y="122"/>
                    <a:pt x="61" y="122"/>
                    <a:pt x="63" y="122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5" y="122"/>
                    <a:pt x="66" y="122"/>
                    <a:pt x="68" y="122"/>
                  </a:cubicBezTo>
                  <a:lnTo>
                    <a:pt x="68" y="74"/>
                  </a:lnTo>
                  <a:close/>
                  <a:moveTo>
                    <a:pt x="46" y="54"/>
                  </a:moveTo>
                  <a:cubicBezTo>
                    <a:pt x="42" y="54"/>
                    <a:pt x="38" y="57"/>
                    <a:pt x="38" y="61"/>
                  </a:cubicBezTo>
                  <a:cubicBezTo>
                    <a:pt x="38" y="65"/>
                    <a:pt x="42" y="69"/>
                    <a:pt x="46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57"/>
                    <a:pt x="50" y="54"/>
                    <a:pt x="46" y="54"/>
                  </a:cubicBezTo>
                  <a:close/>
                  <a:moveTo>
                    <a:pt x="88" y="61"/>
                  </a:moveTo>
                  <a:cubicBezTo>
                    <a:pt x="88" y="57"/>
                    <a:pt x="84" y="54"/>
                    <a:pt x="80" y="54"/>
                  </a:cubicBezTo>
                  <a:cubicBezTo>
                    <a:pt x="76" y="54"/>
                    <a:pt x="73" y="57"/>
                    <a:pt x="73" y="6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4" y="69"/>
                    <a:pt x="88" y="65"/>
                    <a:pt x="88" y="61"/>
                  </a:cubicBezTo>
                  <a:close/>
                  <a:moveTo>
                    <a:pt x="104" y="48"/>
                  </a:moveTo>
                  <a:cubicBezTo>
                    <a:pt x="101" y="34"/>
                    <a:pt x="85" y="20"/>
                    <a:pt x="63" y="20"/>
                  </a:cubicBezTo>
                  <a:cubicBezTo>
                    <a:pt x="41" y="20"/>
                    <a:pt x="25" y="34"/>
                    <a:pt x="22" y="48"/>
                  </a:cubicBezTo>
                  <a:cubicBezTo>
                    <a:pt x="19" y="58"/>
                    <a:pt x="22" y="67"/>
                    <a:pt x="26" y="77"/>
                  </a:cubicBezTo>
                  <a:cubicBezTo>
                    <a:pt x="31" y="85"/>
                    <a:pt x="35" y="92"/>
                    <a:pt x="39" y="100"/>
                  </a:cubicBezTo>
                  <a:cubicBezTo>
                    <a:pt x="41" y="105"/>
                    <a:pt x="42" y="112"/>
                    <a:pt x="43" y="117"/>
                  </a:cubicBezTo>
                  <a:cubicBezTo>
                    <a:pt x="44" y="121"/>
                    <a:pt x="45" y="122"/>
                    <a:pt x="50" y="122"/>
                  </a:cubicBezTo>
                  <a:cubicBezTo>
                    <a:pt x="51" y="122"/>
                    <a:pt x="52" y="122"/>
                    <a:pt x="53" y="122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2" y="74"/>
                    <a:pt x="39" y="72"/>
                    <a:pt x="37" y="70"/>
                  </a:cubicBezTo>
                  <a:cubicBezTo>
                    <a:pt x="35" y="68"/>
                    <a:pt x="33" y="64"/>
                    <a:pt x="33" y="61"/>
                  </a:cubicBezTo>
                  <a:cubicBezTo>
                    <a:pt x="33" y="58"/>
                    <a:pt x="35" y="55"/>
                    <a:pt x="37" y="52"/>
                  </a:cubicBezTo>
                  <a:cubicBezTo>
                    <a:pt x="39" y="50"/>
                    <a:pt x="42" y="49"/>
                    <a:pt x="46" y="49"/>
                  </a:cubicBezTo>
                  <a:cubicBezTo>
                    <a:pt x="52" y="49"/>
                    <a:pt x="58" y="54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58"/>
                    <a:pt x="69" y="55"/>
                    <a:pt x="71" y="52"/>
                  </a:cubicBezTo>
                  <a:cubicBezTo>
                    <a:pt x="74" y="50"/>
                    <a:pt x="77" y="49"/>
                    <a:pt x="80" y="49"/>
                  </a:cubicBezTo>
                  <a:cubicBezTo>
                    <a:pt x="83" y="49"/>
                    <a:pt x="87" y="50"/>
                    <a:pt x="89" y="52"/>
                  </a:cubicBezTo>
                  <a:cubicBezTo>
                    <a:pt x="91" y="55"/>
                    <a:pt x="92" y="58"/>
                    <a:pt x="92" y="61"/>
                  </a:cubicBezTo>
                  <a:cubicBezTo>
                    <a:pt x="92" y="64"/>
                    <a:pt x="91" y="68"/>
                    <a:pt x="89" y="70"/>
                  </a:cubicBezTo>
                  <a:cubicBezTo>
                    <a:pt x="87" y="72"/>
                    <a:pt x="83" y="74"/>
                    <a:pt x="80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122"/>
                    <a:pt x="73" y="122"/>
                    <a:pt x="73" y="122"/>
                  </a:cubicBezTo>
                  <a:cubicBezTo>
                    <a:pt x="74" y="122"/>
                    <a:pt x="75" y="122"/>
                    <a:pt x="76" y="122"/>
                  </a:cubicBezTo>
                  <a:cubicBezTo>
                    <a:pt x="80" y="122"/>
                    <a:pt x="82" y="121"/>
                    <a:pt x="83" y="117"/>
                  </a:cubicBezTo>
                  <a:cubicBezTo>
                    <a:pt x="84" y="112"/>
                    <a:pt x="85" y="105"/>
                    <a:pt x="87" y="100"/>
                  </a:cubicBezTo>
                  <a:cubicBezTo>
                    <a:pt x="91" y="92"/>
                    <a:pt x="95" y="85"/>
                    <a:pt x="99" y="77"/>
                  </a:cubicBezTo>
                  <a:cubicBezTo>
                    <a:pt x="104" y="67"/>
                    <a:pt x="107" y="58"/>
                    <a:pt x="104" y="48"/>
                  </a:cubicBezTo>
                  <a:close/>
                  <a:moveTo>
                    <a:pt x="67" y="5"/>
                  </a:moveTo>
                  <a:cubicBezTo>
                    <a:pt x="67" y="2"/>
                    <a:pt x="65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0" y="0"/>
                    <a:pt x="58" y="2"/>
                    <a:pt x="58" y="5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6"/>
                    <a:pt x="60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5" y="18"/>
                    <a:pt x="67" y="16"/>
                    <a:pt x="67" y="13"/>
                  </a:cubicBezTo>
                  <a:lnTo>
                    <a:pt x="67" y="5"/>
                  </a:lnTo>
                  <a:close/>
                  <a:moveTo>
                    <a:pt x="93" y="12"/>
                  </a:moveTo>
                  <a:cubicBezTo>
                    <a:pt x="94" y="10"/>
                    <a:pt x="93" y="7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8" y="5"/>
                    <a:pt x="86" y="6"/>
                    <a:pt x="85" y="8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79" y="17"/>
                    <a:pt x="80" y="20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5" y="23"/>
                    <a:pt x="87" y="22"/>
                    <a:pt x="89" y="20"/>
                  </a:cubicBezTo>
                  <a:lnTo>
                    <a:pt x="93" y="12"/>
                  </a:lnTo>
                  <a:close/>
                  <a:moveTo>
                    <a:pt x="111" y="27"/>
                  </a:moveTo>
                  <a:cubicBezTo>
                    <a:pt x="113" y="25"/>
                    <a:pt x="113" y="22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0" y="19"/>
                    <a:pt x="107" y="18"/>
                    <a:pt x="105" y="20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7" y="27"/>
                    <a:pt x="97" y="30"/>
                    <a:pt x="98" y="32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100" y="34"/>
                    <a:pt x="103" y="34"/>
                    <a:pt x="105" y="32"/>
                  </a:cubicBezTo>
                  <a:lnTo>
                    <a:pt x="111" y="27"/>
                  </a:lnTo>
                  <a:close/>
                  <a:moveTo>
                    <a:pt x="121" y="49"/>
                  </a:moveTo>
                  <a:cubicBezTo>
                    <a:pt x="123" y="49"/>
                    <a:pt x="125" y="46"/>
                    <a:pt x="124" y="44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4" y="41"/>
                    <a:pt x="122" y="40"/>
                    <a:pt x="119" y="40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08" y="42"/>
                    <a:pt x="107" y="44"/>
                    <a:pt x="107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8" y="49"/>
                    <a:pt x="110" y="51"/>
                    <a:pt x="113" y="50"/>
                  </a:cubicBezTo>
                  <a:lnTo>
                    <a:pt x="121" y="49"/>
                  </a:lnTo>
                  <a:close/>
                  <a:moveTo>
                    <a:pt x="119" y="73"/>
                  </a:moveTo>
                  <a:cubicBezTo>
                    <a:pt x="121" y="74"/>
                    <a:pt x="124" y="72"/>
                    <a:pt x="124" y="70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5" y="67"/>
                    <a:pt x="123" y="65"/>
                    <a:pt x="121" y="64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0" y="62"/>
                    <a:pt x="108" y="64"/>
                    <a:pt x="107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69"/>
                    <a:pt x="108" y="71"/>
                    <a:pt x="111" y="72"/>
                  </a:cubicBezTo>
                  <a:lnTo>
                    <a:pt x="119" y="73"/>
                  </a:lnTo>
                  <a:close/>
                  <a:moveTo>
                    <a:pt x="37" y="20"/>
                  </a:moveTo>
                  <a:cubicBezTo>
                    <a:pt x="38" y="22"/>
                    <a:pt x="41" y="23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5" y="20"/>
                    <a:pt x="46" y="17"/>
                    <a:pt x="45" y="15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9" y="6"/>
                    <a:pt x="37" y="5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7"/>
                    <a:pt x="31" y="10"/>
                    <a:pt x="33" y="12"/>
                  </a:cubicBezTo>
                  <a:lnTo>
                    <a:pt x="37" y="20"/>
                  </a:lnTo>
                  <a:close/>
                  <a:moveTo>
                    <a:pt x="20" y="32"/>
                  </a:moveTo>
                  <a:cubicBezTo>
                    <a:pt x="22" y="34"/>
                    <a:pt x="25" y="34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0"/>
                    <a:pt x="28" y="27"/>
                    <a:pt x="26" y="26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18"/>
                    <a:pt x="15" y="19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2" y="22"/>
                    <a:pt x="12" y="25"/>
                    <a:pt x="14" y="27"/>
                  </a:cubicBezTo>
                  <a:lnTo>
                    <a:pt x="20" y="32"/>
                  </a:lnTo>
                  <a:close/>
                  <a:moveTo>
                    <a:pt x="13" y="50"/>
                  </a:moveTo>
                  <a:cubicBezTo>
                    <a:pt x="15" y="51"/>
                    <a:pt x="17" y="49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4"/>
                    <a:pt x="17" y="42"/>
                    <a:pt x="14" y="4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4" y="40"/>
                    <a:pt x="1" y="41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6"/>
                    <a:pt x="2" y="49"/>
                    <a:pt x="4" y="49"/>
                  </a:cubicBezTo>
                  <a:lnTo>
                    <a:pt x="13" y="50"/>
                  </a:lnTo>
                  <a:close/>
                  <a:moveTo>
                    <a:pt x="15" y="72"/>
                  </a:moveTo>
                  <a:cubicBezTo>
                    <a:pt x="17" y="71"/>
                    <a:pt x="19" y="69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4"/>
                    <a:pt x="15" y="62"/>
                    <a:pt x="13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2" y="65"/>
                    <a:pt x="1" y="67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2" y="72"/>
                    <a:pt x="4" y="74"/>
                    <a:pt x="6" y="73"/>
                  </a:cubicBezTo>
                  <a:lnTo>
                    <a:pt x="15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6100CA3-51C0-5245-A8E1-898069C3AC13}"/>
              </a:ext>
            </a:extLst>
          </p:cNvPr>
          <p:cNvGrpSpPr/>
          <p:nvPr/>
        </p:nvGrpSpPr>
        <p:grpSpPr>
          <a:xfrm>
            <a:off x="1163637" y="574675"/>
            <a:ext cx="1089025" cy="2446337"/>
            <a:chOff x="1163637" y="574675"/>
            <a:chExt cx="1089025" cy="2446337"/>
          </a:xfrm>
        </p:grpSpPr>
        <p:cxnSp>
          <p:nvCxnSpPr>
            <p:cNvPr id="1881" name="Google Shape;1881;p65"/>
            <p:cNvCxnSpPr/>
            <p:nvPr/>
          </p:nvCxnSpPr>
          <p:spPr>
            <a:xfrm rot="10800000">
              <a:off x="1706562" y="1858962"/>
              <a:ext cx="0" cy="1162050"/>
            </a:xfrm>
            <a:prstGeom prst="straightConnector1">
              <a:avLst/>
            </a:prstGeom>
            <a:noFill/>
            <a:ln w="47625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886" name="Google Shape;1886;p65"/>
            <p:cNvSpPr/>
            <p:nvPr/>
          </p:nvSpPr>
          <p:spPr>
            <a:xfrm>
              <a:off x="1163637" y="574675"/>
              <a:ext cx="1089025" cy="1089025"/>
            </a:xfrm>
            <a:prstGeom prst="ellipse">
              <a:avLst/>
            </a:pr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65"/>
            <p:cNvSpPr/>
            <p:nvPr/>
          </p:nvSpPr>
          <p:spPr>
            <a:xfrm>
              <a:off x="1363662" y="920750"/>
              <a:ext cx="754062" cy="508000"/>
            </a:xfrm>
            <a:custGeom>
              <a:avLst/>
              <a:gdLst/>
              <a:ahLst/>
              <a:cxnLst/>
              <a:rect l="l" t="t" r="r" b="b"/>
              <a:pathLst>
                <a:path w="174" h="117" extrusionOk="0">
                  <a:moveTo>
                    <a:pt x="138" y="12"/>
                  </a:moveTo>
                  <a:cubicBezTo>
                    <a:pt x="154" y="52"/>
                    <a:pt x="154" y="52"/>
                    <a:pt x="154" y="52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24" y="52"/>
                    <a:pt x="91" y="23"/>
                    <a:pt x="88" y="23"/>
                  </a:cubicBezTo>
                  <a:cubicBezTo>
                    <a:pt x="86" y="23"/>
                    <a:pt x="76" y="27"/>
                    <a:pt x="75" y="27"/>
                  </a:cubicBezTo>
                  <a:cubicBezTo>
                    <a:pt x="75" y="27"/>
                    <a:pt x="68" y="29"/>
                    <a:pt x="63" y="29"/>
                  </a:cubicBezTo>
                  <a:cubicBezTo>
                    <a:pt x="61" y="29"/>
                    <a:pt x="59" y="28"/>
                    <a:pt x="57" y="28"/>
                  </a:cubicBezTo>
                  <a:cubicBezTo>
                    <a:pt x="56" y="27"/>
                    <a:pt x="55" y="26"/>
                    <a:pt x="55" y="25"/>
                  </a:cubicBezTo>
                  <a:cubicBezTo>
                    <a:pt x="56" y="23"/>
                    <a:pt x="58" y="21"/>
                    <a:pt x="59" y="20"/>
                  </a:cubicBezTo>
                  <a:cubicBezTo>
                    <a:pt x="68" y="15"/>
                    <a:pt x="91" y="7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9" y="6"/>
                    <a:pt x="134" y="11"/>
                    <a:pt x="138" y="12"/>
                  </a:cubicBezTo>
                  <a:close/>
                  <a:moveTo>
                    <a:pt x="153" y="0"/>
                  </a:moveTo>
                  <a:cubicBezTo>
                    <a:pt x="152" y="0"/>
                    <a:pt x="151" y="1"/>
                    <a:pt x="151" y="1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3" y="4"/>
                    <a:pt x="142" y="5"/>
                    <a:pt x="142" y="6"/>
                  </a:cubicBezTo>
                  <a:cubicBezTo>
                    <a:pt x="141" y="7"/>
                    <a:pt x="141" y="8"/>
                    <a:pt x="142" y="9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9" y="54"/>
                    <a:pt x="162" y="55"/>
                    <a:pt x="164" y="54"/>
                  </a:cubicBezTo>
                  <a:cubicBezTo>
                    <a:pt x="171" y="51"/>
                    <a:pt x="171" y="51"/>
                    <a:pt x="171" y="51"/>
                  </a:cubicBezTo>
                  <a:cubicBezTo>
                    <a:pt x="172" y="51"/>
                    <a:pt x="173" y="50"/>
                    <a:pt x="173" y="49"/>
                  </a:cubicBezTo>
                  <a:cubicBezTo>
                    <a:pt x="174" y="48"/>
                    <a:pt x="174" y="47"/>
                    <a:pt x="173" y="46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6" y="2"/>
                    <a:pt x="154" y="0"/>
                    <a:pt x="153" y="0"/>
                  </a:cubicBezTo>
                  <a:close/>
                  <a:moveTo>
                    <a:pt x="0" y="58"/>
                  </a:moveTo>
                  <a:cubicBezTo>
                    <a:pt x="0" y="60"/>
                    <a:pt x="0" y="61"/>
                    <a:pt x="1" y="62"/>
                  </a:cubicBezTo>
                  <a:cubicBezTo>
                    <a:pt x="2" y="63"/>
                    <a:pt x="3" y="63"/>
                    <a:pt x="4" y="63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4" y="64"/>
                    <a:pt x="16" y="62"/>
                    <a:pt x="16" y="60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19" y="10"/>
                    <a:pt x="19" y="9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7"/>
                    <a:pt x="4" y="9"/>
                    <a:pt x="4" y="11"/>
                  </a:cubicBezTo>
                  <a:lnTo>
                    <a:pt x="0" y="58"/>
                  </a:lnTo>
                  <a:close/>
                  <a:moveTo>
                    <a:pt x="71" y="101"/>
                  </a:moveTo>
                  <a:cubicBezTo>
                    <a:pt x="71" y="99"/>
                    <a:pt x="70" y="98"/>
                    <a:pt x="69" y="97"/>
                  </a:cubicBezTo>
                  <a:cubicBezTo>
                    <a:pt x="66" y="94"/>
                    <a:pt x="63" y="94"/>
                    <a:pt x="60" y="98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3" y="106"/>
                    <a:pt x="53" y="106"/>
                    <a:pt x="53" y="106"/>
                  </a:cubicBezTo>
                  <a:cubicBezTo>
                    <a:pt x="50" y="110"/>
                    <a:pt x="53" y="114"/>
                    <a:pt x="55" y="115"/>
                  </a:cubicBezTo>
                  <a:cubicBezTo>
                    <a:pt x="56" y="116"/>
                    <a:pt x="57" y="117"/>
                    <a:pt x="58" y="117"/>
                  </a:cubicBezTo>
                  <a:cubicBezTo>
                    <a:pt x="60" y="117"/>
                    <a:pt x="62" y="116"/>
                    <a:pt x="63" y="114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1" y="104"/>
                    <a:pt x="72" y="102"/>
                    <a:pt x="71" y="101"/>
                  </a:cubicBezTo>
                  <a:close/>
                  <a:moveTo>
                    <a:pt x="38" y="98"/>
                  </a:moveTo>
                  <a:cubicBezTo>
                    <a:pt x="35" y="101"/>
                    <a:pt x="36" y="103"/>
                    <a:pt x="40" y="107"/>
                  </a:cubicBezTo>
                  <a:cubicBezTo>
                    <a:pt x="43" y="109"/>
                    <a:pt x="46" y="109"/>
                    <a:pt x="48" y="10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60" y="91"/>
                    <a:pt x="57" y="87"/>
                    <a:pt x="56" y="86"/>
                  </a:cubicBezTo>
                  <a:cubicBezTo>
                    <a:pt x="52" y="84"/>
                    <a:pt x="49" y="84"/>
                    <a:pt x="47" y="87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lnTo>
                    <a:pt x="38" y="98"/>
                  </a:lnTo>
                  <a:close/>
                  <a:moveTo>
                    <a:pt x="26" y="86"/>
                  </a:moveTo>
                  <a:cubicBezTo>
                    <a:pt x="24" y="88"/>
                    <a:pt x="24" y="89"/>
                    <a:pt x="24" y="91"/>
                  </a:cubicBezTo>
                  <a:cubicBezTo>
                    <a:pt x="24" y="93"/>
                    <a:pt x="25" y="94"/>
                    <a:pt x="27" y="95"/>
                  </a:cubicBezTo>
                  <a:cubicBezTo>
                    <a:pt x="30" y="98"/>
                    <a:pt x="33" y="97"/>
                    <a:pt x="36" y="9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6" y="82"/>
                    <a:pt x="47" y="80"/>
                    <a:pt x="46" y="78"/>
                  </a:cubicBezTo>
                  <a:cubicBezTo>
                    <a:pt x="46" y="77"/>
                    <a:pt x="45" y="75"/>
                    <a:pt x="44" y="74"/>
                  </a:cubicBezTo>
                  <a:cubicBezTo>
                    <a:pt x="41" y="72"/>
                    <a:pt x="37" y="72"/>
                    <a:pt x="35" y="75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lnTo>
                    <a:pt x="26" y="86"/>
                  </a:lnTo>
                  <a:close/>
                  <a:moveTo>
                    <a:pt x="24" y="82"/>
                  </a:moveTo>
                  <a:cubicBezTo>
                    <a:pt x="33" y="71"/>
                    <a:pt x="33" y="71"/>
                    <a:pt x="33" y="71"/>
                  </a:cubicBezTo>
                  <a:cubicBezTo>
                    <a:pt x="37" y="67"/>
                    <a:pt x="33" y="63"/>
                    <a:pt x="32" y="62"/>
                  </a:cubicBezTo>
                  <a:cubicBezTo>
                    <a:pt x="29" y="60"/>
                    <a:pt x="25" y="60"/>
                    <a:pt x="23" y="63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4" y="74"/>
                    <a:pt x="13" y="76"/>
                    <a:pt x="13" y="78"/>
                  </a:cubicBezTo>
                  <a:cubicBezTo>
                    <a:pt x="13" y="79"/>
                    <a:pt x="14" y="81"/>
                    <a:pt x="15" y="81"/>
                  </a:cubicBezTo>
                  <a:cubicBezTo>
                    <a:pt x="17" y="82"/>
                    <a:pt x="18" y="84"/>
                    <a:pt x="20" y="84"/>
                  </a:cubicBezTo>
                  <a:cubicBezTo>
                    <a:pt x="21" y="84"/>
                    <a:pt x="23" y="83"/>
                    <a:pt x="24" y="82"/>
                  </a:cubicBezTo>
                  <a:close/>
                  <a:moveTo>
                    <a:pt x="132" y="73"/>
                  </a:moveTo>
                  <a:cubicBezTo>
                    <a:pt x="134" y="70"/>
                    <a:pt x="135" y="67"/>
                    <a:pt x="131" y="64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11" y="46"/>
                    <a:pt x="92" y="30"/>
                    <a:pt x="88" y="27"/>
                  </a:cubicBezTo>
                  <a:cubicBezTo>
                    <a:pt x="86" y="28"/>
                    <a:pt x="80" y="30"/>
                    <a:pt x="76" y="3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1"/>
                    <a:pt x="69" y="33"/>
                    <a:pt x="63" y="33"/>
                  </a:cubicBezTo>
                  <a:cubicBezTo>
                    <a:pt x="60" y="33"/>
                    <a:pt x="57" y="32"/>
                    <a:pt x="55" y="31"/>
                  </a:cubicBezTo>
                  <a:cubicBezTo>
                    <a:pt x="52" y="29"/>
                    <a:pt x="51" y="26"/>
                    <a:pt x="51" y="25"/>
                  </a:cubicBezTo>
                  <a:cubicBezTo>
                    <a:pt x="51" y="21"/>
                    <a:pt x="55" y="18"/>
                    <a:pt x="57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3" y="57"/>
                    <a:pt x="26" y="56"/>
                    <a:pt x="28" y="56"/>
                  </a:cubicBezTo>
                  <a:cubicBezTo>
                    <a:pt x="30" y="56"/>
                    <a:pt x="32" y="57"/>
                    <a:pt x="34" y="59"/>
                  </a:cubicBezTo>
                  <a:cubicBezTo>
                    <a:pt x="37" y="62"/>
                    <a:pt x="39" y="65"/>
                    <a:pt x="38" y="69"/>
                  </a:cubicBezTo>
                  <a:cubicBezTo>
                    <a:pt x="41" y="68"/>
                    <a:pt x="44" y="69"/>
                    <a:pt x="46" y="71"/>
                  </a:cubicBezTo>
                  <a:cubicBezTo>
                    <a:pt x="49" y="74"/>
                    <a:pt x="51" y="77"/>
                    <a:pt x="50" y="81"/>
                  </a:cubicBezTo>
                  <a:cubicBezTo>
                    <a:pt x="53" y="80"/>
                    <a:pt x="56" y="81"/>
                    <a:pt x="58" y="83"/>
                  </a:cubicBezTo>
                  <a:cubicBezTo>
                    <a:pt x="61" y="85"/>
                    <a:pt x="62" y="88"/>
                    <a:pt x="62" y="91"/>
                  </a:cubicBezTo>
                  <a:cubicBezTo>
                    <a:pt x="65" y="90"/>
                    <a:pt x="69" y="91"/>
                    <a:pt x="71" y="93"/>
                  </a:cubicBezTo>
                  <a:cubicBezTo>
                    <a:pt x="75" y="97"/>
                    <a:pt x="76" y="101"/>
                    <a:pt x="75" y="105"/>
                  </a:cubicBezTo>
                  <a:cubicBezTo>
                    <a:pt x="78" y="107"/>
                    <a:pt x="78" y="107"/>
                    <a:pt x="78" y="107"/>
                  </a:cubicBezTo>
                  <a:cubicBezTo>
                    <a:pt x="78" y="107"/>
                    <a:pt x="78" y="108"/>
                    <a:pt x="78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80" y="109"/>
                    <a:pt x="81" y="109"/>
                    <a:pt x="82" y="109"/>
                  </a:cubicBezTo>
                  <a:cubicBezTo>
                    <a:pt x="84" y="109"/>
                    <a:pt x="86" y="108"/>
                    <a:pt x="87" y="107"/>
                  </a:cubicBezTo>
                  <a:cubicBezTo>
                    <a:pt x="89" y="104"/>
                    <a:pt x="90" y="102"/>
                    <a:pt x="87" y="100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72" y="87"/>
                    <a:pt x="72" y="87"/>
                    <a:pt x="72" y="87"/>
                  </a:cubicBezTo>
                  <a:cubicBezTo>
                    <a:pt x="72" y="87"/>
                    <a:pt x="72" y="86"/>
                    <a:pt x="72" y="85"/>
                  </a:cubicBezTo>
                  <a:cubicBezTo>
                    <a:pt x="71" y="85"/>
                    <a:pt x="72" y="84"/>
                    <a:pt x="72" y="84"/>
                  </a:cubicBezTo>
                  <a:cubicBezTo>
                    <a:pt x="73" y="83"/>
                    <a:pt x="74" y="83"/>
                    <a:pt x="75" y="83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7" y="101"/>
                    <a:pt x="98" y="101"/>
                  </a:cubicBezTo>
                  <a:cubicBezTo>
                    <a:pt x="100" y="101"/>
                    <a:pt x="102" y="100"/>
                    <a:pt x="103" y="98"/>
                  </a:cubicBezTo>
                  <a:cubicBezTo>
                    <a:pt x="104" y="96"/>
                    <a:pt x="105" y="95"/>
                    <a:pt x="105" y="93"/>
                  </a:cubicBezTo>
                  <a:cubicBezTo>
                    <a:pt x="105" y="92"/>
                    <a:pt x="104" y="90"/>
                    <a:pt x="102" y="89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8" y="78"/>
                    <a:pt x="88" y="77"/>
                    <a:pt x="88" y="76"/>
                  </a:cubicBezTo>
                  <a:cubicBezTo>
                    <a:pt x="88" y="76"/>
                    <a:pt x="88" y="75"/>
                    <a:pt x="89" y="75"/>
                  </a:cubicBezTo>
                  <a:cubicBezTo>
                    <a:pt x="89" y="74"/>
                    <a:pt x="91" y="74"/>
                    <a:pt x="92" y="74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11" y="90"/>
                    <a:pt x="112" y="90"/>
                    <a:pt x="114" y="90"/>
                  </a:cubicBezTo>
                  <a:cubicBezTo>
                    <a:pt x="116" y="90"/>
                    <a:pt x="118" y="89"/>
                    <a:pt x="119" y="87"/>
                  </a:cubicBezTo>
                  <a:cubicBezTo>
                    <a:pt x="121" y="85"/>
                    <a:pt x="121" y="84"/>
                    <a:pt x="121" y="82"/>
                  </a:cubicBezTo>
                  <a:cubicBezTo>
                    <a:pt x="121" y="81"/>
                    <a:pt x="120" y="79"/>
                    <a:pt x="118" y="78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3" y="65"/>
                    <a:pt x="103" y="64"/>
                    <a:pt x="104" y="63"/>
                  </a:cubicBezTo>
                  <a:cubicBezTo>
                    <a:pt x="105" y="62"/>
                    <a:pt x="106" y="62"/>
                    <a:pt x="107" y="62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5" y="77"/>
                    <a:pt x="129" y="76"/>
                    <a:pt x="132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5712348-2764-BA4B-B98F-2CC0737A7939}"/>
              </a:ext>
            </a:extLst>
          </p:cNvPr>
          <p:cNvGrpSpPr/>
          <p:nvPr/>
        </p:nvGrpSpPr>
        <p:grpSpPr>
          <a:xfrm>
            <a:off x="3357562" y="3841750"/>
            <a:ext cx="1087437" cy="2446337"/>
            <a:chOff x="3357562" y="3841750"/>
            <a:chExt cx="1087437" cy="2446337"/>
          </a:xfrm>
        </p:grpSpPr>
        <p:cxnSp>
          <p:nvCxnSpPr>
            <p:cNvPr id="1879" name="Google Shape;1879;p65"/>
            <p:cNvCxnSpPr/>
            <p:nvPr/>
          </p:nvCxnSpPr>
          <p:spPr>
            <a:xfrm>
              <a:off x="3903662" y="3841750"/>
              <a:ext cx="0" cy="1166812"/>
            </a:xfrm>
            <a:prstGeom prst="straightConnector1">
              <a:avLst/>
            </a:prstGeom>
            <a:noFill/>
            <a:ln w="47625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884" name="Google Shape;1884;p65"/>
            <p:cNvSpPr/>
            <p:nvPr/>
          </p:nvSpPr>
          <p:spPr>
            <a:xfrm>
              <a:off x="3357562" y="5199062"/>
              <a:ext cx="1087437" cy="1089025"/>
            </a:xfrm>
            <a:prstGeom prst="ellipse">
              <a:avLst/>
            </a:pr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65"/>
            <p:cNvSpPr/>
            <p:nvPr/>
          </p:nvSpPr>
          <p:spPr>
            <a:xfrm>
              <a:off x="3613150" y="5446712"/>
              <a:ext cx="581025" cy="525462"/>
            </a:xfrm>
            <a:custGeom>
              <a:avLst/>
              <a:gdLst/>
              <a:ahLst/>
              <a:cxnLst/>
              <a:rect l="l" t="t" r="r" b="b"/>
              <a:pathLst>
                <a:path w="134" h="121" extrusionOk="0">
                  <a:moveTo>
                    <a:pt x="91" y="16"/>
                  </a:moveTo>
                  <a:cubicBezTo>
                    <a:pt x="83" y="16"/>
                    <a:pt x="83" y="16"/>
                    <a:pt x="83" y="16"/>
                  </a:cubicBezTo>
                  <a:cubicBezTo>
                    <a:pt x="83" y="11"/>
                    <a:pt x="79" y="8"/>
                    <a:pt x="75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5" y="8"/>
                    <a:pt x="51" y="11"/>
                    <a:pt x="51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7"/>
                    <a:pt x="50" y="0"/>
                    <a:pt x="58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4" y="0"/>
                    <a:pt x="91" y="7"/>
                    <a:pt x="91" y="16"/>
                  </a:cubicBezTo>
                  <a:close/>
                  <a:moveTo>
                    <a:pt x="20" y="67"/>
                  </a:moveTo>
                  <a:cubicBezTo>
                    <a:pt x="54" y="67"/>
                    <a:pt x="54" y="67"/>
                    <a:pt x="54" y="67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59"/>
                    <a:pt x="57" y="56"/>
                    <a:pt x="61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7" y="56"/>
                    <a:pt x="80" y="59"/>
                    <a:pt x="80" y="62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24" y="67"/>
                    <a:pt x="132" y="59"/>
                    <a:pt x="134" y="4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28"/>
                    <a:pt x="127" y="20"/>
                    <a:pt x="118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7" y="20"/>
                    <a:pt x="0" y="28"/>
                    <a:pt x="0" y="3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" y="59"/>
                    <a:pt x="10" y="67"/>
                    <a:pt x="20" y="67"/>
                  </a:cubicBezTo>
                  <a:close/>
                  <a:moveTo>
                    <a:pt x="114" y="73"/>
                  </a:moveTo>
                  <a:cubicBezTo>
                    <a:pt x="80" y="73"/>
                    <a:pt x="80" y="73"/>
                    <a:pt x="80" y="73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0" y="81"/>
                    <a:pt x="77" y="84"/>
                    <a:pt x="74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7" y="84"/>
                    <a:pt x="54" y="81"/>
                    <a:pt x="54" y="77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12" y="73"/>
                    <a:pt x="4" y="68"/>
                    <a:pt x="0" y="61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3"/>
                    <a:pt x="7" y="121"/>
                    <a:pt x="16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108" y="121"/>
                    <a:pt x="108" y="121"/>
                    <a:pt x="108" y="121"/>
                  </a:cubicBezTo>
                  <a:cubicBezTo>
                    <a:pt x="111" y="121"/>
                    <a:pt x="111" y="121"/>
                    <a:pt x="111" y="121"/>
                  </a:cubicBezTo>
                  <a:cubicBezTo>
                    <a:pt x="118" y="121"/>
                    <a:pt x="118" y="121"/>
                    <a:pt x="118" y="121"/>
                  </a:cubicBezTo>
                  <a:cubicBezTo>
                    <a:pt x="127" y="121"/>
                    <a:pt x="134" y="113"/>
                    <a:pt x="134" y="103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0" y="68"/>
                    <a:pt x="122" y="73"/>
                    <a:pt x="114" y="73"/>
                  </a:cubicBezTo>
                  <a:close/>
                  <a:moveTo>
                    <a:pt x="73" y="61"/>
                  </a:moveTo>
                  <a:cubicBezTo>
                    <a:pt x="61" y="61"/>
                    <a:pt x="61" y="61"/>
                    <a:pt x="61" y="61"/>
                  </a:cubicBezTo>
                  <a:cubicBezTo>
                    <a:pt x="60" y="61"/>
                    <a:pt x="59" y="62"/>
                    <a:pt x="59" y="63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8"/>
                    <a:pt x="60" y="79"/>
                    <a:pt x="61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5" y="79"/>
                    <a:pt x="76" y="78"/>
                    <a:pt x="76" y="77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2"/>
                    <a:pt x="75" y="61"/>
                    <a:pt x="73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0B03F45-2608-404F-B8B5-0F8472FF361D}"/>
              </a:ext>
            </a:extLst>
          </p:cNvPr>
          <p:cNvGrpSpPr/>
          <p:nvPr/>
        </p:nvGrpSpPr>
        <p:grpSpPr>
          <a:xfrm>
            <a:off x="7748587" y="3841750"/>
            <a:ext cx="1087437" cy="2446337"/>
            <a:chOff x="7748587" y="3841750"/>
            <a:chExt cx="1087437" cy="2446337"/>
          </a:xfrm>
        </p:grpSpPr>
        <p:cxnSp>
          <p:nvCxnSpPr>
            <p:cNvPr id="1880" name="Google Shape;1880;p65"/>
            <p:cNvCxnSpPr/>
            <p:nvPr/>
          </p:nvCxnSpPr>
          <p:spPr>
            <a:xfrm>
              <a:off x="8289925" y="3841750"/>
              <a:ext cx="0" cy="1166812"/>
            </a:xfrm>
            <a:prstGeom prst="straightConnector1">
              <a:avLst/>
            </a:prstGeom>
            <a:noFill/>
            <a:ln w="47625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885" name="Google Shape;1885;p65"/>
            <p:cNvSpPr/>
            <p:nvPr/>
          </p:nvSpPr>
          <p:spPr>
            <a:xfrm>
              <a:off x="7748587" y="5199062"/>
              <a:ext cx="1087437" cy="1089025"/>
            </a:xfrm>
            <a:prstGeom prst="ellipse">
              <a:avLst/>
            </a:pr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65"/>
            <p:cNvSpPr/>
            <p:nvPr/>
          </p:nvSpPr>
          <p:spPr>
            <a:xfrm>
              <a:off x="8074025" y="5451475"/>
              <a:ext cx="428625" cy="628650"/>
            </a:xfrm>
            <a:custGeom>
              <a:avLst/>
              <a:gdLst/>
              <a:ahLst/>
              <a:cxnLst/>
              <a:rect l="l" t="t" r="r" b="b"/>
              <a:pathLst>
                <a:path w="99" h="145" extrusionOk="0">
                  <a:moveTo>
                    <a:pt x="99" y="96"/>
                  </a:moveTo>
                  <a:cubicBezTo>
                    <a:pt x="99" y="81"/>
                    <a:pt x="87" y="69"/>
                    <a:pt x="64" y="64"/>
                  </a:cubicBezTo>
                  <a:cubicBezTo>
                    <a:pt x="62" y="63"/>
                    <a:pt x="49" y="60"/>
                    <a:pt x="46" y="59"/>
                  </a:cubicBezTo>
                  <a:cubicBezTo>
                    <a:pt x="28" y="55"/>
                    <a:pt x="23" y="52"/>
                    <a:pt x="23" y="47"/>
                  </a:cubicBezTo>
                  <a:cubicBezTo>
                    <a:pt x="23" y="42"/>
                    <a:pt x="30" y="36"/>
                    <a:pt x="48" y="36"/>
                  </a:cubicBezTo>
                  <a:cubicBezTo>
                    <a:pt x="61" y="36"/>
                    <a:pt x="74" y="46"/>
                    <a:pt x="74" y="46"/>
                  </a:cubicBezTo>
                  <a:cubicBezTo>
                    <a:pt x="79" y="49"/>
                    <a:pt x="82" y="49"/>
                    <a:pt x="86" y="45"/>
                  </a:cubicBezTo>
                  <a:cubicBezTo>
                    <a:pt x="86" y="45"/>
                    <a:pt x="91" y="40"/>
                    <a:pt x="91" y="36"/>
                  </a:cubicBezTo>
                  <a:cubicBezTo>
                    <a:pt x="91" y="29"/>
                    <a:pt x="76" y="20"/>
                    <a:pt x="60" y="17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2"/>
                    <a:pt x="57" y="0"/>
                    <a:pt x="5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0"/>
                    <a:pt x="39" y="2"/>
                    <a:pt x="39" y="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13" y="19"/>
                    <a:pt x="0" y="32"/>
                    <a:pt x="0" y="48"/>
                  </a:cubicBezTo>
                  <a:cubicBezTo>
                    <a:pt x="0" y="66"/>
                    <a:pt x="17" y="74"/>
                    <a:pt x="37" y="79"/>
                  </a:cubicBezTo>
                  <a:cubicBezTo>
                    <a:pt x="40" y="80"/>
                    <a:pt x="55" y="83"/>
                    <a:pt x="58" y="84"/>
                  </a:cubicBezTo>
                  <a:cubicBezTo>
                    <a:pt x="72" y="88"/>
                    <a:pt x="75" y="93"/>
                    <a:pt x="75" y="97"/>
                  </a:cubicBezTo>
                  <a:cubicBezTo>
                    <a:pt x="75" y="103"/>
                    <a:pt x="69" y="108"/>
                    <a:pt x="50" y="108"/>
                  </a:cubicBezTo>
                  <a:cubicBezTo>
                    <a:pt x="38" y="108"/>
                    <a:pt x="20" y="98"/>
                    <a:pt x="20" y="98"/>
                  </a:cubicBezTo>
                  <a:cubicBezTo>
                    <a:pt x="15" y="95"/>
                    <a:pt x="11" y="95"/>
                    <a:pt x="7" y="100"/>
                  </a:cubicBezTo>
                  <a:cubicBezTo>
                    <a:pt x="7" y="100"/>
                    <a:pt x="3" y="104"/>
                    <a:pt x="3" y="109"/>
                  </a:cubicBezTo>
                  <a:cubicBezTo>
                    <a:pt x="3" y="115"/>
                    <a:pt x="22" y="125"/>
                    <a:pt x="39" y="128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9" y="142"/>
                    <a:pt x="42" y="145"/>
                    <a:pt x="46" y="145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7" y="145"/>
                    <a:pt x="60" y="142"/>
                    <a:pt x="60" y="139"/>
                  </a:cubicBezTo>
                  <a:cubicBezTo>
                    <a:pt x="60" y="129"/>
                    <a:pt x="60" y="129"/>
                    <a:pt x="60" y="129"/>
                  </a:cubicBezTo>
                  <a:cubicBezTo>
                    <a:pt x="87" y="126"/>
                    <a:pt x="99" y="111"/>
                    <a:pt x="99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6D0BD1E-E9C0-634A-8475-E13F33F72372}"/>
              </a:ext>
            </a:extLst>
          </p:cNvPr>
          <p:cNvGrpSpPr/>
          <p:nvPr/>
        </p:nvGrpSpPr>
        <p:grpSpPr>
          <a:xfrm>
            <a:off x="9977437" y="574675"/>
            <a:ext cx="1087437" cy="2446337"/>
            <a:chOff x="9977437" y="574675"/>
            <a:chExt cx="1087437" cy="2446337"/>
          </a:xfrm>
        </p:grpSpPr>
        <p:cxnSp>
          <p:nvCxnSpPr>
            <p:cNvPr id="1877" name="Google Shape;1877;p65"/>
            <p:cNvCxnSpPr/>
            <p:nvPr/>
          </p:nvCxnSpPr>
          <p:spPr>
            <a:xfrm rot="10800000">
              <a:off x="10518775" y="1858962"/>
              <a:ext cx="0" cy="1162050"/>
            </a:xfrm>
            <a:prstGeom prst="straightConnector1">
              <a:avLst/>
            </a:prstGeom>
            <a:noFill/>
            <a:ln w="47625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882" name="Google Shape;1882;p65"/>
            <p:cNvSpPr/>
            <p:nvPr/>
          </p:nvSpPr>
          <p:spPr>
            <a:xfrm>
              <a:off x="9977437" y="574675"/>
              <a:ext cx="1087437" cy="1089025"/>
            </a:xfrm>
            <a:prstGeom prst="ellipse">
              <a:avLst/>
            </a:pr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p65"/>
            <p:cNvSpPr/>
            <p:nvPr/>
          </p:nvSpPr>
          <p:spPr>
            <a:xfrm>
              <a:off x="10258425" y="812800"/>
              <a:ext cx="568325" cy="573087"/>
            </a:xfrm>
            <a:custGeom>
              <a:avLst/>
              <a:gdLst/>
              <a:ahLst/>
              <a:cxnLst/>
              <a:rect l="l" t="t" r="r" b="b"/>
              <a:pathLst>
                <a:path w="131" h="132" extrusionOk="0">
                  <a:moveTo>
                    <a:pt x="62" y="70"/>
                  </a:moveTo>
                  <a:cubicBezTo>
                    <a:pt x="124" y="70"/>
                    <a:pt x="124" y="70"/>
                    <a:pt x="124" y="70"/>
                  </a:cubicBezTo>
                  <a:cubicBezTo>
                    <a:pt x="124" y="104"/>
                    <a:pt x="96" y="132"/>
                    <a:pt x="62" y="132"/>
                  </a:cubicBezTo>
                  <a:cubicBezTo>
                    <a:pt x="27" y="132"/>
                    <a:pt x="0" y="104"/>
                    <a:pt x="0" y="70"/>
                  </a:cubicBezTo>
                  <a:cubicBezTo>
                    <a:pt x="0" y="35"/>
                    <a:pt x="27" y="7"/>
                    <a:pt x="62" y="7"/>
                  </a:cubicBezTo>
                  <a:lnTo>
                    <a:pt x="62" y="70"/>
                  </a:lnTo>
                  <a:close/>
                  <a:moveTo>
                    <a:pt x="69" y="0"/>
                  </a:moveTo>
                  <a:cubicBezTo>
                    <a:pt x="69" y="62"/>
                    <a:pt x="69" y="62"/>
                    <a:pt x="69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28"/>
                    <a:pt x="104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6EAC1C3-19D5-2240-8067-7E5DB1DAB712}"/>
              </a:ext>
            </a:extLst>
          </p:cNvPr>
          <p:cNvGrpSpPr/>
          <p:nvPr/>
        </p:nvGrpSpPr>
        <p:grpSpPr>
          <a:xfrm>
            <a:off x="7585075" y="561975"/>
            <a:ext cx="1458912" cy="2724149"/>
            <a:chOff x="7585075" y="561975"/>
            <a:chExt cx="1458912" cy="2724149"/>
          </a:xfrm>
        </p:grpSpPr>
        <p:sp>
          <p:nvSpPr>
            <p:cNvPr id="1872" name="Google Shape;1872;p65"/>
            <p:cNvSpPr txBox="1"/>
            <p:nvPr/>
          </p:nvSpPr>
          <p:spPr>
            <a:xfrm>
              <a:off x="7618412" y="2617787"/>
              <a:ext cx="1425575" cy="668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3600"/>
                <a:buFont typeface="Montserrat"/>
                <a:buNone/>
              </a:pPr>
              <a:r>
                <a:rPr lang="en-US" sz="3600" b="0" i="0" u="none">
                  <a:solidFill>
                    <a:srgbClr val="4242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2003</a:t>
              </a:r>
              <a:endParaRPr/>
            </a:p>
          </p:txBody>
        </p:sp>
        <p:sp>
          <p:nvSpPr>
            <p:cNvPr id="1892" name="Google Shape;1892;p65"/>
            <p:cNvSpPr txBox="1"/>
            <p:nvPr/>
          </p:nvSpPr>
          <p:spPr>
            <a:xfrm>
              <a:off x="7585075" y="561975"/>
              <a:ext cx="1406525" cy="1138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Open Sans"/>
                <a:buNone/>
              </a:pPr>
              <a:r>
                <a:rPr lang="ar-EG" sz="17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B23DB4E-9192-1040-9E5A-1C7F5ADA48CC}"/>
              </a:ext>
            </a:extLst>
          </p:cNvPr>
          <p:cNvGrpSpPr/>
          <p:nvPr/>
        </p:nvGrpSpPr>
        <p:grpSpPr>
          <a:xfrm>
            <a:off x="1042987" y="3767137"/>
            <a:ext cx="1495425" cy="2543175"/>
            <a:chOff x="1042987" y="3767137"/>
            <a:chExt cx="1495425" cy="2543175"/>
          </a:xfrm>
        </p:grpSpPr>
        <p:sp>
          <p:nvSpPr>
            <p:cNvPr id="1876" name="Google Shape;1876;p65"/>
            <p:cNvSpPr txBox="1"/>
            <p:nvPr/>
          </p:nvSpPr>
          <p:spPr>
            <a:xfrm>
              <a:off x="1220787" y="3767137"/>
              <a:ext cx="1317625" cy="668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3600"/>
                <a:buFont typeface="Montserrat"/>
                <a:buNone/>
              </a:pPr>
              <a:r>
                <a:rPr lang="en-US" sz="3600" b="0" i="0" u="none">
                  <a:solidFill>
                    <a:srgbClr val="4242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1960</a:t>
              </a:r>
              <a:endParaRPr/>
            </a:p>
          </p:txBody>
        </p:sp>
        <p:sp>
          <p:nvSpPr>
            <p:cNvPr id="1893" name="Google Shape;1893;p65"/>
            <p:cNvSpPr txBox="1"/>
            <p:nvPr/>
          </p:nvSpPr>
          <p:spPr>
            <a:xfrm>
              <a:off x="1042987" y="5172075"/>
              <a:ext cx="1406525" cy="1138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Open Sans"/>
                <a:buNone/>
              </a:pPr>
              <a:r>
                <a:rPr lang="ar-EG" sz="17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E24418F-E865-C242-99D5-22FC2106A8F4}"/>
              </a:ext>
            </a:extLst>
          </p:cNvPr>
          <p:cNvGrpSpPr/>
          <p:nvPr/>
        </p:nvGrpSpPr>
        <p:grpSpPr>
          <a:xfrm>
            <a:off x="5429250" y="3767137"/>
            <a:ext cx="1504950" cy="2547937"/>
            <a:chOff x="5429250" y="3767137"/>
            <a:chExt cx="1504950" cy="2547937"/>
          </a:xfrm>
        </p:grpSpPr>
        <p:sp>
          <p:nvSpPr>
            <p:cNvPr id="1875" name="Google Shape;1875;p65"/>
            <p:cNvSpPr txBox="1"/>
            <p:nvPr/>
          </p:nvSpPr>
          <p:spPr>
            <a:xfrm>
              <a:off x="5616575" y="3767137"/>
              <a:ext cx="1317625" cy="668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3600"/>
                <a:buFont typeface="Montserrat"/>
                <a:buNone/>
              </a:pPr>
              <a:r>
                <a:rPr lang="en-US" sz="3600" b="0" i="0" u="none">
                  <a:solidFill>
                    <a:srgbClr val="4242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1990</a:t>
              </a:r>
              <a:endParaRPr/>
            </a:p>
          </p:txBody>
        </p:sp>
        <p:sp>
          <p:nvSpPr>
            <p:cNvPr id="1894" name="Google Shape;1894;p65"/>
            <p:cNvSpPr txBox="1"/>
            <p:nvPr/>
          </p:nvSpPr>
          <p:spPr>
            <a:xfrm>
              <a:off x="5429250" y="5176837"/>
              <a:ext cx="1408112" cy="1138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Open Sans"/>
                <a:buNone/>
              </a:pPr>
              <a:r>
                <a:rPr lang="ar-EG" sz="17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DEAFE72-B6A9-7447-BC95-29D10854C804}"/>
              </a:ext>
            </a:extLst>
          </p:cNvPr>
          <p:cNvGrpSpPr/>
          <p:nvPr/>
        </p:nvGrpSpPr>
        <p:grpSpPr>
          <a:xfrm>
            <a:off x="9815512" y="3767137"/>
            <a:ext cx="1474787" cy="2570162"/>
            <a:chOff x="9815512" y="3767137"/>
            <a:chExt cx="1474787" cy="2570162"/>
          </a:xfrm>
        </p:grpSpPr>
        <p:sp>
          <p:nvSpPr>
            <p:cNvPr id="1874" name="Google Shape;1874;p65"/>
            <p:cNvSpPr txBox="1"/>
            <p:nvPr/>
          </p:nvSpPr>
          <p:spPr>
            <a:xfrm>
              <a:off x="9977437" y="3767137"/>
              <a:ext cx="1312862" cy="668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3600"/>
                <a:buFont typeface="Montserrat"/>
                <a:buNone/>
              </a:pPr>
              <a:r>
                <a:rPr lang="en-US" sz="3600" b="0" i="0" u="none">
                  <a:solidFill>
                    <a:srgbClr val="4242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2018</a:t>
              </a:r>
              <a:endParaRPr/>
            </a:p>
          </p:txBody>
        </p:sp>
        <p:sp>
          <p:nvSpPr>
            <p:cNvPr id="1895" name="Google Shape;1895;p65"/>
            <p:cNvSpPr txBox="1"/>
            <p:nvPr/>
          </p:nvSpPr>
          <p:spPr>
            <a:xfrm>
              <a:off x="9815512" y="5199062"/>
              <a:ext cx="1406525" cy="1138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Open Sans"/>
                <a:buNone/>
              </a:pPr>
              <a:r>
                <a:rPr lang="ar-EG" sz="17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8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18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750"/>
                                            <p:tgtEl>
                                              <p:spTgt spid="18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750"/>
                                            <p:tgtEl>
                                              <p:spTgt spid="18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750"/>
                                            <p:tgtEl>
                                              <p:spTgt spid="18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67" grpId="0" animBg="1"/>
          <p:bldP spid="1868" grpId="0" animBg="1"/>
          <p:bldP spid="1869" grpId="0" animBg="1"/>
          <p:bldP spid="1870" grpId="0" animBg="1"/>
          <p:bldP spid="18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8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18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750"/>
                                            <p:tgtEl>
                                              <p:spTgt spid="18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750"/>
                                            <p:tgtEl>
                                              <p:spTgt spid="18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750"/>
                                            <p:tgtEl>
                                              <p:spTgt spid="18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67" grpId="0" animBg="1"/>
          <p:bldP spid="1868" grpId="0" animBg="1"/>
          <p:bldP spid="1869" grpId="0" animBg="1"/>
          <p:bldP spid="1870" grpId="0" animBg="1"/>
          <p:bldP spid="1871" grpId="0" animBg="1"/>
        </p:bldLst>
      </p:timing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66"/>
          <p:cNvSpPr/>
          <p:nvPr/>
        </p:nvSpPr>
        <p:spPr>
          <a:xfrm>
            <a:off x="8769350" y="3205162"/>
            <a:ext cx="2640012" cy="449262"/>
          </a:xfrm>
          <a:custGeom>
            <a:avLst/>
            <a:gdLst/>
            <a:ahLst/>
            <a:cxnLst/>
            <a:rect l="l" t="t" r="r" b="b"/>
            <a:pathLst>
              <a:path w="616" h="105" extrusionOk="0">
                <a:moveTo>
                  <a:pt x="616" y="52"/>
                </a:moveTo>
                <a:cubicBezTo>
                  <a:pt x="616" y="31"/>
                  <a:pt x="604" y="12"/>
                  <a:pt x="585" y="0"/>
                </a:cubicBezTo>
                <a:cubicBezTo>
                  <a:pt x="0" y="0"/>
                  <a:pt x="0" y="0"/>
                  <a:pt x="0" y="0"/>
                </a:cubicBezTo>
                <a:cubicBezTo>
                  <a:pt x="13" y="15"/>
                  <a:pt x="21" y="33"/>
                  <a:pt x="21" y="52"/>
                </a:cubicBezTo>
                <a:cubicBezTo>
                  <a:pt x="21" y="72"/>
                  <a:pt x="13" y="90"/>
                  <a:pt x="0" y="105"/>
                </a:cubicBezTo>
                <a:cubicBezTo>
                  <a:pt x="585" y="105"/>
                  <a:pt x="585" y="105"/>
                  <a:pt x="585" y="105"/>
                </a:cubicBezTo>
                <a:cubicBezTo>
                  <a:pt x="604" y="92"/>
                  <a:pt x="616" y="73"/>
                  <a:pt x="616" y="52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2" name="Google Shape;1902;p66"/>
          <p:cNvSpPr/>
          <p:nvPr/>
        </p:nvSpPr>
        <p:spPr>
          <a:xfrm>
            <a:off x="6075362" y="3205162"/>
            <a:ext cx="2638425" cy="449262"/>
          </a:xfrm>
          <a:custGeom>
            <a:avLst/>
            <a:gdLst/>
            <a:ahLst/>
            <a:cxnLst/>
            <a:rect l="l" t="t" r="r" b="b"/>
            <a:pathLst>
              <a:path w="616" h="105" extrusionOk="0">
                <a:moveTo>
                  <a:pt x="616" y="52"/>
                </a:moveTo>
                <a:cubicBezTo>
                  <a:pt x="616" y="31"/>
                  <a:pt x="603" y="12"/>
                  <a:pt x="584" y="0"/>
                </a:cubicBezTo>
                <a:cubicBezTo>
                  <a:pt x="0" y="0"/>
                  <a:pt x="0" y="0"/>
                  <a:pt x="0" y="0"/>
                </a:cubicBezTo>
                <a:cubicBezTo>
                  <a:pt x="13" y="15"/>
                  <a:pt x="20" y="33"/>
                  <a:pt x="20" y="52"/>
                </a:cubicBezTo>
                <a:cubicBezTo>
                  <a:pt x="20" y="72"/>
                  <a:pt x="13" y="90"/>
                  <a:pt x="0" y="105"/>
                </a:cubicBezTo>
                <a:cubicBezTo>
                  <a:pt x="584" y="105"/>
                  <a:pt x="584" y="105"/>
                  <a:pt x="584" y="105"/>
                </a:cubicBezTo>
                <a:cubicBezTo>
                  <a:pt x="603" y="92"/>
                  <a:pt x="616" y="73"/>
                  <a:pt x="616" y="52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3" name="Google Shape;1903;p66"/>
          <p:cNvSpPr/>
          <p:nvPr/>
        </p:nvSpPr>
        <p:spPr>
          <a:xfrm>
            <a:off x="3376612" y="3205162"/>
            <a:ext cx="2638425" cy="449262"/>
          </a:xfrm>
          <a:custGeom>
            <a:avLst/>
            <a:gdLst/>
            <a:ahLst/>
            <a:cxnLst/>
            <a:rect l="l" t="t" r="r" b="b"/>
            <a:pathLst>
              <a:path w="616" h="105" extrusionOk="0">
                <a:moveTo>
                  <a:pt x="616" y="52"/>
                </a:moveTo>
                <a:cubicBezTo>
                  <a:pt x="616" y="31"/>
                  <a:pt x="604" y="12"/>
                  <a:pt x="584" y="0"/>
                </a:cubicBezTo>
                <a:cubicBezTo>
                  <a:pt x="0" y="0"/>
                  <a:pt x="0" y="0"/>
                  <a:pt x="0" y="0"/>
                </a:cubicBezTo>
                <a:cubicBezTo>
                  <a:pt x="13" y="15"/>
                  <a:pt x="21" y="33"/>
                  <a:pt x="21" y="52"/>
                </a:cubicBezTo>
                <a:cubicBezTo>
                  <a:pt x="21" y="72"/>
                  <a:pt x="13" y="90"/>
                  <a:pt x="0" y="105"/>
                </a:cubicBezTo>
                <a:cubicBezTo>
                  <a:pt x="584" y="105"/>
                  <a:pt x="584" y="105"/>
                  <a:pt x="584" y="105"/>
                </a:cubicBezTo>
                <a:cubicBezTo>
                  <a:pt x="604" y="92"/>
                  <a:pt x="616" y="73"/>
                  <a:pt x="616" y="52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4" name="Google Shape;1904;p66"/>
          <p:cNvSpPr/>
          <p:nvPr/>
        </p:nvSpPr>
        <p:spPr>
          <a:xfrm>
            <a:off x="595312" y="3205162"/>
            <a:ext cx="2720975" cy="449262"/>
          </a:xfrm>
          <a:custGeom>
            <a:avLst/>
            <a:gdLst/>
            <a:ahLst/>
            <a:cxnLst/>
            <a:rect l="l" t="t" r="r" b="b"/>
            <a:pathLst>
              <a:path w="635" h="105" extrusionOk="0">
                <a:moveTo>
                  <a:pt x="0" y="105"/>
                </a:moveTo>
                <a:cubicBezTo>
                  <a:pt x="604" y="105"/>
                  <a:pt x="604" y="105"/>
                  <a:pt x="604" y="105"/>
                </a:cubicBezTo>
                <a:cubicBezTo>
                  <a:pt x="623" y="92"/>
                  <a:pt x="635" y="73"/>
                  <a:pt x="635" y="52"/>
                </a:cubicBezTo>
                <a:cubicBezTo>
                  <a:pt x="635" y="31"/>
                  <a:pt x="623" y="12"/>
                  <a:pt x="604" y="0"/>
                </a:cubicBezTo>
                <a:cubicBezTo>
                  <a:pt x="0" y="0"/>
                  <a:pt x="0" y="0"/>
                  <a:pt x="0" y="0"/>
                </a:cubicBezTo>
                <a:lnTo>
                  <a:pt x="0" y="105"/>
                </a:lnTo>
                <a:close/>
              </a:path>
            </a:pathLst>
          </a:custGeom>
          <a:solidFill>
            <a:srgbClr val="69DAA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0712384-40C3-7C48-B313-BF64D0D7D4E9}"/>
              </a:ext>
            </a:extLst>
          </p:cNvPr>
          <p:cNvGrpSpPr/>
          <p:nvPr/>
        </p:nvGrpSpPr>
        <p:grpSpPr>
          <a:xfrm>
            <a:off x="3756025" y="711200"/>
            <a:ext cx="2060575" cy="2454275"/>
            <a:chOff x="3756025" y="711200"/>
            <a:chExt cx="2060575" cy="2454275"/>
          </a:xfrm>
        </p:grpSpPr>
        <p:sp>
          <p:nvSpPr>
            <p:cNvPr id="1900" name="Google Shape;1900;p66"/>
            <p:cNvSpPr txBox="1"/>
            <p:nvPr/>
          </p:nvSpPr>
          <p:spPr>
            <a:xfrm>
              <a:off x="3756025" y="711200"/>
              <a:ext cx="2060575" cy="1014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Open Sans"/>
                <a:buNone/>
              </a:pPr>
              <a:r>
                <a:rPr lang="ar-EG" sz="20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906" name="Google Shape;1906;p66"/>
            <p:cNvSpPr txBox="1"/>
            <p:nvPr/>
          </p:nvSpPr>
          <p:spPr>
            <a:xfrm>
              <a:off x="4229100" y="2419350"/>
              <a:ext cx="1414462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3900"/>
                <a:buFont typeface="Montserrat"/>
                <a:buNone/>
              </a:pPr>
              <a:r>
                <a:rPr lang="en-US" sz="3900" b="1" i="0" u="none">
                  <a:solidFill>
                    <a:srgbClr val="4242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1975</a:t>
              </a:r>
              <a:endParaRPr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490E1D7-CB30-E744-AE32-72248F8F753B}"/>
              </a:ext>
            </a:extLst>
          </p:cNvPr>
          <p:cNvGrpSpPr/>
          <p:nvPr/>
        </p:nvGrpSpPr>
        <p:grpSpPr>
          <a:xfrm>
            <a:off x="6859587" y="528637"/>
            <a:ext cx="1165225" cy="2465388"/>
            <a:chOff x="6859587" y="528637"/>
            <a:chExt cx="1165225" cy="2465388"/>
          </a:xfrm>
        </p:grpSpPr>
        <p:cxnSp>
          <p:nvCxnSpPr>
            <p:cNvPr id="1909" name="Google Shape;1909;p66"/>
            <p:cNvCxnSpPr/>
            <p:nvPr/>
          </p:nvCxnSpPr>
          <p:spPr>
            <a:xfrm rot="10800000">
              <a:off x="7442200" y="1965325"/>
              <a:ext cx="0" cy="1028700"/>
            </a:xfrm>
            <a:prstGeom prst="straightConnector1">
              <a:avLst/>
            </a:prstGeom>
            <a:noFill/>
            <a:ln w="42850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913" name="Google Shape;1913;p66"/>
            <p:cNvSpPr/>
            <p:nvPr/>
          </p:nvSpPr>
          <p:spPr>
            <a:xfrm>
              <a:off x="6859587" y="528637"/>
              <a:ext cx="1165225" cy="1166812"/>
            </a:xfrm>
            <a:prstGeom prst="ellipse">
              <a:avLst/>
            </a:pr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p66"/>
            <p:cNvSpPr/>
            <p:nvPr/>
          </p:nvSpPr>
          <p:spPr>
            <a:xfrm>
              <a:off x="7150100" y="768350"/>
              <a:ext cx="579437" cy="690562"/>
            </a:xfrm>
            <a:custGeom>
              <a:avLst/>
              <a:gdLst/>
              <a:ahLst/>
              <a:cxnLst/>
              <a:rect l="l" t="t" r="r" b="b"/>
              <a:pathLst>
                <a:path w="135" h="161" extrusionOk="0">
                  <a:moveTo>
                    <a:pt x="91" y="156"/>
                  </a:moveTo>
                  <a:cubicBezTo>
                    <a:pt x="91" y="159"/>
                    <a:pt x="88" y="161"/>
                    <a:pt x="85" y="161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48" y="161"/>
                    <a:pt x="46" y="159"/>
                    <a:pt x="46" y="156"/>
                  </a:cubicBezTo>
                  <a:cubicBezTo>
                    <a:pt x="46" y="156"/>
                    <a:pt x="46" y="156"/>
                    <a:pt x="46" y="156"/>
                  </a:cubicBezTo>
                  <a:cubicBezTo>
                    <a:pt x="46" y="152"/>
                    <a:pt x="48" y="150"/>
                    <a:pt x="51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8" y="150"/>
                    <a:pt x="91" y="152"/>
                    <a:pt x="91" y="156"/>
                  </a:cubicBezTo>
                  <a:close/>
                  <a:moveTo>
                    <a:pt x="91" y="141"/>
                  </a:moveTo>
                  <a:cubicBezTo>
                    <a:pt x="91" y="138"/>
                    <a:pt x="88" y="135"/>
                    <a:pt x="85" y="135"/>
                  </a:cubicBezTo>
                  <a:cubicBezTo>
                    <a:pt x="51" y="135"/>
                    <a:pt x="51" y="135"/>
                    <a:pt x="51" y="135"/>
                  </a:cubicBezTo>
                  <a:cubicBezTo>
                    <a:pt x="48" y="135"/>
                    <a:pt x="46" y="138"/>
                    <a:pt x="46" y="141"/>
                  </a:cubicBezTo>
                  <a:cubicBezTo>
                    <a:pt x="46" y="141"/>
                    <a:pt x="46" y="141"/>
                    <a:pt x="46" y="141"/>
                  </a:cubicBezTo>
                  <a:cubicBezTo>
                    <a:pt x="46" y="144"/>
                    <a:pt x="48" y="146"/>
                    <a:pt x="5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8" y="146"/>
                    <a:pt x="91" y="144"/>
                    <a:pt x="91" y="141"/>
                  </a:cubicBezTo>
                  <a:close/>
                  <a:moveTo>
                    <a:pt x="73" y="79"/>
                  </a:moveTo>
                  <a:cubicBezTo>
                    <a:pt x="66" y="79"/>
                    <a:pt x="66" y="79"/>
                    <a:pt x="66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3" y="132"/>
                    <a:pt x="63" y="132"/>
                    <a:pt x="63" y="132"/>
                  </a:cubicBezTo>
                  <a:cubicBezTo>
                    <a:pt x="64" y="132"/>
                    <a:pt x="66" y="132"/>
                    <a:pt x="68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0" y="132"/>
                    <a:pt x="72" y="132"/>
                    <a:pt x="73" y="132"/>
                  </a:cubicBezTo>
                  <a:lnTo>
                    <a:pt x="73" y="79"/>
                  </a:lnTo>
                  <a:close/>
                  <a:moveTo>
                    <a:pt x="49" y="58"/>
                  </a:moveTo>
                  <a:cubicBezTo>
                    <a:pt x="45" y="58"/>
                    <a:pt x="41" y="62"/>
                    <a:pt x="41" y="66"/>
                  </a:cubicBezTo>
                  <a:cubicBezTo>
                    <a:pt x="41" y="71"/>
                    <a:pt x="45" y="74"/>
                    <a:pt x="49" y="74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62"/>
                    <a:pt x="54" y="58"/>
                    <a:pt x="49" y="58"/>
                  </a:cubicBezTo>
                  <a:close/>
                  <a:moveTo>
                    <a:pt x="95" y="66"/>
                  </a:moveTo>
                  <a:cubicBezTo>
                    <a:pt x="95" y="62"/>
                    <a:pt x="91" y="58"/>
                    <a:pt x="87" y="58"/>
                  </a:cubicBezTo>
                  <a:cubicBezTo>
                    <a:pt x="82" y="58"/>
                    <a:pt x="79" y="62"/>
                    <a:pt x="79" y="66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91" y="74"/>
                    <a:pt x="95" y="71"/>
                    <a:pt x="95" y="66"/>
                  </a:cubicBezTo>
                  <a:close/>
                  <a:moveTo>
                    <a:pt x="113" y="52"/>
                  </a:moveTo>
                  <a:cubicBezTo>
                    <a:pt x="109" y="37"/>
                    <a:pt x="92" y="22"/>
                    <a:pt x="68" y="22"/>
                  </a:cubicBezTo>
                  <a:cubicBezTo>
                    <a:pt x="44" y="22"/>
                    <a:pt x="27" y="37"/>
                    <a:pt x="24" y="52"/>
                  </a:cubicBezTo>
                  <a:cubicBezTo>
                    <a:pt x="21" y="62"/>
                    <a:pt x="23" y="73"/>
                    <a:pt x="29" y="83"/>
                  </a:cubicBezTo>
                  <a:cubicBezTo>
                    <a:pt x="33" y="92"/>
                    <a:pt x="38" y="99"/>
                    <a:pt x="42" y="109"/>
                  </a:cubicBezTo>
                  <a:cubicBezTo>
                    <a:pt x="44" y="114"/>
                    <a:pt x="45" y="121"/>
                    <a:pt x="46" y="126"/>
                  </a:cubicBezTo>
                  <a:cubicBezTo>
                    <a:pt x="47" y="130"/>
                    <a:pt x="49" y="132"/>
                    <a:pt x="54" y="132"/>
                  </a:cubicBezTo>
                  <a:cubicBezTo>
                    <a:pt x="55" y="132"/>
                    <a:pt x="56" y="132"/>
                    <a:pt x="57" y="132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6" y="79"/>
                    <a:pt x="42" y="78"/>
                    <a:pt x="40" y="76"/>
                  </a:cubicBezTo>
                  <a:cubicBezTo>
                    <a:pt x="37" y="73"/>
                    <a:pt x="36" y="70"/>
                    <a:pt x="36" y="66"/>
                  </a:cubicBezTo>
                  <a:cubicBezTo>
                    <a:pt x="36" y="63"/>
                    <a:pt x="37" y="59"/>
                    <a:pt x="40" y="57"/>
                  </a:cubicBezTo>
                  <a:cubicBezTo>
                    <a:pt x="42" y="54"/>
                    <a:pt x="46" y="53"/>
                    <a:pt x="49" y="53"/>
                  </a:cubicBezTo>
                  <a:cubicBezTo>
                    <a:pt x="57" y="53"/>
                    <a:pt x="63" y="59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2"/>
                    <a:pt x="75" y="59"/>
                    <a:pt x="77" y="57"/>
                  </a:cubicBezTo>
                  <a:cubicBezTo>
                    <a:pt x="80" y="54"/>
                    <a:pt x="83" y="53"/>
                    <a:pt x="87" y="53"/>
                  </a:cubicBezTo>
                  <a:cubicBezTo>
                    <a:pt x="90" y="53"/>
                    <a:pt x="94" y="54"/>
                    <a:pt x="96" y="57"/>
                  </a:cubicBezTo>
                  <a:cubicBezTo>
                    <a:pt x="99" y="59"/>
                    <a:pt x="100" y="63"/>
                    <a:pt x="100" y="66"/>
                  </a:cubicBezTo>
                  <a:cubicBezTo>
                    <a:pt x="100" y="70"/>
                    <a:pt x="99" y="73"/>
                    <a:pt x="96" y="76"/>
                  </a:cubicBezTo>
                  <a:cubicBezTo>
                    <a:pt x="94" y="78"/>
                    <a:pt x="90" y="79"/>
                    <a:pt x="87" y="79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80" y="132"/>
                    <a:pt x="81" y="132"/>
                    <a:pt x="82" y="132"/>
                  </a:cubicBezTo>
                  <a:cubicBezTo>
                    <a:pt x="87" y="132"/>
                    <a:pt x="89" y="130"/>
                    <a:pt x="90" y="126"/>
                  </a:cubicBezTo>
                  <a:cubicBezTo>
                    <a:pt x="91" y="121"/>
                    <a:pt x="92" y="114"/>
                    <a:pt x="94" y="109"/>
                  </a:cubicBezTo>
                  <a:cubicBezTo>
                    <a:pt x="98" y="99"/>
                    <a:pt x="103" y="92"/>
                    <a:pt x="108" y="83"/>
                  </a:cubicBezTo>
                  <a:cubicBezTo>
                    <a:pt x="113" y="73"/>
                    <a:pt x="115" y="62"/>
                    <a:pt x="113" y="52"/>
                  </a:cubicBezTo>
                  <a:close/>
                  <a:moveTo>
                    <a:pt x="73" y="5"/>
                  </a:moveTo>
                  <a:cubicBezTo>
                    <a:pt x="73" y="2"/>
                    <a:pt x="71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5" y="0"/>
                    <a:pt x="63" y="2"/>
                    <a:pt x="63" y="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7"/>
                    <a:pt x="65" y="19"/>
                    <a:pt x="68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71" y="19"/>
                    <a:pt x="73" y="17"/>
                    <a:pt x="73" y="14"/>
                  </a:cubicBezTo>
                  <a:lnTo>
                    <a:pt x="73" y="5"/>
                  </a:lnTo>
                  <a:close/>
                  <a:moveTo>
                    <a:pt x="100" y="13"/>
                  </a:moveTo>
                  <a:cubicBezTo>
                    <a:pt x="101" y="11"/>
                    <a:pt x="101" y="8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6" y="5"/>
                    <a:pt x="93" y="6"/>
                    <a:pt x="92" y="8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6" y="19"/>
                    <a:pt x="87" y="22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92" y="24"/>
                    <a:pt x="95" y="23"/>
                    <a:pt x="96" y="21"/>
                  </a:cubicBezTo>
                  <a:lnTo>
                    <a:pt x="100" y="13"/>
                  </a:lnTo>
                  <a:close/>
                  <a:moveTo>
                    <a:pt x="120" y="29"/>
                  </a:moveTo>
                  <a:cubicBezTo>
                    <a:pt x="122" y="27"/>
                    <a:pt x="122" y="24"/>
                    <a:pt x="121" y="22"/>
                  </a:cubicBezTo>
                  <a:cubicBezTo>
                    <a:pt x="121" y="22"/>
                    <a:pt x="121" y="22"/>
                    <a:pt x="121" y="22"/>
                  </a:cubicBezTo>
                  <a:cubicBezTo>
                    <a:pt x="119" y="20"/>
                    <a:pt x="116" y="20"/>
                    <a:pt x="114" y="22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5" y="29"/>
                    <a:pt x="105" y="32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6"/>
                    <a:pt x="111" y="37"/>
                    <a:pt x="113" y="35"/>
                  </a:cubicBezTo>
                  <a:lnTo>
                    <a:pt x="120" y="29"/>
                  </a:lnTo>
                  <a:close/>
                  <a:moveTo>
                    <a:pt x="131" y="53"/>
                  </a:moveTo>
                  <a:cubicBezTo>
                    <a:pt x="133" y="52"/>
                    <a:pt x="135" y="50"/>
                    <a:pt x="135" y="47"/>
                  </a:cubicBezTo>
                  <a:cubicBezTo>
                    <a:pt x="135" y="47"/>
                    <a:pt x="135" y="47"/>
                    <a:pt x="135" y="47"/>
                  </a:cubicBezTo>
                  <a:cubicBezTo>
                    <a:pt x="134" y="45"/>
                    <a:pt x="132" y="43"/>
                    <a:pt x="129" y="43"/>
                  </a:cubicBezTo>
                  <a:cubicBezTo>
                    <a:pt x="120" y="45"/>
                    <a:pt x="120" y="45"/>
                    <a:pt x="120" y="45"/>
                  </a:cubicBezTo>
                  <a:cubicBezTo>
                    <a:pt x="117" y="45"/>
                    <a:pt x="116" y="48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3"/>
                    <a:pt x="119" y="55"/>
                    <a:pt x="122" y="55"/>
                  </a:cubicBezTo>
                  <a:lnTo>
                    <a:pt x="131" y="53"/>
                  </a:lnTo>
                  <a:close/>
                  <a:moveTo>
                    <a:pt x="129" y="79"/>
                  </a:moveTo>
                  <a:cubicBezTo>
                    <a:pt x="131" y="80"/>
                    <a:pt x="134" y="78"/>
                    <a:pt x="134" y="75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5" y="73"/>
                    <a:pt x="133" y="70"/>
                    <a:pt x="131" y="70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19" y="67"/>
                    <a:pt x="116" y="69"/>
                    <a:pt x="116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5" y="74"/>
                    <a:pt x="117" y="77"/>
                    <a:pt x="120" y="77"/>
                  </a:cubicBezTo>
                  <a:lnTo>
                    <a:pt x="129" y="79"/>
                  </a:lnTo>
                  <a:close/>
                  <a:moveTo>
                    <a:pt x="40" y="21"/>
                  </a:moveTo>
                  <a:cubicBezTo>
                    <a:pt x="41" y="23"/>
                    <a:pt x="44" y="24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9" y="22"/>
                    <a:pt x="50" y="19"/>
                    <a:pt x="48" y="16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6"/>
                    <a:pt x="40" y="5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5" y="8"/>
                    <a:pt x="34" y="11"/>
                    <a:pt x="35" y="13"/>
                  </a:cubicBezTo>
                  <a:lnTo>
                    <a:pt x="40" y="21"/>
                  </a:lnTo>
                  <a:close/>
                  <a:moveTo>
                    <a:pt x="22" y="35"/>
                  </a:moveTo>
                  <a:cubicBezTo>
                    <a:pt x="24" y="37"/>
                    <a:pt x="27" y="36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1" y="32"/>
                    <a:pt x="31" y="29"/>
                    <a:pt x="29" y="28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0"/>
                    <a:pt x="17" y="20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3" y="24"/>
                    <a:pt x="13" y="27"/>
                    <a:pt x="15" y="29"/>
                  </a:cubicBezTo>
                  <a:lnTo>
                    <a:pt x="22" y="35"/>
                  </a:lnTo>
                  <a:close/>
                  <a:moveTo>
                    <a:pt x="14" y="55"/>
                  </a:moveTo>
                  <a:cubicBezTo>
                    <a:pt x="16" y="55"/>
                    <a:pt x="19" y="53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48"/>
                    <a:pt x="18" y="45"/>
                    <a:pt x="15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4" y="43"/>
                    <a:pt x="1" y="45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50"/>
                    <a:pt x="2" y="52"/>
                    <a:pt x="5" y="53"/>
                  </a:cubicBezTo>
                  <a:lnTo>
                    <a:pt x="14" y="55"/>
                  </a:lnTo>
                  <a:close/>
                  <a:moveTo>
                    <a:pt x="16" y="77"/>
                  </a:moveTo>
                  <a:cubicBezTo>
                    <a:pt x="18" y="77"/>
                    <a:pt x="20" y="74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9" y="69"/>
                    <a:pt x="17" y="67"/>
                    <a:pt x="14" y="68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2" y="70"/>
                    <a:pt x="1" y="73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2" y="78"/>
                    <a:pt x="4" y="80"/>
                    <a:pt x="7" y="79"/>
                  </a:cubicBezTo>
                  <a:lnTo>
                    <a:pt x="16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253B635-3E01-234F-A32B-E1C1D9DE0FA0}"/>
              </a:ext>
            </a:extLst>
          </p:cNvPr>
          <p:cNvGrpSpPr/>
          <p:nvPr/>
        </p:nvGrpSpPr>
        <p:grpSpPr>
          <a:xfrm>
            <a:off x="1371600" y="528637"/>
            <a:ext cx="1160462" cy="2465388"/>
            <a:chOff x="1371600" y="528637"/>
            <a:chExt cx="1160462" cy="2465388"/>
          </a:xfrm>
        </p:grpSpPr>
        <p:cxnSp>
          <p:nvCxnSpPr>
            <p:cNvPr id="1912" name="Google Shape;1912;p66"/>
            <p:cNvCxnSpPr/>
            <p:nvPr/>
          </p:nvCxnSpPr>
          <p:spPr>
            <a:xfrm rot="10800000">
              <a:off x="1949450" y="1965325"/>
              <a:ext cx="0" cy="1028700"/>
            </a:xfrm>
            <a:prstGeom prst="straightConnector1">
              <a:avLst/>
            </a:prstGeom>
            <a:noFill/>
            <a:ln w="42850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916" name="Google Shape;1916;p66"/>
            <p:cNvSpPr/>
            <p:nvPr/>
          </p:nvSpPr>
          <p:spPr>
            <a:xfrm>
              <a:off x="1371600" y="528637"/>
              <a:ext cx="1160462" cy="1166812"/>
            </a:xfrm>
            <a:prstGeom prst="ellipse">
              <a:avLst/>
            </a:prstGeom>
            <a:solidFill>
              <a:srgbClr val="69DA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8" name="Google Shape;1918;p66"/>
            <p:cNvSpPr/>
            <p:nvPr/>
          </p:nvSpPr>
          <p:spPr>
            <a:xfrm>
              <a:off x="1581150" y="901700"/>
              <a:ext cx="804862" cy="541337"/>
            </a:xfrm>
            <a:custGeom>
              <a:avLst/>
              <a:gdLst/>
              <a:ahLst/>
              <a:cxnLst/>
              <a:rect l="l" t="t" r="r" b="b"/>
              <a:pathLst>
                <a:path w="188" h="126" extrusionOk="0">
                  <a:moveTo>
                    <a:pt x="150" y="12"/>
                  </a:moveTo>
                  <a:cubicBezTo>
                    <a:pt x="167" y="56"/>
                    <a:pt x="167" y="56"/>
                    <a:pt x="167" y="56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34" y="55"/>
                    <a:pt x="98" y="25"/>
                    <a:pt x="95" y="24"/>
                  </a:cubicBezTo>
                  <a:cubicBezTo>
                    <a:pt x="93" y="24"/>
                    <a:pt x="82" y="28"/>
                    <a:pt x="81" y="29"/>
                  </a:cubicBezTo>
                  <a:cubicBezTo>
                    <a:pt x="81" y="29"/>
                    <a:pt x="74" y="31"/>
                    <a:pt x="68" y="31"/>
                  </a:cubicBezTo>
                  <a:cubicBezTo>
                    <a:pt x="65" y="31"/>
                    <a:pt x="63" y="30"/>
                    <a:pt x="62" y="29"/>
                  </a:cubicBezTo>
                  <a:cubicBezTo>
                    <a:pt x="61" y="28"/>
                    <a:pt x="60" y="27"/>
                    <a:pt x="60" y="26"/>
                  </a:cubicBezTo>
                  <a:cubicBezTo>
                    <a:pt x="60" y="24"/>
                    <a:pt x="63" y="22"/>
                    <a:pt x="64" y="21"/>
                  </a:cubicBezTo>
                  <a:cubicBezTo>
                    <a:pt x="73" y="16"/>
                    <a:pt x="98" y="7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45" y="11"/>
                    <a:pt x="150" y="12"/>
                  </a:cubicBezTo>
                  <a:close/>
                  <a:moveTo>
                    <a:pt x="165" y="0"/>
                  </a:moveTo>
                  <a:cubicBezTo>
                    <a:pt x="165" y="0"/>
                    <a:pt x="164" y="0"/>
                    <a:pt x="163" y="0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5" y="4"/>
                    <a:pt x="154" y="4"/>
                    <a:pt x="153" y="6"/>
                  </a:cubicBezTo>
                  <a:cubicBezTo>
                    <a:pt x="153" y="7"/>
                    <a:pt x="153" y="8"/>
                    <a:pt x="153" y="9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8"/>
                    <a:pt x="175" y="59"/>
                    <a:pt x="178" y="58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6" y="55"/>
                    <a:pt x="187" y="54"/>
                    <a:pt x="188" y="52"/>
                  </a:cubicBezTo>
                  <a:cubicBezTo>
                    <a:pt x="188" y="51"/>
                    <a:pt x="188" y="50"/>
                    <a:pt x="188" y="49"/>
                  </a:cubicBezTo>
                  <a:cubicBezTo>
                    <a:pt x="170" y="3"/>
                    <a:pt x="170" y="3"/>
                    <a:pt x="170" y="3"/>
                  </a:cubicBezTo>
                  <a:cubicBezTo>
                    <a:pt x="169" y="1"/>
                    <a:pt x="167" y="0"/>
                    <a:pt x="165" y="0"/>
                  </a:cubicBezTo>
                  <a:close/>
                  <a:moveTo>
                    <a:pt x="0" y="63"/>
                  </a:moveTo>
                  <a:cubicBezTo>
                    <a:pt x="0" y="64"/>
                    <a:pt x="0" y="65"/>
                    <a:pt x="1" y="66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5" y="69"/>
                    <a:pt x="17" y="67"/>
                    <a:pt x="17" y="64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0"/>
                    <a:pt x="20" y="9"/>
                  </a:cubicBezTo>
                  <a:cubicBezTo>
                    <a:pt x="19" y="8"/>
                    <a:pt x="18" y="7"/>
                    <a:pt x="17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6" y="7"/>
                    <a:pt x="4" y="9"/>
                    <a:pt x="4" y="11"/>
                  </a:cubicBezTo>
                  <a:lnTo>
                    <a:pt x="0" y="63"/>
                  </a:lnTo>
                  <a:close/>
                  <a:moveTo>
                    <a:pt x="77" y="108"/>
                  </a:moveTo>
                  <a:cubicBezTo>
                    <a:pt x="77" y="107"/>
                    <a:pt x="76" y="105"/>
                    <a:pt x="74" y="104"/>
                  </a:cubicBezTo>
                  <a:cubicBezTo>
                    <a:pt x="71" y="101"/>
                    <a:pt x="68" y="102"/>
                    <a:pt x="65" y="105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54" y="119"/>
                    <a:pt x="58" y="123"/>
                    <a:pt x="59" y="124"/>
                  </a:cubicBezTo>
                  <a:cubicBezTo>
                    <a:pt x="60" y="125"/>
                    <a:pt x="62" y="126"/>
                    <a:pt x="63" y="126"/>
                  </a:cubicBezTo>
                  <a:cubicBezTo>
                    <a:pt x="65" y="126"/>
                    <a:pt x="67" y="125"/>
                    <a:pt x="69" y="123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7" y="112"/>
                    <a:pt x="78" y="110"/>
                    <a:pt x="77" y="108"/>
                  </a:cubicBezTo>
                  <a:close/>
                  <a:moveTo>
                    <a:pt x="41" y="106"/>
                  </a:moveTo>
                  <a:cubicBezTo>
                    <a:pt x="38" y="109"/>
                    <a:pt x="39" y="111"/>
                    <a:pt x="43" y="115"/>
                  </a:cubicBezTo>
                  <a:cubicBezTo>
                    <a:pt x="46" y="117"/>
                    <a:pt x="49" y="117"/>
                    <a:pt x="52" y="11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5" y="98"/>
                    <a:pt x="61" y="94"/>
                    <a:pt x="60" y="93"/>
                  </a:cubicBezTo>
                  <a:cubicBezTo>
                    <a:pt x="57" y="90"/>
                    <a:pt x="53" y="90"/>
                    <a:pt x="50" y="94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5" y="100"/>
                    <a:pt x="45" y="100"/>
                    <a:pt x="45" y="100"/>
                  </a:cubicBezTo>
                  <a:lnTo>
                    <a:pt x="41" y="106"/>
                  </a:lnTo>
                  <a:close/>
                  <a:moveTo>
                    <a:pt x="28" y="93"/>
                  </a:moveTo>
                  <a:cubicBezTo>
                    <a:pt x="26" y="94"/>
                    <a:pt x="26" y="96"/>
                    <a:pt x="26" y="98"/>
                  </a:cubicBezTo>
                  <a:cubicBezTo>
                    <a:pt x="26" y="100"/>
                    <a:pt x="27" y="101"/>
                    <a:pt x="29" y="103"/>
                  </a:cubicBezTo>
                  <a:cubicBezTo>
                    <a:pt x="32" y="105"/>
                    <a:pt x="35" y="105"/>
                    <a:pt x="38" y="10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0" y="88"/>
                    <a:pt x="50" y="86"/>
                    <a:pt x="50" y="84"/>
                  </a:cubicBezTo>
                  <a:cubicBezTo>
                    <a:pt x="50" y="82"/>
                    <a:pt x="49" y="81"/>
                    <a:pt x="47" y="80"/>
                  </a:cubicBezTo>
                  <a:cubicBezTo>
                    <a:pt x="44" y="77"/>
                    <a:pt x="40" y="77"/>
                    <a:pt x="38" y="81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2" y="87"/>
                    <a:pt x="32" y="87"/>
                    <a:pt x="32" y="87"/>
                  </a:cubicBezTo>
                  <a:lnTo>
                    <a:pt x="28" y="93"/>
                  </a:lnTo>
                  <a:close/>
                  <a:moveTo>
                    <a:pt x="26" y="88"/>
                  </a:moveTo>
                  <a:cubicBezTo>
                    <a:pt x="35" y="77"/>
                    <a:pt x="35" y="77"/>
                    <a:pt x="35" y="77"/>
                  </a:cubicBezTo>
                  <a:cubicBezTo>
                    <a:pt x="39" y="72"/>
                    <a:pt x="35" y="68"/>
                    <a:pt x="34" y="67"/>
                  </a:cubicBezTo>
                  <a:cubicBezTo>
                    <a:pt x="31" y="64"/>
                    <a:pt x="27" y="64"/>
                    <a:pt x="25" y="68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80"/>
                    <a:pt x="14" y="82"/>
                    <a:pt x="14" y="83"/>
                  </a:cubicBezTo>
                  <a:cubicBezTo>
                    <a:pt x="14" y="85"/>
                    <a:pt x="16" y="87"/>
                    <a:pt x="16" y="87"/>
                  </a:cubicBezTo>
                  <a:cubicBezTo>
                    <a:pt x="18" y="88"/>
                    <a:pt x="20" y="90"/>
                    <a:pt x="22" y="90"/>
                  </a:cubicBezTo>
                  <a:cubicBezTo>
                    <a:pt x="23" y="90"/>
                    <a:pt x="24" y="89"/>
                    <a:pt x="26" y="88"/>
                  </a:cubicBezTo>
                  <a:close/>
                  <a:moveTo>
                    <a:pt x="143" y="78"/>
                  </a:moveTo>
                  <a:cubicBezTo>
                    <a:pt x="145" y="76"/>
                    <a:pt x="146" y="72"/>
                    <a:pt x="142" y="68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20" y="50"/>
                    <a:pt x="100" y="32"/>
                    <a:pt x="95" y="29"/>
                  </a:cubicBezTo>
                  <a:cubicBezTo>
                    <a:pt x="93" y="29"/>
                    <a:pt x="87" y="31"/>
                    <a:pt x="82" y="3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2" y="33"/>
                    <a:pt x="75" y="35"/>
                    <a:pt x="68" y="35"/>
                  </a:cubicBezTo>
                  <a:cubicBezTo>
                    <a:pt x="65" y="35"/>
                    <a:pt x="62" y="34"/>
                    <a:pt x="60" y="33"/>
                  </a:cubicBezTo>
                  <a:cubicBezTo>
                    <a:pt x="56" y="31"/>
                    <a:pt x="55" y="28"/>
                    <a:pt x="55" y="26"/>
                  </a:cubicBezTo>
                  <a:cubicBezTo>
                    <a:pt x="56" y="22"/>
                    <a:pt x="59" y="19"/>
                    <a:pt x="61" y="17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5" y="61"/>
                    <a:pt x="28" y="60"/>
                    <a:pt x="30" y="60"/>
                  </a:cubicBezTo>
                  <a:cubicBezTo>
                    <a:pt x="32" y="60"/>
                    <a:pt x="35" y="61"/>
                    <a:pt x="37" y="63"/>
                  </a:cubicBezTo>
                  <a:cubicBezTo>
                    <a:pt x="40" y="66"/>
                    <a:pt x="42" y="70"/>
                    <a:pt x="41" y="74"/>
                  </a:cubicBezTo>
                  <a:cubicBezTo>
                    <a:pt x="44" y="73"/>
                    <a:pt x="47" y="74"/>
                    <a:pt x="50" y="76"/>
                  </a:cubicBezTo>
                  <a:cubicBezTo>
                    <a:pt x="53" y="79"/>
                    <a:pt x="55" y="83"/>
                    <a:pt x="54" y="87"/>
                  </a:cubicBezTo>
                  <a:cubicBezTo>
                    <a:pt x="57" y="86"/>
                    <a:pt x="60" y="87"/>
                    <a:pt x="63" y="89"/>
                  </a:cubicBezTo>
                  <a:cubicBezTo>
                    <a:pt x="66" y="92"/>
                    <a:pt x="67" y="95"/>
                    <a:pt x="67" y="98"/>
                  </a:cubicBezTo>
                  <a:cubicBezTo>
                    <a:pt x="71" y="97"/>
                    <a:pt x="74" y="98"/>
                    <a:pt x="77" y="100"/>
                  </a:cubicBezTo>
                  <a:cubicBezTo>
                    <a:pt x="81" y="104"/>
                    <a:pt x="83" y="109"/>
                    <a:pt x="81" y="113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5" y="116"/>
                    <a:pt x="85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6" y="117"/>
                    <a:pt x="88" y="117"/>
                    <a:pt x="89" y="117"/>
                  </a:cubicBezTo>
                  <a:cubicBezTo>
                    <a:pt x="91" y="117"/>
                    <a:pt x="93" y="116"/>
                    <a:pt x="94" y="115"/>
                  </a:cubicBezTo>
                  <a:cubicBezTo>
                    <a:pt x="96" y="112"/>
                    <a:pt x="97" y="110"/>
                    <a:pt x="94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3"/>
                    <a:pt x="77" y="93"/>
                    <a:pt x="77" y="92"/>
                  </a:cubicBezTo>
                  <a:cubicBezTo>
                    <a:pt x="77" y="91"/>
                    <a:pt x="78" y="90"/>
                    <a:pt x="78" y="90"/>
                  </a:cubicBezTo>
                  <a:cubicBezTo>
                    <a:pt x="79" y="89"/>
                    <a:pt x="81" y="89"/>
                    <a:pt x="82" y="90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3" y="108"/>
                    <a:pt x="105" y="108"/>
                    <a:pt x="106" y="108"/>
                  </a:cubicBezTo>
                  <a:cubicBezTo>
                    <a:pt x="108" y="108"/>
                    <a:pt x="110" y="107"/>
                    <a:pt x="112" y="105"/>
                  </a:cubicBezTo>
                  <a:cubicBezTo>
                    <a:pt x="113" y="104"/>
                    <a:pt x="113" y="102"/>
                    <a:pt x="113" y="100"/>
                  </a:cubicBezTo>
                  <a:cubicBezTo>
                    <a:pt x="113" y="98"/>
                    <a:pt x="112" y="97"/>
                    <a:pt x="110" y="95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3"/>
                    <a:pt x="95" y="83"/>
                    <a:pt x="95" y="82"/>
                  </a:cubicBezTo>
                  <a:cubicBezTo>
                    <a:pt x="95" y="81"/>
                    <a:pt x="95" y="81"/>
                    <a:pt x="96" y="80"/>
                  </a:cubicBezTo>
                  <a:cubicBezTo>
                    <a:pt x="97" y="79"/>
                    <a:pt x="98" y="79"/>
                    <a:pt x="99" y="80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20" y="96"/>
                    <a:pt x="121" y="97"/>
                    <a:pt x="123" y="97"/>
                  </a:cubicBezTo>
                  <a:cubicBezTo>
                    <a:pt x="125" y="97"/>
                    <a:pt x="127" y="96"/>
                    <a:pt x="129" y="94"/>
                  </a:cubicBezTo>
                  <a:cubicBezTo>
                    <a:pt x="131" y="92"/>
                    <a:pt x="131" y="90"/>
                    <a:pt x="131" y="88"/>
                  </a:cubicBezTo>
                  <a:cubicBezTo>
                    <a:pt x="131" y="87"/>
                    <a:pt x="130" y="85"/>
                    <a:pt x="128" y="83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2" y="70"/>
                    <a:pt x="111" y="68"/>
                    <a:pt x="112" y="67"/>
                  </a:cubicBezTo>
                  <a:cubicBezTo>
                    <a:pt x="113" y="66"/>
                    <a:pt x="115" y="66"/>
                    <a:pt x="116" y="67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5" y="83"/>
                    <a:pt x="139" y="82"/>
                    <a:pt x="143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82E17DD-0910-0842-9F1B-8AA46E9F94FC}"/>
              </a:ext>
            </a:extLst>
          </p:cNvPr>
          <p:cNvGrpSpPr/>
          <p:nvPr/>
        </p:nvGrpSpPr>
        <p:grpSpPr>
          <a:xfrm>
            <a:off x="4203700" y="3921125"/>
            <a:ext cx="1165225" cy="2405062"/>
            <a:chOff x="4203700" y="3921125"/>
            <a:chExt cx="1165225" cy="2405062"/>
          </a:xfrm>
        </p:grpSpPr>
        <p:cxnSp>
          <p:nvCxnSpPr>
            <p:cNvPr id="1910" name="Google Shape;1910;p66"/>
            <p:cNvCxnSpPr/>
            <p:nvPr/>
          </p:nvCxnSpPr>
          <p:spPr>
            <a:xfrm>
              <a:off x="4786312" y="3921125"/>
              <a:ext cx="0" cy="1033462"/>
            </a:xfrm>
            <a:prstGeom prst="straightConnector1">
              <a:avLst/>
            </a:prstGeom>
            <a:noFill/>
            <a:ln w="42850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914" name="Google Shape;1914;p66"/>
            <p:cNvSpPr/>
            <p:nvPr/>
          </p:nvSpPr>
          <p:spPr>
            <a:xfrm>
              <a:off x="4203700" y="5159375"/>
              <a:ext cx="1165225" cy="1166812"/>
            </a:xfrm>
            <a:prstGeom prst="ellipse">
              <a:avLst/>
            </a:pr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66"/>
            <p:cNvSpPr/>
            <p:nvPr/>
          </p:nvSpPr>
          <p:spPr>
            <a:xfrm>
              <a:off x="4476750" y="5426075"/>
              <a:ext cx="622300" cy="557212"/>
            </a:xfrm>
            <a:custGeom>
              <a:avLst/>
              <a:gdLst/>
              <a:ahLst/>
              <a:cxnLst/>
              <a:rect l="l" t="t" r="r" b="b"/>
              <a:pathLst>
                <a:path w="145" h="130" extrusionOk="0">
                  <a:moveTo>
                    <a:pt x="99" y="17"/>
                  </a:moveTo>
                  <a:cubicBezTo>
                    <a:pt x="90" y="17"/>
                    <a:pt x="90" y="17"/>
                    <a:pt x="90" y="17"/>
                  </a:cubicBezTo>
                  <a:cubicBezTo>
                    <a:pt x="89" y="12"/>
                    <a:pt x="85" y="8"/>
                    <a:pt x="81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59" y="8"/>
                    <a:pt x="55" y="12"/>
                    <a:pt x="55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8"/>
                    <a:pt x="54" y="0"/>
                    <a:pt x="62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1" y="0"/>
                    <a:pt x="98" y="8"/>
                    <a:pt x="99" y="17"/>
                  </a:cubicBezTo>
                  <a:close/>
                  <a:moveTo>
                    <a:pt x="22" y="72"/>
                  </a:moveTo>
                  <a:cubicBezTo>
                    <a:pt x="58" y="72"/>
                    <a:pt x="58" y="72"/>
                    <a:pt x="58" y="72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63"/>
                    <a:pt x="61" y="60"/>
                    <a:pt x="65" y="60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3" y="60"/>
                    <a:pt x="86" y="63"/>
                    <a:pt x="86" y="67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4" y="72"/>
                    <a:pt x="143" y="64"/>
                    <a:pt x="145" y="52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5" y="30"/>
                    <a:pt x="137" y="21"/>
                    <a:pt x="128" y="21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21"/>
                    <a:pt x="0" y="30"/>
                    <a:pt x="0" y="4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" y="64"/>
                    <a:pt x="11" y="72"/>
                    <a:pt x="22" y="72"/>
                  </a:cubicBezTo>
                  <a:close/>
                  <a:moveTo>
                    <a:pt x="123" y="78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88"/>
                    <a:pt x="83" y="91"/>
                    <a:pt x="79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1" y="91"/>
                    <a:pt x="58" y="88"/>
                    <a:pt x="58" y="84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3" y="78"/>
                    <a:pt x="5" y="73"/>
                    <a:pt x="0" y="6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22"/>
                    <a:pt x="7" y="130"/>
                    <a:pt x="17" y="130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7" y="130"/>
                    <a:pt x="27" y="130"/>
                    <a:pt x="27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20" y="130"/>
                    <a:pt x="120" y="130"/>
                    <a:pt x="120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37" y="130"/>
                    <a:pt x="145" y="122"/>
                    <a:pt x="145" y="111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40" y="73"/>
                    <a:pt x="132" y="78"/>
                    <a:pt x="123" y="78"/>
                  </a:cubicBezTo>
                  <a:close/>
                  <a:moveTo>
                    <a:pt x="79" y="65"/>
                  </a:moveTo>
                  <a:cubicBezTo>
                    <a:pt x="66" y="65"/>
                    <a:pt x="66" y="65"/>
                    <a:pt x="66" y="65"/>
                  </a:cubicBezTo>
                  <a:cubicBezTo>
                    <a:pt x="64" y="65"/>
                    <a:pt x="63" y="67"/>
                    <a:pt x="63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5"/>
                    <a:pt x="64" y="86"/>
                    <a:pt x="66" y="86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0" y="86"/>
                    <a:pt x="82" y="85"/>
                    <a:pt x="82" y="83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7"/>
                    <a:pt x="80" y="65"/>
                    <a:pt x="79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5C3876F-6701-A249-A36C-53D56F7CB1FD}"/>
              </a:ext>
            </a:extLst>
          </p:cNvPr>
          <p:cNvGrpSpPr/>
          <p:nvPr/>
        </p:nvGrpSpPr>
        <p:grpSpPr>
          <a:xfrm>
            <a:off x="9515475" y="3921125"/>
            <a:ext cx="1165225" cy="2405062"/>
            <a:chOff x="9515475" y="3921125"/>
            <a:chExt cx="1165225" cy="2405062"/>
          </a:xfrm>
        </p:grpSpPr>
        <p:cxnSp>
          <p:nvCxnSpPr>
            <p:cNvPr id="1911" name="Google Shape;1911;p66"/>
            <p:cNvCxnSpPr/>
            <p:nvPr/>
          </p:nvCxnSpPr>
          <p:spPr>
            <a:xfrm>
              <a:off x="10098087" y="3921125"/>
              <a:ext cx="0" cy="1033462"/>
            </a:xfrm>
            <a:prstGeom prst="straightConnector1">
              <a:avLst/>
            </a:prstGeom>
            <a:noFill/>
            <a:ln w="42850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915" name="Google Shape;1915;p66"/>
            <p:cNvSpPr/>
            <p:nvPr/>
          </p:nvSpPr>
          <p:spPr>
            <a:xfrm>
              <a:off x="9515475" y="5159375"/>
              <a:ext cx="1165225" cy="1166812"/>
            </a:xfrm>
            <a:prstGeom prst="ellipse">
              <a:avLst/>
            </a:pr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66"/>
            <p:cNvSpPr/>
            <p:nvPr/>
          </p:nvSpPr>
          <p:spPr>
            <a:xfrm>
              <a:off x="9866312" y="5426075"/>
              <a:ext cx="458787" cy="673100"/>
            </a:xfrm>
            <a:custGeom>
              <a:avLst/>
              <a:gdLst/>
              <a:ahLst/>
              <a:cxnLst/>
              <a:rect l="l" t="t" r="r" b="b"/>
              <a:pathLst>
                <a:path w="107" h="157" extrusionOk="0">
                  <a:moveTo>
                    <a:pt x="107" y="104"/>
                  </a:moveTo>
                  <a:cubicBezTo>
                    <a:pt x="107" y="88"/>
                    <a:pt x="95" y="75"/>
                    <a:pt x="70" y="69"/>
                  </a:cubicBezTo>
                  <a:cubicBezTo>
                    <a:pt x="67" y="68"/>
                    <a:pt x="53" y="65"/>
                    <a:pt x="50" y="64"/>
                  </a:cubicBezTo>
                  <a:cubicBezTo>
                    <a:pt x="31" y="59"/>
                    <a:pt x="25" y="56"/>
                    <a:pt x="25" y="51"/>
                  </a:cubicBezTo>
                  <a:cubicBezTo>
                    <a:pt x="25" y="45"/>
                    <a:pt x="33" y="39"/>
                    <a:pt x="52" y="39"/>
                  </a:cubicBezTo>
                  <a:cubicBezTo>
                    <a:pt x="66" y="39"/>
                    <a:pt x="80" y="50"/>
                    <a:pt x="80" y="50"/>
                  </a:cubicBezTo>
                  <a:cubicBezTo>
                    <a:pt x="85" y="53"/>
                    <a:pt x="89" y="53"/>
                    <a:pt x="93" y="49"/>
                  </a:cubicBezTo>
                  <a:cubicBezTo>
                    <a:pt x="93" y="49"/>
                    <a:pt x="99" y="44"/>
                    <a:pt x="99" y="39"/>
                  </a:cubicBezTo>
                  <a:cubicBezTo>
                    <a:pt x="99" y="32"/>
                    <a:pt x="82" y="22"/>
                    <a:pt x="65" y="18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2"/>
                    <a:pt x="61" y="0"/>
                    <a:pt x="58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5" y="0"/>
                    <a:pt x="42" y="2"/>
                    <a:pt x="42" y="6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14" y="20"/>
                    <a:pt x="0" y="34"/>
                    <a:pt x="0" y="52"/>
                  </a:cubicBezTo>
                  <a:cubicBezTo>
                    <a:pt x="0" y="72"/>
                    <a:pt x="19" y="80"/>
                    <a:pt x="40" y="85"/>
                  </a:cubicBezTo>
                  <a:cubicBezTo>
                    <a:pt x="43" y="86"/>
                    <a:pt x="60" y="90"/>
                    <a:pt x="62" y="91"/>
                  </a:cubicBezTo>
                  <a:cubicBezTo>
                    <a:pt x="78" y="95"/>
                    <a:pt x="82" y="101"/>
                    <a:pt x="82" y="105"/>
                  </a:cubicBezTo>
                  <a:cubicBezTo>
                    <a:pt x="82" y="111"/>
                    <a:pt x="74" y="117"/>
                    <a:pt x="55" y="117"/>
                  </a:cubicBezTo>
                  <a:cubicBezTo>
                    <a:pt x="41" y="117"/>
                    <a:pt x="22" y="106"/>
                    <a:pt x="22" y="106"/>
                  </a:cubicBezTo>
                  <a:cubicBezTo>
                    <a:pt x="17" y="102"/>
                    <a:pt x="12" y="103"/>
                    <a:pt x="7" y="108"/>
                  </a:cubicBezTo>
                  <a:cubicBezTo>
                    <a:pt x="7" y="108"/>
                    <a:pt x="4" y="113"/>
                    <a:pt x="4" y="118"/>
                  </a:cubicBezTo>
                  <a:cubicBezTo>
                    <a:pt x="4" y="125"/>
                    <a:pt x="24" y="135"/>
                    <a:pt x="42" y="139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4"/>
                    <a:pt x="45" y="157"/>
                    <a:pt x="49" y="157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61" y="157"/>
                    <a:pt x="65" y="154"/>
                    <a:pt x="65" y="151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94" y="136"/>
                    <a:pt x="107" y="121"/>
                    <a:pt x="107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3B5DC94-8614-B149-A915-9C41E4F19FA9}"/>
              </a:ext>
            </a:extLst>
          </p:cNvPr>
          <p:cNvGrpSpPr/>
          <p:nvPr/>
        </p:nvGrpSpPr>
        <p:grpSpPr>
          <a:xfrm>
            <a:off x="8909050" y="665162"/>
            <a:ext cx="2062162" cy="2500313"/>
            <a:chOff x="8909050" y="665162"/>
            <a:chExt cx="2062162" cy="2500313"/>
          </a:xfrm>
        </p:grpSpPr>
        <p:sp>
          <p:nvSpPr>
            <p:cNvPr id="1905" name="Google Shape;1905;p66"/>
            <p:cNvSpPr txBox="1"/>
            <p:nvPr/>
          </p:nvSpPr>
          <p:spPr>
            <a:xfrm>
              <a:off x="9429750" y="2419350"/>
              <a:ext cx="1482725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3900"/>
                <a:buFont typeface="Montserrat"/>
                <a:buNone/>
              </a:pPr>
              <a:r>
                <a:rPr lang="en-US" sz="3900" b="1" i="0" u="none">
                  <a:solidFill>
                    <a:srgbClr val="4242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2018</a:t>
              </a:r>
              <a:endParaRPr/>
            </a:p>
          </p:txBody>
        </p:sp>
        <p:sp>
          <p:nvSpPr>
            <p:cNvPr id="1921" name="Google Shape;1921;p66"/>
            <p:cNvSpPr txBox="1"/>
            <p:nvPr/>
          </p:nvSpPr>
          <p:spPr>
            <a:xfrm>
              <a:off x="8909050" y="665162"/>
              <a:ext cx="2062162" cy="1014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Open Sans"/>
                <a:buNone/>
              </a:pPr>
              <a:r>
                <a:rPr lang="ar-EG" sz="20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2C921F9-2860-7F4B-9030-1784D33C7673}"/>
              </a:ext>
            </a:extLst>
          </p:cNvPr>
          <p:cNvGrpSpPr/>
          <p:nvPr/>
        </p:nvGrpSpPr>
        <p:grpSpPr>
          <a:xfrm>
            <a:off x="1362075" y="3873500"/>
            <a:ext cx="2062162" cy="2409825"/>
            <a:chOff x="1362075" y="3873500"/>
            <a:chExt cx="2062162" cy="2409825"/>
          </a:xfrm>
        </p:grpSpPr>
        <p:sp>
          <p:nvSpPr>
            <p:cNvPr id="1908" name="Google Shape;1908;p66"/>
            <p:cNvSpPr txBox="1"/>
            <p:nvPr/>
          </p:nvSpPr>
          <p:spPr>
            <a:xfrm>
              <a:off x="1409700" y="3873500"/>
              <a:ext cx="1490662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3900"/>
                <a:buFont typeface="Montserrat"/>
                <a:buNone/>
              </a:pPr>
              <a:r>
                <a:rPr lang="en-US" sz="3900" b="1" i="0" u="none">
                  <a:solidFill>
                    <a:srgbClr val="4242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1960</a:t>
              </a:r>
              <a:endParaRPr/>
            </a:p>
          </p:txBody>
        </p:sp>
        <p:sp>
          <p:nvSpPr>
            <p:cNvPr id="1922" name="Google Shape;1922;p66"/>
            <p:cNvSpPr txBox="1"/>
            <p:nvPr/>
          </p:nvSpPr>
          <p:spPr>
            <a:xfrm>
              <a:off x="1362075" y="5267325"/>
              <a:ext cx="2062162" cy="10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Open Sans"/>
                <a:buNone/>
              </a:pPr>
              <a:r>
                <a:rPr lang="ar-EG" sz="20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E59F249-F237-D14A-9441-EBC80F98654F}"/>
              </a:ext>
            </a:extLst>
          </p:cNvPr>
          <p:cNvGrpSpPr/>
          <p:nvPr/>
        </p:nvGrpSpPr>
        <p:grpSpPr>
          <a:xfrm>
            <a:off x="6515100" y="3873500"/>
            <a:ext cx="2062162" cy="2363787"/>
            <a:chOff x="6515100" y="3873500"/>
            <a:chExt cx="2062162" cy="2363787"/>
          </a:xfrm>
        </p:grpSpPr>
        <p:sp>
          <p:nvSpPr>
            <p:cNvPr id="1907" name="Google Shape;1907;p66"/>
            <p:cNvSpPr txBox="1"/>
            <p:nvPr/>
          </p:nvSpPr>
          <p:spPr>
            <a:xfrm>
              <a:off x="6892925" y="3873500"/>
              <a:ext cx="1430337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4242"/>
                </a:buClr>
                <a:buSzPts val="3900"/>
                <a:buFont typeface="Montserrat"/>
                <a:buNone/>
              </a:pPr>
              <a:r>
                <a:rPr lang="en-US" sz="3900" b="1" i="0" u="none">
                  <a:solidFill>
                    <a:srgbClr val="42424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1997</a:t>
              </a:r>
              <a:endParaRPr/>
            </a:p>
          </p:txBody>
        </p:sp>
        <p:sp>
          <p:nvSpPr>
            <p:cNvPr id="1923" name="Google Shape;1923;p66"/>
            <p:cNvSpPr txBox="1"/>
            <p:nvPr/>
          </p:nvSpPr>
          <p:spPr>
            <a:xfrm>
              <a:off x="6515100" y="5221287"/>
              <a:ext cx="2062162" cy="10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Open Sans"/>
                <a:buNone/>
              </a:pPr>
              <a:r>
                <a:rPr lang="ar-EG" sz="20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9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19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750"/>
                                            <p:tgtEl>
                                              <p:spTgt spid="19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750"/>
                                            <p:tgtEl>
                                              <p:spTgt spid="19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01" grpId="0" animBg="1"/>
          <p:bldP spid="1902" grpId="0" animBg="1"/>
          <p:bldP spid="1903" grpId="0" animBg="1"/>
          <p:bldP spid="190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9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19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750"/>
                                            <p:tgtEl>
                                              <p:spTgt spid="19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750"/>
                                            <p:tgtEl>
                                              <p:spTgt spid="19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01" grpId="0" animBg="1"/>
          <p:bldP spid="1902" grpId="0" animBg="1"/>
          <p:bldP spid="1903" grpId="0" animBg="1"/>
          <p:bldP spid="1904" grpId="0" animBg="1"/>
        </p:bldLst>
      </p:timing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8031426-67B0-6A4A-8E54-12AE36587B01}"/>
              </a:ext>
            </a:extLst>
          </p:cNvPr>
          <p:cNvGrpSpPr/>
          <p:nvPr/>
        </p:nvGrpSpPr>
        <p:grpSpPr>
          <a:xfrm>
            <a:off x="4741068" y="868362"/>
            <a:ext cx="2703512" cy="1308100"/>
            <a:chOff x="4741068" y="868362"/>
            <a:chExt cx="2703512" cy="1308100"/>
          </a:xfrm>
        </p:grpSpPr>
        <p:sp>
          <p:nvSpPr>
            <p:cNvPr id="1709" name="Google Shape;1709;p61"/>
            <p:cNvSpPr txBox="1"/>
            <p:nvPr/>
          </p:nvSpPr>
          <p:spPr>
            <a:xfrm>
              <a:off x="4741068" y="1470025"/>
              <a:ext cx="2703512" cy="706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Open Sans"/>
                <a:buNone/>
              </a:pPr>
              <a:r>
                <a:rPr lang="ar-EG" sz="20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  <p:sp>
          <p:nvSpPr>
            <p:cNvPr id="1715" name="Google Shape;1715;p61"/>
            <p:cNvSpPr txBox="1"/>
            <p:nvPr/>
          </p:nvSpPr>
          <p:spPr>
            <a:xfrm>
              <a:off x="5364956" y="868362"/>
              <a:ext cx="1455737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900"/>
                <a:buFont typeface="Montserrat"/>
                <a:buNone/>
              </a:pPr>
              <a:r>
                <a:rPr lang="en-US" sz="3900" b="1" i="0" u="none" dirty="0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2018</a:t>
              </a:r>
              <a:endParaRPr dirty="0"/>
            </a:p>
          </p:txBody>
        </p:sp>
      </p:grpSp>
      <p:sp>
        <p:nvSpPr>
          <p:cNvPr id="1716" name="Google Shape;1716;p61"/>
          <p:cNvSpPr/>
          <p:nvPr/>
        </p:nvSpPr>
        <p:spPr>
          <a:xfrm>
            <a:off x="1858169" y="935037"/>
            <a:ext cx="992187" cy="1184275"/>
          </a:xfrm>
          <a:custGeom>
            <a:avLst/>
            <a:gdLst/>
            <a:ahLst/>
            <a:cxnLst/>
            <a:rect l="l" t="t" r="r" b="b"/>
            <a:pathLst>
              <a:path w="242" h="289" extrusionOk="0">
                <a:moveTo>
                  <a:pt x="162" y="279"/>
                </a:moveTo>
                <a:cubicBezTo>
                  <a:pt x="162" y="285"/>
                  <a:pt x="158" y="289"/>
                  <a:pt x="152" y="289"/>
                </a:cubicBezTo>
                <a:cubicBezTo>
                  <a:pt x="91" y="289"/>
                  <a:pt x="91" y="289"/>
                  <a:pt x="91" y="289"/>
                </a:cubicBezTo>
                <a:cubicBezTo>
                  <a:pt x="86" y="289"/>
                  <a:pt x="81" y="285"/>
                  <a:pt x="81" y="279"/>
                </a:cubicBezTo>
                <a:cubicBezTo>
                  <a:pt x="81" y="279"/>
                  <a:pt x="81" y="279"/>
                  <a:pt x="81" y="279"/>
                </a:cubicBezTo>
                <a:cubicBezTo>
                  <a:pt x="81" y="274"/>
                  <a:pt x="86" y="269"/>
                  <a:pt x="91" y="269"/>
                </a:cubicBezTo>
                <a:cubicBezTo>
                  <a:pt x="152" y="269"/>
                  <a:pt x="152" y="269"/>
                  <a:pt x="152" y="269"/>
                </a:cubicBezTo>
                <a:cubicBezTo>
                  <a:pt x="158" y="269"/>
                  <a:pt x="162" y="274"/>
                  <a:pt x="162" y="279"/>
                </a:cubicBezTo>
                <a:close/>
                <a:moveTo>
                  <a:pt x="162" y="253"/>
                </a:moveTo>
                <a:cubicBezTo>
                  <a:pt x="162" y="247"/>
                  <a:pt x="158" y="243"/>
                  <a:pt x="152" y="243"/>
                </a:cubicBezTo>
                <a:cubicBezTo>
                  <a:pt x="91" y="243"/>
                  <a:pt x="91" y="243"/>
                  <a:pt x="91" y="243"/>
                </a:cubicBezTo>
                <a:cubicBezTo>
                  <a:pt x="86" y="243"/>
                  <a:pt x="81" y="247"/>
                  <a:pt x="81" y="253"/>
                </a:cubicBezTo>
                <a:cubicBezTo>
                  <a:pt x="81" y="253"/>
                  <a:pt x="81" y="253"/>
                  <a:pt x="81" y="253"/>
                </a:cubicBezTo>
                <a:cubicBezTo>
                  <a:pt x="81" y="259"/>
                  <a:pt x="86" y="263"/>
                  <a:pt x="91" y="263"/>
                </a:cubicBezTo>
                <a:cubicBezTo>
                  <a:pt x="152" y="263"/>
                  <a:pt x="152" y="263"/>
                  <a:pt x="152" y="263"/>
                </a:cubicBezTo>
                <a:cubicBezTo>
                  <a:pt x="158" y="263"/>
                  <a:pt x="162" y="259"/>
                  <a:pt x="162" y="253"/>
                </a:cubicBezTo>
                <a:close/>
                <a:moveTo>
                  <a:pt x="131" y="142"/>
                </a:moveTo>
                <a:cubicBezTo>
                  <a:pt x="118" y="142"/>
                  <a:pt x="118" y="142"/>
                  <a:pt x="118" y="142"/>
                </a:cubicBezTo>
                <a:cubicBezTo>
                  <a:pt x="112" y="142"/>
                  <a:pt x="112" y="142"/>
                  <a:pt x="112" y="142"/>
                </a:cubicBezTo>
                <a:cubicBezTo>
                  <a:pt x="112" y="237"/>
                  <a:pt x="112" y="237"/>
                  <a:pt x="112" y="237"/>
                </a:cubicBezTo>
                <a:cubicBezTo>
                  <a:pt x="115" y="237"/>
                  <a:pt x="118" y="237"/>
                  <a:pt x="121" y="237"/>
                </a:cubicBezTo>
                <a:cubicBezTo>
                  <a:pt x="121" y="237"/>
                  <a:pt x="121" y="237"/>
                  <a:pt x="121" y="237"/>
                </a:cubicBezTo>
                <a:cubicBezTo>
                  <a:pt x="121" y="237"/>
                  <a:pt x="122" y="237"/>
                  <a:pt x="122" y="237"/>
                </a:cubicBezTo>
                <a:cubicBezTo>
                  <a:pt x="122" y="237"/>
                  <a:pt x="122" y="237"/>
                  <a:pt x="122" y="237"/>
                </a:cubicBezTo>
                <a:cubicBezTo>
                  <a:pt x="122" y="237"/>
                  <a:pt x="122" y="237"/>
                  <a:pt x="122" y="237"/>
                </a:cubicBezTo>
                <a:cubicBezTo>
                  <a:pt x="125" y="237"/>
                  <a:pt x="128" y="237"/>
                  <a:pt x="131" y="237"/>
                </a:cubicBezTo>
                <a:lnTo>
                  <a:pt x="131" y="142"/>
                </a:lnTo>
                <a:close/>
                <a:moveTo>
                  <a:pt x="88" y="104"/>
                </a:moveTo>
                <a:cubicBezTo>
                  <a:pt x="80" y="104"/>
                  <a:pt x="74" y="110"/>
                  <a:pt x="74" y="119"/>
                </a:cubicBezTo>
                <a:cubicBezTo>
                  <a:pt x="74" y="127"/>
                  <a:pt x="80" y="133"/>
                  <a:pt x="88" y="133"/>
                </a:cubicBezTo>
                <a:cubicBezTo>
                  <a:pt x="103" y="133"/>
                  <a:pt x="103" y="133"/>
                  <a:pt x="103" y="133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3" y="110"/>
                  <a:pt x="96" y="104"/>
                  <a:pt x="88" y="104"/>
                </a:cubicBezTo>
                <a:close/>
                <a:moveTo>
                  <a:pt x="170" y="119"/>
                </a:moveTo>
                <a:cubicBezTo>
                  <a:pt x="170" y="110"/>
                  <a:pt x="163" y="104"/>
                  <a:pt x="155" y="104"/>
                </a:cubicBezTo>
                <a:cubicBezTo>
                  <a:pt x="147" y="104"/>
                  <a:pt x="141" y="110"/>
                  <a:pt x="141" y="119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55" y="133"/>
                  <a:pt x="155" y="133"/>
                  <a:pt x="155" y="133"/>
                </a:cubicBezTo>
                <a:cubicBezTo>
                  <a:pt x="163" y="133"/>
                  <a:pt x="170" y="127"/>
                  <a:pt x="170" y="119"/>
                </a:cubicBezTo>
                <a:close/>
                <a:moveTo>
                  <a:pt x="202" y="92"/>
                </a:moveTo>
                <a:cubicBezTo>
                  <a:pt x="195" y="66"/>
                  <a:pt x="165" y="39"/>
                  <a:pt x="122" y="39"/>
                </a:cubicBezTo>
                <a:cubicBezTo>
                  <a:pt x="79" y="39"/>
                  <a:pt x="48" y="66"/>
                  <a:pt x="42" y="92"/>
                </a:cubicBezTo>
                <a:cubicBezTo>
                  <a:pt x="37" y="112"/>
                  <a:pt x="41" y="130"/>
                  <a:pt x="51" y="148"/>
                </a:cubicBezTo>
                <a:cubicBezTo>
                  <a:pt x="59" y="165"/>
                  <a:pt x="68" y="178"/>
                  <a:pt x="75" y="195"/>
                </a:cubicBezTo>
                <a:cubicBezTo>
                  <a:pt x="79" y="204"/>
                  <a:pt x="81" y="217"/>
                  <a:pt x="83" y="227"/>
                </a:cubicBezTo>
                <a:cubicBezTo>
                  <a:pt x="85" y="234"/>
                  <a:pt x="87" y="237"/>
                  <a:pt x="97" y="237"/>
                </a:cubicBezTo>
                <a:cubicBezTo>
                  <a:pt x="99" y="237"/>
                  <a:pt x="101" y="237"/>
                  <a:pt x="103" y="237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2" y="142"/>
                  <a:pt x="76" y="140"/>
                  <a:pt x="71" y="135"/>
                </a:cubicBezTo>
                <a:cubicBezTo>
                  <a:pt x="67" y="131"/>
                  <a:pt x="64" y="125"/>
                  <a:pt x="64" y="119"/>
                </a:cubicBezTo>
                <a:cubicBezTo>
                  <a:pt x="64" y="112"/>
                  <a:pt x="67" y="106"/>
                  <a:pt x="71" y="102"/>
                </a:cubicBezTo>
                <a:cubicBezTo>
                  <a:pt x="76" y="97"/>
                  <a:pt x="82" y="95"/>
                  <a:pt x="88" y="95"/>
                </a:cubicBezTo>
                <a:cubicBezTo>
                  <a:pt x="101" y="95"/>
                  <a:pt x="112" y="105"/>
                  <a:pt x="112" y="118"/>
                </a:cubicBezTo>
                <a:cubicBezTo>
                  <a:pt x="112" y="118"/>
                  <a:pt x="112" y="118"/>
                  <a:pt x="112" y="118"/>
                </a:cubicBezTo>
                <a:cubicBezTo>
                  <a:pt x="112" y="133"/>
                  <a:pt x="112" y="133"/>
                  <a:pt x="112" y="133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31" y="133"/>
                  <a:pt x="131" y="133"/>
                  <a:pt x="131" y="133"/>
                </a:cubicBezTo>
                <a:cubicBezTo>
                  <a:pt x="131" y="118"/>
                  <a:pt x="131" y="118"/>
                  <a:pt x="131" y="118"/>
                </a:cubicBezTo>
                <a:cubicBezTo>
                  <a:pt x="131" y="118"/>
                  <a:pt x="131" y="118"/>
                  <a:pt x="131" y="118"/>
                </a:cubicBezTo>
                <a:cubicBezTo>
                  <a:pt x="131" y="112"/>
                  <a:pt x="134" y="106"/>
                  <a:pt x="138" y="102"/>
                </a:cubicBezTo>
                <a:cubicBezTo>
                  <a:pt x="143" y="97"/>
                  <a:pt x="149" y="95"/>
                  <a:pt x="155" y="95"/>
                </a:cubicBezTo>
                <a:cubicBezTo>
                  <a:pt x="162" y="95"/>
                  <a:pt x="168" y="97"/>
                  <a:pt x="172" y="102"/>
                </a:cubicBezTo>
                <a:cubicBezTo>
                  <a:pt x="177" y="106"/>
                  <a:pt x="179" y="112"/>
                  <a:pt x="179" y="119"/>
                </a:cubicBezTo>
                <a:cubicBezTo>
                  <a:pt x="179" y="125"/>
                  <a:pt x="177" y="131"/>
                  <a:pt x="172" y="135"/>
                </a:cubicBezTo>
                <a:cubicBezTo>
                  <a:pt x="168" y="140"/>
                  <a:pt x="162" y="142"/>
                  <a:pt x="155" y="142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41" y="237"/>
                  <a:pt x="141" y="237"/>
                  <a:pt x="141" y="237"/>
                </a:cubicBezTo>
                <a:cubicBezTo>
                  <a:pt x="143" y="237"/>
                  <a:pt x="145" y="237"/>
                  <a:pt x="147" y="237"/>
                </a:cubicBezTo>
                <a:cubicBezTo>
                  <a:pt x="156" y="237"/>
                  <a:pt x="159" y="234"/>
                  <a:pt x="161" y="227"/>
                </a:cubicBezTo>
                <a:cubicBezTo>
                  <a:pt x="163" y="217"/>
                  <a:pt x="164" y="204"/>
                  <a:pt x="168" y="195"/>
                </a:cubicBezTo>
                <a:cubicBezTo>
                  <a:pt x="176" y="178"/>
                  <a:pt x="184" y="165"/>
                  <a:pt x="193" y="148"/>
                </a:cubicBezTo>
                <a:cubicBezTo>
                  <a:pt x="202" y="130"/>
                  <a:pt x="207" y="112"/>
                  <a:pt x="202" y="92"/>
                </a:cubicBezTo>
                <a:close/>
                <a:moveTo>
                  <a:pt x="131" y="9"/>
                </a:moveTo>
                <a:cubicBezTo>
                  <a:pt x="131" y="4"/>
                  <a:pt x="127" y="0"/>
                  <a:pt x="1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17" y="0"/>
                  <a:pt x="113" y="4"/>
                  <a:pt x="113" y="9"/>
                </a:cubicBezTo>
                <a:cubicBezTo>
                  <a:pt x="113" y="25"/>
                  <a:pt x="113" y="25"/>
                  <a:pt x="113" y="25"/>
                </a:cubicBezTo>
                <a:cubicBezTo>
                  <a:pt x="113" y="30"/>
                  <a:pt x="117" y="34"/>
                  <a:pt x="122" y="34"/>
                </a:cubicBezTo>
                <a:cubicBezTo>
                  <a:pt x="122" y="34"/>
                  <a:pt x="122" y="34"/>
                  <a:pt x="122" y="34"/>
                </a:cubicBezTo>
                <a:cubicBezTo>
                  <a:pt x="127" y="34"/>
                  <a:pt x="131" y="30"/>
                  <a:pt x="131" y="25"/>
                </a:cubicBezTo>
                <a:lnTo>
                  <a:pt x="131" y="9"/>
                </a:lnTo>
                <a:close/>
                <a:moveTo>
                  <a:pt x="179" y="23"/>
                </a:moveTo>
                <a:cubicBezTo>
                  <a:pt x="182" y="19"/>
                  <a:pt x="180" y="13"/>
                  <a:pt x="176" y="11"/>
                </a:cubicBezTo>
                <a:cubicBezTo>
                  <a:pt x="176" y="11"/>
                  <a:pt x="176" y="11"/>
                  <a:pt x="176" y="11"/>
                </a:cubicBezTo>
                <a:cubicBezTo>
                  <a:pt x="172" y="9"/>
                  <a:pt x="166" y="10"/>
                  <a:pt x="164" y="15"/>
                </a:cubicBezTo>
                <a:cubicBezTo>
                  <a:pt x="156" y="29"/>
                  <a:pt x="156" y="29"/>
                  <a:pt x="156" y="29"/>
                </a:cubicBezTo>
                <a:cubicBezTo>
                  <a:pt x="154" y="33"/>
                  <a:pt x="155" y="39"/>
                  <a:pt x="160" y="41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64" y="43"/>
                  <a:pt x="169" y="42"/>
                  <a:pt x="172" y="37"/>
                </a:cubicBezTo>
                <a:lnTo>
                  <a:pt x="179" y="23"/>
                </a:lnTo>
                <a:close/>
                <a:moveTo>
                  <a:pt x="215" y="51"/>
                </a:moveTo>
                <a:cubicBezTo>
                  <a:pt x="219" y="48"/>
                  <a:pt x="219" y="43"/>
                  <a:pt x="216" y="39"/>
                </a:cubicBezTo>
                <a:cubicBezTo>
                  <a:pt x="216" y="39"/>
                  <a:pt x="216" y="39"/>
                  <a:pt x="216" y="39"/>
                </a:cubicBezTo>
                <a:cubicBezTo>
                  <a:pt x="213" y="35"/>
                  <a:pt x="207" y="35"/>
                  <a:pt x="204" y="3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2"/>
                  <a:pt x="188" y="58"/>
                  <a:pt x="191" y="62"/>
                </a:cubicBezTo>
                <a:cubicBezTo>
                  <a:pt x="191" y="62"/>
                  <a:pt x="191" y="62"/>
                  <a:pt x="191" y="62"/>
                </a:cubicBezTo>
                <a:cubicBezTo>
                  <a:pt x="194" y="65"/>
                  <a:pt x="200" y="66"/>
                  <a:pt x="203" y="62"/>
                </a:cubicBezTo>
                <a:lnTo>
                  <a:pt x="215" y="51"/>
                </a:lnTo>
                <a:close/>
                <a:moveTo>
                  <a:pt x="234" y="95"/>
                </a:moveTo>
                <a:cubicBezTo>
                  <a:pt x="239" y="94"/>
                  <a:pt x="242" y="89"/>
                  <a:pt x="242" y="84"/>
                </a:cubicBezTo>
                <a:cubicBezTo>
                  <a:pt x="242" y="84"/>
                  <a:pt x="242" y="84"/>
                  <a:pt x="242" y="84"/>
                </a:cubicBezTo>
                <a:cubicBezTo>
                  <a:pt x="241" y="80"/>
                  <a:pt x="236" y="77"/>
                  <a:pt x="231" y="77"/>
                </a:cubicBezTo>
                <a:cubicBezTo>
                  <a:pt x="215" y="80"/>
                  <a:pt x="215" y="80"/>
                  <a:pt x="215" y="80"/>
                </a:cubicBezTo>
                <a:cubicBezTo>
                  <a:pt x="211" y="81"/>
                  <a:pt x="207" y="86"/>
                  <a:pt x="208" y="91"/>
                </a:cubicBezTo>
                <a:cubicBezTo>
                  <a:pt x="208" y="91"/>
                  <a:pt x="208" y="91"/>
                  <a:pt x="208" y="91"/>
                </a:cubicBezTo>
                <a:cubicBezTo>
                  <a:pt x="209" y="95"/>
                  <a:pt x="214" y="99"/>
                  <a:pt x="218" y="98"/>
                </a:cubicBezTo>
                <a:lnTo>
                  <a:pt x="234" y="95"/>
                </a:lnTo>
                <a:close/>
                <a:moveTo>
                  <a:pt x="231" y="142"/>
                </a:moveTo>
                <a:cubicBezTo>
                  <a:pt x="235" y="143"/>
                  <a:pt x="240" y="140"/>
                  <a:pt x="241" y="135"/>
                </a:cubicBezTo>
                <a:cubicBezTo>
                  <a:pt x="241" y="135"/>
                  <a:pt x="241" y="135"/>
                  <a:pt x="241" y="135"/>
                </a:cubicBezTo>
                <a:cubicBezTo>
                  <a:pt x="242" y="130"/>
                  <a:pt x="239" y="126"/>
                  <a:pt x="234" y="125"/>
                </a:cubicBezTo>
                <a:cubicBezTo>
                  <a:pt x="218" y="121"/>
                  <a:pt x="218" y="121"/>
                  <a:pt x="218" y="121"/>
                </a:cubicBezTo>
                <a:cubicBezTo>
                  <a:pt x="213" y="120"/>
                  <a:pt x="209" y="124"/>
                  <a:pt x="208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7" y="133"/>
                  <a:pt x="210" y="138"/>
                  <a:pt x="215" y="139"/>
                </a:cubicBezTo>
                <a:lnTo>
                  <a:pt x="231" y="142"/>
                </a:lnTo>
                <a:close/>
                <a:moveTo>
                  <a:pt x="71" y="37"/>
                </a:moveTo>
                <a:cubicBezTo>
                  <a:pt x="73" y="42"/>
                  <a:pt x="78" y="43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7" y="39"/>
                  <a:pt x="88" y="33"/>
                  <a:pt x="86" y="29"/>
                </a:cubicBezTo>
                <a:cubicBezTo>
                  <a:pt x="78" y="15"/>
                  <a:pt x="78" y="15"/>
                  <a:pt x="78" y="15"/>
                </a:cubicBezTo>
                <a:cubicBezTo>
                  <a:pt x="76" y="10"/>
                  <a:pt x="71" y="9"/>
                  <a:pt x="66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62" y="13"/>
                  <a:pt x="61" y="19"/>
                  <a:pt x="63" y="23"/>
                </a:cubicBezTo>
                <a:lnTo>
                  <a:pt x="71" y="37"/>
                </a:lnTo>
                <a:close/>
                <a:moveTo>
                  <a:pt x="39" y="62"/>
                </a:moveTo>
                <a:cubicBezTo>
                  <a:pt x="43" y="66"/>
                  <a:pt x="48" y="65"/>
                  <a:pt x="51" y="62"/>
                </a:cubicBezTo>
                <a:cubicBezTo>
                  <a:pt x="51" y="62"/>
                  <a:pt x="51" y="62"/>
                  <a:pt x="51" y="62"/>
                </a:cubicBezTo>
                <a:cubicBezTo>
                  <a:pt x="55" y="58"/>
                  <a:pt x="54" y="52"/>
                  <a:pt x="51" y="49"/>
                </a:cubicBezTo>
                <a:cubicBezTo>
                  <a:pt x="38" y="38"/>
                  <a:pt x="38" y="38"/>
                  <a:pt x="38" y="38"/>
                </a:cubicBezTo>
                <a:cubicBezTo>
                  <a:pt x="35" y="35"/>
                  <a:pt x="29" y="35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3" y="43"/>
                  <a:pt x="23" y="48"/>
                  <a:pt x="27" y="51"/>
                </a:cubicBezTo>
                <a:lnTo>
                  <a:pt x="39" y="62"/>
                </a:lnTo>
                <a:close/>
                <a:moveTo>
                  <a:pt x="24" y="98"/>
                </a:moveTo>
                <a:cubicBezTo>
                  <a:pt x="29" y="99"/>
                  <a:pt x="33" y="95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86"/>
                  <a:pt x="32" y="81"/>
                  <a:pt x="27" y="80"/>
                </a:cubicBezTo>
                <a:cubicBezTo>
                  <a:pt x="11" y="77"/>
                  <a:pt x="11" y="77"/>
                  <a:pt x="11" y="77"/>
                </a:cubicBezTo>
                <a:cubicBezTo>
                  <a:pt x="6" y="77"/>
                  <a:pt x="2" y="80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0" y="89"/>
                  <a:pt x="3" y="94"/>
                  <a:pt x="8" y="95"/>
                </a:cubicBezTo>
                <a:lnTo>
                  <a:pt x="24" y="98"/>
                </a:lnTo>
                <a:close/>
                <a:moveTo>
                  <a:pt x="28" y="139"/>
                </a:moveTo>
                <a:cubicBezTo>
                  <a:pt x="32" y="138"/>
                  <a:pt x="36" y="133"/>
                  <a:pt x="35" y="128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4" y="124"/>
                  <a:pt x="29" y="120"/>
                  <a:pt x="24" y="121"/>
                </a:cubicBezTo>
                <a:cubicBezTo>
                  <a:pt x="8" y="125"/>
                  <a:pt x="8" y="125"/>
                  <a:pt x="8" y="125"/>
                </a:cubicBezTo>
                <a:cubicBezTo>
                  <a:pt x="3" y="126"/>
                  <a:pt x="0" y="130"/>
                  <a:pt x="1" y="135"/>
                </a:cubicBezTo>
                <a:cubicBezTo>
                  <a:pt x="1" y="135"/>
                  <a:pt x="1" y="135"/>
                  <a:pt x="1" y="135"/>
                </a:cubicBezTo>
                <a:cubicBezTo>
                  <a:pt x="2" y="140"/>
                  <a:pt x="7" y="143"/>
                  <a:pt x="12" y="142"/>
                </a:cubicBezTo>
                <a:lnTo>
                  <a:pt x="28" y="139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61"/>
          <p:cNvSpPr/>
          <p:nvPr/>
        </p:nvSpPr>
        <p:spPr>
          <a:xfrm>
            <a:off x="5398293" y="5032375"/>
            <a:ext cx="1389062" cy="931862"/>
          </a:xfrm>
          <a:custGeom>
            <a:avLst/>
            <a:gdLst/>
            <a:ahLst/>
            <a:cxnLst/>
            <a:rect l="l" t="t" r="r" b="b"/>
            <a:pathLst>
              <a:path w="339" h="227" extrusionOk="0">
                <a:moveTo>
                  <a:pt x="269" y="22"/>
                </a:moveTo>
                <a:cubicBezTo>
                  <a:pt x="301" y="101"/>
                  <a:pt x="301" y="101"/>
                  <a:pt x="301" y="101"/>
                </a:cubicBezTo>
                <a:cubicBezTo>
                  <a:pt x="261" y="118"/>
                  <a:pt x="261" y="118"/>
                  <a:pt x="261" y="118"/>
                </a:cubicBezTo>
                <a:cubicBezTo>
                  <a:pt x="241" y="100"/>
                  <a:pt x="177" y="45"/>
                  <a:pt x="172" y="44"/>
                </a:cubicBezTo>
                <a:cubicBezTo>
                  <a:pt x="167" y="44"/>
                  <a:pt x="147" y="51"/>
                  <a:pt x="145" y="52"/>
                </a:cubicBezTo>
                <a:cubicBezTo>
                  <a:pt x="145" y="52"/>
                  <a:pt x="133" y="56"/>
                  <a:pt x="123" y="56"/>
                </a:cubicBezTo>
                <a:cubicBezTo>
                  <a:pt x="118" y="56"/>
                  <a:pt x="114" y="55"/>
                  <a:pt x="111" y="53"/>
                </a:cubicBezTo>
                <a:cubicBezTo>
                  <a:pt x="109" y="52"/>
                  <a:pt x="108" y="50"/>
                  <a:pt x="108" y="47"/>
                </a:cubicBezTo>
                <a:cubicBezTo>
                  <a:pt x="108" y="43"/>
                  <a:pt x="113" y="39"/>
                  <a:pt x="115" y="38"/>
                </a:cubicBezTo>
                <a:cubicBezTo>
                  <a:pt x="132" y="29"/>
                  <a:pt x="176" y="12"/>
                  <a:pt x="181" y="12"/>
                </a:cubicBezTo>
                <a:cubicBezTo>
                  <a:pt x="181" y="12"/>
                  <a:pt x="181" y="12"/>
                  <a:pt x="182" y="12"/>
                </a:cubicBezTo>
                <a:cubicBezTo>
                  <a:pt x="193" y="12"/>
                  <a:pt x="261" y="21"/>
                  <a:pt x="269" y="22"/>
                </a:cubicBezTo>
                <a:close/>
                <a:moveTo>
                  <a:pt x="297" y="0"/>
                </a:moveTo>
                <a:cubicBezTo>
                  <a:pt x="296" y="0"/>
                  <a:pt x="295" y="0"/>
                  <a:pt x="294" y="1"/>
                </a:cubicBezTo>
                <a:cubicBezTo>
                  <a:pt x="281" y="6"/>
                  <a:pt x="281" y="6"/>
                  <a:pt x="281" y="6"/>
                </a:cubicBezTo>
                <a:cubicBezTo>
                  <a:pt x="279" y="7"/>
                  <a:pt x="277" y="8"/>
                  <a:pt x="276" y="11"/>
                </a:cubicBezTo>
                <a:cubicBezTo>
                  <a:pt x="275" y="13"/>
                  <a:pt x="275" y="15"/>
                  <a:pt x="276" y="17"/>
                </a:cubicBezTo>
                <a:cubicBezTo>
                  <a:pt x="308" y="100"/>
                  <a:pt x="308" y="100"/>
                  <a:pt x="308" y="100"/>
                </a:cubicBezTo>
                <a:cubicBezTo>
                  <a:pt x="310" y="104"/>
                  <a:pt x="315" y="106"/>
                  <a:pt x="320" y="105"/>
                </a:cubicBezTo>
                <a:cubicBezTo>
                  <a:pt x="333" y="99"/>
                  <a:pt x="333" y="99"/>
                  <a:pt x="333" y="99"/>
                </a:cubicBezTo>
                <a:cubicBezTo>
                  <a:pt x="335" y="99"/>
                  <a:pt x="337" y="97"/>
                  <a:pt x="338" y="95"/>
                </a:cubicBezTo>
                <a:cubicBezTo>
                  <a:pt x="339" y="93"/>
                  <a:pt x="339" y="90"/>
                  <a:pt x="338" y="88"/>
                </a:cubicBezTo>
                <a:cubicBezTo>
                  <a:pt x="305" y="6"/>
                  <a:pt x="305" y="6"/>
                  <a:pt x="305" y="6"/>
                </a:cubicBezTo>
                <a:cubicBezTo>
                  <a:pt x="304" y="2"/>
                  <a:pt x="301" y="0"/>
                  <a:pt x="297" y="0"/>
                </a:cubicBezTo>
                <a:close/>
                <a:moveTo>
                  <a:pt x="0" y="113"/>
                </a:moveTo>
                <a:cubicBezTo>
                  <a:pt x="0" y="116"/>
                  <a:pt x="0" y="118"/>
                  <a:pt x="2" y="120"/>
                </a:cubicBezTo>
                <a:cubicBezTo>
                  <a:pt x="3" y="121"/>
                  <a:pt x="6" y="122"/>
                  <a:pt x="8" y="123"/>
                </a:cubicBezTo>
                <a:cubicBezTo>
                  <a:pt x="22" y="124"/>
                  <a:pt x="22" y="124"/>
                  <a:pt x="22" y="124"/>
                </a:cubicBezTo>
                <a:cubicBezTo>
                  <a:pt x="27" y="124"/>
                  <a:pt x="31" y="120"/>
                  <a:pt x="31" y="116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1"/>
                  <a:pt x="38" y="18"/>
                  <a:pt x="36" y="17"/>
                </a:cubicBezTo>
                <a:cubicBezTo>
                  <a:pt x="35" y="15"/>
                  <a:pt x="32" y="14"/>
                  <a:pt x="30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3"/>
                  <a:pt x="16" y="12"/>
                  <a:pt x="16" y="12"/>
                </a:cubicBezTo>
                <a:cubicBezTo>
                  <a:pt x="11" y="12"/>
                  <a:pt x="7" y="16"/>
                  <a:pt x="7" y="21"/>
                </a:cubicBezTo>
                <a:lnTo>
                  <a:pt x="0" y="113"/>
                </a:lnTo>
                <a:close/>
                <a:moveTo>
                  <a:pt x="139" y="196"/>
                </a:moveTo>
                <a:cubicBezTo>
                  <a:pt x="138" y="193"/>
                  <a:pt x="137" y="190"/>
                  <a:pt x="134" y="187"/>
                </a:cubicBezTo>
                <a:cubicBezTo>
                  <a:pt x="128" y="183"/>
                  <a:pt x="122" y="183"/>
                  <a:pt x="116" y="190"/>
                </a:cubicBezTo>
                <a:cubicBezTo>
                  <a:pt x="110" y="197"/>
                  <a:pt x="110" y="197"/>
                  <a:pt x="110" y="197"/>
                </a:cubicBezTo>
                <a:cubicBezTo>
                  <a:pt x="109" y="198"/>
                  <a:pt x="109" y="198"/>
                  <a:pt x="109" y="198"/>
                </a:cubicBezTo>
                <a:cubicBezTo>
                  <a:pt x="104" y="205"/>
                  <a:pt x="104" y="205"/>
                  <a:pt x="104" y="205"/>
                </a:cubicBezTo>
                <a:cubicBezTo>
                  <a:pt x="96" y="214"/>
                  <a:pt x="104" y="221"/>
                  <a:pt x="106" y="223"/>
                </a:cubicBezTo>
                <a:cubicBezTo>
                  <a:pt x="109" y="225"/>
                  <a:pt x="111" y="227"/>
                  <a:pt x="114" y="227"/>
                </a:cubicBezTo>
                <a:cubicBezTo>
                  <a:pt x="117" y="227"/>
                  <a:pt x="120" y="225"/>
                  <a:pt x="123" y="221"/>
                </a:cubicBezTo>
                <a:cubicBezTo>
                  <a:pt x="132" y="210"/>
                  <a:pt x="132" y="210"/>
                  <a:pt x="132" y="210"/>
                </a:cubicBezTo>
                <a:cubicBezTo>
                  <a:pt x="132" y="210"/>
                  <a:pt x="132" y="210"/>
                  <a:pt x="132" y="210"/>
                </a:cubicBezTo>
                <a:cubicBezTo>
                  <a:pt x="136" y="206"/>
                  <a:pt x="136" y="206"/>
                  <a:pt x="136" y="206"/>
                </a:cubicBezTo>
                <a:cubicBezTo>
                  <a:pt x="138" y="202"/>
                  <a:pt x="140" y="199"/>
                  <a:pt x="139" y="196"/>
                </a:cubicBezTo>
                <a:close/>
                <a:moveTo>
                  <a:pt x="73" y="190"/>
                </a:moveTo>
                <a:cubicBezTo>
                  <a:pt x="68" y="196"/>
                  <a:pt x="70" y="201"/>
                  <a:pt x="77" y="207"/>
                </a:cubicBezTo>
                <a:cubicBezTo>
                  <a:pt x="83" y="212"/>
                  <a:pt x="89" y="211"/>
                  <a:pt x="94" y="204"/>
                </a:cubicBezTo>
                <a:cubicBezTo>
                  <a:pt x="110" y="185"/>
                  <a:pt x="110" y="185"/>
                  <a:pt x="110" y="185"/>
                </a:cubicBezTo>
                <a:cubicBezTo>
                  <a:pt x="118" y="176"/>
                  <a:pt x="110" y="169"/>
                  <a:pt x="108" y="167"/>
                </a:cubicBezTo>
                <a:cubicBezTo>
                  <a:pt x="102" y="162"/>
                  <a:pt x="96" y="163"/>
                  <a:pt x="91" y="169"/>
                </a:cubicBezTo>
                <a:cubicBezTo>
                  <a:pt x="82" y="180"/>
                  <a:pt x="82" y="180"/>
                  <a:pt x="82" y="180"/>
                </a:cubicBezTo>
                <a:cubicBezTo>
                  <a:pt x="82" y="180"/>
                  <a:pt x="82" y="180"/>
                  <a:pt x="82" y="180"/>
                </a:cubicBezTo>
                <a:cubicBezTo>
                  <a:pt x="81" y="181"/>
                  <a:pt x="81" y="181"/>
                  <a:pt x="81" y="181"/>
                </a:cubicBezTo>
                <a:lnTo>
                  <a:pt x="73" y="190"/>
                </a:lnTo>
                <a:close/>
                <a:moveTo>
                  <a:pt x="50" y="167"/>
                </a:moveTo>
                <a:cubicBezTo>
                  <a:pt x="47" y="170"/>
                  <a:pt x="46" y="174"/>
                  <a:pt x="47" y="177"/>
                </a:cubicBezTo>
                <a:cubicBezTo>
                  <a:pt x="47" y="180"/>
                  <a:pt x="49" y="183"/>
                  <a:pt x="52" y="185"/>
                </a:cubicBezTo>
                <a:cubicBezTo>
                  <a:pt x="58" y="190"/>
                  <a:pt x="64" y="189"/>
                  <a:pt x="69" y="183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9" y="159"/>
                  <a:pt x="90" y="155"/>
                  <a:pt x="90" y="152"/>
                </a:cubicBezTo>
                <a:cubicBezTo>
                  <a:pt x="89" y="149"/>
                  <a:pt x="87" y="146"/>
                  <a:pt x="85" y="144"/>
                </a:cubicBezTo>
                <a:cubicBezTo>
                  <a:pt x="79" y="139"/>
                  <a:pt x="73" y="140"/>
                  <a:pt x="67" y="146"/>
                </a:cubicBezTo>
                <a:cubicBezTo>
                  <a:pt x="59" y="157"/>
                  <a:pt x="59" y="157"/>
                  <a:pt x="59" y="157"/>
                </a:cubicBezTo>
                <a:cubicBezTo>
                  <a:pt x="59" y="157"/>
                  <a:pt x="59" y="157"/>
                  <a:pt x="59" y="157"/>
                </a:cubicBezTo>
                <a:cubicBezTo>
                  <a:pt x="58" y="158"/>
                  <a:pt x="58" y="158"/>
                  <a:pt x="58" y="158"/>
                </a:cubicBezTo>
                <a:lnTo>
                  <a:pt x="50" y="167"/>
                </a:lnTo>
                <a:close/>
                <a:moveTo>
                  <a:pt x="46" y="159"/>
                </a:moveTo>
                <a:cubicBezTo>
                  <a:pt x="63" y="139"/>
                  <a:pt x="63" y="139"/>
                  <a:pt x="63" y="139"/>
                </a:cubicBezTo>
                <a:cubicBezTo>
                  <a:pt x="71" y="129"/>
                  <a:pt x="64" y="122"/>
                  <a:pt x="61" y="120"/>
                </a:cubicBezTo>
                <a:cubicBezTo>
                  <a:pt x="55" y="116"/>
                  <a:pt x="49" y="116"/>
                  <a:pt x="44" y="123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7" y="131"/>
                  <a:pt x="37" y="131"/>
                  <a:pt x="37" y="131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26" y="144"/>
                  <a:pt x="25" y="147"/>
                  <a:pt x="25" y="150"/>
                </a:cubicBezTo>
                <a:cubicBezTo>
                  <a:pt x="26" y="154"/>
                  <a:pt x="28" y="156"/>
                  <a:pt x="29" y="157"/>
                </a:cubicBezTo>
                <a:cubicBezTo>
                  <a:pt x="32" y="160"/>
                  <a:pt x="36" y="162"/>
                  <a:pt x="39" y="162"/>
                </a:cubicBezTo>
                <a:cubicBezTo>
                  <a:pt x="41" y="162"/>
                  <a:pt x="44" y="161"/>
                  <a:pt x="46" y="159"/>
                </a:cubicBezTo>
                <a:close/>
                <a:moveTo>
                  <a:pt x="256" y="141"/>
                </a:moveTo>
                <a:cubicBezTo>
                  <a:pt x="260" y="137"/>
                  <a:pt x="263" y="130"/>
                  <a:pt x="255" y="123"/>
                </a:cubicBezTo>
                <a:cubicBezTo>
                  <a:pt x="248" y="117"/>
                  <a:pt x="248" y="117"/>
                  <a:pt x="248" y="117"/>
                </a:cubicBezTo>
                <a:cubicBezTo>
                  <a:pt x="217" y="90"/>
                  <a:pt x="179" y="58"/>
                  <a:pt x="171" y="53"/>
                </a:cubicBezTo>
                <a:cubicBezTo>
                  <a:pt x="167" y="53"/>
                  <a:pt x="156" y="57"/>
                  <a:pt x="148" y="60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7" y="60"/>
                  <a:pt x="134" y="64"/>
                  <a:pt x="123" y="64"/>
                </a:cubicBezTo>
                <a:cubicBezTo>
                  <a:pt x="116" y="64"/>
                  <a:pt x="111" y="62"/>
                  <a:pt x="107" y="60"/>
                </a:cubicBezTo>
                <a:cubicBezTo>
                  <a:pt x="100" y="56"/>
                  <a:pt x="99" y="50"/>
                  <a:pt x="100" y="47"/>
                </a:cubicBezTo>
                <a:cubicBezTo>
                  <a:pt x="100" y="40"/>
                  <a:pt x="106" y="34"/>
                  <a:pt x="110" y="31"/>
                </a:cubicBezTo>
                <a:cubicBezTo>
                  <a:pt x="46" y="23"/>
                  <a:pt x="46" y="23"/>
                  <a:pt x="46" y="23"/>
                </a:cubicBezTo>
                <a:cubicBezTo>
                  <a:pt x="39" y="116"/>
                  <a:pt x="39" y="116"/>
                  <a:pt x="39" y="116"/>
                </a:cubicBezTo>
                <a:cubicBezTo>
                  <a:pt x="45" y="111"/>
                  <a:pt x="50" y="109"/>
                  <a:pt x="54" y="109"/>
                </a:cubicBezTo>
                <a:cubicBezTo>
                  <a:pt x="58" y="109"/>
                  <a:pt x="62" y="111"/>
                  <a:pt x="66" y="114"/>
                </a:cubicBezTo>
                <a:cubicBezTo>
                  <a:pt x="72" y="119"/>
                  <a:pt x="75" y="126"/>
                  <a:pt x="74" y="133"/>
                </a:cubicBezTo>
                <a:cubicBezTo>
                  <a:pt x="80" y="132"/>
                  <a:pt x="85" y="134"/>
                  <a:pt x="90" y="138"/>
                </a:cubicBezTo>
                <a:cubicBezTo>
                  <a:pt x="96" y="143"/>
                  <a:pt x="99" y="149"/>
                  <a:pt x="98" y="156"/>
                </a:cubicBezTo>
                <a:cubicBezTo>
                  <a:pt x="103" y="155"/>
                  <a:pt x="108" y="157"/>
                  <a:pt x="113" y="161"/>
                </a:cubicBezTo>
                <a:cubicBezTo>
                  <a:pt x="118" y="165"/>
                  <a:pt x="121" y="171"/>
                  <a:pt x="121" y="177"/>
                </a:cubicBezTo>
                <a:cubicBezTo>
                  <a:pt x="127" y="175"/>
                  <a:pt x="133" y="177"/>
                  <a:pt x="139" y="181"/>
                </a:cubicBezTo>
                <a:cubicBezTo>
                  <a:pt x="146" y="187"/>
                  <a:pt x="149" y="196"/>
                  <a:pt x="146" y="204"/>
                </a:cubicBezTo>
                <a:cubicBezTo>
                  <a:pt x="151" y="208"/>
                  <a:pt x="151" y="208"/>
                  <a:pt x="151" y="208"/>
                </a:cubicBezTo>
                <a:cubicBezTo>
                  <a:pt x="152" y="209"/>
                  <a:pt x="152" y="209"/>
                  <a:pt x="153" y="209"/>
                </a:cubicBezTo>
                <a:cubicBezTo>
                  <a:pt x="153" y="209"/>
                  <a:pt x="153" y="209"/>
                  <a:pt x="153" y="209"/>
                </a:cubicBezTo>
                <a:cubicBezTo>
                  <a:pt x="155" y="211"/>
                  <a:pt x="157" y="212"/>
                  <a:pt x="160" y="212"/>
                </a:cubicBezTo>
                <a:cubicBezTo>
                  <a:pt x="164" y="212"/>
                  <a:pt x="167" y="209"/>
                  <a:pt x="168" y="207"/>
                </a:cubicBezTo>
                <a:cubicBezTo>
                  <a:pt x="172" y="202"/>
                  <a:pt x="175" y="198"/>
                  <a:pt x="170" y="193"/>
                </a:cubicBezTo>
                <a:cubicBezTo>
                  <a:pt x="169" y="193"/>
                  <a:pt x="169" y="193"/>
                  <a:pt x="169" y="193"/>
                </a:cubicBezTo>
                <a:cubicBezTo>
                  <a:pt x="141" y="169"/>
                  <a:pt x="141" y="169"/>
                  <a:pt x="141" y="169"/>
                </a:cubicBezTo>
                <a:cubicBezTo>
                  <a:pt x="140" y="168"/>
                  <a:pt x="139" y="167"/>
                  <a:pt x="139" y="166"/>
                </a:cubicBezTo>
                <a:cubicBezTo>
                  <a:pt x="139" y="164"/>
                  <a:pt x="139" y="163"/>
                  <a:pt x="140" y="162"/>
                </a:cubicBezTo>
                <a:cubicBezTo>
                  <a:pt x="142" y="160"/>
                  <a:pt x="145" y="160"/>
                  <a:pt x="147" y="162"/>
                </a:cubicBezTo>
                <a:cubicBezTo>
                  <a:pt x="184" y="194"/>
                  <a:pt x="184" y="194"/>
                  <a:pt x="184" y="194"/>
                </a:cubicBezTo>
                <a:cubicBezTo>
                  <a:pt x="186" y="195"/>
                  <a:pt x="188" y="195"/>
                  <a:pt x="190" y="195"/>
                </a:cubicBezTo>
                <a:cubicBezTo>
                  <a:pt x="194" y="195"/>
                  <a:pt x="198" y="193"/>
                  <a:pt x="201" y="190"/>
                </a:cubicBezTo>
                <a:cubicBezTo>
                  <a:pt x="203" y="187"/>
                  <a:pt x="204" y="184"/>
                  <a:pt x="204" y="181"/>
                </a:cubicBezTo>
                <a:cubicBezTo>
                  <a:pt x="203" y="178"/>
                  <a:pt x="202" y="175"/>
                  <a:pt x="198" y="172"/>
                </a:cubicBezTo>
                <a:cubicBezTo>
                  <a:pt x="194" y="168"/>
                  <a:pt x="194" y="168"/>
                  <a:pt x="194" y="168"/>
                </a:cubicBezTo>
                <a:cubicBezTo>
                  <a:pt x="194" y="168"/>
                  <a:pt x="194" y="168"/>
                  <a:pt x="194" y="168"/>
                </a:cubicBezTo>
                <a:cubicBezTo>
                  <a:pt x="173" y="151"/>
                  <a:pt x="173" y="151"/>
                  <a:pt x="173" y="151"/>
                </a:cubicBezTo>
                <a:cubicBezTo>
                  <a:pt x="172" y="150"/>
                  <a:pt x="171" y="149"/>
                  <a:pt x="171" y="148"/>
                </a:cubicBezTo>
                <a:cubicBezTo>
                  <a:pt x="171" y="147"/>
                  <a:pt x="172" y="146"/>
                  <a:pt x="172" y="145"/>
                </a:cubicBezTo>
                <a:cubicBezTo>
                  <a:pt x="174" y="143"/>
                  <a:pt x="177" y="143"/>
                  <a:pt x="179" y="144"/>
                </a:cubicBezTo>
                <a:cubicBezTo>
                  <a:pt x="213" y="172"/>
                  <a:pt x="213" y="172"/>
                  <a:pt x="213" y="172"/>
                </a:cubicBezTo>
                <a:cubicBezTo>
                  <a:pt x="216" y="174"/>
                  <a:pt x="218" y="175"/>
                  <a:pt x="221" y="175"/>
                </a:cubicBezTo>
                <a:cubicBezTo>
                  <a:pt x="225" y="175"/>
                  <a:pt x="229" y="173"/>
                  <a:pt x="232" y="169"/>
                </a:cubicBezTo>
                <a:cubicBezTo>
                  <a:pt x="235" y="166"/>
                  <a:pt x="236" y="163"/>
                  <a:pt x="236" y="160"/>
                </a:cubicBezTo>
                <a:cubicBezTo>
                  <a:pt x="236" y="156"/>
                  <a:pt x="234" y="153"/>
                  <a:pt x="230" y="151"/>
                </a:cubicBezTo>
                <a:cubicBezTo>
                  <a:pt x="220" y="142"/>
                  <a:pt x="220" y="142"/>
                  <a:pt x="220" y="142"/>
                </a:cubicBezTo>
                <a:cubicBezTo>
                  <a:pt x="220" y="142"/>
                  <a:pt x="220" y="142"/>
                  <a:pt x="220" y="142"/>
                </a:cubicBezTo>
                <a:cubicBezTo>
                  <a:pt x="202" y="128"/>
                  <a:pt x="202" y="128"/>
                  <a:pt x="202" y="128"/>
                </a:cubicBezTo>
                <a:cubicBezTo>
                  <a:pt x="201" y="126"/>
                  <a:pt x="200" y="123"/>
                  <a:pt x="202" y="121"/>
                </a:cubicBezTo>
                <a:cubicBezTo>
                  <a:pt x="203" y="120"/>
                  <a:pt x="206" y="119"/>
                  <a:pt x="208" y="121"/>
                </a:cubicBezTo>
                <a:cubicBezTo>
                  <a:pt x="237" y="144"/>
                  <a:pt x="237" y="144"/>
                  <a:pt x="237" y="144"/>
                </a:cubicBezTo>
                <a:cubicBezTo>
                  <a:pt x="244" y="149"/>
                  <a:pt x="251" y="148"/>
                  <a:pt x="256" y="14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p61"/>
          <p:cNvSpPr/>
          <p:nvPr/>
        </p:nvSpPr>
        <p:spPr>
          <a:xfrm>
            <a:off x="9241631" y="1106487"/>
            <a:ext cx="1196975" cy="1004887"/>
          </a:xfrm>
          <a:custGeom>
            <a:avLst/>
            <a:gdLst/>
            <a:ahLst/>
            <a:cxnLst/>
            <a:rect l="l" t="t" r="r" b="b"/>
            <a:pathLst>
              <a:path w="292" h="245" extrusionOk="0">
                <a:moveTo>
                  <a:pt x="39" y="200"/>
                </a:moveTo>
                <a:cubicBezTo>
                  <a:pt x="39" y="133"/>
                  <a:pt x="39" y="133"/>
                  <a:pt x="39" y="133"/>
                </a:cubicBezTo>
                <a:cubicBezTo>
                  <a:pt x="39" y="128"/>
                  <a:pt x="43" y="124"/>
                  <a:pt x="49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70" y="124"/>
                  <a:pt x="74" y="128"/>
                  <a:pt x="74" y="133"/>
                </a:cubicBezTo>
                <a:cubicBezTo>
                  <a:pt x="74" y="200"/>
                  <a:pt x="74" y="200"/>
                  <a:pt x="74" y="200"/>
                </a:cubicBezTo>
                <a:cubicBezTo>
                  <a:pt x="74" y="205"/>
                  <a:pt x="70" y="209"/>
                  <a:pt x="65" y="209"/>
                </a:cubicBezTo>
                <a:cubicBezTo>
                  <a:pt x="49" y="209"/>
                  <a:pt x="49" y="209"/>
                  <a:pt x="49" y="209"/>
                </a:cubicBezTo>
                <a:cubicBezTo>
                  <a:pt x="43" y="209"/>
                  <a:pt x="39" y="205"/>
                  <a:pt x="39" y="200"/>
                </a:cubicBezTo>
                <a:close/>
                <a:moveTo>
                  <a:pt x="107" y="100"/>
                </a:moveTo>
                <a:cubicBezTo>
                  <a:pt x="102" y="100"/>
                  <a:pt x="98" y="105"/>
                  <a:pt x="98" y="110"/>
                </a:cubicBezTo>
                <a:cubicBezTo>
                  <a:pt x="98" y="200"/>
                  <a:pt x="98" y="200"/>
                  <a:pt x="98" y="200"/>
                </a:cubicBezTo>
                <a:cubicBezTo>
                  <a:pt x="98" y="205"/>
                  <a:pt x="102" y="209"/>
                  <a:pt x="107" y="209"/>
                </a:cubicBezTo>
                <a:cubicBezTo>
                  <a:pt x="123" y="209"/>
                  <a:pt x="123" y="209"/>
                  <a:pt x="123" y="209"/>
                </a:cubicBezTo>
                <a:cubicBezTo>
                  <a:pt x="129" y="209"/>
                  <a:pt x="133" y="205"/>
                  <a:pt x="133" y="200"/>
                </a:cubicBezTo>
                <a:cubicBezTo>
                  <a:pt x="133" y="110"/>
                  <a:pt x="133" y="110"/>
                  <a:pt x="133" y="110"/>
                </a:cubicBezTo>
                <a:cubicBezTo>
                  <a:pt x="133" y="105"/>
                  <a:pt x="129" y="100"/>
                  <a:pt x="123" y="100"/>
                </a:cubicBezTo>
                <a:lnTo>
                  <a:pt x="107" y="100"/>
                </a:lnTo>
                <a:close/>
                <a:moveTo>
                  <a:pt x="166" y="80"/>
                </a:moveTo>
                <a:cubicBezTo>
                  <a:pt x="160" y="80"/>
                  <a:pt x="156" y="85"/>
                  <a:pt x="156" y="90"/>
                </a:cubicBezTo>
                <a:cubicBezTo>
                  <a:pt x="156" y="200"/>
                  <a:pt x="156" y="200"/>
                  <a:pt x="156" y="200"/>
                </a:cubicBezTo>
                <a:cubicBezTo>
                  <a:pt x="156" y="205"/>
                  <a:pt x="160" y="209"/>
                  <a:pt x="166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7" y="209"/>
                  <a:pt x="191" y="205"/>
                  <a:pt x="191" y="200"/>
                </a:cubicBezTo>
                <a:cubicBezTo>
                  <a:pt x="191" y="90"/>
                  <a:pt x="191" y="90"/>
                  <a:pt x="191" y="90"/>
                </a:cubicBezTo>
                <a:cubicBezTo>
                  <a:pt x="191" y="85"/>
                  <a:pt x="187" y="80"/>
                  <a:pt x="182" y="80"/>
                </a:cubicBezTo>
                <a:lnTo>
                  <a:pt x="166" y="80"/>
                </a:lnTo>
                <a:close/>
                <a:moveTo>
                  <a:pt x="224" y="60"/>
                </a:moveTo>
                <a:cubicBezTo>
                  <a:pt x="219" y="60"/>
                  <a:pt x="215" y="64"/>
                  <a:pt x="215" y="69"/>
                </a:cubicBezTo>
                <a:cubicBezTo>
                  <a:pt x="215" y="200"/>
                  <a:pt x="215" y="200"/>
                  <a:pt x="215" y="200"/>
                </a:cubicBezTo>
                <a:cubicBezTo>
                  <a:pt x="215" y="205"/>
                  <a:pt x="219" y="209"/>
                  <a:pt x="224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6" y="209"/>
                  <a:pt x="250" y="205"/>
                  <a:pt x="250" y="200"/>
                </a:cubicBezTo>
                <a:cubicBezTo>
                  <a:pt x="250" y="69"/>
                  <a:pt x="250" y="69"/>
                  <a:pt x="250" y="69"/>
                </a:cubicBezTo>
                <a:cubicBezTo>
                  <a:pt x="250" y="64"/>
                  <a:pt x="246" y="60"/>
                  <a:pt x="240" y="60"/>
                </a:cubicBezTo>
                <a:lnTo>
                  <a:pt x="224" y="60"/>
                </a:lnTo>
                <a:close/>
                <a:moveTo>
                  <a:pt x="43" y="98"/>
                </a:moveTo>
                <a:cubicBezTo>
                  <a:pt x="106" y="87"/>
                  <a:pt x="165" y="64"/>
                  <a:pt x="217" y="33"/>
                </a:cubicBezTo>
                <a:cubicBezTo>
                  <a:pt x="222" y="42"/>
                  <a:pt x="222" y="42"/>
                  <a:pt x="222" y="42"/>
                </a:cubicBezTo>
                <a:cubicBezTo>
                  <a:pt x="241" y="13"/>
                  <a:pt x="241" y="13"/>
                  <a:pt x="241" y="13"/>
                </a:cubicBezTo>
                <a:cubicBezTo>
                  <a:pt x="206" y="11"/>
                  <a:pt x="206" y="11"/>
                  <a:pt x="206" y="11"/>
                </a:cubicBezTo>
                <a:cubicBezTo>
                  <a:pt x="211" y="21"/>
                  <a:pt x="211" y="21"/>
                  <a:pt x="211" y="21"/>
                </a:cubicBezTo>
                <a:cubicBezTo>
                  <a:pt x="160" y="52"/>
                  <a:pt x="102" y="74"/>
                  <a:pt x="41" y="85"/>
                </a:cubicBezTo>
                <a:lnTo>
                  <a:pt x="43" y="98"/>
                </a:lnTo>
                <a:close/>
                <a:moveTo>
                  <a:pt x="292" y="228"/>
                </a:moveTo>
                <a:cubicBezTo>
                  <a:pt x="263" y="211"/>
                  <a:pt x="263" y="211"/>
                  <a:pt x="263" y="211"/>
                </a:cubicBezTo>
                <a:cubicBezTo>
                  <a:pt x="263" y="221"/>
                  <a:pt x="263" y="221"/>
                  <a:pt x="263" y="221"/>
                </a:cubicBezTo>
                <a:cubicBezTo>
                  <a:pt x="24" y="221"/>
                  <a:pt x="24" y="221"/>
                  <a:pt x="24" y="221"/>
                </a:cubicBezTo>
                <a:cubicBezTo>
                  <a:pt x="24" y="30"/>
                  <a:pt x="24" y="30"/>
                  <a:pt x="2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30"/>
                  <a:pt x="0" y="30"/>
                  <a:pt x="0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221"/>
                  <a:pt x="11" y="221"/>
                  <a:pt x="11" y="221"/>
                </a:cubicBezTo>
                <a:cubicBezTo>
                  <a:pt x="11" y="228"/>
                  <a:pt x="11" y="228"/>
                  <a:pt x="11" y="228"/>
                </a:cubicBezTo>
                <a:cubicBezTo>
                  <a:pt x="11" y="234"/>
                  <a:pt x="11" y="234"/>
                  <a:pt x="11" y="234"/>
                </a:cubicBezTo>
                <a:cubicBezTo>
                  <a:pt x="263" y="234"/>
                  <a:pt x="263" y="234"/>
                  <a:pt x="263" y="234"/>
                </a:cubicBezTo>
                <a:cubicBezTo>
                  <a:pt x="263" y="245"/>
                  <a:pt x="263" y="245"/>
                  <a:pt x="263" y="245"/>
                </a:cubicBezTo>
                <a:lnTo>
                  <a:pt x="292" y="228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2084578-8B6D-5747-B98B-46FEC813E023}"/>
              </a:ext>
            </a:extLst>
          </p:cNvPr>
          <p:cNvGrpSpPr/>
          <p:nvPr/>
        </p:nvGrpSpPr>
        <p:grpSpPr>
          <a:xfrm>
            <a:off x="1001712" y="4511675"/>
            <a:ext cx="2705100" cy="1339849"/>
            <a:chOff x="1001712" y="4511675"/>
            <a:chExt cx="2705100" cy="1339849"/>
          </a:xfrm>
        </p:grpSpPr>
        <p:sp>
          <p:nvSpPr>
            <p:cNvPr id="1713" name="Google Shape;1713;p61"/>
            <p:cNvSpPr txBox="1"/>
            <p:nvPr/>
          </p:nvSpPr>
          <p:spPr>
            <a:xfrm>
              <a:off x="1614487" y="4511675"/>
              <a:ext cx="147955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900"/>
                <a:buFont typeface="Montserrat"/>
                <a:buNone/>
              </a:pPr>
              <a:r>
                <a:rPr lang="en-US" sz="3900" b="1" i="0" u="none" dirty="0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2010</a:t>
              </a:r>
              <a:endParaRPr dirty="0"/>
            </a:p>
          </p:txBody>
        </p:sp>
        <p:sp>
          <p:nvSpPr>
            <p:cNvPr id="1719" name="Google Shape;1719;p61"/>
            <p:cNvSpPr txBox="1"/>
            <p:nvPr/>
          </p:nvSpPr>
          <p:spPr>
            <a:xfrm>
              <a:off x="1001712" y="5145087"/>
              <a:ext cx="2705100" cy="706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Open Sans"/>
                <a:buNone/>
              </a:pPr>
              <a:r>
                <a:rPr lang="ar-EG" sz="20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1DD1767-FA30-454E-AD92-27630828F53E}"/>
              </a:ext>
            </a:extLst>
          </p:cNvPr>
          <p:cNvGrpSpPr/>
          <p:nvPr/>
        </p:nvGrpSpPr>
        <p:grpSpPr>
          <a:xfrm>
            <a:off x="8488362" y="4511675"/>
            <a:ext cx="2703512" cy="1339849"/>
            <a:chOff x="8488362" y="4511675"/>
            <a:chExt cx="2703512" cy="1339849"/>
          </a:xfrm>
        </p:grpSpPr>
        <p:sp>
          <p:nvSpPr>
            <p:cNvPr id="1714" name="Google Shape;1714;p61"/>
            <p:cNvSpPr txBox="1"/>
            <p:nvPr/>
          </p:nvSpPr>
          <p:spPr>
            <a:xfrm>
              <a:off x="9073356" y="4511675"/>
              <a:ext cx="1533525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900"/>
                <a:buFont typeface="Montserrat"/>
                <a:buNone/>
              </a:pPr>
              <a:r>
                <a:rPr lang="en-US" sz="3900" b="1" i="0" u="none" dirty="0">
                  <a:solidFill>
                    <a:srgbClr val="35353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2025</a:t>
              </a:r>
              <a:endParaRPr dirty="0"/>
            </a:p>
          </p:txBody>
        </p:sp>
        <p:sp>
          <p:nvSpPr>
            <p:cNvPr id="1720" name="Google Shape;1720;p61"/>
            <p:cNvSpPr txBox="1"/>
            <p:nvPr/>
          </p:nvSpPr>
          <p:spPr>
            <a:xfrm>
              <a:off x="8488362" y="5145087"/>
              <a:ext cx="2703512" cy="706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Open Sans"/>
                <a:buNone/>
              </a:pPr>
              <a:r>
                <a:rPr lang="ar-EG" sz="2000" b="0" i="0" u="none" dirty="0">
                  <a:solidFill>
                    <a:schemeClr val="dk1"/>
                  </a:solidFill>
                  <a:latin typeface="Cairo" panose="00000500000000000000" pitchFamily="2" charset="-78"/>
                  <a:ea typeface="Open Sans"/>
                  <a:cs typeface="Cairo" panose="00000500000000000000" pitchFamily="2" charset="-78"/>
                  <a:sym typeface="Open Sans"/>
                </a:rPr>
                <a:t>هذا النص هو مثال لنص يمكن أن يستبدل في نفس المساحة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B24F5B1-D4EB-6D4B-BF8B-0E15CD036301}"/>
              </a:ext>
            </a:extLst>
          </p:cNvPr>
          <p:cNvGrpSpPr/>
          <p:nvPr/>
        </p:nvGrpSpPr>
        <p:grpSpPr>
          <a:xfrm>
            <a:off x="558800" y="2759075"/>
            <a:ext cx="3590925" cy="989012"/>
            <a:chOff x="558800" y="2759075"/>
            <a:chExt cx="3590925" cy="989012"/>
          </a:xfrm>
        </p:grpSpPr>
        <p:sp>
          <p:nvSpPr>
            <p:cNvPr id="1710" name="Google Shape;1710;p61"/>
            <p:cNvSpPr/>
            <p:nvPr/>
          </p:nvSpPr>
          <p:spPr>
            <a:xfrm>
              <a:off x="558800" y="2759075"/>
              <a:ext cx="3590925" cy="989012"/>
            </a:xfrm>
            <a:custGeom>
              <a:avLst/>
              <a:gdLst/>
              <a:ahLst/>
              <a:cxnLst/>
              <a:rect l="l" t="t" r="r" b="b"/>
              <a:pathLst>
                <a:path w="876" h="241" extrusionOk="0">
                  <a:moveTo>
                    <a:pt x="862" y="78"/>
                  </a:moveTo>
                  <a:cubicBezTo>
                    <a:pt x="508" y="78"/>
                    <a:pt x="508" y="78"/>
                    <a:pt x="508" y="78"/>
                  </a:cubicBezTo>
                  <a:cubicBezTo>
                    <a:pt x="473" y="39"/>
                    <a:pt x="473" y="39"/>
                    <a:pt x="473" y="39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03" y="39"/>
                    <a:pt x="403" y="39"/>
                    <a:pt x="403" y="39"/>
                  </a:cubicBezTo>
                  <a:cubicBezTo>
                    <a:pt x="368" y="78"/>
                    <a:pt x="368" y="78"/>
                    <a:pt x="368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36" y="78"/>
                    <a:pt x="0" y="115"/>
                    <a:pt x="0" y="160"/>
                  </a:cubicBezTo>
                  <a:cubicBezTo>
                    <a:pt x="0" y="205"/>
                    <a:pt x="36" y="241"/>
                    <a:pt x="81" y="241"/>
                  </a:cubicBezTo>
                  <a:cubicBezTo>
                    <a:pt x="862" y="241"/>
                    <a:pt x="862" y="241"/>
                    <a:pt x="862" y="241"/>
                  </a:cubicBezTo>
                  <a:cubicBezTo>
                    <a:pt x="870" y="241"/>
                    <a:pt x="876" y="235"/>
                    <a:pt x="876" y="227"/>
                  </a:cubicBezTo>
                  <a:cubicBezTo>
                    <a:pt x="876" y="93"/>
                    <a:pt x="876" y="93"/>
                    <a:pt x="876" y="93"/>
                  </a:cubicBezTo>
                  <a:cubicBezTo>
                    <a:pt x="876" y="85"/>
                    <a:pt x="870" y="78"/>
                    <a:pt x="862" y="78"/>
                  </a:cubicBez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61"/>
            <p:cNvSpPr txBox="1"/>
            <p:nvPr/>
          </p:nvSpPr>
          <p:spPr>
            <a:xfrm>
              <a:off x="801380" y="3160712"/>
              <a:ext cx="3105764" cy="522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400"/>
                <a:buFont typeface="Montserrat"/>
                <a:buNone/>
              </a:pPr>
              <a:r>
                <a:rPr lang="en-US" sz="3400" b="1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YESTERDAY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6D02E3D-74E7-8940-8840-4F5BBDDA774A}"/>
              </a:ext>
            </a:extLst>
          </p:cNvPr>
          <p:cNvGrpSpPr/>
          <p:nvPr/>
        </p:nvGrpSpPr>
        <p:grpSpPr>
          <a:xfrm>
            <a:off x="4297362" y="3079750"/>
            <a:ext cx="3590925" cy="992187"/>
            <a:chOff x="4297362" y="3079750"/>
            <a:chExt cx="3590925" cy="992187"/>
          </a:xfrm>
        </p:grpSpPr>
        <p:sp>
          <p:nvSpPr>
            <p:cNvPr id="1712" name="Google Shape;1712;p61"/>
            <p:cNvSpPr/>
            <p:nvPr/>
          </p:nvSpPr>
          <p:spPr>
            <a:xfrm>
              <a:off x="4297362" y="3079750"/>
              <a:ext cx="3590925" cy="992187"/>
            </a:xfrm>
            <a:custGeom>
              <a:avLst/>
              <a:gdLst/>
              <a:ahLst/>
              <a:cxnLst/>
              <a:rect l="l" t="t" r="r" b="b"/>
              <a:pathLst>
                <a:path w="876" h="242" extrusionOk="0">
                  <a:moveTo>
                    <a:pt x="862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7"/>
                    <a:pt x="6" y="163"/>
                    <a:pt x="14" y="163"/>
                  </a:cubicBezTo>
                  <a:cubicBezTo>
                    <a:pt x="368" y="163"/>
                    <a:pt x="368" y="163"/>
                    <a:pt x="368" y="163"/>
                  </a:cubicBezTo>
                  <a:cubicBezTo>
                    <a:pt x="403" y="202"/>
                    <a:pt x="403" y="202"/>
                    <a:pt x="403" y="202"/>
                  </a:cubicBezTo>
                  <a:cubicBezTo>
                    <a:pt x="438" y="242"/>
                    <a:pt x="438" y="242"/>
                    <a:pt x="438" y="242"/>
                  </a:cubicBezTo>
                  <a:cubicBezTo>
                    <a:pt x="473" y="202"/>
                    <a:pt x="473" y="202"/>
                    <a:pt x="473" y="202"/>
                  </a:cubicBezTo>
                  <a:cubicBezTo>
                    <a:pt x="508" y="163"/>
                    <a:pt x="508" y="163"/>
                    <a:pt x="508" y="163"/>
                  </a:cubicBezTo>
                  <a:cubicBezTo>
                    <a:pt x="862" y="163"/>
                    <a:pt x="862" y="163"/>
                    <a:pt x="862" y="163"/>
                  </a:cubicBezTo>
                  <a:cubicBezTo>
                    <a:pt x="870" y="163"/>
                    <a:pt x="876" y="157"/>
                    <a:pt x="876" y="149"/>
                  </a:cubicBezTo>
                  <a:cubicBezTo>
                    <a:pt x="876" y="15"/>
                    <a:pt x="876" y="15"/>
                    <a:pt x="876" y="15"/>
                  </a:cubicBezTo>
                  <a:cubicBezTo>
                    <a:pt x="876" y="7"/>
                    <a:pt x="870" y="0"/>
                    <a:pt x="862" y="0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61"/>
            <p:cNvSpPr txBox="1"/>
            <p:nvPr/>
          </p:nvSpPr>
          <p:spPr>
            <a:xfrm>
              <a:off x="5174403" y="3160712"/>
              <a:ext cx="1836842" cy="522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400"/>
                <a:buFont typeface="Montserrat"/>
                <a:buNone/>
              </a:pPr>
              <a:r>
                <a:rPr lang="en-US" sz="3400" b="1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TODAY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B3B65CB-7CA2-7A47-BCDE-11C6A3429AD7}"/>
              </a:ext>
            </a:extLst>
          </p:cNvPr>
          <p:cNvGrpSpPr/>
          <p:nvPr/>
        </p:nvGrpSpPr>
        <p:grpSpPr>
          <a:xfrm>
            <a:off x="8043862" y="2759075"/>
            <a:ext cx="3592512" cy="993775"/>
            <a:chOff x="8043862" y="2759075"/>
            <a:chExt cx="3592512" cy="993775"/>
          </a:xfrm>
        </p:grpSpPr>
        <p:sp>
          <p:nvSpPr>
            <p:cNvPr id="1711" name="Google Shape;1711;p61"/>
            <p:cNvSpPr/>
            <p:nvPr/>
          </p:nvSpPr>
          <p:spPr>
            <a:xfrm>
              <a:off x="8043862" y="2759075"/>
              <a:ext cx="3592512" cy="993775"/>
            </a:xfrm>
            <a:custGeom>
              <a:avLst/>
              <a:gdLst/>
              <a:ahLst/>
              <a:cxnLst/>
              <a:rect l="l" t="t" r="r" b="b"/>
              <a:pathLst>
                <a:path w="876" h="242" extrusionOk="0">
                  <a:moveTo>
                    <a:pt x="795" y="242"/>
                  </a:moveTo>
                  <a:cubicBezTo>
                    <a:pt x="14" y="242"/>
                    <a:pt x="14" y="242"/>
                    <a:pt x="14" y="242"/>
                  </a:cubicBezTo>
                  <a:cubicBezTo>
                    <a:pt x="6" y="242"/>
                    <a:pt x="0" y="235"/>
                    <a:pt x="0" y="22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5"/>
                    <a:pt x="6" y="79"/>
                    <a:pt x="14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403" y="40"/>
                    <a:pt x="403" y="40"/>
                    <a:pt x="403" y="4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73" y="40"/>
                    <a:pt x="473" y="40"/>
                    <a:pt x="473" y="40"/>
                  </a:cubicBezTo>
                  <a:cubicBezTo>
                    <a:pt x="508" y="79"/>
                    <a:pt x="508" y="79"/>
                    <a:pt x="508" y="79"/>
                  </a:cubicBezTo>
                  <a:cubicBezTo>
                    <a:pt x="795" y="79"/>
                    <a:pt x="795" y="79"/>
                    <a:pt x="795" y="79"/>
                  </a:cubicBezTo>
                  <a:cubicBezTo>
                    <a:pt x="840" y="79"/>
                    <a:pt x="876" y="115"/>
                    <a:pt x="876" y="160"/>
                  </a:cubicBezTo>
                  <a:cubicBezTo>
                    <a:pt x="876" y="205"/>
                    <a:pt x="840" y="242"/>
                    <a:pt x="795" y="242"/>
                  </a:cubicBez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61"/>
            <p:cNvSpPr txBox="1"/>
            <p:nvPr/>
          </p:nvSpPr>
          <p:spPr>
            <a:xfrm>
              <a:off x="8163530" y="3160712"/>
              <a:ext cx="3353176" cy="522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400"/>
                <a:buFont typeface="Montserrat"/>
                <a:buNone/>
              </a:pPr>
              <a:r>
                <a:rPr lang="en-US" sz="3400" b="1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TOMORROW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14648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7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17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7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7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17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17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16" grpId="0" animBg="1"/>
          <p:bldP spid="1717" grpId="0" animBg="1"/>
          <p:bldP spid="17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7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7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7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16" grpId="0" animBg="1"/>
          <p:bldP spid="1717" grpId="0" animBg="1"/>
          <p:bldP spid="1718" grpId="0" animBg="1"/>
        </p:bldLst>
      </p:timing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68"/>
          <p:cNvSpPr txBox="1"/>
          <p:nvPr/>
        </p:nvSpPr>
        <p:spPr>
          <a:xfrm>
            <a:off x="466725" y="1000125"/>
            <a:ext cx="1214437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A8B5777-5554-274C-81DF-1A6C4EAA9E3E}"/>
              </a:ext>
            </a:extLst>
          </p:cNvPr>
          <p:cNvGrpSpPr/>
          <p:nvPr/>
        </p:nvGrpSpPr>
        <p:grpSpPr>
          <a:xfrm>
            <a:off x="2155825" y="3114675"/>
            <a:ext cx="746124" cy="715962"/>
            <a:chOff x="2155825" y="3114675"/>
            <a:chExt cx="746124" cy="715962"/>
          </a:xfrm>
        </p:grpSpPr>
        <p:sp>
          <p:nvSpPr>
            <p:cNvPr id="1963" name="Google Shape;1963;p68"/>
            <p:cNvSpPr/>
            <p:nvPr/>
          </p:nvSpPr>
          <p:spPr>
            <a:xfrm>
              <a:off x="2155825" y="3114675"/>
              <a:ext cx="630237" cy="630237"/>
            </a:xfrm>
            <a:prstGeom prst="ellipse">
              <a:avLst/>
            </a:prstGeom>
            <a:solidFill>
              <a:srgbClr val="FF9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p68"/>
            <p:cNvSpPr txBox="1"/>
            <p:nvPr/>
          </p:nvSpPr>
          <p:spPr>
            <a:xfrm>
              <a:off x="2338387" y="3141662"/>
              <a:ext cx="563562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700"/>
                <a:buFont typeface="Montserrat"/>
                <a:buNone/>
              </a:pPr>
              <a:r>
                <a:rPr lang="en-US" sz="3700" b="1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9DB048-5A01-714D-AE31-AF341F411A5C}"/>
              </a:ext>
            </a:extLst>
          </p:cNvPr>
          <p:cNvGrpSpPr/>
          <p:nvPr/>
        </p:nvGrpSpPr>
        <p:grpSpPr>
          <a:xfrm>
            <a:off x="3567112" y="3114675"/>
            <a:ext cx="741362" cy="715962"/>
            <a:chOff x="3567112" y="3114675"/>
            <a:chExt cx="741362" cy="715962"/>
          </a:xfrm>
        </p:grpSpPr>
        <p:sp>
          <p:nvSpPr>
            <p:cNvPr id="1964" name="Google Shape;1964;p68"/>
            <p:cNvSpPr/>
            <p:nvPr/>
          </p:nvSpPr>
          <p:spPr>
            <a:xfrm>
              <a:off x="3567112" y="3114675"/>
              <a:ext cx="630237" cy="630237"/>
            </a:xfrm>
            <a:prstGeom prst="ellipse">
              <a:avLst/>
            </a:pr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p68"/>
            <p:cNvSpPr txBox="1"/>
            <p:nvPr/>
          </p:nvSpPr>
          <p:spPr>
            <a:xfrm>
              <a:off x="3754437" y="3141662"/>
              <a:ext cx="554037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700"/>
                <a:buFont typeface="Montserrat"/>
                <a:buNone/>
              </a:pPr>
              <a:r>
                <a:rPr lang="en-US" sz="3700" b="1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7B758DC-BA1D-A248-8AAB-4B34681B9C46}"/>
              </a:ext>
            </a:extLst>
          </p:cNvPr>
          <p:cNvGrpSpPr/>
          <p:nvPr/>
        </p:nvGrpSpPr>
        <p:grpSpPr>
          <a:xfrm>
            <a:off x="4960937" y="3114675"/>
            <a:ext cx="738187" cy="715962"/>
            <a:chOff x="4960937" y="3114675"/>
            <a:chExt cx="738187" cy="715962"/>
          </a:xfrm>
        </p:grpSpPr>
        <p:sp>
          <p:nvSpPr>
            <p:cNvPr id="1965" name="Google Shape;1965;p68"/>
            <p:cNvSpPr/>
            <p:nvPr/>
          </p:nvSpPr>
          <p:spPr>
            <a:xfrm>
              <a:off x="4960937" y="3114675"/>
              <a:ext cx="630237" cy="630237"/>
            </a:xfrm>
            <a:prstGeom prst="ellipse">
              <a:avLst/>
            </a:pr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p68"/>
            <p:cNvSpPr txBox="1"/>
            <p:nvPr/>
          </p:nvSpPr>
          <p:spPr>
            <a:xfrm>
              <a:off x="5145087" y="3141662"/>
              <a:ext cx="554037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700"/>
                <a:buFont typeface="Montserrat"/>
                <a:buNone/>
              </a:pPr>
              <a:r>
                <a:rPr lang="en-US" sz="3700" b="1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6BA7788-B13D-924D-9DA9-0A0D87A384A4}"/>
              </a:ext>
            </a:extLst>
          </p:cNvPr>
          <p:cNvGrpSpPr/>
          <p:nvPr/>
        </p:nvGrpSpPr>
        <p:grpSpPr>
          <a:xfrm>
            <a:off x="762000" y="3114675"/>
            <a:ext cx="687387" cy="715962"/>
            <a:chOff x="762000" y="3114675"/>
            <a:chExt cx="687387" cy="715962"/>
          </a:xfrm>
        </p:grpSpPr>
        <p:sp>
          <p:nvSpPr>
            <p:cNvPr id="1962" name="Google Shape;1962;p68"/>
            <p:cNvSpPr/>
            <p:nvPr/>
          </p:nvSpPr>
          <p:spPr>
            <a:xfrm>
              <a:off x="762000" y="3114675"/>
              <a:ext cx="630237" cy="630237"/>
            </a:xfrm>
            <a:prstGeom prst="ellipse">
              <a:avLst/>
            </a:prstGeom>
            <a:solidFill>
              <a:srgbClr val="FFCC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p68"/>
            <p:cNvSpPr txBox="1"/>
            <p:nvPr/>
          </p:nvSpPr>
          <p:spPr>
            <a:xfrm>
              <a:off x="984250" y="3141662"/>
              <a:ext cx="465137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700"/>
                <a:buFont typeface="Montserrat"/>
                <a:buNone/>
              </a:pPr>
              <a:r>
                <a:rPr lang="en-US" sz="3700" b="1" i="0" u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59A2543-2594-034A-A0A9-18571161D317}"/>
              </a:ext>
            </a:extLst>
          </p:cNvPr>
          <p:cNvGrpSpPr/>
          <p:nvPr/>
        </p:nvGrpSpPr>
        <p:grpSpPr>
          <a:xfrm>
            <a:off x="7758112" y="3114675"/>
            <a:ext cx="738187" cy="715962"/>
            <a:chOff x="7758112" y="3114675"/>
            <a:chExt cx="738187" cy="715962"/>
          </a:xfrm>
        </p:grpSpPr>
        <p:sp>
          <p:nvSpPr>
            <p:cNvPr id="1967" name="Google Shape;1967;p68"/>
            <p:cNvSpPr/>
            <p:nvPr/>
          </p:nvSpPr>
          <p:spPr>
            <a:xfrm>
              <a:off x="7758112" y="3114675"/>
              <a:ext cx="630237" cy="630237"/>
            </a:xfrm>
            <a:prstGeom prst="ellipse">
              <a:avLst/>
            </a:pr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1974;p68"/>
            <p:cNvSpPr txBox="1"/>
            <p:nvPr/>
          </p:nvSpPr>
          <p:spPr>
            <a:xfrm>
              <a:off x="7923212" y="3141662"/>
              <a:ext cx="573087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700"/>
                <a:buFont typeface="Montserrat"/>
                <a:buNone/>
              </a:pPr>
              <a:r>
                <a:rPr lang="en-US" sz="3700" b="1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endParaRPr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74130E9-F4EE-0E45-A479-AE47526E1289}"/>
              </a:ext>
            </a:extLst>
          </p:cNvPr>
          <p:cNvGrpSpPr/>
          <p:nvPr/>
        </p:nvGrpSpPr>
        <p:grpSpPr>
          <a:xfrm>
            <a:off x="9166225" y="3114675"/>
            <a:ext cx="742949" cy="715962"/>
            <a:chOff x="9166225" y="3114675"/>
            <a:chExt cx="742949" cy="715962"/>
          </a:xfrm>
        </p:grpSpPr>
        <p:sp>
          <p:nvSpPr>
            <p:cNvPr id="1968" name="Google Shape;1968;p68"/>
            <p:cNvSpPr/>
            <p:nvPr/>
          </p:nvSpPr>
          <p:spPr>
            <a:xfrm>
              <a:off x="9166225" y="3114675"/>
              <a:ext cx="630237" cy="630237"/>
            </a:xfrm>
            <a:prstGeom prst="ellipse">
              <a:avLst/>
            </a:pr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5" name="Google Shape;1975;p68"/>
            <p:cNvSpPr txBox="1"/>
            <p:nvPr/>
          </p:nvSpPr>
          <p:spPr>
            <a:xfrm>
              <a:off x="9358312" y="3141662"/>
              <a:ext cx="550862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700"/>
                <a:buFont typeface="Montserrat"/>
                <a:buNone/>
              </a:pPr>
              <a:r>
                <a:rPr lang="en-US" sz="3700" b="1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7</a:t>
              </a:r>
              <a:endParaRPr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22934E8-0716-574C-AC5B-8CEFA3D0CE1B}"/>
              </a:ext>
            </a:extLst>
          </p:cNvPr>
          <p:cNvGrpSpPr/>
          <p:nvPr/>
        </p:nvGrpSpPr>
        <p:grpSpPr>
          <a:xfrm>
            <a:off x="10560050" y="3114675"/>
            <a:ext cx="746125" cy="715962"/>
            <a:chOff x="10560050" y="3114675"/>
            <a:chExt cx="746125" cy="715962"/>
          </a:xfrm>
        </p:grpSpPr>
        <p:sp>
          <p:nvSpPr>
            <p:cNvPr id="1969" name="Google Shape;1969;p68"/>
            <p:cNvSpPr/>
            <p:nvPr/>
          </p:nvSpPr>
          <p:spPr>
            <a:xfrm>
              <a:off x="10560050" y="3114675"/>
              <a:ext cx="630237" cy="630237"/>
            </a:xfrm>
            <a:prstGeom prst="ellipse">
              <a:avLst/>
            </a:pr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68"/>
            <p:cNvSpPr txBox="1"/>
            <p:nvPr/>
          </p:nvSpPr>
          <p:spPr>
            <a:xfrm>
              <a:off x="10725150" y="3141662"/>
              <a:ext cx="581025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700"/>
                <a:buFont typeface="Montserrat"/>
                <a:buNone/>
              </a:pPr>
              <a:r>
                <a:rPr lang="en-US" sz="3700" b="1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8</a:t>
              </a:r>
              <a:endParaRPr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F3CAA8A-D4E5-0640-B44E-C7DAD5C731B3}"/>
              </a:ext>
            </a:extLst>
          </p:cNvPr>
          <p:cNvGrpSpPr/>
          <p:nvPr/>
        </p:nvGrpSpPr>
        <p:grpSpPr>
          <a:xfrm>
            <a:off x="6359525" y="3114675"/>
            <a:ext cx="742950" cy="715962"/>
            <a:chOff x="6359525" y="3114675"/>
            <a:chExt cx="742950" cy="715962"/>
          </a:xfrm>
        </p:grpSpPr>
        <p:sp>
          <p:nvSpPr>
            <p:cNvPr id="1966" name="Google Shape;1966;p68"/>
            <p:cNvSpPr/>
            <p:nvPr/>
          </p:nvSpPr>
          <p:spPr>
            <a:xfrm>
              <a:off x="6359525" y="3114675"/>
              <a:ext cx="630237" cy="630237"/>
            </a:xfrm>
            <a:prstGeom prst="ellipse">
              <a:avLst/>
            </a:prstGeom>
            <a:solidFill>
              <a:srgbClr val="69DA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68"/>
            <p:cNvSpPr txBox="1"/>
            <p:nvPr/>
          </p:nvSpPr>
          <p:spPr>
            <a:xfrm>
              <a:off x="6543675" y="3141662"/>
              <a:ext cx="5588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700"/>
                <a:buFont typeface="Montserrat"/>
                <a:buNone/>
              </a:pPr>
              <a:r>
                <a:rPr lang="en-US" sz="3700" b="1" i="0" u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/>
            </a:p>
          </p:txBody>
        </p:sp>
      </p:grpSp>
      <p:cxnSp>
        <p:nvCxnSpPr>
          <p:cNvPr id="1978" name="Google Shape;1978;p68"/>
          <p:cNvCxnSpPr/>
          <p:nvPr/>
        </p:nvCxnSpPr>
        <p:spPr>
          <a:xfrm>
            <a:off x="1436687" y="3432175"/>
            <a:ext cx="674687" cy="0"/>
          </a:xfrm>
          <a:prstGeom prst="straightConnector1">
            <a:avLst/>
          </a:prstGeom>
          <a:noFill/>
          <a:ln w="41275" cap="flat" cmpd="sng">
            <a:solidFill>
              <a:srgbClr val="41404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979" name="Google Shape;1979;p68"/>
          <p:cNvCxnSpPr/>
          <p:nvPr/>
        </p:nvCxnSpPr>
        <p:spPr>
          <a:xfrm>
            <a:off x="2830512" y="3432175"/>
            <a:ext cx="674687" cy="0"/>
          </a:xfrm>
          <a:prstGeom prst="straightConnector1">
            <a:avLst/>
          </a:prstGeom>
          <a:noFill/>
          <a:ln w="41275" cap="flat" cmpd="sng">
            <a:solidFill>
              <a:srgbClr val="41404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980" name="Google Shape;1980;p68"/>
          <p:cNvCxnSpPr/>
          <p:nvPr/>
        </p:nvCxnSpPr>
        <p:spPr>
          <a:xfrm>
            <a:off x="4237037" y="3432175"/>
            <a:ext cx="679450" cy="0"/>
          </a:xfrm>
          <a:prstGeom prst="straightConnector1">
            <a:avLst/>
          </a:prstGeom>
          <a:noFill/>
          <a:ln w="41275" cap="flat" cmpd="sng">
            <a:solidFill>
              <a:srgbClr val="41404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981" name="Google Shape;1981;p68"/>
          <p:cNvCxnSpPr/>
          <p:nvPr/>
        </p:nvCxnSpPr>
        <p:spPr>
          <a:xfrm>
            <a:off x="5635625" y="3432175"/>
            <a:ext cx="674687" cy="0"/>
          </a:xfrm>
          <a:prstGeom prst="straightConnector1">
            <a:avLst/>
          </a:prstGeom>
          <a:noFill/>
          <a:ln w="41275" cap="flat" cmpd="sng">
            <a:solidFill>
              <a:srgbClr val="41404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982" name="Google Shape;1982;p68"/>
          <p:cNvCxnSpPr/>
          <p:nvPr/>
        </p:nvCxnSpPr>
        <p:spPr>
          <a:xfrm>
            <a:off x="7031037" y="3432175"/>
            <a:ext cx="674687" cy="0"/>
          </a:xfrm>
          <a:prstGeom prst="straightConnector1">
            <a:avLst/>
          </a:prstGeom>
          <a:noFill/>
          <a:ln w="41275" cap="flat" cmpd="sng">
            <a:solidFill>
              <a:srgbClr val="41404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983" name="Google Shape;1983;p68"/>
          <p:cNvCxnSpPr/>
          <p:nvPr/>
        </p:nvCxnSpPr>
        <p:spPr>
          <a:xfrm>
            <a:off x="8429625" y="3432175"/>
            <a:ext cx="677862" cy="0"/>
          </a:xfrm>
          <a:prstGeom prst="straightConnector1">
            <a:avLst/>
          </a:prstGeom>
          <a:noFill/>
          <a:ln w="41275" cap="flat" cmpd="sng">
            <a:solidFill>
              <a:srgbClr val="41404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984" name="Google Shape;1984;p68"/>
          <p:cNvCxnSpPr/>
          <p:nvPr/>
        </p:nvCxnSpPr>
        <p:spPr>
          <a:xfrm>
            <a:off x="9840912" y="3432175"/>
            <a:ext cx="679450" cy="0"/>
          </a:xfrm>
          <a:prstGeom prst="straightConnector1">
            <a:avLst/>
          </a:prstGeom>
          <a:noFill/>
          <a:ln w="41275" cap="flat" cmpd="sng">
            <a:solidFill>
              <a:srgbClr val="414042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C39E7EC-5F80-E644-B199-DF5825B8504E}"/>
              </a:ext>
            </a:extLst>
          </p:cNvPr>
          <p:cNvGrpSpPr/>
          <p:nvPr/>
        </p:nvGrpSpPr>
        <p:grpSpPr>
          <a:xfrm>
            <a:off x="774700" y="3906837"/>
            <a:ext cx="598487" cy="1838325"/>
            <a:chOff x="774700" y="3906837"/>
            <a:chExt cx="598487" cy="1838325"/>
          </a:xfrm>
        </p:grpSpPr>
        <p:sp>
          <p:nvSpPr>
            <p:cNvPr id="1954" name="Google Shape;1954;p68"/>
            <p:cNvSpPr/>
            <p:nvPr/>
          </p:nvSpPr>
          <p:spPr>
            <a:xfrm>
              <a:off x="774700" y="5029200"/>
              <a:ext cx="598487" cy="715962"/>
            </a:xfrm>
            <a:custGeom>
              <a:avLst/>
              <a:gdLst/>
              <a:ahLst/>
              <a:cxnLst/>
              <a:rect l="l" t="t" r="r" b="b"/>
              <a:pathLst>
                <a:path w="134" h="160" extrusionOk="0">
                  <a:moveTo>
                    <a:pt x="90" y="154"/>
                  </a:moveTo>
                  <a:cubicBezTo>
                    <a:pt x="90" y="157"/>
                    <a:pt x="88" y="160"/>
                    <a:pt x="85" y="160"/>
                  </a:cubicBezTo>
                  <a:cubicBezTo>
                    <a:pt x="51" y="160"/>
                    <a:pt x="51" y="160"/>
                    <a:pt x="51" y="160"/>
                  </a:cubicBezTo>
                  <a:cubicBezTo>
                    <a:pt x="48" y="160"/>
                    <a:pt x="45" y="157"/>
                    <a:pt x="45" y="154"/>
                  </a:cubicBezTo>
                  <a:cubicBezTo>
                    <a:pt x="45" y="154"/>
                    <a:pt x="45" y="154"/>
                    <a:pt x="45" y="154"/>
                  </a:cubicBezTo>
                  <a:cubicBezTo>
                    <a:pt x="45" y="151"/>
                    <a:pt x="48" y="149"/>
                    <a:pt x="51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8" y="149"/>
                    <a:pt x="90" y="151"/>
                    <a:pt x="90" y="154"/>
                  </a:cubicBezTo>
                  <a:close/>
                  <a:moveTo>
                    <a:pt x="90" y="140"/>
                  </a:moveTo>
                  <a:cubicBezTo>
                    <a:pt x="90" y="137"/>
                    <a:pt x="88" y="134"/>
                    <a:pt x="85" y="134"/>
                  </a:cubicBezTo>
                  <a:cubicBezTo>
                    <a:pt x="51" y="134"/>
                    <a:pt x="51" y="134"/>
                    <a:pt x="51" y="134"/>
                  </a:cubicBezTo>
                  <a:cubicBezTo>
                    <a:pt x="48" y="134"/>
                    <a:pt x="45" y="137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3"/>
                    <a:pt x="48" y="145"/>
                    <a:pt x="51" y="145"/>
                  </a:cubicBezTo>
                  <a:cubicBezTo>
                    <a:pt x="85" y="145"/>
                    <a:pt x="85" y="145"/>
                    <a:pt x="85" y="145"/>
                  </a:cubicBezTo>
                  <a:cubicBezTo>
                    <a:pt x="88" y="145"/>
                    <a:pt x="90" y="143"/>
                    <a:pt x="90" y="140"/>
                  </a:cubicBezTo>
                  <a:close/>
                  <a:moveTo>
                    <a:pt x="73" y="79"/>
                  </a:moveTo>
                  <a:cubicBezTo>
                    <a:pt x="66" y="79"/>
                    <a:pt x="66" y="79"/>
                    <a:pt x="66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4" y="131"/>
                    <a:pt x="66" y="131"/>
                    <a:pt x="68" y="131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70" y="131"/>
                    <a:pt x="71" y="131"/>
                    <a:pt x="73" y="131"/>
                  </a:cubicBezTo>
                  <a:lnTo>
                    <a:pt x="73" y="79"/>
                  </a:lnTo>
                  <a:close/>
                  <a:moveTo>
                    <a:pt x="49" y="57"/>
                  </a:moveTo>
                  <a:cubicBezTo>
                    <a:pt x="45" y="57"/>
                    <a:pt x="41" y="61"/>
                    <a:pt x="41" y="65"/>
                  </a:cubicBezTo>
                  <a:cubicBezTo>
                    <a:pt x="41" y="70"/>
                    <a:pt x="45" y="73"/>
                    <a:pt x="49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1"/>
                    <a:pt x="54" y="57"/>
                    <a:pt x="49" y="57"/>
                  </a:cubicBezTo>
                  <a:close/>
                  <a:moveTo>
                    <a:pt x="94" y="65"/>
                  </a:moveTo>
                  <a:cubicBezTo>
                    <a:pt x="94" y="61"/>
                    <a:pt x="91" y="57"/>
                    <a:pt x="86" y="57"/>
                  </a:cubicBezTo>
                  <a:cubicBezTo>
                    <a:pt x="82" y="57"/>
                    <a:pt x="78" y="61"/>
                    <a:pt x="78" y="65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91" y="73"/>
                    <a:pt x="94" y="70"/>
                    <a:pt x="94" y="65"/>
                  </a:cubicBezTo>
                  <a:close/>
                  <a:moveTo>
                    <a:pt x="112" y="51"/>
                  </a:moveTo>
                  <a:cubicBezTo>
                    <a:pt x="108" y="37"/>
                    <a:pt x="91" y="21"/>
                    <a:pt x="68" y="21"/>
                  </a:cubicBezTo>
                  <a:cubicBezTo>
                    <a:pt x="44" y="21"/>
                    <a:pt x="27" y="37"/>
                    <a:pt x="24" y="51"/>
                  </a:cubicBezTo>
                  <a:cubicBezTo>
                    <a:pt x="21" y="62"/>
                    <a:pt x="23" y="72"/>
                    <a:pt x="28" y="82"/>
                  </a:cubicBezTo>
                  <a:cubicBezTo>
                    <a:pt x="33" y="91"/>
                    <a:pt x="38" y="98"/>
                    <a:pt x="42" y="108"/>
                  </a:cubicBezTo>
                  <a:cubicBezTo>
                    <a:pt x="44" y="113"/>
                    <a:pt x="45" y="120"/>
                    <a:pt x="46" y="125"/>
                  </a:cubicBezTo>
                  <a:cubicBezTo>
                    <a:pt x="47" y="129"/>
                    <a:pt x="49" y="131"/>
                    <a:pt x="54" y="131"/>
                  </a:cubicBezTo>
                  <a:cubicBezTo>
                    <a:pt x="55" y="131"/>
                    <a:pt x="56" y="131"/>
                    <a:pt x="57" y="131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6" y="79"/>
                    <a:pt x="42" y="77"/>
                    <a:pt x="40" y="75"/>
                  </a:cubicBezTo>
                  <a:cubicBezTo>
                    <a:pt x="37" y="72"/>
                    <a:pt x="36" y="69"/>
                    <a:pt x="36" y="65"/>
                  </a:cubicBezTo>
                  <a:cubicBezTo>
                    <a:pt x="36" y="62"/>
                    <a:pt x="37" y="59"/>
                    <a:pt x="40" y="56"/>
                  </a:cubicBezTo>
                  <a:cubicBezTo>
                    <a:pt x="42" y="54"/>
                    <a:pt x="46" y="52"/>
                    <a:pt x="49" y="52"/>
                  </a:cubicBezTo>
                  <a:cubicBezTo>
                    <a:pt x="56" y="52"/>
                    <a:pt x="62" y="58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2"/>
                    <a:pt x="75" y="59"/>
                    <a:pt x="77" y="56"/>
                  </a:cubicBezTo>
                  <a:cubicBezTo>
                    <a:pt x="79" y="54"/>
                    <a:pt x="83" y="52"/>
                    <a:pt x="86" y="52"/>
                  </a:cubicBezTo>
                  <a:cubicBezTo>
                    <a:pt x="90" y="52"/>
                    <a:pt x="93" y="54"/>
                    <a:pt x="96" y="56"/>
                  </a:cubicBezTo>
                  <a:cubicBezTo>
                    <a:pt x="98" y="59"/>
                    <a:pt x="100" y="62"/>
                    <a:pt x="100" y="65"/>
                  </a:cubicBezTo>
                  <a:cubicBezTo>
                    <a:pt x="100" y="69"/>
                    <a:pt x="98" y="72"/>
                    <a:pt x="96" y="75"/>
                  </a:cubicBezTo>
                  <a:cubicBezTo>
                    <a:pt x="93" y="77"/>
                    <a:pt x="90" y="79"/>
                    <a:pt x="86" y="79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9" y="131"/>
                    <a:pt x="80" y="131"/>
                    <a:pt x="82" y="131"/>
                  </a:cubicBezTo>
                  <a:cubicBezTo>
                    <a:pt x="87" y="131"/>
                    <a:pt x="88" y="129"/>
                    <a:pt x="89" y="125"/>
                  </a:cubicBezTo>
                  <a:cubicBezTo>
                    <a:pt x="90" y="120"/>
                    <a:pt x="91" y="113"/>
                    <a:pt x="94" y="108"/>
                  </a:cubicBezTo>
                  <a:cubicBezTo>
                    <a:pt x="98" y="98"/>
                    <a:pt x="102" y="91"/>
                    <a:pt x="107" y="82"/>
                  </a:cubicBezTo>
                  <a:cubicBezTo>
                    <a:pt x="112" y="72"/>
                    <a:pt x="115" y="62"/>
                    <a:pt x="112" y="51"/>
                  </a:cubicBezTo>
                  <a:close/>
                  <a:moveTo>
                    <a:pt x="73" y="5"/>
                  </a:moveTo>
                  <a:cubicBezTo>
                    <a:pt x="73" y="2"/>
                    <a:pt x="70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5" y="0"/>
                    <a:pt x="63" y="2"/>
                    <a:pt x="63" y="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6"/>
                    <a:pt x="65" y="19"/>
                    <a:pt x="68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70" y="19"/>
                    <a:pt x="73" y="16"/>
                    <a:pt x="73" y="14"/>
                  </a:cubicBezTo>
                  <a:lnTo>
                    <a:pt x="73" y="5"/>
                  </a:lnTo>
                  <a:close/>
                  <a:moveTo>
                    <a:pt x="100" y="13"/>
                  </a:moveTo>
                  <a:cubicBezTo>
                    <a:pt x="101" y="10"/>
                    <a:pt x="100" y="7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5" y="5"/>
                    <a:pt x="92" y="6"/>
                    <a:pt x="91" y="8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6" y="18"/>
                    <a:pt x="86" y="21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91" y="24"/>
                    <a:pt x="94" y="23"/>
                    <a:pt x="95" y="21"/>
                  </a:cubicBezTo>
                  <a:lnTo>
                    <a:pt x="100" y="13"/>
                  </a:lnTo>
                  <a:close/>
                  <a:moveTo>
                    <a:pt x="120" y="28"/>
                  </a:moveTo>
                  <a:cubicBezTo>
                    <a:pt x="122" y="27"/>
                    <a:pt x="122" y="24"/>
                    <a:pt x="120" y="2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18" y="20"/>
                    <a:pt x="115" y="19"/>
                    <a:pt x="113" y="21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9"/>
                    <a:pt x="104" y="32"/>
                    <a:pt x="106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8" y="36"/>
                    <a:pt x="111" y="36"/>
                    <a:pt x="113" y="34"/>
                  </a:cubicBezTo>
                  <a:lnTo>
                    <a:pt x="120" y="28"/>
                  </a:lnTo>
                  <a:close/>
                  <a:moveTo>
                    <a:pt x="130" y="52"/>
                  </a:moveTo>
                  <a:cubicBezTo>
                    <a:pt x="133" y="52"/>
                    <a:pt x="134" y="49"/>
                    <a:pt x="134" y="47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34" y="44"/>
                    <a:pt x="131" y="42"/>
                    <a:pt x="128" y="43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7" y="45"/>
                    <a:pt x="115" y="47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3"/>
                    <a:pt x="119" y="54"/>
                    <a:pt x="121" y="54"/>
                  </a:cubicBezTo>
                  <a:lnTo>
                    <a:pt x="130" y="52"/>
                  </a:lnTo>
                  <a:close/>
                  <a:moveTo>
                    <a:pt x="128" y="78"/>
                  </a:moveTo>
                  <a:cubicBezTo>
                    <a:pt x="131" y="79"/>
                    <a:pt x="133" y="77"/>
                    <a:pt x="134" y="75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4" y="72"/>
                    <a:pt x="132" y="69"/>
                    <a:pt x="130" y="69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18" y="67"/>
                    <a:pt x="116" y="68"/>
                    <a:pt x="115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73"/>
                    <a:pt x="116" y="76"/>
                    <a:pt x="119" y="77"/>
                  </a:cubicBezTo>
                  <a:lnTo>
                    <a:pt x="128" y="78"/>
                  </a:lnTo>
                  <a:close/>
                  <a:moveTo>
                    <a:pt x="40" y="21"/>
                  </a:moveTo>
                  <a:cubicBezTo>
                    <a:pt x="41" y="23"/>
                    <a:pt x="44" y="24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9" y="21"/>
                    <a:pt x="49" y="18"/>
                    <a:pt x="48" y="16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6"/>
                    <a:pt x="40" y="5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5" y="7"/>
                    <a:pt x="34" y="10"/>
                    <a:pt x="35" y="13"/>
                  </a:cubicBezTo>
                  <a:lnTo>
                    <a:pt x="40" y="21"/>
                  </a:lnTo>
                  <a:close/>
                  <a:moveTo>
                    <a:pt x="22" y="34"/>
                  </a:moveTo>
                  <a:cubicBezTo>
                    <a:pt x="24" y="36"/>
                    <a:pt x="27" y="36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1" y="32"/>
                    <a:pt x="31" y="29"/>
                    <a:pt x="29" y="27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0" y="19"/>
                    <a:pt x="17" y="20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3" y="24"/>
                    <a:pt x="13" y="27"/>
                    <a:pt x="15" y="28"/>
                  </a:cubicBezTo>
                  <a:lnTo>
                    <a:pt x="22" y="34"/>
                  </a:lnTo>
                  <a:close/>
                  <a:moveTo>
                    <a:pt x="14" y="54"/>
                  </a:moveTo>
                  <a:cubicBezTo>
                    <a:pt x="16" y="54"/>
                    <a:pt x="19" y="53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0" y="47"/>
                    <a:pt x="18" y="45"/>
                    <a:pt x="15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4" y="42"/>
                    <a:pt x="1" y="44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9"/>
                    <a:pt x="2" y="52"/>
                    <a:pt x="5" y="52"/>
                  </a:cubicBezTo>
                  <a:lnTo>
                    <a:pt x="14" y="54"/>
                  </a:lnTo>
                  <a:close/>
                  <a:moveTo>
                    <a:pt x="16" y="77"/>
                  </a:moveTo>
                  <a:cubicBezTo>
                    <a:pt x="18" y="76"/>
                    <a:pt x="20" y="73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68"/>
                    <a:pt x="17" y="67"/>
                    <a:pt x="14" y="67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1" y="72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2" y="77"/>
                    <a:pt x="4" y="79"/>
                    <a:pt x="7" y="78"/>
                  </a:cubicBezTo>
                  <a:lnTo>
                    <a:pt x="16" y="77"/>
                  </a:lnTo>
                  <a:close/>
                </a:path>
              </a:pathLst>
            </a:custGeom>
            <a:solidFill>
              <a:srgbClr val="FFCC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85" name="Google Shape;1985;p68"/>
            <p:cNvCxnSpPr/>
            <p:nvPr/>
          </p:nvCxnSpPr>
          <p:spPr>
            <a:xfrm>
              <a:off x="1074737" y="3906837"/>
              <a:ext cx="0" cy="982662"/>
            </a:xfrm>
            <a:prstGeom prst="straightConnector1">
              <a:avLst/>
            </a:prstGeom>
            <a:noFill/>
            <a:ln w="41275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E763148-E0B7-0B4E-A93B-4764435DD548}"/>
              </a:ext>
            </a:extLst>
          </p:cNvPr>
          <p:cNvGrpSpPr/>
          <p:nvPr/>
        </p:nvGrpSpPr>
        <p:grpSpPr>
          <a:xfrm>
            <a:off x="3455987" y="3906837"/>
            <a:ext cx="835025" cy="1838325"/>
            <a:chOff x="3455987" y="3906837"/>
            <a:chExt cx="835025" cy="1838325"/>
          </a:xfrm>
        </p:grpSpPr>
        <p:sp>
          <p:nvSpPr>
            <p:cNvPr id="1955" name="Google Shape;1955;p68"/>
            <p:cNvSpPr/>
            <p:nvPr/>
          </p:nvSpPr>
          <p:spPr>
            <a:xfrm>
              <a:off x="3455987" y="5184775"/>
              <a:ext cx="835025" cy="560387"/>
            </a:xfrm>
            <a:custGeom>
              <a:avLst/>
              <a:gdLst/>
              <a:ahLst/>
              <a:cxnLst/>
              <a:rect l="l" t="t" r="r" b="b"/>
              <a:pathLst>
                <a:path w="187" h="125" extrusionOk="0">
                  <a:moveTo>
                    <a:pt x="149" y="12"/>
                  </a:moveTo>
                  <a:cubicBezTo>
                    <a:pt x="166" y="56"/>
                    <a:pt x="166" y="56"/>
                    <a:pt x="166" y="56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33" y="55"/>
                    <a:pt x="98" y="25"/>
                    <a:pt x="95" y="25"/>
                  </a:cubicBezTo>
                  <a:cubicBezTo>
                    <a:pt x="92" y="25"/>
                    <a:pt x="81" y="28"/>
                    <a:pt x="80" y="29"/>
                  </a:cubicBezTo>
                  <a:cubicBezTo>
                    <a:pt x="80" y="29"/>
                    <a:pt x="73" y="31"/>
                    <a:pt x="68" y="31"/>
                  </a:cubicBezTo>
                  <a:cubicBezTo>
                    <a:pt x="65" y="31"/>
                    <a:pt x="63" y="30"/>
                    <a:pt x="62" y="29"/>
                  </a:cubicBezTo>
                  <a:cubicBezTo>
                    <a:pt x="60" y="29"/>
                    <a:pt x="59" y="28"/>
                    <a:pt x="59" y="26"/>
                  </a:cubicBezTo>
                  <a:cubicBezTo>
                    <a:pt x="60" y="24"/>
                    <a:pt x="62" y="22"/>
                    <a:pt x="63" y="21"/>
                  </a:cubicBezTo>
                  <a:cubicBezTo>
                    <a:pt x="73" y="16"/>
                    <a:pt x="97" y="7"/>
                    <a:pt x="100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6" y="7"/>
                    <a:pt x="144" y="12"/>
                    <a:pt x="149" y="12"/>
                  </a:cubicBezTo>
                  <a:close/>
                  <a:moveTo>
                    <a:pt x="164" y="0"/>
                  </a:moveTo>
                  <a:cubicBezTo>
                    <a:pt x="163" y="0"/>
                    <a:pt x="163" y="0"/>
                    <a:pt x="162" y="1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4" y="4"/>
                    <a:pt x="153" y="5"/>
                    <a:pt x="152" y="6"/>
                  </a:cubicBezTo>
                  <a:cubicBezTo>
                    <a:pt x="152" y="7"/>
                    <a:pt x="152" y="8"/>
                    <a:pt x="152" y="10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1" y="58"/>
                    <a:pt x="174" y="59"/>
                    <a:pt x="177" y="58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5" y="55"/>
                    <a:pt x="186" y="54"/>
                    <a:pt x="186" y="52"/>
                  </a:cubicBezTo>
                  <a:cubicBezTo>
                    <a:pt x="187" y="51"/>
                    <a:pt x="187" y="50"/>
                    <a:pt x="187" y="49"/>
                  </a:cubicBezTo>
                  <a:cubicBezTo>
                    <a:pt x="169" y="3"/>
                    <a:pt x="169" y="3"/>
                    <a:pt x="169" y="3"/>
                  </a:cubicBezTo>
                  <a:cubicBezTo>
                    <a:pt x="168" y="1"/>
                    <a:pt x="166" y="0"/>
                    <a:pt x="164" y="0"/>
                  </a:cubicBezTo>
                  <a:close/>
                  <a:moveTo>
                    <a:pt x="0" y="63"/>
                  </a:moveTo>
                  <a:cubicBezTo>
                    <a:pt x="0" y="64"/>
                    <a:pt x="0" y="65"/>
                    <a:pt x="1" y="66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5" y="69"/>
                    <a:pt x="17" y="67"/>
                    <a:pt x="17" y="6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1"/>
                    <a:pt x="21" y="10"/>
                    <a:pt x="20" y="9"/>
                  </a:cubicBezTo>
                  <a:cubicBezTo>
                    <a:pt x="19" y="8"/>
                    <a:pt x="18" y="8"/>
                    <a:pt x="17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6" y="7"/>
                    <a:pt x="4" y="9"/>
                    <a:pt x="4" y="11"/>
                  </a:cubicBezTo>
                  <a:lnTo>
                    <a:pt x="0" y="63"/>
                  </a:lnTo>
                  <a:close/>
                  <a:moveTo>
                    <a:pt x="77" y="108"/>
                  </a:moveTo>
                  <a:cubicBezTo>
                    <a:pt x="76" y="107"/>
                    <a:pt x="75" y="105"/>
                    <a:pt x="74" y="104"/>
                  </a:cubicBezTo>
                  <a:cubicBezTo>
                    <a:pt x="71" y="101"/>
                    <a:pt x="67" y="101"/>
                    <a:pt x="64" y="105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3" y="118"/>
                    <a:pt x="57" y="122"/>
                    <a:pt x="59" y="123"/>
                  </a:cubicBezTo>
                  <a:cubicBezTo>
                    <a:pt x="60" y="125"/>
                    <a:pt x="61" y="125"/>
                    <a:pt x="63" y="125"/>
                  </a:cubicBezTo>
                  <a:cubicBezTo>
                    <a:pt x="65" y="125"/>
                    <a:pt x="66" y="124"/>
                    <a:pt x="68" y="122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2"/>
                    <a:pt x="77" y="110"/>
                    <a:pt x="77" y="108"/>
                  </a:cubicBezTo>
                  <a:close/>
                  <a:moveTo>
                    <a:pt x="40" y="105"/>
                  </a:moveTo>
                  <a:cubicBezTo>
                    <a:pt x="38" y="108"/>
                    <a:pt x="38" y="111"/>
                    <a:pt x="42" y="114"/>
                  </a:cubicBezTo>
                  <a:cubicBezTo>
                    <a:pt x="46" y="117"/>
                    <a:pt x="49" y="117"/>
                    <a:pt x="52" y="113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5" y="97"/>
                    <a:pt x="61" y="93"/>
                    <a:pt x="60" y="92"/>
                  </a:cubicBezTo>
                  <a:cubicBezTo>
                    <a:pt x="56" y="90"/>
                    <a:pt x="53" y="90"/>
                    <a:pt x="50" y="94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100"/>
                    <a:pt x="45" y="100"/>
                    <a:pt x="45" y="100"/>
                  </a:cubicBezTo>
                  <a:lnTo>
                    <a:pt x="40" y="105"/>
                  </a:lnTo>
                  <a:close/>
                  <a:moveTo>
                    <a:pt x="27" y="92"/>
                  </a:moveTo>
                  <a:cubicBezTo>
                    <a:pt x="26" y="94"/>
                    <a:pt x="25" y="96"/>
                    <a:pt x="26" y="98"/>
                  </a:cubicBezTo>
                  <a:cubicBezTo>
                    <a:pt x="26" y="99"/>
                    <a:pt x="27" y="101"/>
                    <a:pt x="29" y="102"/>
                  </a:cubicBezTo>
                  <a:cubicBezTo>
                    <a:pt x="32" y="105"/>
                    <a:pt x="35" y="105"/>
                    <a:pt x="38" y="10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9" y="88"/>
                    <a:pt x="50" y="86"/>
                    <a:pt x="50" y="84"/>
                  </a:cubicBezTo>
                  <a:cubicBezTo>
                    <a:pt x="49" y="82"/>
                    <a:pt x="48" y="81"/>
                    <a:pt x="47" y="79"/>
                  </a:cubicBezTo>
                  <a:cubicBezTo>
                    <a:pt x="43" y="77"/>
                    <a:pt x="40" y="77"/>
                    <a:pt x="37" y="81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87"/>
                    <a:pt x="32" y="87"/>
                    <a:pt x="32" y="87"/>
                  </a:cubicBezTo>
                  <a:lnTo>
                    <a:pt x="27" y="92"/>
                  </a:lnTo>
                  <a:close/>
                  <a:moveTo>
                    <a:pt x="25" y="88"/>
                  </a:moveTo>
                  <a:cubicBezTo>
                    <a:pt x="35" y="77"/>
                    <a:pt x="35" y="77"/>
                    <a:pt x="35" y="77"/>
                  </a:cubicBezTo>
                  <a:cubicBezTo>
                    <a:pt x="39" y="72"/>
                    <a:pt x="35" y="68"/>
                    <a:pt x="34" y="67"/>
                  </a:cubicBezTo>
                  <a:cubicBezTo>
                    <a:pt x="31" y="64"/>
                    <a:pt x="27" y="64"/>
                    <a:pt x="24" y="68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80"/>
                    <a:pt x="14" y="81"/>
                    <a:pt x="14" y="83"/>
                  </a:cubicBezTo>
                  <a:cubicBezTo>
                    <a:pt x="14" y="85"/>
                    <a:pt x="15" y="86"/>
                    <a:pt x="16" y="87"/>
                  </a:cubicBezTo>
                  <a:cubicBezTo>
                    <a:pt x="18" y="88"/>
                    <a:pt x="20" y="90"/>
                    <a:pt x="22" y="90"/>
                  </a:cubicBezTo>
                  <a:cubicBezTo>
                    <a:pt x="23" y="90"/>
                    <a:pt x="24" y="89"/>
                    <a:pt x="25" y="88"/>
                  </a:cubicBezTo>
                  <a:close/>
                  <a:moveTo>
                    <a:pt x="142" y="78"/>
                  </a:moveTo>
                  <a:cubicBezTo>
                    <a:pt x="144" y="76"/>
                    <a:pt x="145" y="72"/>
                    <a:pt x="141" y="68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20" y="50"/>
                    <a:pt x="99" y="32"/>
                    <a:pt x="94" y="29"/>
                  </a:cubicBezTo>
                  <a:cubicBezTo>
                    <a:pt x="92" y="30"/>
                    <a:pt x="86" y="31"/>
                    <a:pt x="82" y="33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33"/>
                    <a:pt x="74" y="35"/>
                    <a:pt x="68" y="35"/>
                  </a:cubicBezTo>
                  <a:cubicBezTo>
                    <a:pt x="64" y="35"/>
                    <a:pt x="61" y="35"/>
                    <a:pt x="59" y="33"/>
                  </a:cubicBezTo>
                  <a:cubicBezTo>
                    <a:pt x="55" y="31"/>
                    <a:pt x="55" y="28"/>
                    <a:pt x="55" y="26"/>
                  </a:cubicBezTo>
                  <a:cubicBezTo>
                    <a:pt x="55" y="22"/>
                    <a:pt x="58" y="19"/>
                    <a:pt x="61" y="17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5" y="61"/>
                    <a:pt x="28" y="60"/>
                    <a:pt x="30" y="60"/>
                  </a:cubicBezTo>
                  <a:cubicBezTo>
                    <a:pt x="32" y="60"/>
                    <a:pt x="34" y="61"/>
                    <a:pt x="37" y="63"/>
                  </a:cubicBezTo>
                  <a:cubicBezTo>
                    <a:pt x="40" y="66"/>
                    <a:pt x="42" y="70"/>
                    <a:pt x="41" y="73"/>
                  </a:cubicBezTo>
                  <a:cubicBezTo>
                    <a:pt x="44" y="73"/>
                    <a:pt x="47" y="74"/>
                    <a:pt x="49" y="76"/>
                  </a:cubicBezTo>
                  <a:cubicBezTo>
                    <a:pt x="53" y="79"/>
                    <a:pt x="54" y="83"/>
                    <a:pt x="54" y="86"/>
                  </a:cubicBezTo>
                  <a:cubicBezTo>
                    <a:pt x="57" y="86"/>
                    <a:pt x="60" y="87"/>
                    <a:pt x="62" y="89"/>
                  </a:cubicBezTo>
                  <a:cubicBezTo>
                    <a:pt x="65" y="91"/>
                    <a:pt x="67" y="95"/>
                    <a:pt x="67" y="98"/>
                  </a:cubicBezTo>
                  <a:cubicBezTo>
                    <a:pt x="70" y="97"/>
                    <a:pt x="74" y="98"/>
                    <a:pt x="77" y="100"/>
                  </a:cubicBezTo>
                  <a:cubicBezTo>
                    <a:pt x="81" y="104"/>
                    <a:pt x="82" y="108"/>
                    <a:pt x="81" y="113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4" y="115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6" y="117"/>
                    <a:pt x="87" y="117"/>
                    <a:pt x="88" y="117"/>
                  </a:cubicBezTo>
                  <a:cubicBezTo>
                    <a:pt x="90" y="117"/>
                    <a:pt x="92" y="116"/>
                    <a:pt x="93" y="114"/>
                  </a:cubicBezTo>
                  <a:cubicBezTo>
                    <a:pt x="95" y="112"/>
                    <a:pt x="96" y="110"/>
                    <a:pt x="94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7" y="93"/>
                    <a:pt x="77" y="92"/>
                    <a:pt x="77" y="92"/>
                  </a:cubicBezTo>
                  <a:cubicBezTo>
                    <a:pt x="77" y="91"/>
                    <a:pt x="77" y="90"/>
                    <a:pt x="77" y="90"/>
                  </a:cubicBezTo>
                  <a:cubicBezTo>
                    <a:pt x="78" y="89"/>
                    <a:pt x="80" y="89"/>
                    <a:pt x="81" y="89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3" y="108"/>
                    <a:pt x="104" y="108"/>
                    <a:pt x="105" y="108"/>
                  </a:cubicBezTo>
                  <a:cubicBezTo>
                    <a:pt x="107" y="108"/>
                    <a:pt x="109" y="107"/>
                    <a:pt x="111" y="105"/>
                  </a:cubicBezTo>
                  <a:cubicBezTo>
                    <a:pt x="112" y="103"/>
                    <a:pt x="113" y="102"/>
                    <a:pt x="113" y="100"/>
                  </a:cubicBezTo>
                  <a:cubicBezTo>
                    <a:pt x="112" y="98"/>
                    <a:pt x="111" y="97"/>
                    <a:pt x="109" y="95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5" y="83"/>
                    <a:pt x="95" y="83"/>
                    <a:pt x="95" y="82"/>
                  </a:cubicBezTo>
                  <a:cubicBezTo>
                    <a:pt x="95" y="81"/>
                    <a:pt x="95" y="81"/>
                    <a:pt x="95" y="80"/>
                  </a:cubicBezTo>
                  <a:cubicBezTo>
                    <a:pt x="96" y="79"/>
                    <a:pt x="98" y="79"/>
                    <a:pt x="99" y="80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9" y="96"/>
                    <a:pt x="121" y="97"/>
                    <a:pt x="122" y="97"/>
                  </a:cubicBezTo>
                  <a:cubicBezTo>
                    <a:pt x="124" y="97"/>
                    <a:pt x="127" y="96"/>
                    <a:pt x="128" y="93"/>
                  </a:cubicBezTo>
                  <a:cubicBezTo>
                    <a:pt x="130" y="92"/>
                    <a:pt x="130" y="90"/>
                    <a:pt x="130" y="88"/>
                  </a:cubicBezTo>
                  <a:cubicBezTo>
                    <a:pt x="130" y="87"/>
                    <a:pt x="129" y="85"/>
                    <a:pt x="127" y="83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1" y="70"/>
                    <a:pt x="111" y="68"/>
                    <a:pt x="111" y="67"/>
                  </a:cubicBezTo>
                  <a:cubicBezTo>
                    <a:pt x="112" y="66"/>
                    <a:pt x="114" y="66"/>
                    <a:pt x="115" y="67"/>
                  </a:cubicBezTo>
                  <a:cubicBezTo>
                    <a:pt x="131" y="80"/>
                    <a:pt x="131" y="80"/>
                    <a:pt x="131" y="80"/>
                  </a:cubicBezTo>
                  <a:cubicBezTo>
                    <a:pt x="134" y="83"/>
                    <a:pt x="139" y="82"/>
                    <a:pt x="142" y="78"/>
                  </a:cubicBez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86" name="Google Shape;1986;p68"/>
            <p:cNvCxnSpPr/>
            <p:nvPr/>
          </p:nvCxnSpPr>
          <p:spPr>
            <a:xfrm>
              <a:off x="3879850" y="3906837"/>
              <a:ext cx="0" cy="982662"/>
            </a:xfrm>
            <a:prstGeom prst="straightConnector1">
              <a:avLst/>
            </a:prstGeom>
            <a:noFill/>
            <a:ln w="41275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4008FA5-D974-834C-B2F9-902AD15C1B74}"/>
              </a:ext>
            </a:extLst>
          </p:cNvPr>
          <p:cNvGrpSpPr/>
          <p:nvPr/>
        </p:nvGrpSpPr>
        <p:grpSpPr>
          <a:xfrm>
            <a:off x="6332537" y="3906837"/>
            <a:ext cx="679450" cy="1814512"/>
            <a:chOff x="6332537" y="3906837"/>
            <a:chExt cx="679450" cy="1814512"/>
          </a:xfrm>
        </p:grpSpPr>
        <p:sp>
          <p:nvSpPr>
            <p:cNvPr id="1959" name="Google Shape;1959;p68"/>
            <p:cNvSpPr/>
            <p:nvPr/>
          </p:nvSpPr>
          <p:spPr>
            <a:xfrm>
              <a:off x="6332537" y="5113337"/>
              <a:ext cx="679450" cy="608012"/>
            </a:xfrm>
            <a:custGeom>
              <a:avLst/>
              <a:gdLst/>
              <a:ahLst/>
              <a:cxnLst/>
              <a:rect l="l" t="t" r="r" b="b"/>
              <a:pathLst>
                <a:path w="152" h="136" extrusionOk="0">
                  <a:moveTo>
                    <a:pt x="103" y="18"/>
                  </a:moveTo>
                  <a:cubicBezTo>
                    <a:pt x="94" y="18"/>
                    <a:pt x="94" y="18"/>
                    <a:pt x="94" y="18"/>
                  </a:cubicBezTo>
                  <a:cubicBezTo>
                    <a:pt x="94" y="13"/>
                    <a:pt x="89" y="8"/>
                    <a:pt x="84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2" y="8"/>
                    <a:pt x="58" y="13"/>
                    <a:pt x="5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8"/>
                    <a:pt x="56" y="0"/>
                    <a:pt x="6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6" y="0"/>
                    <a:pt x="103" y="8"/>
                    <a:pt x="103" y="18"/>
                  </a:cubicBezTo>
                  <a:close/>
                  <a:moveTo>
                    <a:pt x="23" y="76"/>
                  </a:moveTo>
                  <a:cubicBezTo>
                    <a:pt x="61" y="76"/>
                    <a:pt x="61" y="76"/>
                    <a:pt x="61" y="76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66"/>
                    <a:pt x="64" y="63"/>
                    <a:pt x="68" y="6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7" y="63"/>
                    <a:pt x="91" y="66"/>
                    <a:pt x="91" y="70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129" y="76"/>
                    <a:pt x="129" y="76"/>
                    <a:pt x="129" y="76"/>
                  </a:cubicBezTo>
                  <a:cubicBezTo>
                    <a:pt x="140" y="76"/>
                    <a:pt x="150" y="66"/>
                    <a:pt x="152" y="54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2" y="31"/>
                    <a:pt x="144" y="22"/>
                    <a:pt x="134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8" y="22"/>
                    <a:pt x="0" y="31"/>
                    <a:pt x="0" y="4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66"/>
                    <a:pt x="11" y="76"/>
                    <a:pt x="23" y="76"/>
                  </a:cubicBezTo>
                  <a:close/>
                  <a:moveTo>
                    <a:pt x="129" y="82"/>
                  </a:moveTo>
                  <a:cubicBezTo>
                    <a:pt x="91" y="82"/>
                    <a:pt x="91" y="82"/>
                    <a:pt x="91" y="82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1" y="92"/>
                    <a:pt x="87" y="95"/>
                    <a:pt x="83" y="95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64" y="95"/>
                    <a:pt x="61" y="92"/>
                    <a:pt x="61" y="87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13" y="82"/>
                    <a:pt x="5" y="77"/>
                    <a:pt x="0" y="6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7"/>
                    <a:pt x="8" y="136"/>
                    <a:pt x="18" y="136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5" y="136"/>
                    <a:pt x="125" y="136"/>
                    <a:pt x="125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44" y="136"/>
                    <a:pt x="152" y="127"/>
                    <a:pt x="152" y="116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47" y="77"/>
                    <a:pt x="138" y="82"/>
                    <a:pt x="129" y="82"/>
                  </a:cubicBezTo>
                  <a:close/>
                  <a:moveTo>
                    <a:pt x="83" y="68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7" y="68"/>
                    <a:pt x="66" y="70"/>
                    <a:pt x="66" y="71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6" y="87"/>
                    <a:pt x="66" y="87"/>
                    <a:pt x="66" y="87"/>
                  </a:cubicBezTo>
                  <a:cubicBezTo>
                    <a:pt x="66" y="88"/>
                    <a:pt x="67" y="90"/>
                    <a:pt x="69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4" y="90"/>
                    <a:pt x="85" y="88"/>
                    <a:pt x="85" y="87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4" y="68"/>
                    <a:pt x="83" y="68"/>
                  </a:cubicBezTo>
                  <a:close/>
                </a:path>
              </a:pathLst>
            </a:custGeom>
            <a:solidFill>
              <a:srgbClr val="69DA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87" name="Google Shape;1987;p68"/>
            <p:cNvCxnSpPr/>
            <p:nvPr/>
          </p:nvCxnSpPr>
          <p:spPr>
            <a:xfrm>
              <a:off x="6681787" y="3906837"/>
              <a:ext cx="0" cy="982662"/>
            </a:xfrm>
            <a:prstGeom prst="straightConnector1">
              <a:avLst/>
            </a:prstGeom>
            <a:noFill/>
            <a:ln w="41275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9791DA6-3DAD-2443-8796-F26297784A8E}"/>
              </a:ext>
            </a:extLst>
          </p:cNvPr>
          <p:cNvGrpSpPr/>
          <p:nvPr/>
        </p:nvGrpSpPr>
        <p:grpSpPr>
          <a:xfrm>
            <a:off x="9112250" y="3906837"/>
            <a:ext cx="723900" cy="1860550"/>
            <a:chOff x="9112250" y="3906837"/>
            <a:chExt cx="723900" cy="1860550"/>
          </a:xfrm>
        </p:grpSpPr>
        <p:sp>
          <p:nvSpPr>
            <p:cNvPr id="1956" name="Google Shape;1956;p68"/>
            <p:cNvSpPr/>
            <p:nvPr/>
          </p:nvSpPr>
          <p:spPr>
            <a:xfrm>
              <a:off x="9112250" y="5157787"/>
              <a:ext cx="723900" cy="609600"/>
            </a:xfrm>
            <a:custGeom>
              <a:avLst/>
              <a:gdLst/>
              <a:ahLst/>
              <a:cxnLst/>
              <a:rect l="l" t="t" r="r" b="b"/>
              <a:pathLst>
                <a:path w="162" h="136" extrusionOk="0">
                  <a:moveTo>
                    <a:pt x="21" y="111"/>
                  </a:moveTo>
                  <a:cubicBezTo>
                    <a:pt x="21" y="74"/>
                    <a:pt x="21" y="74"/>
                    <a:pt x="21" y="74"/>
                  </a:cubicBezTo>
                  <a:cubicBezTo>
                    <a:pt x="21" y="71"/>
                    <a:pt x="24" y="69"/>
                    <a:pt x="2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9" y="69"/>
                    <a:pt x="41" y="71"/>
                    <a:pt x="41" y="74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4"/>
                    <a:pt x="39" y="116"/>
                    <a:pt x="36" y="116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4" y="116"/>
                    <a:pt x="21" y="114"/>
                    <a:pt x="21" y="111"/>
                  </a:cubicBezTo>
                  <a:close/>
                  <a:moveTo>
                    <a:pt x="59" y="56"/>
                  </a:moveTo>
                  <a:cubicBezTo>
                    <a:pt x="56" y="56"/>
                    <a:pt x="54" y="58"/>
                    <a:pt x="54" y="61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14"/>
                    <a:pt x="56" y="116"/>
                    <a:pt x="59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71" y="116"/>
                    <a:pt x="73" y="114"/>
                    <a:pt x="73" y="11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58"/>
                    <a:pt x="71" y="56"/>
                    <a:pt x="68" y="56"/>
                  </a:cubicBezTo>
                  <a:lnTo>
                    <a:pt x="59" y="56"/>
                  </a:lnTo>
                  <a:close/>
                  <a:moveTo>
                    <a:pt x="91" y="45"/>
                  </a:moveTo>
                  <a:cubicBezTo>
                    <a:pt x="89" y="45"/>
                    <a:pt x="86" y="47"/>
                    <a:pt x="86" y="50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6" y="114"/>
                    <a:pt x="89" y="116"/>
                    <a:pt x="91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3" y="116"/>
                    <a:pt x="106" y="114"/>
                    <a:pt x="106" y="11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6" y="47"/>
                    <a:pt x="103" y="45"/>
                    <a:pt x="100" y="45"/>
                  </a:cubicBezTo>
                  <a:lnTo>
                    <a:pt x="91" y="45"/>
                  </a:lnTo>
                  <a:close/>
                  <a:moveTo>
                    <a:pt x="124" y="33"/>
                  </a:moveTo>
                  <a:cubicBezTo>
                    <a:pt x="121" y="33"/>
                    <a:pt x="119" y="36"/>
                    <a:pt x="119" y="39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9" y="114"/>
                    <a:pt x="121" y="116"/>
                    <a:pt x="124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6" y="116"/>
                    <a:pt x="138" y="114"/>
                    <a:pt x="138" y="111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6"/>
                    <a:pt x="136" y="33"/>
                    <a:pt x="133" y="33"/>
                  </a:cubicBezTo>
                  <a:lnTo>
                    <a:pt x="124" y="33"/>
                  </a:lnTo>
                  <a:close/>
                  <a:moveTo>
                    <a:pt x="24" y="55"/>
                  </a:moveTo>
                  <a:cubicBezTo>
                    <a:pt x="58" y="48"/>
                    <a:pt x="91" y="36"/>
                    <a:pt x="120" y="19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33" y="8"/>
                    <a:pt x="133" y="8"/>
                    <a:pt x="133" y="8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88" y="29"/>
                    <a:pt x="57" y="41"/>
                    <a:pt x="23" y="48"/>
                  </a:cubicBezTo>
                  <a:lnTo>
                    <a:pt x="24" y="55"/>
                  </a:lnTo>
                  <a:close/>
                  <a:moveTo>
                    <a:pt x="162" y="126"/>
                  </a:moveTo>
                  <a:cubicBezTo>
                    <a:pt x="145" y="117"/>
                    <a:pt x="145" y="117"/>
                    <a:pt x="145" y="117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5" y="136"/>
                    <a:pt x="145" y="136"/>
                    <a:pt x="145" y="136"/>
                  </a:cubicBezTo>
                  <a:lnTo>
                    <a:pt x="162" y="126"/>
                  </a:ln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88" name="Google Shape;1988;p68"/>
            <p:cNvCxnSpPr/>
            <p:nvPr/>
          </p:nvCxnSpPr>
          <p:spPr>
            <a:xfrm>
              <a:off x="9496425" y="3906837"/>
              <a:ext cx="0" cy="982662"/>
            </a:xfrm>
            <a:prstGeom prst="straightConnector1">
              <a:avLst/>
            </a:prstGeom>
            <a:noFill/>
            <a:ln w="41275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BF2DD95-E641-A84F-920B-B0151B0B056E}"/>
              </a:ext>
            </a:extLst>
          </p:cNvPr>
          <p:cNvGrpSpPr/>
          <p:nvPr/>
        </p:nvGrpSpPr>
        <p:grpSpPr>
          <a:xfrm>
            <a:off x="10653712" y="1150937"/>
            <a:ext cx="447675" cy="1806575"/>
            <a:chOff x="10653712" y="1150937"/>
            <a:chExt cx="447675" cy="1806575"/>
          </a:xfrm>
        </p:grpSpPr>
        <p:sp>
          <p:nvSpPr>
            <p:cNvPr id="1958" name="Google Shape;1958;p68"/>
            <p:cNvSpPr/>
            <p:nvPr/>
          </p:nvSpPr>
          <p:spPr>
            <a:xfrm>
              <a:off x="10653712" y="1150937"/>
              <a:ext cx="447675" cy="652462"/>
            </a:xfrm>
            <a:custGeom>
              <a:avLst/>
              <a:gdLst/>
              <a:ahLst/>
              <a:cxnLst/>
              <a:rect l="l" t="t" r="r" b="b"/>
              <a:pathLst>
                <a:path w="100" h="146" extrusionOk="0">
                  <a:moveTo>
                    <a:pt x="100" y="97"/>
                  </a:moveTo>
                  <a:cubicBezTo>
                    <a:pt x="100" y="82"/>
                    <a:pt x="88" y="70"/>
                    <a:pt x="65" y="64"/>
                  </a:cubicBezTo>
                  <a:cubicBezTo>
                    <a:pt x="62" y="63"/>
                    <a:pt x="49" y="60"/>
                    <a:pt x="47" y="59"/>
                  </a:cubicBezTo>
                  <a:cubicBezTo>
                    <a:pt x="29" y="55"/>
                    <a:pt x="24" y="52"/>
                    <a:pt x="24" y="47"/>
                  </a:cubicBezTo>
                  <a:cubicBezTo>
                    <a:pt x="24" y="42"/>
                    <a:pt x="30" y="36"/>
                    <a:pt x="48" y="36"/>
                  </a:cubicBezTo>
                  <a:cubicBezTo>
                    <a:pt x="61" y="36"/>
                    <a:pt x="74" y="46"/>
                    <a:pt x="74" y="46"/>
                  </a:cubicBezTo>
                  <a:cubicBezTo>
                    <a:pt x="79" y="49"/>
                    <a:pt x="82" y="49"/>
                    <a:pt x="87" y="45"/>
                  </a:cubicBezTo>
                  <a:cubicBezTo>
                    <a:pt x="87" y="45"/>
                    <a:pt x="92" y="40"/>
                    <a:pt x="92" y="36"/>
                  </a:cubicBezTo>
                  <a:cubicBezTo>
                    <a:pt x="92" y="29"/>
                    <a:pt x="77" y="20"/>
                    <a:pt x="60" y="17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2"/>
                    <a:pt x="57" y="0"/>
                    <a:pt x="5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0"/>
                    <a:pt x="39" y="2"/>
                    <a:pt x="39" y="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13" y="18"/>
                    <a:pt x="0" y="32"/>
                    <a:pt x="0" y="48"/>
                  </a:cubicBezTo>
                  <a:cubicBezTo>
                    <a:pt x="0" y="67"/>
                    <a:pt x="17" y="74"/>
                    <a:pt x="37" y="79"/>
                  </a:cubicBezTo>
                  <a:cubicBezTo>
                    <a:pt x="40" y="80"/>
                    <a:pt x="56" y="84"/>
                    <a:pt x="58" y="84"/>
                  </a:cubicBezTo>
                  <a:cubicBezTo>
                    <a:pt x="73" y="88"/>
                    <a:pt x="76" y="93"/>
                    <a:pt x="76" y="97"/>
                  </a:cubicBezTo>
                  <a:cubicBezTo>
                    <a:pt x="76" y="103"/>
                    <a:pt x="69" y="109"/>
                    <a:pt x="51" y="109"/>
                  </a:cubicBezTo>
                  <a:cubicBezTo>
                    <a:pt x="38" y="109"/>
                    <a:pt x="20" y="98"/>
                    <a:pt x="20" y="98"/>
                  </a:cubicBezTo>
                  <a:cubicBezTo>
                    <a:pt x="15" y="95"/>
                    <a:pt x="11" y="96"/>
                    <a:pt x="7" y="101"/>
                  </a:cubicBezTo>
                  <a:cubicBezTo>
                    <a:pt x="7" y="101"/>
                    <a:pt x="3" y="105"/>
                    <a:pt x="3" y="109"/>
                  </a:cubicBezTo>
                  <a:cubicBezTo>
                    <a:pt x="3" y="116"/>
                    <a:pt x="22" y="125"/>
                    <a:pt x="39" y="129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39" y="143"/>
                    <a:pt x="42" y="146"/>
                    <a:pt x="46" y="146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7" y="146"/>
                    <a:pt x="60" y="143"/>
                    <a:pt x="60" y="140"/>
                  </a:cubicBezTo>
                  <a:cubicBezTo>
                    <a:pt x="60" y="129"/>
                    <a:pt x="60" y="129"/>
                    <a:pt x="60" y="129"/>
                  </a:cubicBezTo>
                  <a:cubicBezTo>
                    <a:pt x="87" y="127"/>
                    <a:pt x="100" y="112"/>
                    <a:pt x="100" y="97"/>
                  </a:cubicBez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89" name="Google Shape;1989;p68"/>
            <p:cNvCxnSpPr/>
            <p:nvPr/>
          </p:nvCxnSpPr>
          <p:spPr>
            <a:xfrm>
              <a:off x="10877550" y="1970087"/>
              <a:ext cx="0" cy="987425"/>
            </a:xfrm>
            <a:prstGeom prst="straightConnector1">
              <a:avLst/>
            </a:prstGeom>
            <a:noFill/>
            <a:ln w="41275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DF55EAC-DDDC-CF40-9568-9486C60FD099}"/>
              </a:ext>
            </a:extLst>
          </p:cNvPr>
          <p:cNvGrpSpPr/>
          <p:nvPr/>
        </p:nvGrpSpPr>
        <p:grpSpPr>
          <a:xfrm>
            <a:off x="7740650" y="1146175"/>
            <a:ext cx="665162" cy="1811337"/>
            <a:chOff x="7740650" y="1146175"/>
            <a:chExt cx="665162" cy="1811337"/>
          </a:xfrm>
        </p:grpSpPr>
        <p:sp>
          <p:nvSpPr>
            <p:cNvPr id="1961" name="Google Shape;1961;p68"/>
            <p:cNvSpPr/>
            <p:nvPr/>
          </p:nvSpPr>
          <p:spPr>
            <a:xfrm>
              <a:off x="7740650" y="1146175"/>
              <a:ext cx="665162" cy="661987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70" y="78"/>
                  </a:moveTo>
                  <a:cubicBezTo>
                    <a:pt x="140" y="78"/>
                    <a:pt x="140" y="78"/>
                    <a:pt x="140" y="78"/>
                  </a:cubicBezTo>
                  <a:cubicBezTo>
                    <a:pt x="140" y="116"/>
                    <a:pt x="109" y="148"/>
                    <a:pt x="70" y="148"/>
                  </a:cubicBezTo>
                  <a:cubicBezTo>
                    <a:pt x="32" y="148"/>
                    <a:pt x="0" y="116"/>
                    <a:pt x="0" y="78"/>
                  </a:cubicBezTo>
                  <a:cubicBezTo>
                    <a:pt x="0" y="39"/>
                    <a:pt x="32" y="8"/>
                    <a:pt x="70" y="8"/>
                  </a:cubicBezTo>
                  <a:lnTo>
                    <a:pt x="70" y="78"/>
                  </a:lnTo>
                  <a:close/>
                  <a:moveTo>
                    <a:pt x="79" y="0"/>
                  </a:moveTo>
                  <a:cubicBezTo>
                    <a:pt x="79" y="69"/>
                    <a:pt x="79" y="69"/>
                    <a:pt x="79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9" y="31"/>
                    <a:pt x="117" y="0"/>
                    <a:pt x="79" y="0"/>
                  </a:cubicBez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90" name="Google Shape;1990;p68"/>
            <p:cNvCxnSpPr/>
            <p:nvPr/>
          </p:nvCxnSpPr>
          <p:spPr>
            <a:xfrm>
              <a:off x="8070850" y="1970087"/>
              <a:ext cx="0" cy="987425"/>
            </a:xfrm>
            <a:prstGeom prst="straightConnector1">
              <a:avLst/>
            </a:prstGeom>
            <a:noFill/>
            <a:ln w="41275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C049F9A-1BD0-1C44-AEC9-C99F6A3EF389}"/>
              </a:ext>
            </a:extLst>
          </p:cNvPr>
          <p:cNvGrpSpPr/>
          <p:nvPr/>
        </p:nvGrpSpPr>
        <p:grpSpPr>
          <a:xfrm>
            <a:off x="4741862" y="1200150"/>
            <a:ext cx="1060450" cy="1757362"/>
            <a:chOff x="4741862" y="1200150"/>
            <a:chExt cx="1060450" cy="1757362"/>
          </a:xfrm>
        </p:grpSpPr>
        <p:sp>
          <p:nvSpPr>
            <p:cNvPr id="1957" name="Google Shape;1957;p68"/>
            <p:cNvSpPr/>
            <p:nvPr/>
          </p:nvSpPr>
          <p:spPr>
            <a:xfrm>
              <a:off x="4741862" y="1200150"/>
              <a:ext cx="1060450" cy="554037"/>
            </a:xfrm>
            <a:custGeom>
              <a:avLst/>
              <a:gdLst/>
              <a:ahLst/>
              <a:cxnLst/>
              <a:rect l="l" t="t" r="r" b="b"/>
              <a:pathLst>
                <a:path w="237" h="124" extrusionOk="0">
                  <a:moveTo>
                    <a:pt x="171" y="116"/>
                  </a:moveTo>
                  <a:cubicBezTo>
                    <a:pt x="168" y="118"/>
                    <a:pt x="164" y="119"/>
                    <a:pt x="161" y="120"/>
                  </a:cubicBezTo>
                  <a:cubicBezTo>
                    <a:pt x="149" y="123"/>
                    <a:pt x="137" y="123"/>
                    <a:pt x="122" y="124"/>
                  </a:cubicBezTo>
                  <a:cubicBezTo>
                    <a:pt x="106" y="123"/>
                    <a:pt x="94" y="123"/>
                    <a:pt x="82" y="120"/>
                  </a:cubicBezTo>
                  <a:cubicBezTo>
                    <a:pt x="79" y="119"/>
                    <a:pt x="75" y="118"/>
                    <a:pt x="72" y="116"/>
                  </a:cubicBezTo>
                  <a:cubicBezTo>
                    <a:pt x="62" y="111"/>
                    <a:pt x="61" y="103"/>
                    <a:pt x="67" y="97"/>
                  </a:cubicBezTo>
                  <a:cubicBezTo>
                    <a:pt x="74" y="91"/>
                    <a:pt x="81" y="87"/>
                    <a:pt x="89" y="83"/>
                  </a:cubicBezTo>
                  <a:cubicBezTo>
                    <a:pt x="93" y="81"/>
                    <a:pt x="97" y="80"/>
                    <a:pt x="100" y="78"/>
                  </a:cubicBezTo>
                  <a:cubicBezTo>
                    <a:pt x="107" y="76"/>
                    <a:pt x="109" y="69"/>
                    <a:pt x="104" y="64"/>
                  </a:cubicBezTo>
                  <a:cubicBezTo>
                    <a:pt x="94" y="53"/>
                    <a:pt x="90" y="41"/>
                    <a:pt x="90" y="27"/>
                  </a:cubicBezTo>
                  <a:cubicBezTo>
                    <a:pt x="91" y="12"/>
                    <a:pt x="99" y="4"/>
                    <a:pt x="113" y="1"/>
                  </a:cubicBezTo>
                  <a:cubicBezTo>
                    <a:pt x="116" y="0"/>
                    <a:pt x="119" y="0"/>
                    <a:pt x="122" y="0"/>
                  </a:cubicBezTo>
                  <a:cubicBezTo>
                    <a:pt x="124" y="0"/>
                    <a:pt x="127" y="0"/>
                    <a:pt x="130" y="1"/>
                  </a:cubicBezTo>
                  <a:cubicBezTo>
                    <a:pt x="144" y="4"/>
                    <a:pt x="152" y="12"/>
                    <a:pt x="153" y="27"/>
                  </a:cubicBezTo>
                  <a:cubicBezTo>
                    <a:pt x="153" y="41"/>
                    <a:pt x="150" y="53"/>
                    <a:pt x="139" y="64"/>
                  </a:cubicBezTo>
                  <a:cubicBezTo>
                    <a:pt x="134" y="69"/>
                    <a:pt x="136" y="76"/>
                    <a:pt x="143" y="78"/>
                  </a:cubicBezTo>
                  <a:cubicBezTo>
                    <a:pt x="147" y="80"/>
                    <a:pt x="150" y="81"/>
                    <a:pt x="154" y="83"/>
                  </a:cubicBezTo>
                  <a:cubicBezTo>
                    <a:pt x="162" y="87"/>
                    <a:pt x="170" y="91"/>
                    <a:pt x="176" y="97"/>
                  </a:cubicBezTo>
                  <a:cubicBezTo>
                    <a:pt x="180" y="101"/>
                    <a:pt x="181" y="111"/>
                    <a:pt x="171" y="116"/>
                  </a:cubicBezTo>
                  <a:close/>
                  <a:moveTo>
                    <a:pt x="234" y="105"/>
                  </a:moveTo>
                  <a:cubicBezTo>
                    <a:pt x="229" y="101"/>
                    <a:pt x="224" y="98"/>
                    <a:pt x="218" y="95"/>
                  </a:cubicBezTo>
                  <a:cubicBezTo>
                    <a:pt x="216" y="94"/>
                    <a:pt x="213" y="93"/>
                    <a:pt x="211" y="92"/>
                  </a:cubicBezTo>
                  <a:cubicBezTo>
                    <a:pt x="206" y="90"/>
                    <a:pt x="204" y="85"/>
                    <a:pt x="208" y="82"/>
                  </a:cubicBezTo>
                  <a:cubicBezTo>
                    <a:pt x="215" y="75"/>
                    <a:pt x="218" y="66"/>
                    <a:pt x="218" y="56"/>
                  </a:cubicBezTo>
                  <a:cubicBezTo>
                    <a:pt x="217" y="46"/>
                    <a:pt x="211" y="41"/>
                    <a:pt x="202" y="38"/>
                  </a:cubicBezTo>
                  <a:cubicBezTo>
                    <a:pt x="200" y="38"/>
                    <a:pt x="198" y="37"/>
                    <a:pt x="196" y="37"/>
                  </a:cubicBezTo>
                  <a:cubicBezTo>
                    <a:pt x="194" y="37"/>
                    <a:pt x="192" y="38"/>
                    <a:pt x="190" y="38"/>
                  </a:cubicBezTo>
                  <a:cubicBezTo>
                    <a:pt x="180" y="41"/>
                    <a:pt x="174" y="46"/>
                    <a:pt x="174" y="56"/>
                  </a:cubicBezTo>
                  <a:cubicBezTo>
                    <a:pt x="174" y="66"/>
                    <a:pt x="176" y="75"/>
                    <a:pt x="184" y="82"/>
                  </a:cubicBezTo>
                  <a:cubicBezTo>
                    <a:pt x="187" y="85"/>
                    <a:pt x="186" y="90"/>
                    <a:pt x="181" y="92"/>
                  </a:cubicBezTo>
                  <a:cubicBezTo>
                    <a:pt x="181" y="92"/>
                    <a:pt x="181" y="92"/>
                    <a:pt x="180" y="92"/>
                  </a:cubicBezTo>
                  <a:cubicBezTo>
                    <a:pt x="181" y="93"/>
                    <a:pt x="182" y="94"/>
                    <a:pt x="183" y="94"/>
                  </a:cubicBezTo>
                  <a:cubicBezTo>
                    <a:pt x="186" y="98"/>
                    <a:pt x="187" y="103"/>
                    <a:pt x="187" y="108"/>
                  </a:cubicBezTo>
                  <a:cubicBezTo>
                    <a:pt x="186" y="113"/>
                    <a:pt x="182" y="118"/>
                    <a:pt x="177" y="120"/>
                  </a:cubicBezTo>
                  <a:cubicBezTo>
                    <a:pt x="175" y="121"/>
                    <a:pt x="174" y="121"/>
                    <a:pt x="173" y="122"/>
                  </a:cubicBezTo>
                  <a:cubicBezTo>
                    <a:pt x="180" y="123"/>
                    <a:pt x="187" y="123"/>
                    <a:pt x="196" y="124"/>
                  </a:cubicBezTo>
                  <a:cubicBezTo>
                    <a:pt x="206" y="123"/>
                    <a:pt x="215" y="123"/>
                    <a:pt x="223" y="121"/>
                  </a:cubicBezTo>
                  <a:cubicBezTo>
                    <a:pt x="225" y="120"/>
                    <a:pt x="228" y="120"/>
                    <a:pt x="230" y="118"/>
                  </a:cubicBezTo>
                  <a:cubicBezTo>
                    <a:pt x="237" y="115"/>
                    <a:pt x="236" y="108"/>
                    <a:pt x="234" y="105"/>
                  </a:cubicBezTo>
                  <a:close/>
                  <a:moveTo>
                    <a:pt x="56" y="108"/>
                  </a:moveTo>
                  <a:cubicBezTo>
                    <a:pt x="55" y="103"/>
                    <a:pt x="57" y="98"/>
                    <a:pt x="61" y="94"/>
                  </a:cubicBezTo>
                  <a:cubicBezTo>
                    <a:pt x="62" y="93"/>
                    <a:pt x="64" y="91"/>
                    <a:pt x="66" y="90"/>
                  </a:cubicBezTo>
                  <a:cubicBezTo>
                    <a:pt x="64" y="90"/>
                    <a:pt x="63" y="89"/>
                    <a:pt x="62" y="89"/>
                  </a:cubicBezTo>
                  <a:cubicBezTo>
                    <a:pt x="57" y="87"/>
                    <a:pt x="56" y="81"/>
                    <a:pt x="60" y="77"/>
                  </a:cubicBezTo>
                  <a:cubicBezTo>
                    <a:pt x="68" y="70"/>
                    <a:pt x="71" y="60"/>
                    <a:pt x="70" y="49"/>
                  </a:cubicBezTo>
                  <a:cubicBezTo>
                    <a:pt x="70" y="38"/>
                    <a:pt x="63" y="32"/>
                    <a:pt x="53" y="29"/>
                  </a:cubicBezTo>
                  <a:cubicBezTo>
                    <a:pt x="50" y="29"/>
                    <a:pt x="48" y="28"/>
                    <a:pt x="46" y="28"/>
                  </a:cubicBezTo>
                  <a:cubicBezTo>
                    <a:pt x="44" y="28"/>
                    <a:pt x="42" y="29"/>
                    <a:pt x="39" y="29"/>
                  </a:cubicBezTo>
                  <a:cubicBezTo>
                    <a:pt x="29" y="32"/>
                    <a:pt x="22" y="38"/>
                    <a:pt x="22" y="49"/>
                  </a:cubicBezTo>
                  <a:cubicBezTo>
                    <a:pt x="22" y="60"/>
                    <a:pt x="24" y="69"/>
                    <a:pt x="32" y="77"/>
                  </a:cubicBezTo>
                  <a:cubicBezTo>
                    <a:pt x="36" y="81"/>
                    <a:pt x="35" y="87"/>
                    <a:pt x="30" y="89"/>
                  </a:cubicBezTo>
                  <a:cubicBezTo>
                    <a:pt x="27" y="90"/>
                    <a:pt x="24" y="91"/>
                    <a:pt x="21" y="92"/>
                  </a:cubicBezTo>
                  <a:cubicBezTo>
                    <a:pt x="15" y="95"/>
                    <a:pt x="9" y="99"/>
                    <a:pt x="4" y="103"/>
                  </a:cubicBezTo>
                  <a:cubicBezTo>
                    <a:pt x="0" y="108"/>
                    <a:pt x="0" y="114"/>
                    <a:pt x="8" y="118"/>
                  </a:cubicBezTo>
                  <a:cubicBezTo>
                    <a:pt x="10" y="119"/>
                    <a:pt x="13" y="120"/>
                    <a:pt x="16" y="121"/>
                  </a:cubicBezTo>
                  <a:cubicBezTo>
                    <a:pt x="25" y="123"/>
                    <a:pt x="34" y="123"/>
                    <a:pt x="46" y="124"/>
                  </a:cubicBezTo>
                  <a:cubicBezTo>
                    <a:pt x="55" y="123"/>
                    <a:pt x="63" y="123"/>
                    <a:pt x="71" y="122"/>
                  </a:cubicBezTo>
                  <a:cubicBezTo>
                    <a:pt x="69" y="121"/>
                    <a:pt x="68" y="121"/>
                    <a:pt x="66" y="120"/>
                  </a:cubicBezTo>
                  <a:cubicBezTo>
                    <a:pt x="60" y="117"/>
                    <a:pt x="57" y="113"/>
                    <a:pt x="56" y="108"/>
                  </a:cubicBez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91" name="Google Shape;1991;p68"/>
            <p:cNvCxnSpPr/>
            <p:nvPr/>
          </p:nvCxnSpPr>
          <p:spPr>
            <a:xfrm>
              <a:off x="5283200" y="1970087"/>
              <a:ext cx="0" cy="987425"/>
            </a:xfrm>
            <a:prstGeom prst="straightConnector1">
              <a:avLst/>
            </a:prstGeom>
            <a:noFill/>
            <a:ln w="41275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631AA54-F635-A343-8EC0-25211AA15082}"/>
              </a:ext>
            </a:extLst>
          </p:cNvPr>
          <p:cNvGrpSpPr/>
          <p:nvPr/>
        </p:nvGrpSpPr>
        <p:grpSpPr>
          <a:xfrm>
            <a:off x="2155825" y="1150937"/>
            <a:ext cx="652462" cy="1806575"/>
            <a:chOff x="2155825" y="1150937"/>
            <a:chExt cx="652462" cy="1806575"/>
          </a:xfrm>
        </p:grpSpPr>
        <p:sp>
          <p:nvSpPr>
            <p:cNvPr id="1960" name="Google Shape;1960;p68"/>
            <p:cNvSpPr/>
            <p:nvPr/>
          </p:nvSpPr>
          <p:spPr>
            <a:xfrm>
              <a:off x="2155825" y="1150937"/>
              <a:ext cx="652462" cy="652462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144" y="62"/>
                  </a:moveTo>
                  <a:cubicBezTo>
                    <a:pt x="126" y="59"/>
                    <a:pt x="126" y="59"/>
                    <a:pt x="126" y="59"/>
                  </a:cubicBezTo>
                  <a:cubicBezTo>
                    <a:pt x="124" y="54"/>
                    <a:pt x="122" y="50"/>
                    <a:pt x="120" y="45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29"/>
                    <a:pt x="131" y="27"/>
                    <a:pt x="130" y="2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19" y="15"/>
                    <a:pt x="117" y="15"/>
                    <a:pt x="116" y="15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96" y="24"/>
                    <a:pt x="92" y="22"/>
                    <a:pt x="87" y="21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1"/>
                    <a:pt x="82" y="0"/>
                    <a:pt x="8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4" y="0"/>
                    <a:pt x="63" y="1"/>
                    <a:pt x="63" y="2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5" y="22"/>
                    <a:pt x="50" y="24"/>
                    <a:pt x="46" y="2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5"/>
                    <a:pt x="28" y="15"/>
                    <a:pt x="27" y="1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7"/>
                    <a:pt x="15" y="29"/>
                    <a:pt x="16" y="30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5" y="50"/>
                    <a:pt x="23" y="54"/>
                    <a:pt x="21" y="59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62"/>
                    <a:pt x="0" y="64"/>
                    <a:pt x="0" y="6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2" y="83"/>
                    <a:pt x="3" y="83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3" y="91"/>
                    <a:pt x="25" y="96"/>
                    <a:pt x="27" y="100"/>
                  </a:cubicBezTo>
                  <a:cubicBezTo>
                    <a:pt x="16" y="115"/>
                    <a:pt x="16" y="115"/>
                    <a:pt x="16" y="115"/>
                  </a:cubicBezTo>
                  <a:cubicBezTo>
                    <a:pt x="15" y="116"/>
                    <a:pt x="16" y="118"/>
                    <a:pt x="17" y="119"/>
                  </a:cubicBezTo>
                  <a:cubicBezTo>
                    <a:pt x="27" y="130"/>
                    <a:pt x="27" y="130"/>
                    <a:pt x="27" y="130"/>
                  </a:cubicBezTo>
                  <a:cubicBezTo>
                    <a:pt x="28" y="131"/>
                    <a:pt x="30" y="131"/>
                    <a:pt x="31" y="130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50" y="122"/>
                    <a:pt x="55" y="123"/>
                    <a:pt x="60" y="125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3" y="144"/>
                    <a:pt x="64" y="146"/>
                    <a:pt x="66" y="146"/>
                  </a:cubicBezTo>
                  <a:cubicBezTo>
                    <a:pt x="81" y="146"/>
                    <a:pt x="81" y="146"/>
                    <a:pt x="81" y="146"/>
                  </a:cubicBezTo>
                  <a:cubicBezTo>
                    <a:pt x="82" y="146"/>
                    <a:pt x="84" y="144"/>
                    <a:pt x="84" y="143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92" y="123"/>
                    <a:pt x="96" y="122"/>
                    <a:pt x="101" y="119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17" y="131"/>
                    <a:pt x="119" y="131"/>
                    <a:pt x="120" y="130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8"/>
                    <a:pt x="131" y="116"/>
                    <a:pt x="131" y="115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22" y="96"/>
                    <a:pt x="124" y="91"/>
                    <a:pt x="126" y="86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5" y="83"/>
                    <a:pt x="146" y="82"/>
                    <a:pt x="146" y="80"/>
                  </a:cubicBezTo>
                  <a:cubicBezTo>
                    <a:pt x="146" y="65"/>
                    <a:pt x="146" y="65"/>
                    <a:pt x="146" y="65"/>
                  </a:cubicBezTo>
                  <a:cubicBezTo>
                    <a:pt x="146" y="64"/>
                    <a:pt x="145" y="62"/>
                    <a:pt x="144" y="62"/>
                  </a:cubicBezTo>
                  <a:close/>
                  <a:moveTo>
                    <a:pt x="73" y="100"/>
                  </a:moveTo>
                  <a:cubicBezTo>
                    <a:pt x="59" y="100"/>
                    <a:pt x="47" y="88"/>
                    <a:pt x="47" y="73"/>
                  </a:cubicBezTo>
                  <a:cubicBezTo>
                    <a:pt x="47" y="58"/>
                    <a:pt x="59" y="46"/>
                    <a:pt x="73" y="46"/>
                  </a:cubicBezTo>
                  <a:cubicBezTo>
                    <a:pt x="88" y="46"/>
                    <a:pt x="100" y="58"/>
                    <a:pt x="100" y="73"/>
                  </a:cubicBezTo>
                  <a:cubicBezTo>
                    <a:pt x="100" y="88"/>
                    <a:pt x="88" y="100"/>
                    <a:pt x="73" y="100"/>
                  </a:cubicBezTo>
                  <a:close/>
                </a:path>
              </a:pathLst>
            </a:custGeom>
            <a:solidFill>
              <a:srgbClr val="FF94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92" name="Google Shape;1992;p68"/>
            <p:cNvCxnSpPr/>
            <p:nvPr/>
          </p:nvCxnSpPr>
          <p:spPr>
            <a:xfrm>
              <a:off x="2481262" y="1970087"/>
              <a:ext cx="0" cy="987425"/>
            </a:xfrm>
            <a:prstGeom prst="straightConnector1">
              <a:avLst/>
            </a:prstGeom>
            <a:noFill/>
            <a:ln w="41275" cap="flat" cmpd="sng">
              <a:solidFill>
                <a:srgbClr val="41404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993" name="Google Shape;1993;p68"/>
          <p:cNvSpPr txBox="1"/>
          <p:nvPr/>
        </p:nvSpPr>
        <p:spPr>
          <a:xfrm>
            <a:off x="3265487" y="1000125"/>
            <a:ext cx="121602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994" name="Google Shape;1994;p68"/>
          <p:cNvSpPr txBox="1"/>
          <p:nvPr/>
        </p:nvSpPr>
        <p:spPr>
          <a:xfrm>
            <a:off x="6049962" y="1000125"/>
            <a:ext cx="1214437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995" name="Google Shape;1995;p68"/>
          <p:cNvSpPr txBox="1"/>
          <p:nvPr/>
        </p:nvSpPr>
        <p:spPr>
          <a:xfrm>
            <a:off x="8848725" y="1000125"/>
            <a:ext cx="121602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996" name="Google Shape;1996;p68"/>
          <p:cNvSpPr txBox="1"/>
          <p:nvPr/>
        </p:nvSpPr>
        <p:spPr>
          <a:xfrm>
            <a:off x="1873250" y="4951412"/>
            <a:ext cx="121602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997" name="Google Shape;1997;p68"/>
          <p:cNvSpPr txBox="1"/>
          <p:nvPr/>
        </p:nvSpPr>
        <p:spPr>
          <a:xfrm>
            <a:off x="4673600" y="4951412"/>
            <a:ext cx="1214437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998" name="Google Shape;1998;p68"/>
          <p:cNvSpPr txBox="1"/>
          <p:nvPr/>
        </p:nvSpPr>
        <p:spPr>
          <a:xfrm>
            <a:off x="7456487" y="4951412"/>
            <a:ext cx="121602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1999" name="Google Shape;1999;p68"/>
          <p:cNvSpPr txBox="1"/>
          <p:nvPr/>
        </p:nvSpPr>
        <p:spPr>
          <a:xfrm>
            <a:off x="10256837" y="4951412"/>
            <a:ext cx="1214437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EG" sz="14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10" presetClass="entr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2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"/>
                            </p:stCondLst>
                            <p:childTnLst>
                              <p:par>
                                <p:cTn id="39" presetID="10" presetClass="entr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2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"/>
                            </p:stCondLst>
                            <p:childTnLst>
                              <p:par>
                                <p:cTn id="51" presetID="2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00"/>
                            </p:stCondLst>
                            <p:childTnLst>
                              <p:par>
                                <p:cTn id="55" presetID="10" presetClass="entr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300"/>
                            </p:stCondLst>
                            <p:childTnLst>
                              <p:par>
                                <p:cTn id="67" presetID="2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600"/>
                            </p:stCondLst>
                            <p:childTnLst>
                              <p:par>
                                <p:cTn id="71" presetID="10" presetClass="entr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900"/>
                            </p:stCondLst>
                            <p:childTnLst>
                              <p:par>
                                <p:cTn id="75" presetID="2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" fill="hold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" fill="hold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200"/>
                            </p:stCondLst>
                            <p:childTnLst>
                              <p:par>
                                <p:cTn id="83" presetID="2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"/>
                                        <p:tgtEl>
                                          <p:spTgt spid="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0" presetClass="entr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800"/>
                            </p:stCondLst>
                            <p:childTnLst>
                              <p:par>
                                <p:cTn id="91" presetID="2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" fill="hold"/>
                                        <p:tgtEl>
                                          <p:spTgt spid="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" fill="hold"/>
                                        <p:tgtEl>
                                          <p:spTgt spid="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100"/>
                            </p:stCondLst>
                            <p:childTnLst>
                              <p:par>
                                <p:cTn id="99" presetID="2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"/>
                                        <p:tgtEl>
                                          <p:spTgt spid="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400"/>
                            </p:stCondLst>
                            <p:childTnLst>
                              <p:par>
                                <p:cTn id="103" presetID="10" presetClass="entr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700"/>
                            </p:stCondLst>
                            <p:childTnLst>
                              <p:par>
                                <p:cTn id="107" presetID="2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" fill="hold"/>
                                        <p:tgtEl>
                                          <p:spTgt spid="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" fill="hold"/>
                                        <p:tgtEl>
                                          <p:spTgt spid="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2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00"/>
                                        <p:tgtEl>
                                          <p:spTgt spid="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300"/>
                            </p:stCondLst>
                            <p:childTnLst>
                              <p:par>
                                <p:cTn id="119" presetID="10" presetClass="entr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600"/>
                            </p:stCondLst>
                            <p:childTnLst>
                              <p:par>
                                <p:cTn id="123" presetID="2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300" fill="hold"/>
                                        <p:tgtEl>
                                          <p:spTgt spid="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300" fill="hold"/>
                                        <p:tgtEl>
                                          <p:spTgt spid="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3" grpId="0"/>
      <p:bldP spid="1993" grpId="0"/>
      <p:bldP spid="1994" grpId="0"/>
      <p:bldP spid="1995" grpId="0"/>
      <p:bldP spid="1996" grpId="0"/>
      <p:bldP spid="1997" grpId="0"/>
      <p:bldP spid="1998" grpId="0"/>
      <p:bldP spid="19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"/>
          <p:cNvSpPr txBox="1"/>
          <p:nvPr/>
        </p:nvSpPr>
        <p:spPr>
          <a:xfrm>
            <a:off x="2697162" y="755650"/>
            <a:ext cx="1427162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733A387-0CD7-0D4A-B2B9-46730372418A}"/>
              </a:ext>
            </a:extLst>
          </p:cNvPr>
          <p:cNvGrpSpPr/>
          <p:nvPr/>
        </p:nvGrpSpPr>
        <p:grpSpPr>
          <a:xfrm>
            <a:off x="6075362" y="2654300"/>
            <a:ext cx="1831975" cy="1693862"/>
            <a:chOff x="6075362" y="2654300"/>
            <a:chExt cx="1831975" cy="1693862"/>
          </a:xfrm>
        </p:grpSpPr>
        <p:sp>
          <p:nvSpPr>
            <p:cNvPr id="234" name="Google Shape;234;p17"/>
            <p:cNvSpPr/>
            <p:nvPr/>
          </p:nvSpPr>
          <p:spPr>
            <a:xfrm>
              <a:off x="6211887" y="2654300"/>
              <a:ext cx="1555750" cy="1557337"/>
            </a:xfrm>
            <a:prstGeom prst="ellipse">
              <a:avLst/>
            </a:prstGeom>
            <a:solidFill>
              <a:srgbClr val="EBF3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6075362" y="3432175"/>
              <a:ext cx="1831975" cy="915987"/>
            </a:xfrm>
            <a:custGeom>
              <a:avLst/>
              <a:gdLst/>
              <a:ahLst/>
              <a:cxnLst/>
              <a:rect l="l" t="t" r="r" b="b"/>
              <a:pathLst>
                <a:path w="430" h="215" extrusionOk="0">
                  <a:moveTo>
                    <a:pt x="215" y="215"/>
                  </a:moveTo>
                  <a:cubicBezTo>
                    <a:pt x="96" y="215"/>
                    <a:pt x="0" y="119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13"/>
                    <a:pt x="102" y="205"/>
                    <a:pt x="215" y="205"/>
                  </a:cubicBezTo>
                  <a:cubicBezTo>
                    <a:pt x="328" y="205"/>
                    <a:pt x="420" y="113"/>
                    <a:pt x="420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30" y="119"/>
                    <a:pt x="333" y="215"/>
                    <a:pt x="215" y="215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6662737" y="3098800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154" h="154" extrusionOk="0">
                  <a:moveTo>
                    <a:pt x="84" y="154"/>
                  </a:moveTo>
                  <a:cubicBezTo>
                    <a:pt x="69" y="154"/>
                    <a:pt x="69" y="154"/>
                    <a:pt x="69" y="154"/>
                  </a:cubicBezTo>
                  <a:cubicBezTo>
                    <a:pt x="66" y="154"/>
                    <a:pt x="63" y="151"/>
                    <a:pt x="63" y="148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60" y="132"/>
                    <a:pt x="60" y="132"/>
                    <a:pt x="59" y="132"/>
                  </a:cubicBezTo>
                  <a:cubicBezTo>
                    <a:pt x="56" y="131"/>
                    <a:pt x="53" y="129"/>
                    <a:pt x="51" y="128"/>
                  </a:cubicBezTo>
                  <a:cubicBezTo>
                    <a:pt x="50" y="128"/>
                    <a:pt x="49" y="128"/>
                    <a:pt x="49" y="128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4" y="139"/>
                    <a:pt x="30" y="139"/>
                    <a:pt x="28" y="13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5" y="124"/>
                    <a:pt x="15" y="120"/>
                    <a:pt x="17" y="117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26" y="104"/>
                    <a:pt x="26" y="104"/>
                    <a:pt x="26" y="103"/>
                  </a:cubicBezTo>
                  <a:cubicBezTo>
                    <a:pt x="24" y="100"/>
                    <a:pt x="23" y="97"/>
                    <a:pt x="22" y="95"/>
                  </a:cubicBezTo>
                  <a:cubicBezTo>
                    <a:pt x="22" y="94"/>
                    <a:pt x="21" y="93"/>
                    <a:pt x="21" y="93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3" y="90"/>
                    <a:pt x="0" y="88"/>
                    <a:pt x="0" y="8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6"/>
                    <a:pt x="3" y="63"/>
                    <a:pt x="6" y="63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2" y="60"/>
                    <a:pt x="22" y="59"/>
                  </a:cubicBezTo>
                  <a:cubicBezTo>
                    <a:pt x="23" y="56"/>
                    <a:pt x="24" y="53"/>
                    <a:pt x="26" y="51"/>
                  </a:cubicBezTo>
                  <a:cubicBezTo>
                    <a:pt x="26" y="50"/>
                    <a:pt x="26" y="49"/>
                    <a:pt x="26" y="49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5" y="34"/>
                    <a:pt x="15" y="30"/>
                    <a:pt x="17" y="2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30" y="15"/>
                    <a:pt x="34" y="15"/>
                    <a:pt x="36" y="1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50" y="26"/>
                    <a:pt x="51" y="26"/>
                  </a:cubicBezTo>
                  <a:cubicBezTo>
                    <a:pt x="53" y="24"/>
                    <a:pt x="56" y="23"/>
                    <a:pt x="59" y="22"/>
                  </a:cubicBezTo>
                  <a:cubicBezTo>
                    <a:pt x="60" y="22"/>
                    <a:pt x="60" y="21"/>
                    <a:pt x="60" y="21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3"/>
                    <a:pt x="66" y="0"/>
                    <a:pt x="69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8" y="0"/>
                    <a:pt x="90" y="3"/>
                    <a:pt x="91" y="6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4" y="22"/>
                    <a:pt x="94" y="22"/>
                  </a:cubicBezTo>
                  <a:cubicBezTo>
                    <a:pt x="97" y="23"/>
                    <a:pt x="100" y="24"/>
                    <a:pt x="103" y="26"/>
                  </a:cubicBezTo>
                  <a:cubicBezTo>
                    <a:pt x="104" y="26"/>
                    <a:pt x="104" y="26"/>
                    <a:pt x="105" y="26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15"/>
                    <a:pt x="124" y="15"/>
                    <a:pt x="126" y="17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9" y="30"/>
                    <a:pt x="139" y="34"/>
                    <a:pt x="137" y="37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9"/>
                    <a:pt x="128" y="50"/>
                    <a:pt x="128" y="51"/>
                  </a:cubicBezTo>
                  <a:cubicBezTo>
                    <a:pt x="129" y="53"/>
                    <a:pt x="131" y="56"/>
                    <a:pt x="132" y="59"/>
                  </a:cubicBezTo>
                  <a:cubicBezTo>
                    <a:pt x="132" y="60"/>
                    <a:pt x="132" y="60"/>
                    <a:pt x="133" y="60"/>
                  </a:cubicBezTo>
                  <a:cubicBezTo>
                    <a:pt x="148" y="63"/>
                    <a:pt x="148" y="63"/>
                    <a:pt x="148" y="63"/>
                  </a:cubicBezTo>
                  <a:cubicBezTo>
                    <a:pt x="148" y="63"/>
                    <a:pt x="148" y="63"/>
                    <a:pt x="148" y="63"/>
                  </a:cubicBezTo>
                  <a:cubicBezTo>
                    <a:pt x="151" y="63"/>
                    <a:pt x="154" y="66"/>
                    <a:pt x="154" y="69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8"/>
                    <a:pt x="151" y="90"/>
                    <a:pt x="148" y="91"/>
                  </a:cubicBezTo>
                  <a:cubicBezTo>
                    <a:pt x="133" y="93"/>
                    <a:pt x="133" y="93"/>
                    <a:pt x="133" y="93"/>
                  </a:cubicBezTo>
                  <a:cubicBezTo>
                    <a:pt x="132" y="93"/>
                    <a:pt x="132" y="94"/>
                    <a:pt x="132" y="95"/>
                  </a:cubicBezTo>
                  <a:cubicBezTo>
                    <a:pt x="131" y="97"/>
                    <a:pt x="129" y="100"/>
                    <a:pt x="128" y="103"/>
                  </a:cubicBezTo>
                  <a:cubicBezTo>
                    <a:pt x="128" y="104"/>
                    <a:pt x="128" y="104"/>
                    <a:pt x="128" y="105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9" y="120"/>
                    <a:pt x="139" y="124"/>
                    <a:pt x="136" y="12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4" y="139"/>
                    <a:pt x="120" y="139"/>
                    <a:pt x="117" y="137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4" y="128"/>
                    <a:pt x="104" y="128"/>
                    <a:pt x="103" y="128"/>
                  </a:cubicBezTo>
                  <a:cubicBezTo>
                    <a:pt x="100" y="129"/>
                    <a:pt x="97" y="131"/>
                    <a:pt x="94" y="132"/>
                  </a:cubicBezTo>
                  <a:cubicBezTo>
                    <a:pt x="94" y="132"/>
                    <a:pt x="93" y="132"/>
                    <a:pt x="93" y="133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0" y="151"/>
                    <a:pt x="88" y="154"/>
                    <a:pt x="84" y="154"/>
                  </a:cubicBezTo>
                  <a:close/>
                  <a:moveTo>
                    <a:pt x="70" y="147"/>
                  </a:moveTo>
                  <a:cubicBezTo>
                    <a:pt x="84" y="147"/>
                    <a:pt x="84" y="147"/>
                    <a:pt x="84" y="147"/>
                  </a:cubicBezTo>
                  <a:cubicBezTo>
                    <a:pt x="86" y="132"/>
                    <a:pt x="86" y="132"/>
                    <a:pt x="86" y="132"/>
                  </a:cubicBezTo>
                  <a:cubicBezTo>
                    <a:pt x="87" y="129"/>
                    <a:pt x="89" y="126"/>
                    <a:pt x="92" y="125"/>
                  </a:cubicBezTo>
                  <a:cubicBezTo>
                    <a:pt x="95" y="124"/>
                    <a:pt x="97" y="123"/>
                    <a:pt x="100" y="122"/>
                  </a:cubicBezTo>
                  <a:cubicBezTo>
                    <a:pt x="103" y="120"/>
                    <a:pt x="106" y="121"/>
                    <a:pt x="109" y="122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2" y="109"/>
                    <a:pt x="122" y="109"/>
                    <a:pt x="122" y="109"/>
                  </a:cubicBezTo>
                  <a:cubicBezTo>
                    <a:pt x="120" y="106"/>
                    <a:pt x="120" y="103"/>
                    <a:pt x="122" y="100"/>
                  </a:cubicBezTo>
                  <a:cubicBezTo>
                    <a:pt x="123" y="97"/>
                    <a:pt x="124" y="95"/>
                    <a:pt x="125" y="92"/>
                  </a:cubicBezTo>
                  <a:cubicBezTo>
                    <a:pt x="126" y="89"/>
                    <a:pt x="129" y="87"/>
                    <a:pt x="132" y="86"/>
                  </a:cubicBezTo>
                  <a:cubicBezTo>
                    <a:pt x="147" y="84"/>
                    <a:pt x="147" y="84"/>
                    <a:pt x="147" y="84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29" y="67"/>
                    <a:pt x="126" y="65"/>
                    <a:pt x="125" y="61"/>
                  </a:cubicBezTo>
                  <a:cubicBezTo>
                    <a:pt x="124" y="59"/>
                    <a:pt x="123" y="56"/>
                    <a:pt x="122" y="54"/>
                  </a:cubicBezTo>
                  <a:cubicBezTo>
                    <a:pt x="120" y="51"/>
                    <a:pt x="120" y="47"/>
                    <a:pt x="122" y="45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21" y="22"/>
                    <a:pt x="121" y="22"/>
                    <a:pt x="121" y="2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6" y="33"/>
                    <a:pt x="103" y="33"/>
                    <a:pt x="100" y="32"/>
                  </a:cubicBezTo>
                  <a:cubicBezTo>
                    <a:pt x="97" y="31"/>
                    <a:pt x="95" y="30"/>
                    <a:pt x="92" y="29"/>
                  </a:cubicBezTo>
                  <a:cubicBezTo>
                    <a:pt x="89" y="28"/>
                    <a:pt x="87" y="25"/>
                    <a:pt x="86" y="22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5"/>
                    <a:pt x="65" y="28"/>
                    <a:pt x="61" y="29"/>
                  </a:cubicBezTo>
                  <a:cubicBezTo>
                    <a:pt x="59" y="30"/>
                    <a:pt x="56" y="31"/>
                    <a:pt x="54" y="32"/>
                  </a:cubicBezTo>
                  <a:cubicBezTo>
                    <a:pt x="51" y="33"/>
                    <a:pt x="47" y="33"/>
                    <a:pt x="45" y="3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3" y="47"/>
                    <a:pt x="33" y="51"/>
                    <a:pt x="32" y="54"/>
                  </a:cubicBezTo>
                  <a:cubicBezTo>
                    <a:pt x="31" y="56"/>
                    <a:pt x="30" y="59"/>
                    <a:pt x="29" y="61"/>
                  </a:cubicBezTo>
                  <a:cubicBezTo>
                    <a:pt x="28" y="65"/>
                    <a:pt x="25" y="67"/>
                    <a:pt x="22" y="67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5" y="87"/>
                    <a:pt x="28" y="89"/>
                    <a:pt x="29" y="92"/>
                  </a:cubicBezTo>
                  <a:cubicBezTo>
                    <a:pt x="30" y="95"/>
                    <a:pt x="31" y="98"/>
                    <a:pt x="32" y="100"/>
                  </a:cubicBezTo>
                  <a:cubicBezTo>
                    <a:pt x="33" y="103"/>
                    <a:pt x="33" y="106"/>
                    <a:pt x="31" y="109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7" y="121"/>
                    <a:pt x="51" y="120"/>
                    <a:pt x="54" y="122"/>
                  </a:cubicBezTo>
                  <a:cubicBezTo>
                    <a:pt x="56" y="123"/>
                    <a:pt x="59" y="124"/>
                    <a:pt x="61" y="125"/>
                  </a:cubicBezTo>
                  <a:cubicBezTo>
                    <a:pt x="65" y="126"/>
                    <a:pt x="67" y="129"/>
                    <a:pt x="67" y="132"/>
                  </a:cubicBezTo>
                  <a:lnTo>
                    <a:pt x="70" y="147"/>
                  </a:lnTo>
                  <a:close/>
                  <a:moveTo>
                    <a:pt x="22" y="121"/>
                  </a:moveTo>
                  <a:cubicBezTo>
                    <a:pt x="22" y="121"/>
                    <a:pt x="22" y="121"/>
                    <a:pt x="22" y="121"/>
                  </a:cubicBezTo>
                  <a:cubicBezTo>
                    <a:pt x="22" y="121"/>
                    <a:pt x="22" y="121"/>
                    <a:pt x="22" y="121"/>
                  </a:cubicBezTo>
                  <a:close/>
                  <a:moveTo>
                    <a:pt x="131" y="121"/>
                  </a:moveTo>
                  <a:cubicBezTo>
                    <a:pt x="131" y="121"/>
                    <a:pt x="131" y="121"/>
                    <a:pt x="131" y="121"/>
                  </a:cubicBezTo>
                  <a:close/>
                  <a:moveTo>
                    <a:pt x="147" y="84"/>
                  </a:moveTo>
                  <a:cubicBezTo>
                    <a:pt x="147" y="84"/>
                    <a:pt x="147" y="84"/>
                    <a:pt x="147" y="84"/>
                  </a:cubicBezTo>
                  <a:close/>
                  <a:moveTo>
                    <a:pt x="7" y="84"/>
                  </a:moveTo>
                  <a:cubicBezTo>
                    <a:pt x="7" y="84"/>
                    <a:pt x="7" y="84"/>
                    <a:pt x="7" y="84"/>
                  </a:cubicBezTo>
                  <a:close/>
                  <a:moveTo>
                    <a:pt x="147" y="84"/>
                  </a:moveTo>
                  <a:cubicBezTo>
                    <a:pt x="147" y="84"/>
                    <a:pt x="147" y="84"/>
                    <a:pt x="147" y="84"/>
                  </a:cubicBezTo>
                  <a:close/>
                  <a:moveTo>
                    <a:pt x="7" y="84"/>
                  </a:moveTo>
                  <a:cubicBezTo>
                    <a:pt x="7" y="84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lose/>
                  <a:moveTo>
                    <a:pt x="121" y="22"/>
                  </a:moveTo>
                  <a:cubicBezTo>
                    <a:pt x="121" y="22"/>
                    <a:pt x="121" y="22"/>
                    <a:pt x="121" y="22"/>
                  </a:cubicBezTo>
                  <a:cubicBezTo>
                    <a:pt x="121" y="22"/>
                    <a:pt x="121" y="22"/>
                    <a:pt x="121" y="22"/>
                  </a:cubicBezTo>
                  <a:close/>
                  <a:moveTo>
                    <a:pt x="121" y="22"/>
                  </a:moveTo>
                  <a:cubicBezTo>
                    <a:pt x="121" y="22"/>
                    <a:pt x="121" y="22"/>
                    <a:pt x="121" y="22"/>
                  </a:cubicBezTo>
                  <a:close/>
                  <a:moveTo>
                    <a:pt x="77" y="107"/>
                  </a:moveTo>
                  <a:cubicBezTo>
                    <a:pt x="69" y="107"/>
                    <a:pt x="61" y="104"/>
                    <a:pt x="55" y="98"/>
                  </a:cubicBezTo>
                  <a:cubicBezTo>
                    <a:pt x="48" y="91"/>
                    <a:pt x="45" y="80"/>
                    <a:pt x="47" y="70"/>
                  </a:cubicBezTo>
                  <a:cubicBezTo>
                    <a:pt x="50" y="58"/>
                    <a:pt x="59" y="50"/>
                    <a:pt x="70" y="47"/>
                  </a:cubicBezTo>
                  <a:cubicBezTo>
                    <a:pt x="80" y="45"/>
                    <a:pt x="91" y="48"/>
                    <a:pt x="98" y="55"/>
                  </a:cubicBezTo>
                  <a:cubicBezTo>
                    <a:pt x="106" y="63"/>
                    <a:pt x="109" y="73"/>
                    <a:pt x="107" y="84"/>
                  </a:cubicBezTo>
                  <a:cubicBezTo>
                    <a:pt x="104" y="95"/>
                    <a:pt x="95" y="104"/>
                    <a:pt x="84" y="107"/>
                  </a:cubicBezTo>
                  <a:cubicBezTo>
                    <a:pt x="82" y="107"/>
                    <a:pt x="79" y="107"/>
                    <a:pt x="77" y="107"/>
                  </a:cubicBezTo>
                  <a:close/>
                  <a:moveTo>
                    <a:pt x="77" y="53"/>
                  </a:moveTo>
                  <a:cubicBezTo>
                    <a:pt x="75" y="53"/>
                    <a:pt x="73" y="54"/>
                    <a:pt x="71" y="54"/>
                  </a:cubicBezTo>
                  <a:cubicBezTo>
                    <a:pt x="63" y="56"/>
                    <a:pt x="56" y="63"/>
                    <a:pt x="54" y="71"/>
                  </a:cubicBezTo>
                  <a:cubicBezTo>
                    <a:pt x="52" y="79"/>
                    <a:pt x="54" y="88"/>
                    <a:pt x="60" y="94"/>
                  </a:cubicBezTo>
                  <a:cubicBezTo>
                    <a:pt x="66" y="99"/>
                    <a:pt x="74" y="102"/>
                    <a:pt x="82" y="100"/>
                  </a:cubicBezTo>
                  <a:cubicBezTo>
                    <a:pt x="82" y="100"/>
                    <a:pt x="82" y="100"/>
                    <a:pt x="82" y="100"/>
                  </a:cubicBezTo>
                  <a:cubicBezTo>
                    <a:pt x="91" y="98"/>
                    <a:pt x="98" y="91"/>
                    <a:pt x="100" y="82"/>
                  </a:cubicBezTo>
                  <a:cubicBezTo>
                    <a:pt x="102" y="74"/>
                    <a:pt x="99" y="66"/>
                    <a:pt x="93" y="60"/>
                  </a:cubicBezTo>
                  <a:cubicBezTo>
                    <a:pt x="89" y="56"/>
                    <a:pt x="83" y="53"/>
                    <a:pt x="77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C4545C0-976B-6445-B027-EA5581BA786D}"/>
              </a:ext>
            </a:extLst>
          </p:cNvPr>
          <p:cNvGrpSpPr/>
          <p:nvPr/>
        </p:nvGrpSpPr>
        <p:grpSpPr>
          <a:xfrm>
            <a:off x="7866062" y="2514600"/>
            <a:ext cx="1827212" cy="1697037"/>
            <a:chOff x="7866062" y="2514600"/>
            <a:chExt cx="1827212" cy="1697037"/>
          </a:xfrm>
        </p:grpSpPr>
        <p:sp>
          <p:nvSpPr>
            <p:cNvPr id="235" name="Google Shape;235;p17"/>
            <p:cNvSpPr/>
            <p:nvPr/>
          </p:nvSpPr>
          <p:spPr>
            <a:xfrm>
              <a:off x="8001000" y="2654300"/>
              <a:ext cx="1557337" cy="1557337"/>
            </a:xfrm>
            <a:prstGeom prst="ellipse">
              <a:avLst/>
            </a:prstGeom>
            <a:solidFill>
              <a:srgbClr val="EBF3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7866062" y="2514600"/>
              <a:ext cx="1827212" cy="917575"/>
            </a:xfrm>
            <a:custGeom>
              <a:avLst/>
              <a:gdLst/>
              <a:ahLst/>
              <a:cxnLst/>
              <a:rect l="l" t="t" r="r" b="b"/>
              <a:pathLst>
                <a:path w="429" h="215" extrusionOk="0">
                  <a:moveTo>
                    <a:pt x="429" y="215"/>
                  </a:moveTo>
                  <a:cubicBezTo>
                    <a:pt x="420" y="215"/>
                    <a:pt x="420" y="215"/>
                    <a:pt x="420" y="215"/>
                  </a:cubicBezTo>
                  <a:cubicBezTo>
                    <a:pt x="420" y="102"/>
                    <a:pt x="328" y="10"/>
                    <a:pt x="215" y="10"/>
                  </a:cubicBezTo>
                  <a:cubicBezTo>
                    <a:pt x="102" y="10"/>
                    <a:pt x="10" y="102"/>
                    <a:pt x="1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97"/>
                    <a:pt x="96" y="0"/>
                    <a:pt x="215" y="0"/>
                  </a:cubicBezTo>
                  <a:cubicBezTo>
                    <a:pt x="333" y="0"/>
                    <a:pt x="429" y="97"/>
                    <a:pt x="429" y="215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8397875" y="3192462"/>
              <a:ext cx="763587" cy="482600"/>
            </a:xfrm>
            <a:custGeom>
              <a:avLst/>
              <a:gdLst/>
              <a:ahLst/>
              <a:cxnLst/>
              <a:rect l="l" t="t" r="r" b="b"/>
              <a:pathLst>
                <a:path w="179" h="113" extrusionOk="0">
                  <a:moveTo>
                    <a:pt x="157" y="113"/>
                  </a:moveTo>
                  <a:cubicBezTo>
                    <a:pt x="22" y="113"/>
                    <a:pt x="22" y="113"/>
                    <a:pt x="22" y="113"/>
                  </a:cubicBezTo>
                  <a:cubicBezTo>
                    <a:pt x="10" y="113"/>
                    <a:pt x="0" y="103"/>
                    <a:pt x="0" y="9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9" y="0"/>
                    <a:pt x="179" y="10"/>
                    <a:pt x="179" y="23"/>
                  </a:cubicBezTo>
                  <a:cubicBezTo>
                    <a:pt x="179" y="90"/>
                    <a:pt x="179" y="90"/>
                    <a:pt x="179" y="90"/>
                  </a:cubicBezTo>
                  <a:cubicBezTo>
                    <a:pt x="179" y="103"/>
                    <a:pt x="169" y="113"/>
                    <a:pt x="157" y="113"/>
                  </a:cubicBezTo>
                  <a:close/>
                  <a:moveTo>
                    <a:pt x="22" y="7"/>
                  </a:moveTo>
                  <a:cubicBezTo>
                    <a:pt x="14" y="7"/>
                    <a:pt x="7" y="14"/>
                    <a:pt x="7" y="2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7" y="99"/>
                    <a:pt x="14" y="106"/>
                    <a:pt x="22" y="106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165" y="106"/>
                    <a:pt x="172" y="99"/>
                    <a:pt x="172" y="90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72" y="14"/>
                    <a:pt x="165" y="7"/>
                    <a:pt x="157" y="7"/>
                  </a:cubicBezTo>
                  <a:lnTo>
                    <a:pt x="22" y="7"/>
                  </a:lnTo>
                  <a:close/>
                  <a:moveTo>
                    <a:pt x="154" y="95"/>
                  </a:moveTo>
                  <a:cubicBezTo>
                    <a:pt x="153" y="95"/>
                    <a:pt x="152" y="95"/>
                    <a:pt x="152" y="94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0" y="78"/>
                    <a:pt x="89" y="78"/>
                    <a:pt x="87" y="77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6" y="95"/>
                    <a:pt x="23" y="95"/>
                    <a:pt x="22" y="94"/>
                  </a:cubicBezTo>
                  <a:cubicBezTo>
                    <a:pt x="21" y="92"/>
                    <a:pt x="21" y="90"/>
                    <a:pt x="23" y="89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1" y="26"/>
                    <a:pt x="21" y="24"/>
                    <a:pt x="22" y="22"/>
                  </a:cubicBezTo>
                  <a:cubicBezTo>
                    <a:pt x="23" y="21"/>
                    <a:pt x="25" y="20"/>
                    <a:pt x="27" y="21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53" y="20"/>
                    <a:pt x="155" y="21"/>
                    <a:pt x="157" y="22"/>
                  </a:cubicBezTo>
                  <a:cubicBezTo>
                    <a:pt x="158" y="24"/>
                    <a:pt x="158" y="26"/>
                    <a:pt x="156" y="27"/>
                  </a:cubicBezTo>
                  <a:cubicBezTo>
                    <a:pt x="118" y="57"/>
                    <a:pt x="118" y="57"/>
                    <a:pt x="118" y="57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8" y="90"/>
                    <a:pt x="158" y="92"/>
                    <a:pt x="157" y="94"/>
                  </a:cubicBezTo>
                  <a:cubicBezTo>
                    <a:pt x="156" y="95"/>
                    <a:pt x="155" y="95"/>
                    <a:pt x="154" y="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B3B34AD-57CB-6E4D-BE71-08963786DF4A}"/>
              </a:ext>
            </a:extLst>
          </p:cNvPr>
          <p:cNvGrpSpPr/>
          <p:nvPr/>
        </p:nvGrpSpPr>
        <p:grpSpPr>
          <a:xfrm>
            <a:off x="4284662" y="2514600"/>
            <a:ext cx="1833562" cy="1697037"/>
            <a:chOff x="4284662" y="2514600"/>
            <a:chExt cx="1833562" cy="1697037"/>
          </a:xfrm>
        </p:grpSpPr>
        <p:sp>
          <p:nvSpPr>
            <p:cNvPr id="233" name="Google Shape;233;p17"/>
            <p:cNvSpPr/>
            <p:nvPr/>
          </p:nvSpPr>
          <p:spPr>
            <a:xfrm>
              <a:off x="4425950" y="2654300"/>
              <a:ext cx="1555750" cy="1557337"/>
            </a:xfrm>
            <a:prstGeom prst="ellipse">
              <a:avLst/>
            </a:prstGeom>
            <a:solidFill>
              <a:srgbClr val="EBF3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4284662" y="2514600"/>
              <a:ext cx="1833562" cy="917575"/>
            </a:xfrm>
            <a:custGeom>
              <a:avLst/>
              <a:gdLst/>
              <a:ahLst/>
              <a:cxnLst/>
              <a:rect l="l" t="t" r="r" b="b"/>
              <a:pathLst>
                <a:path w="430" h="215" extrusionOk="0">
                  <a:moveTo>
                    <a:pt x="430" y="215"/>
                  </a:moveTo>
                  <a:cubicBezTo>
                    <a:pt x="420" y="215"/>
                    <a:pt x="420" y="215"/>
                    <a:pt x="420" y="215"/>
                  </a:cubicBezTo>
                  <a:cubicBezTo>
                    <a:pt x="420" y="102"/>
                    <a:pt x="328" y="10"/>
                    <a:pt x="215" y="10"/>
                  </a:cubicBezTo>
                  <a:cubicBezTo>
                    <a:pt x="102" y="10"/>
                    <a:pt x="10" y="102"/>
                    <a:pt x="1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97"/>
                    <a:pt x="97" y="0"/>
                    <a:pt x="215" y="0"/>
                  </a:cubicBezTo>
                  <a:cubicBezTo>
                    <a:pt x="333" y="0"/>
                    <a:pt x="430" y="97"/>
                    <a:pt x="430" y="215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4659312" y="3098800"/>
              <a:ext cx="1082675" cy="546100"/>
            </a:xfrm>
            <a:custGeom>
              <a:avLst/>
              <a:gdLst/>
              <a:ahLst/>
              <a:cxnLst/>
              <a:rect l="l" t="t" r="r" b="b"/>
              <a:pathLst>
                <a:path w="254" h="128" extrusionOk="0">
                  <a:moveTo>
                    <a:pt x="130" y="128"/>
                  </a:moveTo>
                  <a:cubicBezTo>
                    <a:pt x="115" y="128"/>
                    <a:pt x="103" y="127"/>
                    <a:pt x="91" y="125"/>
                  </a:cubicBezTo>
                  <a:cubicBezTo>
                    <a:pt x="86" y="124"/>
                    <a:pt x="83" y="122"/>
                    <a:pt x="79" y="121"/>
                  </a:cubicBezTo>
                  <a:cubicBezTo>
                    <a:pt x="72" y="117"/>
                    <a:pt x="70" y="113"/>
                    <a:pt x="69" y="109"/>
                  </a:cubicBezTo>
                  <a:cubicBezTo>
                    <a:pt x="69" y="105"/>
                    <a:pt x="70" y="100"/>
                    <a:pt x="74" y="97"/>
                  </a:cubicBezTo>
                  <a:cubicBezTo>
                    <a:pt x="80" y="91"/>
                    <a:pt x="87" y="86"/>
                    <a:pt x="97" y="82"/>
                  </a:cubicBezTo>
                  <a:cubicBezTo>
                    <a:pt x="99" y="80"/>
                    <a:pt x="102" y="79"/>
                    <a:pt x="105" y="78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10" y="76"/>
                    <a:pt x="111" y="75"/>
                    <a:pt x="112" y="73"/>
                  </a:cubicBezTo>
                  <a:cubicBezTo>
                    <a:pt x="112" y="71"/>
                    <a:pt x="111" y="70"/>
                    <a:pt x="110" y="68"/>
                  </a:cubicBezTo>
                  <a:cubicBezTo>
                    <a:pt x="100" y="58"/>
                    <a:pt x="95" y="45"/>
                    <a:pt x="95" y="30"/>
                  </a:cubicBezTo>
                  <a:cubicBezTo>
                    <a:pt x="96" y="14"/>
                    <a:pt x="104" y="5"/>
                    <a:pt x="120" y="1"/>
                  </a:cubicBezTo>
                  <a:cubicBezTo>
                    <a:pt x="123" y="0"/>
                    <a:pt x="127" y="0"/>
                    <a:pt x="130" y="0"/>
                  </a:cubicBezTo>
                  <a:cubicBezTo>
                    <a:pt x="133" y="0"/>
                    <a:pt x="136" y="0"/>
                    <a:pt x="139" y="1"/>
                  </a:cubicBezTo>
                  <a:cubicBezTo>
                    <a:pt x="155" y="5"/>
                    <a:pt x="163" y="14"/>
                    <a:pt x="164" y="30"/>
                  </a:cubicBezTo>
                  <a:cubicBezTo>
                    <a:pt x="165" y="45"/>
                    <a:pt x="160" y="58"/>
                    <a:pt x="149" y="68"/>
                  </a:cubicBezTo>
                  <a:cubicBezTo>
                    <a:pt x="148" y="70"/>
                    <a:pt x="147" y="71"/>
                    <a:pt x="148" y="73"/>
                  </a:cubicBezTo>
                  <a:cubicBezTo>
                    <a:pt x="148" y="75"/>
                    <a:pt x="150" y="76"/>
                    <a:pt x="152" y="77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7" y="79"/>
                    <a:pt x="160" y="80"/>
                    <a:pt x="163" y="82"/>
                  </a:cubicBezTo>
                  <a:cubicBezTo>
                    <a:pt x="173" y="86"/>
                    <a:pt x="180" y="91"/>
                    <a:pt x="185" y="97"/>
                  </a:cubicBezTo>
                  <a:cubicBezTo>
                    <a:pt x="189" y="100"/>
                    <a:pt x="190" y="105"/>
                    <a:pt x="189" y="109"/>
                  </a:cubicBezTo>
                  <a:cubicBezTo>
                    <a:pt x="188" y="114"/>
                    <a:pt x="185" y="118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77" y="122"/>
                    <a:pt x="173" y="124"/>
                    <a:pt x="169" y="125"/>
                  </a:cubicBezTo>
                  <a:cubicBezTo>
                    <a:pt x="157" y="127"/>
                    <a:pt x="144" y="128"/>
                    <a:pt x="130" y="128"/>
                  </a:cubicBezTo>
                  <a:close/>
                  <a:moveTo>
                    <a:pt x="130" y="7"/>
                  </a:moveTo>
                  <a:cubicBezTo>
                    <a:pt x="127" y="7"/>
                    <a:pt x="125" y="7"/>
                    <a:pt x="122" y="8"/>
                  </a:cubicBezTo>
                  <a:cubicBezTo>
                    <a:pt x="109" y="11"/>
                    <a:pt x="103" y="18"/>
                    <a:pt x="102" y="30"/>
                  </a:cubicBezTo>
                  <a:cubicBezTo>
                    <a:pt x="102" y="44"/>
                    <a:pt x="106" y="54"/>
                    <a:pt x="115" y="63"/>
                  </a:cubicBezTo>
                  <a:cubicBezTo>
                    <a:pt x="118" y="67"/>
                    <a:pt x="119" y="71"/>
                    <a:pt x="119" y="74"/>
                  </a:cubicBezTo>
                  <a:cubicBezTo>
                    <a:pt x="118" y="79"/>
                    <a:pt x="115" y="82"/>
                    <a:pt x="110" y="84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5" y="86"/>
                    <a:pt x="102" y="87"/>
                    <a:pt x="99" y="88"/>
                  </a:cubicBezTo>
                  <a:cubicBezTo>
                    <a:pt x="90" y="92"/>
                    <a:pt x="84" y="96"/>
                    <a:pt x="79" y="102"/>
                  </a:cubicBezTo>
                  <a:cubicBezTo>
                    <a:pt x="77" y="104"/>
                    <a:pt x="76" y="106"/>
                    <a:pt x="76" y="108"/>
                  </a:cubicBezTo>
                  <a:cubicBezTo>
                    <a:pt x="77" y="110"/>
                    <a:pt x="79" y="113"/>
                    <a:pt x="82" y="114"/>
                  </a:cubicBezTo>
                  <a:cubicBezTo>
                    <a:pt x="85" y="116"/>
                    <a:pt x="89" y="117"/>
                    <a:pt x="92" y="118"/>
                  </a:cubicBezTo>
                  <a:cubicBezTo>
                    <a:pt x="104" y="120"/>
                    <a:pt x="115" y="121"/>
                    <a:pt x="130" y="121"/>
                  </a:cubicBezTo>
                  <a:cubicBezTo>
                    <a:pt x="144" y="121"/>
                    <a:pt x="156" y="120"/>
                    <a:pt x="167" y="118"/>
                  </a:cubicBezTo>
                  <a:cubicBezTo>
                    <a:pt x="171" y="117"/>
                    <a:pt x="174" y="116"/>
                    <a:pt x="177" y="114"/>
                  </a:cubicBezTo>
                  <a:cubicBezTo>
                    <a:pt x="180" y="113"/>
                    <a:pt x="182" y="111"/>
                    <a:pt x="182" y="108"/>
                  </a:cubicBezTo>
                  <a:cubicBezTo>
                    <a:pt x="183" y="105"/>
                    <a:pt x="182" y="103"/>
                    <a:pt x="181" y="102"/>
                  </a:cubicBezTo>
                  <a:cubicBezTo>
                    <a:pt x="175" y="96"/>
                    <a:pt x="169" y="92"/>
                    <a:pt x="160" y="88"/>
                  </a:cubicBezTo>
                  <a:cubicBezTo>
                    <a:pt x="157" y="87"/>
                    <a:pt x="154" y="86"/>
                    <a:pt x="152" y="85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45" y="82"/>
                    <a:pt x="142" y="79"/>
                    <a:pt x="141" y="74"/>
                  </a:cubicBezTo>
                  <a:cubicBezTo>
                    <a:pt x="140" y="70"/>
                    <a:pt x="141" y="66"/>
                    <a:pt x="144" y="63"/>
                  </a:cubicBezTo>
                  <a:cubicBezTo>
                    <a:pt x="153" y="55"/>
                    <a:pt x="157" y="44"/>
                    <a:pt x="157" y="30"/>
                  </a:cubicBezTo>
                  <a:cubicBezTo>
                    <a:pt x="156" y="18"/>
                    <a:pt x="150" y="11"/>
                    <a:pt x="137" y="8"/>
                  </a:cubicBezTo>
                  <a:cubicBezTo>
                    <a:pt x="135" y="7"/>
                    <a:pt x="132" y="7"/>
                    <a:pt x="130" y="7"/>
                  </a:cubicBezTo>
                  <a:close/>
                  <a:moveTo>
                    <a:pt x="179" y="118"/>
                  </a:moveTo>
                  <a:cubicBezTo>
                    <a:pt x="179" y="118"/>
                    <a:pt x="179" y="118"/>
                    <a:pt x="179" y="118"/>
                  </a:cubicBezTo>
                  <a:close/>
                  <a:moveTo>
                    <a:pt x="211" y="128"/>
                  </a:moveTo>
                  <a:cubicBezTo>
                    <a:pt x="209" y="128"/>
                    <a:pt x="209" y="128"/>
                    <a:pt x="209" y="128"/>
                  </a:cubicBezTo>
                  <a:cubicBezTo>
                    <a:pt x="202" y="128"/>
                    <a:pt x="200" y="128"/>
                    <a:pt x="192" y="127"/>
                  </a:cubicBezTo>
                  <a:cubicBezTo>
                    <a:pt x="190" y="127"/>
                    <a:pt x="189" y="125"/>
                    <a:pt x="189" y="123"/>
                  </a:cubicBezTo>
                  <a:cubicBezTo>
                    <a:pt x="189" y="121"/>
                    <a:pt x="191" y="120"/>
                    <a:pt x="193" y="120"/>
                  </a:cubicBezTo>
                  <a:cubicBezTo>
                    <a:pt x="200" y="121"/>
                    <a:pt x="202" y="121"/>
                    <a:pt x="209" y="121"/>
                  </a:cubicBezTo>
                  <a:cubicBezTo>
                    <a:pt x="211" y="121"/>
                    <a:pt x="211" y="121"/>
                    <a:pt x="211" y="121"/>
                  </a:cubicBezTo>
                  <a:cubicBezTo>
                    <a:pt x="221" y="121"/>
                    <a:pt x="229" y="121"/>
                    <a:pt x="237" y="119"/>
                  </a:cubicBezTo>
                  <a:cubicBezTo>
                    <a:pt x="239" y="118"/>
                    <a:pt x="242" y="117"/>
                    <a:pt x="243" y="117"/>
                  </a:cubicBezTo>
                  <a:cubicBezTo>
                    <a:pt x="245" y="116"/>
                    <a:pt x="246" y="114"/>
                    <a:pt x="247" y="113"/>
                  </a:cubicBezTo>
                  <a:cubicBezTo>
                    <a:pt x="247" y="112"/>
                    <a:pt x="246" y="110"/>
                    <a:pt x="246" y="109"/>
                  </a:cubicBezTo>
                  <a:cubicBezTo>
                    <a:pt x="242" y="106"/>
                    <a:pt x="238" y="103"/>
                    <a:pt x="232" y="100"/>
                  </a:cubicBezTo>
                  <a:cubicBezTo>
                    <a:pt x="230" y="99"/>
                    <a:pt x="228" y="98"/>
                    <a:pt x="226" y="98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1" y="96"/>
                    <a:pt x="218" y="93"/>
                    <a:pt x="218" y="90"/>
                  </a:cubicBezTo>
                  <a:cubicBezTo>
                    <a:pt x="217" y="87"/>
                    <a:pt x="218" y="84"/>
                    <a:pt x="221" y="81"/>
                  </a:cubicBezTo>
                  <a:cubicBezTo>
                    <a:pt x="226" y="75"/>
                    <a:pt x="229" y="68"/>
                    <a:pt x="229" y="59"/>
                  </a:cubicBezTo>
                  <a:cubicBezTo>
                    <a:pt x="229" y="51"/>
                    <a:pt x="224" y="46"/>
                    <a:pt x="216" y="44"/>
                  </a:cubicBezTo>
                  <a:cubicBezTo>
                    <a:pt x="214" y="44"/>
                    <a:pt x="213" y="44"/>
                    <a:pt x="211" y="44"/>
                  </a:cubicBezTo>
                  <a:cubicBezTo>
                    <a:pt x="209" y="44"/>
                    <a:pt x="208" y="44"/>
                    <a:pt x="206" y="44"/>
                  </a:cubicBezTo>
                  <a:cubicBezTo>
                    <a:pt x="197" y="46"/>
                    <a:pt x="193" y="51"/>
                    <a:pt x="193" y="59"/>
                  </a:cubicBezTo>
                  <a:cubicBezTo>
                    <a:pt x="193" y="68"/>
                    <a:pt x="195" y="75"/>
                    <a:pt x="201" y="81"/>
                  </a:cubicBezTo>
                  <a:cubicBezTo>
                    <a:pt x="204" y="84"/>
                    <a:pt x="205" y="87"/>
                    <a:pt x="205" y="90"/>
                  </a:cubicBezTo>
                  <a:cubicBezTo>
                    <a:pt x="204" y="93"/>
                    <a:pt x="202" y="95"/>
                    <a:pt x="199" y="97"/>
                  </a:cubicBezTo>
                  <a:cubicBezTo>
                    <a:pt x="198" y="97"/>
                    <a:pt x="198" y="97"/>
                    <a:pt x="198" y="97"/>
                  </a:cubicBezTo>
                  <a:cubicBezTo>
                    <a:pt x="197" y="97"/>
                    <a:pt x="195" y="97"/>
                    <a:pt x="194" y="95"/>
                  </a:cubicBezTo>
                  <a:cubicBezTo>
                    <a:pt x="193" y="93"/>
                    <a:pt x="194" y="91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7" y="90"/>
                    <a:pt x="198" y="89"/>
                    <a:pt x="198" y="89"/>
                  </a:cubicBezTo>
                  <a:cubicBezTo>
                    <a:pt x="198" y="88"/>
                    <a:pt x="198" y="87"/>
                    <a:pt x="196" y="86"/>
                  </a:cubicBezTo>
                  <a:cubicBezTo>
                    <a:pt x="189" y="79"/>
                    <a:pt x="186" y="70"/>
                    <a:pt x="186" y="58"/>
                  </a:cubicBezTo>
                  <a:cubicBezTo>
                    <a:pt x="186" y="51"/>
                    <a:pt x="190" y="41"/>
                    <a:pt x="204" y="38"/>
                  </a:cubicBezTo>
                  <a:cubicBezTo>
                    <a:pt x="206" y="37"/>
                    <a:pt x="209" y="37"/>
                    <a:pt x="211" y="37"/>
                  </a:cubicBezTo>
                  <a:cubicBezTo>
                    <a:pt x="213" y="37"/>
                    <a:pt x="215" y="37"/>
                    <a:pt x="218" y="38"/>
                  </a:cubicBezTo>
                  <a:cubicBezTo>
                    <a:pt x="232" y="41"/>
                    <a:pt x="236" y="51"/>
                    <a:pt x="236" y="58"/>
                  </a:cubicBezTo>
                  <a:cubicBezTo>
                    <a:pt x="236" y="70"/>
                    <a:pt x="233" y="79"/>
                    <a:pt x="225" y="86"/>
                  </a:cubicBezTo>
                  <a:cubicBezTo>
                    <a:pt x="225" y="87"/>
                    <a:pt x="224" y="88"/>
                    <a:pt x="225" y="88"/>
                  </a:cubicBezTo>
                  <a:cubicBezTo>
                    <a:pt x="225" y="89"/>
                    <a:pt x="226" y="90"/>
                    <a:pt x="227" y="91"/>
                  </a:cubicBezTo>
                  <a:cubicBezTo>
                    <a:pt x="228" y="91"/>
                    <a:pt x="228" y="91"/>
                    <a:pt x="228" y="91"/>
                  </a:cubicBezTo>
                  <a:cubicBezTo>
                    <a:pt x="230" y="92"/>
                    <a:pt x="232" y="93"/>
                    <a:pt x="234" y="94"/>
                  </a:cubicBezTo>
                  <a:cubicBezTo>
                    <a:pt x="242" y="97"/>
                    <a:pt x="246" y="100"/>
                    <a:pt x="251" y="104"/>
                  </a:cubicBezTo>
                  <a:cubicBezTo>
                    <a:pt x="253" y="107"/>
                    <a:pt x="254" y="111"/>
                    <a:pt x="253" y="114"/>
                  </a:cubicBezTo>
                  <a:cubicBezTo>
                    <a:pt x="253" y="118"/>
                    <a:pt x="250" y="121"/>
                    <a:pt x="246" y="123"/>
                  </a:cubicBezTo>
                  <a:cubicBezTo>
                    <a:pt x="244" y="124"/>
                    <a:pt x="241" y="125"/>
                    <a:pt x="238" y="126"/>
                  </a:cubicBezTo>
                  <a:cubicBezTo>
                    <a:pt x="230" y="128"/>
                    <a:pt x="221" y="128"/>
                    <a:pt x="211" y="128"/>
                  </a:cubicBezTo>
                  <a:close/>
                  <a:moveTo>
                    <a:pt x="48" y="128"/>
                  </a:moveTo>
                  <a:cubicBezTo>
                    <a:pt x="36" y="128"/>
                    <a:pt x="27" y="128"/>
                    <a:pt x="18" y="125"/>
                  </a:cubicBezTo>
                  <a:cubicBezTo>
                    <a:pt x="14" y="125"/>
                    <a:pt x="11" y="124"/>
                    <a:pt x="9" y="122"/>
                  </a:cubicBezTo>
                  <a:cubicBezTo>
                    <a:pt x="4" y="120"/>
                    <a:pt x="1" y="117"/>
                    <a:pt x="1" y="113"/>
                  </a:cubicBezTo>
                  <a:cubicBezTo>
                    <a:pt x="0" y="109"/>
                    <a:pt x="1" y="105"/>
                    <a:pt x="4" y="102"/>
                  </a:cubicBezTo>
                  <a:cubicBezTo>
                    <a:pt x="9" y="98"/>
                    <a:pt x="14" y="94"/>
                    <a:pt x="22" y="91"/>
                  </a:cubicBezTo>
                  <a:cubicBezTo>
                    <a:pt x="24" y="90"/>
                    <a:pt x="27" y="89"/>
                    <a:pt x="29" y="88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2" y="87"/>
                    <a:pt x="33" y="86"/>
                    <a:pt x="33" y="85"/>
                  </a:cubicBezTo>
                  <a:cubicBezTo>
                    <a:pt x="34" y="84"/>
                    <a:pt x="33" y="83"/>
                    <a:pt x="32" y="82"/>
                  </a:cubicBezTo>
                  <a:cubicBezTo>
                    <a:pt x="24" y="74"/>
                    <a:pt x="20" y="64"/>
                    <a:pt x="21" y="51"/>
                  </a:cubicBezTo>
                  <a:cubicBezTo>
                    <a:pt x="21" y="43"/>
                    <a:pt x="25" y="32"/>
                    <a:pt x="41" y="29"/>
                  </a:cubicBezTo>
                  <a:cubicBezTo>
                    <a:pt x="43" y="28"/>
                    <a:pt x="45" y="28"/>
                    <a:pt x="48" y="28"/>
                  </a:cubicBezTo>
                  <a:cubicBezTo>
                    <a:pt x="50" y="28"/>
                    <a:pt x="53" y="28"/>
                    <a:pt x="55" y="29"/>
                  </a:cubicBezTo>
                  <a:cubicBezTo>
                    <a:pt x="71" y="32"/>
                    <a:pt x="75" y="43"/>
                    <a:pt x="75" y="51"/>
                  </a:cubicBezTo>
                  <a:cubicBezTo>
                    <a:pt x="76" y="64"/>
                    <a:pt x="72" y="74"/>
                    <a:pt x="64" y="82"/>
                  </a:cubicBezTo>
                  <a:cubicBezTo>
                    <a:pt x="63" y="83"/>
                    <a:pt x="62" y="84"/>
                    <a:pt x="63" y="85"/>
                  </a:cubicBezTo>
                  <a:cubicBezTo>
                    <a:pt x="63" y="86"/>
                    <a:pt x="64" y="87"/>
                    <a:pt x="65" y="87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9" y="89"/>
                    <a:pt x="70" y="91"/>
                    <a:pt x="69" y="93"/>
                  </a:cubicBezTo>
                  <a:cubicBezTo>
                    <a:pt x="68" y="94"/>
                    <a:pt x="66" y="95"/>
                    <a:pt x="64" y="95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59" y="92"/>
                    <a:pt x="56" y="90"/>
                    <a:pt x="56" y="86"/>
                  </a:cubicBezTo>
                  <a:cubicBezTo>
                    <a:pt x="55" y="83"/>
                    <a:pt x="56" y="79"/>
                    <a:pt x="59" y="77"/>
                  </a:cubicBezTo>
                  <a:cubicBezTo>
                    <a:pt x="65" y="70"/>
                    <a:pt x="68" y="62"/>
                    <a:pt x="68" y="52"/>
                  </a:cubicBezTo>
                  <a:cubicBezTo>
                    <a:pt x="68" y="43"/>
                    <a:pt x="63" y="38"/>
                    <a:pt x="54" y="35"/>
                  </a:cubicBezTo>
                  <a:cubicBezTo>
                    <a:pt x="52" y="35"/>
                    <a:pt x="50" y="35"/>
                    <a:pt x="48" y="35"/>
                  </a:cubicBezTo>
                  <a:cubicBezTo>
                    <a:pt x="46" y="35"/>
                    <a:pt x="44" y="35"/>
                    <a:pt x="42" y="35"/>
                  </a:cubicBezTo>
                  <a:cubicBezTo>
                    <a:pt x="33" y="38"/>
                    <a:pt x="28" y="43"/>
                    <a:pt x="28" y="52"/>
                  </a:cubicBezTo>
                  <a:cubicBezTo>
                    <a:pt x="27" y="62"/>
                    <a:pt x="30" y="70"/>
                    <a:pt x="37" y="77"/>
                  </a:cubicBezTo>
                  <a:cubicBezTo>
                    <a:pt x="40" y="80"/>
                    <a:pt x="41" y="83"/>
                    <a:pt x="40" y="86"/>
                  </a:cubicBezTo>
                  <a:cubicBezTo>
                    <a:pt x="39" y="90"/>
                    <a:pt x="37" y="92"/>
                    <a:pt x="33" y="94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29" y="95"/>
                    <a:pt x="27" y="96"/>
                    <a:pt x="25" y="97"/>
                  </a:cubicBezTo>
                  <a:cubicBezTo>
                    <a:pt x="18" y="100"/>
                    <a:pt x="13" y="104"/>
                    <a:pt x="9" y="107"/>
                  </a:cubicBezTo>
                  <a:cubicBezTo>
                    <a:pt x="8" y="109"/>
                    <a:pt x="7" y="110"/>
                    <a:pt x="8" y="112"/>
                  </a:cubicBezTo>
                  <a:cubicBezTo>
                    <a:pt x="8" y="113"/>
                    <a:pt x="9" y="115"/>
                    <a:pt x="12" y="116"/>
                  </a:cubicBezTo>
                  <a:cubicBezTo>
                    <a:pt x="14" y="117"/>
                    <a:pt x="16" y="118"/>
                    <a:pt x="19" y="119"/>
                  </a:cubicBezTo>
                  <a:cubicBezTo>
                    <a:pt x="28" y="121"/>
                    <a:pt x="37" y="121"/>
                    <a:pt x="48" y="121"/>
                  </a:cubicBezTo>
                  <a:cubicBezTo>
                    <a:pt x="54" y="121"/>
                    <a:pt x="60" y="121"/>
                    <a:pt x="65" y="120"/>
                  </a:cubicBezTo>
                  <a:cubicBezTo>
                    <a:pt x="67" y="120"/>
                    <a:pt x="69" y="122"/>
                    <a:pt x="69" y="124"/>
                  </a:cubicBezTo>
                  <a:cubicBezTo>
                    <a:pt x="69" y="125"/>
                    <a:pt x="68" y="127"/>
                    <a:pt x="66" y="127"/>
                  </a:cubicBezTo>
                  <a:cubicBezTo>
                    <a:pt x="60" y="128"/>
                    <a:pt x="55" y="128"/>
                    <a:pt x="48" y="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F21CD37-7B34-1243-8EA8-15DE06972003}"/>
              </a:ext>
            </a:extLst>
          </p:cNvPr>
          <p:cNvGrpSpPr/>
          <p:nvPr/>
        </p:nvGrpSpPr>
        <p:grpSpPr>
          <a:xfrm>
            <a:off x="708025" y="2514600"/>
            <a:ext cx="1828800" cy="1697037"/>
            <a:chOff x="708025" y="2514600"/>
            <a:chExt cx="1828800" cy="1697037"/>
          </a:xfrm>
        </p:grpSpPr>
        <p:sp>
          <p:nvSpPr>
            <p:cNvPr id="237" name="Google Shape;237;p17"/>
            <p:cNvSpPr/>
            <p:nvPr/>
          </p:nvSpPr>
          <p:spPr>
            <a:xfrm>
              <a:off x="708025" y="2514600"/>
              <a:ext cx="1828800" cy="917575"/>
            </a:xfrm>
            <a:custGeom>
              <a:avLst/>
              <a:gdLst/>
              <a:ahLst/>
              <a:cxnLst/>
              <a:rect l="l" t="t" r="r" b="b"/>
              <a:pathLst>
                <a:path w="429" h="215" extrusionOk="0">
                  <a:moveTo>
                    <a:pt x="429" y="215"/>
                  </a:moveTo>
                  <a:cubicBezTo>
                    <a:pt x="419" y="215"/>
                    <a:pt x="419" y="215"/>
                    <a:pt x="419" y="215"/>
                  </a:cubicBezTo>
                  <a:cubicBezTo>
                    <a:pt x="419" y="102"/>
                    <a:pt x="327" y="10"/>
                    <a:pt x="214" y="10"/>
                  </a:cubicBezTo>
                  <a:cubicBezTo>
                    <a:pt x="101" y="10"/>
                    <a:pt x="10" y="102"/>
                    <a:pt x="1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97"/>
                    <a:pt x="96" y="0"/>
                    <a:pt x="214" y="0"/>
                  </a:cubicBezTo>
                  <a:cubicBezTo>
                    <a:pt x="333" y="0"/>
                    <a:pt x="429" y="97"/>
                    <a:pt x="429" y="215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1C17B6B8-ABBA-934B-B13E-AB22A6095C70}"/>
                </a:ext>
              </a:extLst>
            </p:cNvPr>
            <p:cNvGrpSpPr/>
            <p:nvPr/>
          </p:nvGrpSpPr>
          <p:grpSpPr>
            <a:xfrm>
              <a:off x="844550" y="2654300"/>
              <a:ext cx="1555750" cy="1557337"/>
              <a:chOff x="844550" y="2654300"/>
              <a:chExt cx="1555750" cy="1557337"/>
            </a:xfrm>
          </p:grpSpPr>
          <p:sp>
            <p:nvSpPr>
              <p:cNvPr id="231" name="Google Shape;231;p17"/>
              <p:cNvSpPr/>
              <p:nvPr/>
            </p:nvSpPr>
            <p:spPr>
              <a:xfrm>
                <a:off x="844550" y="2654300"/>
                <a:ext cx="1555750" cy="1557337"/>
              </a:xfrm>
              <a:prstGeom prst="ellipse">
                <a:avLst/>
              </a:prstGeom>
              <a:solidFill>
                <a:srgbClr val="EBF3F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7"/>
              <p:cNvSpPr/>
              <p:nvPr/>
            </p:nvSpPr>
            <p:spPr>
              <a:xfrm>
                <a:off x="1279525" y="3124200"/>
                <a:ext cx="685800" cy="5937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39" extrusionOk="0">
                    <a:moveTo>
                      <a:pt x="142" y="139"/>
                    </a:moveTo>
                    <a:cubicBezTo>
                      <a:pt x="19" y="139"/>
                      <a:pt x="19" y="139"/>
                      <a:pt x="19" y="139"/>
                    </a:cubicBezTo>
                    <a:cubicBezTo>
                      <a:pt x="9" y="139"/>
                      <a:pt x="0" y="131"/>
                      <a:pt x="0" y="12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88"/>
                      <a:pt x="2" y="86"/>
                      <a:pt x="4" y="86"/>
                    </a:cubicBezTo>
                    <a:cubicBezTo>
                      <a:pt x="6" y="86"/>
                      <a:pt x="7" y="88"/>
                      <a:pt x="7" y="9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7"/>
                      <a:pt x="12" y="132"/>
                      <a:pt x="19" y="132"/>
                    </a:cubicBezTo>
                    <a:cubicBezTo>
                      <a:pt x="142" y="132"/>
                      <a:pt x="142" y="132"/>
                      <a:pt x="142" y="132"/>
                    </a:cubicBezTo>
                    <a:cubicBezTo>
                      <a:pt x="149" y="132"/>
                      <a:pt x="154" y="127"/>
                      <a:pt x="154" y="120"/>
                    </a:cubicBezTo>
                    <a:cubicBezTo>
                      <a:pt x="154" y="90"/>
                      <a:pt x="154" y="90"/>
                      <a:pt x="154" y="90"/>
                    </a:cubicBezTo>
                    <a:cubicBezTo>
                      <a:pt x="154" y="88"/>
                      <a:pt x="155" y="87"/>
                      <a:pt x="157" y="87"/>
                    </a:cubicBezTo>
                    <a:cubicBezTo>
                      <a:pt x="159" y="87"/>
                      <a:pt x="161" y="88"/>
                      <a:pt x="161" y="90"/>
                    </a:cubicBezTo>
                    <a:cubicBezTo>
                      <a:pt x="161" y="120"/>
                      <a:pt x="161" y="120"/>
                      <a:pt x="161" y="120"/>
                    </a:cubicBezTo>
                    <a:cubicBezTo>
                      <a:pt x="161" y="131"/>
                      <a:pt x="152" y="139"/>
                      <a:pt x="142" y="139"/>
                    </a:cubicBezTo>
                    <a:close/>
                    <a:moveTo>
                      <a:pt x="87" y="99"/>
                    </a:moveTo>
                    <a:cubicBezTo>
                      <a:pt x="74" y="99"/>
                      <a:pt x="74" y="99"/>
                      <a:pt x="74" y="99"/>
                    </a:cubicBezTo>
                    <a:cubicBezTo>
                      <a:pt x="69" y="99"/>
                      <a:pt x="65" y="95"/>
                      <a:pt x="65" y="89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68"/>
                      <a:pt x="69" y="64"/>
                      <a:pt x="74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92" y="64"/>
                      <a:pt x="96" y="68"/>
                      <a:pt x="96" y="74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5"/>
                      <a:pt x="92" y="99"/>
                      <a:pt x="87" y="99"/>
                    </a:cubicBezTo>
                    <a:close/>
                    <a:moveTo>
                      <a:pt x="74" y="71"/>
                    </a:moveTo>
                    <a:cubicBezTo>
                      <a:pt x="73" y="71"/>
                      <a:pt x="72" y="72"/>
                      <a:pt x="72" y="74"/>
                    </a:cubicBezTo>
                    <a:cubicBezTo>
                      <a:pt x="72" y="89"/>
                      <a:pt x="72" y="89"/>
                      <a:pt x="72" y="89"/>
                    </a:cubicBezTo>
                    <a:cubicBezTo>
                      <a:pt x="72" y="91"/>
                      <a:pt x="73" y="92"/>
                      <a:pt x="74" y="92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88" y="92"/>
                      <a:pt x="89" y="91"/>
                      <a:pt x="89" y="89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89" y="72"/>
                      <a:pt x="88" y="71"/>
                      <a:pt x="87" y="71"/>
                    </a:cubicBezTo>
                    <a:lnTo>
                      <a:pt x="74" y="71"/>
                    </a:lnTo>
                    <a:close/>
                    <a:moveTo>
                      <a:pt x="142" y="85"/>
                    </a:moveTo>
                    <a:cubicBezTo>
                      <a:pt x="106" y="85"/>
                      <a:pt x="106" y="85"/>
                      <a:pt x="106" y="85"/>
                    </a:cubicBezTo>
                    <a:cubicBezTo>
                      <a:pt x="104" y="85"/>
                      <a:pt x="102" y="84"/>
                      <a:pt x="102" y="82"/>
                    </a:cubicBezTo>
                    <a:cubicBezTo>
                      <a:pt x="102" y="80"/>
                      <a:pt x="104" y="78"/>
                      <a:pt x="106" y="78"/>
                    </a:cubicBezTo>
                    <a:cubicBezTo>
                      <a:pt x="142" y="78"/>
                      <a:pt x="142" y="78"/>
                      <a:pt x="142" y="78"/>
                    </a:cubicBezTo>
                    <a:cubicBezTo>
                      <a:pt x="149" y="78"/>
                      <a:pt x="154" y="73"/>
                      <a:pt x="154" y="67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4" y="36"/>
                      <a:pt x="149" y="31"/>
                      <a:pt x="142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2" y="31"/>
                      <a:pt x="7" y="36"/>
                      <a:pt x="7" y="43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7" y="73"/>
                      <a:pt x="12" y="78"/>
                      <a:pt x="19" y="78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57" y="78"/>
                      <a:pt x="59" y="80"/>
                      <a:pt x="59" y="82"/>
                    </a:cubicBezTo>
                    <a:cubicBezTo>
                      <a:pt x="59" y="84"/>
                      <a:pt x="57" y="85"/>
                      <a:pt x="55" y="85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9" y="85"/>
                      <a:pt x="0" y="77"/>
                      <a:pt x="0" y="6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33"/>
                      <a:pt x="9" y="24"/>
                      <a:pt x="19" y="24"/>
                    </a:cubicBezTo>
                    <a:cubicBezTo>
                      <a:pt x="142" y="24"/>
                      <a:pt x="142" y="24"/>
                      <a:pt x="142" y="24"/>
                    </a:cubicBezTo>
                    <a:cubicBezTo>
                      <a:pt x="152" y="24"/>
                      <a:pt x="161" y="33"/>
                      <a:pt x="161" y="43"/>
                    </a:cubicBezTo>
                    <a:cubicBezTo>
                      <a:pt x="161" y="69"/>
                      <a:pt x="161" y="69"/>
                      <a:pt x="161" y="69"/>
                    </a:cubicBezTo>
                    <a:cubicBezTo>
                      <a:pt x="161" y="70"/>
                      <a:pt x="161" y="71"/>
                      <a:pt x="160" y="71"/>
                    </a:cubicBezTo>
                    <a:cubicBezTo>
                      <a:pt x="158" y="79"/>
                      <a:pt x="151" y="85"/>
                      <a:pt x="142" y="85"/>
                    </a:cubicBezTo>
                    <a:close/>
                    <a:moveTo>
                      <a:pt x="107" y="18"/>
                    </a:moveTo>
                    <a:cubicBezTo>
                      <a:pt x="105" y="18"/>
                      <a:pt x="104" y="17"/>
                      <a:pt x="104" y="15"/>
                    </a:cubicBezTo>
                    <a:cubicBezTo>
                      <a:pt x="104" y="10"/>
                      <a:pt x="99" y="7"/>
                      <a:pt x="94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2" y="7"/>
                      <a:pt x="57" y="10"/>
                      <a:pt x="57" y="15"/>
                    </a:cubicBezTo>
                    <a:cubicBezTo>
                      <a:pt x="57" y="17"/>
                      <a:pt x="56" y="18"/>
                      <a:pt x="54" y="18"/>
                    </a:cubicBezTo>
                    <a:cubicBezTo>
                      <a:pt x="52" y="18"/>
                      <a:pt x="50" y="17"/>
                      <a:pt x="50" y="15"/>
                    </a:cubicBezTo>
                    <a:cubicBezTo>
                      <a:pt x="50" y="6"/>
                      <a:pt x="58" y="0"/>
                      <a:pt x="67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103" y="0"/>
                      <a:pt x="111" y="6"/>
                      <a:pt x="111" y="15"/>
                    </a:cubicBezTo>
                    <a:cubicBezTo>
                      <a:pt x="111" y="17"/>
                      <a:pt x="109" y="18"/>
                      <a:pt x="107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5D84ADA-6F8C-D047-9117-3F6FAB559A81}"/>
              </a:ext>
            </a:extLst>
          </p:cNvPr>
          <p:cNvGrpSpPr/>
          <p:nvPr/>
        </p:nvGrpSpPr>
        <p:grpSpPr>
          <a:xfrm>
            <a:off x="9655175" y="2654300"/>
            <a:ext cx="1828800" cy="1693862"/>
            <a:chOff x="9655175" y="2654300"/>
            <a:chExt cx="1828800" cy="1693862"/>
          </a:xfrm>
        </p:grpSpPr>
        <p:sp>
          <p:nvSpPr>
            <p:cNvPr id="236" name="Google Shape;236;p17"/>
            <p:cNvSpPr/>
            <p:nvPr/>
          </p:nvSpPr>
          <p:spPr>
            <a:xfrm>
              <a:off x="9791700" y="2654300"/>
              <a:ext cx="1555750" cy="1557337"/>
            </a:xfrm>
            <a:prstGeom prst="ellipse">
              <a:avLst/>
            </a:prstGeom>
            <a:solidFill>
              <a:srgbClr val="EBF3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9655175" y="3432175"/>
              <a:ext cx="1828800" cy="915987"/>
            </a:xfrm>
            <a:custGeom>
              <a:avLst/>
              <a:gdLst/>
              <a:ahLst/>
              <a:cxnLst/>
              <a:rect l="l" t="t" r="r" b="b"/>
              <a:pathLst>
                <a:path w="429" h="215" extrusionOk="0">
                  <a:moveTo>
                    <a:pt x="214" y="215"/>
                  </a:moveTo>
                  <a:cubicBezTo>
                    <a:pt x="96" y="215"/>
                    <a:pt x="0" y="119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13"/>
                    <a:pt x="101" y="205"/>
                    <a:pt x="214" y="205"/>
                  </a:cubicBezTo>
                  <a:cubicBezTo>
                    <a:pt x="327" y="205"/>
                    <a:pt x="419" y="113"/>
                    <a:pt x="419" y="0"/>
                  </a:cubicBezTo>
                  <a:cubicBezTo>
                    <a:pt x="429" y="0"/>
                    <a:pt x="429" y="0"/>
                    <a:pt x="429" y="0"/>
                  </a:cubicBezTo>
                  <a:cubicBezTo>
                    <a:pt x="429" y="119"/>
                    <a:pt x="333" y="215"/>
                    <a:pt x="214" y="215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10221912" y="3119437"/>
              <a:ext cx="695325" cy="627062"/>
            </a:xfrm>
            <a:custGeom>
              <a:avLst/>
              <a:gdLst/>
              <a:ahLst/>
              <a:cxnLst/>
              <a:rect l="l" t="t" r="r" b="b"/>
              <a:pathLst>
                <a:path w="163" h="147" extrusionOk="0">
                  <a:moveTo>
                    <a:pt x="35" y="66"/>
                  </a:moveTo>
                  <a:cubicBezTo>
                    <a:pt x="30" y="66"/>
                    <a:pt x="26" y="70"/>
                    <a:pt x="26" y="75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8"/>
                    <a:pt x="30" y="122"/>
                    <a:pt x="35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9" y="122"/>
                    <a:pt x="53" y="118"/>
                    <a:pt x="53" y="113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0"/>
                    <a:pt x="49" y="66"/>
                    <a:pt x="44" y="66"/>
                  </a:cubicBezTo>
                  <a:lnTo>
                    <a:pt x="35" y="66"/>
                  </a:lnTo>
                  <a:close/>
                  <a:moveTo>
                    <a:pt x="46" y="75"/>
                  </a:moveTo>
                  <a:cubicBezTo>
                    <a:pt x="46" y="113"/>
                    <a:pt x="46" y="113"/>
                    <a:pt x="46" y="113"/>
                  </a:cubicBezTo>
                  <a:cubicBezTo>
                    <a:pt x="46" y="114"/>
                    <a:pt x="45" y="115"/>
                    <a:pt x="44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4" y="115"/>
                    <a:pt x="33" y="114"/>
                    <a:pt x="33" y="11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4"/>
                    <a:pt x="34" y="73"/>
                    <a:pt x="35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5" y="73"/>
                    <a:pt x="46" y="74"/>
                    <a:pt x="46" y="75"/>
                  </a:cubicBezTo>
                  <a:close/>
                  <a:moveTo>
                    <a:pt x="68" y="53"/>
                  </a:moveTo>
                  <a:cubicBezTo>
                    <a:pt x="63" y="53"/>
                    <a:pt x="59" y="57"/>
                    <a:pt x="59" y="62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59" y="118"/>
                    <a:pt x="63" y="122"/>
                    <a:pt x="68" y="122"/>
                  </a:cubicBezTo>
                  <a:cubicBezTo>
                    <a:pt x="78" y="122"/>
                    <a:pt x="78" y="122"/>
                    <a:pt x="78" y="122"/>
                  </a:cubicBezTo>
                  <a:cubicBezTo>
                    <a:pt x="82" y="122"/>
                    <a:pt x="86" y="118"/>
                    <a:pt x="86" y="11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57"/>
                    <a:pt x="82" y="53"/>
                    <a:pt x="78" y="53"/>
                  </a:cubicBezTo>
                  <a:lnTo>
                    <a:pt x="68" y="53"/>
                  </a:lnTo>
                  <a:close/>
                  <a:moveTo>
                    <a:pt x="79" y="62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79" y="114"/>
                    <a:pt x="79" y="115"/>
                    <a:pt x="78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7" y="115"/>
                    <a:pt x="66" y="114"/>
                    <a:pt x="66" y="113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6" y="61"/>
                    <a:pt x="67" y="60"/>
                    <a:pt x="68" y="60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79" y="60"/>
                    <a:pt x="79" y="61"/>
                    <a:pt x="79" y="62"/>
                  </a:cubicBezTo>
                  <a:close/>
                  <a:moveTo>
                    <a:pt x="102" y="42"/>
                  </a:moveTo>
                  <a:cubicBezTo>
                    <a:pt x="97" y="42"/>
                    <a:pt x="93" y="46"/>
                    <a:pt x="93" y="51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93" y="118"/>
                    <a:pt x="97" y="122"/>
                    <a:pt x="102" y="122"/>
                  </a:cubicBezTo>
                  <a:cubicBezTo>
                    <a:pt x="111" y="122"/>
                    <a:pt x="111" y="122"/>
                    <a:pt x="111" y="122"/>
                  </a:cubicBezTo>
                  <a:cubicBezTo>
                    <a:pt x="116" y="122"/>
                    <a:pt x="120" y="118"/>
                    <a:pt x="120" y="113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46"/>
                    <a:pt x="116" y="42"/>
                    <a:pt x="111" y="42"/>
                  </a:cubicBezTo>
                  <a:lnTo>
                    <a:pt x="102" y="42"/>
                  </a:lnTo>
                  <a:close/>
                  <a:moveTo>
                    <a:pt x="113" y="51"/>
                  </a:moveTo>
                  <a:cubicBezTo>
                    <a:pt x="113" y="113"/>
                    <a:pt x="113" y="113"/>
                    <a:pt x="113" y="113"/>
                  </a:cubicBezTo>
                  <a:cubicBezTo>
                    <a:pt x="113" y="114"/>
                    <a:pt x="112" y="115"/>
                    <a:pt x="111" y="115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1" y="115"/>
                    <a:pt x="100" y="114"/>
                    <a:pt x="100" y="113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100" y="50"/>
                    <a:pt x="101" y="49"/>
                    <a:pt x="102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2" y="49"/>
                    <a:pt x="113" y="50"/>
                    <a:pt x="113" y="51"/>
                  </a:cubicBezTo>
                  <a:close/>
                  <a:moveTo>
                    <a:pt x="126" y="39"/>
                  </a:moveTo>
                  <a:cubicBezTo>
                    <a:pt x="126" y="113"/>
                    <a:pt x="126" y="113"/>
                    <a:pt x="126" y="113"/>
                  </a:cubicBezTo>
                  <a:cubicBezTo>
                    <a:pt x="126" y="118"/>
                    <a:pt x="130" y="122"/>
                    <a:pt x="135" y="122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9" y="122"/>
                    <a:pt x="153" y="118"/>
                    <a:pt x="153" y="11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3" y="34"/>
                    <a:pt x="149" y="30"/>
                    <a:pt x="144" y="30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0" y="30"/>
                    <a:pt x="126" y="34"/>
                    <a:pt x="126" y="39"/>
                  </a:cubicBezTo>
                  <a:close/>
                  <a:moveTo>
                    <a:pt x="146" y="39"/>
                  </a:moveTo>
                  <a:cubicBezTo>
                    <a:pt x="146" y="113"/>
                    <a:pt x="146" y="113"/>
                    <a:pt x="146" y="113"/>
                  </a:cubicBezTo>
                  <a:cubicBezTo>
                    <a:pt x="146" y="114"/>
                    <a:pt x="145" y="115"/>
                    <a:pt x="144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4" y="115"/>
                    <a:pt x="133" y="114"/>
                    <a:pt x="133" y="113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38"/>
                    <a:pt x="134" y="37"/>
                    <a:pt x="135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5" y="37"/>
                    <a:pt x="146" y="38"/>
                    <a:pt x="146" y="39"/>
                  </a:cubicBezTo>
                  <a:close/>
                  <a:moveTo>
                    <a:pt x="84" y="29"/>
                  </a:moveTo>
                  <a:cubicBezTo>
                    <a:pt x="106" y="21"/>
                    <a:pt x="127" y="8"/>
                    <a:pt x="128" y="8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9" y="6"/>
                    <a:pt x="139" y="6"/>
                    <a:pt x="139" y="6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27" y="16"/>
                    <a:pt x="108" y="27"/>
                    <a:pt x="87" y="35"/>
                  </a:cubicBezTo>
                  <a:cubicBezTo>
                    <a:pt x="62" y="45"/>
                    <a:pt x="32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9" y="51"/>
                    <a:pt x="27" y="50"/>
                    <a:pt x="27" y="48"/>
                  </a:cubicBezTo>
                  <a:cubicBezTo>
                    <a:pt x="27" y="47"/>
                    <a:pt x="28" y="45"/>
                    <a:pt x="30" y="44"/>
                  </a:cubicBezTo>
                  <a:cubicBezTo>
                    <a:pt x="30" y="44"/>
                    <a:pt x="60" y="38"/>
                    <a:pt x="84" y="29"/>
                  </a:cubicBezTo>
                  <a:close/>
                  <a:moveTo>
                    <a:pt x="163" y="135"/>
                  </a:moveTo>
                  <a:cubicBezTo>
                    <a:pt x="158" y="141"/>
                    <a:pt x="158" y="141"/>
                    <a:pt x="158" y="141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2" y="138"/>
                    <a:pt x="10" y="136"/>
                    <a:pt x="10" y="135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53" y="131"/>
                    <a:pt x="153" y="131"/>
                    <a:pt x="153" y="131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8" y="129"/>
                    <a:pt x="158" y="129"/>
                    <a:pt x="158" y="129"/>
                  </a:cubicBezTo>
                  <a:lnTo>
                    <a:pt x="163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9045BBC-4EC4-3D4A-9BC0-E3B01E3B67AC}"/>
              </a:ext>
            </a:extLst>
          </p:cNvPr>
          <p:cNvGrpSpPr/>
          <p:nvPr/>
        </p:nvGrpSpPr>
        <p:grpSpPr>
          <a:xfrm>
            <a:off x="2493962" y="2654300"/>
            <a:ext cx="1833562" cy="1693862"/>
            <a:chOff x="2493962" y="2654300"/>
            <a:chExt cx="1833562" cy="1693862"/>
          </a:xfrm>
        </p:grpSpPr>
        <p:sp>
          <p:nvSpPr>
            <p:cNvPr id="232" name="Google Shape;232;p17"/>
            <p:cNvSpPr/>
            <p:nvPr/>
          </p:nvSpPr>
          <p:spPr>
            <a:xfrm>
              <a:off x="2635250" y="2654300"/>
              <a:ext cx="1555750" cy="1557337"/>
            </a:xfrm>
            <a:prstGeom prst="ellipse">
              <a:avLst/>
            </a:prstGeom>
            <a:solidFill>
              <a:srgbClr val="EBF3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2493962" y="3432175"/>
              <a:ext cx="1833562" cy="915987"/>
            </a:xfrm>
            <a:custGeom>
              <a:avLst/>
              <a:gdLst/>
              <a:ahLst/>
              <a:cxnLst/>
              <a:rect l="l" t="t" r="r" b="b"/>
              <a:pathLst>
                <a:path w="430" h="215" extrusionOk="0">
                  <a:moveTo>
                    <a:pt x="215" y="215"/>
                  </a:moveTo>
                  <a:cubicBezTo>
                    <a:pt x="97" y="215"/>
                    <a:pt x="0" y="119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13"/>
                    <a:pt x="102" y="205"/>
                    <a:pt x="215" y="205"/>
                  </a:cubicBezTo>
                  <a:cubicBezTo>
                    <a:pt x="328" y="205"/>
                    <a:pt x="420" y="113"/>
                    <a:pt x="420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30" y="119"/>
                    <a:pt x="334" y="215"/>
                    <a:pt x="215" y="215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3070225" y="3035300"/>
              <a:ext cx="681037" cy="796925"/>
            </a:xfrm>
            <a:custGeom>
              <a:avLst/>
              <a:gdLst/>
              <a:ahLst/>
              <a:cxnLst/>
              <a:rect l="l" t="t" r="r" b="b"/>
              <a:pathLst>
                <a:path w="160" h="187" extrusionOk="0">
                  <a:moveTo>
                    <a:pt x="92" y="187"/>
                  </a:moveTo>
                  <a:cubicBezTo>
                    <a:pt x="66" y="187"/>
                    <a:pt x="66" y="187"/>
                    <a:pt x="66" y="187"/>
                  </a:cubicBezTo>
                  <a:cubicBezTo>
                    <a:pt x="64" y="187"/>
                    <a:pt x="63" y="186"/>
                    <a:pt x="63" y="184"/>
                  </a:cubicBezTo>
                  <a:cubicBezTo>
                    <a:pt x="63" y="182"/>
                    <a:pt x="64" y="180"/>
                    <a:pt x="66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4" y="180"/>
                    <a:pt x="96" y="182"/>
                    <a:pt x="96" y="184"/>
                  </a:cubicBezTo>
                  <a:cubicBezTo>
                    <a:pt x="96" y="186"/>
                    <a:pt x="94" y="187"/>
                    <a:pt x="92" y="187"/>
                  </a:cubicBezTo>
                  <a:close/>
                  <a:moveTo>
                    <a:pt x="99" y="175"/>
                  </a:moveTo>
                  <a:cubicBezTo>
                    <a:pt x="59" y="175"/>
                    <a:pt x="59" y="175"/>
                    <a:pt x="59" y="175"/>
                  </a:cubicBezTo>
                  <a:cubicBezTo>
                    <a:pt x="57" y="175"/>
                    <a:pt x="55" y="173"/>
                    <a:pt x="55" y="172"/>
                  </a:cubicBezTo>
                  <a:cubicBezTo>
                    <a:pt x="55" y="170"/>
                    <a:pt x="57" y="168"/>
                    <a:pt x="59" y="168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101" y="168"/>
                    <a:pt x="103" y="170"/>
                    <a:pt x="103" y="172"/>
                  </a:cubicBezTo>
                  <a:cubicBezTo>
                    <a:pt x="103" y="173"/>
                    <a:pt x="101" y="175"/>
                    <a:pt x="99" y="175"/>
                  </a:cubicBezTo>
                  <a:close/>
                  <a:moveTo>
                    <a:pt x="79" y="162"/>
                  </a:moveTo>
                  <a:cubicBezTo>
                    <a:pt x="71" y="162"/>
                    <a:pt x="64" y="162"/>
                    <a:pt x="63" y="162"/>
                  </a:cubicBezTo>
                  <a:cubicBezTo>
                    <a:pt x="63" y="162"/>
                    <a:pt x="63" y="162"/>
                    <a:pt x="63" y="162"/>
                  </a:cubicBezTo>
                  <a:cubicBezTo>
                    <a:pt x="56" y="162"/>
                    <a:pt x="53" y="159"/>
                    <a:pt x="51" y="153"/>
                  </a:cubicBezTo>
                  <a:cubicBezTo>
                    <a:pt x="51" y="150"/>
                    <a:pt x="51" y="148"/>
                    <a:pt x="51" y="145"/>
                  </a:cubicBezTo>
                  <a:cubicBezTo>
                    <a:pt x="51" y="141"/>
                    <a:pt x="50" y="138"/>
                    <a:pt x="49" y="135"/>
                  </a:cubicBezTo>
                  <a:cubicBezTo>
                    <a:pt x="43" y="125"/>
                    <a:pt x="40" y="119"/>
                    <a:pt x="35" y="108"/>
                  </a:cubicBezTo>
                  <a:cubicBezTo>
                    <a:pt x="29" y="98"/>
                    <a:pt x="24" y="83"/>
                    <a:pt x="28" y="69"/>
                  </a:cubicBezTo>
                  <a:cubicBezTo>
                    <a:pt x="32" y="51"/>
                    <a:pt x="51" y="33"/>
                    <a:pt x="79" y="33"/>
                  </a:cubicBezTo>
                  <a:cubicBezTo>
                    <a:pt x="106" y="33"/>
                    <a:pt x="125" y="51"/>
                    <a:pt x="130" y="69"/>
                  </a:cubicBezTo>
                  <a:cubicBezTo>
                    <a:pt x="134" y="83"/>
                    <a:pt x="128" y="98"/>
                    <a:pt x="123" y="108"/>
                  </a:cubicBezTo>
                  <a:cubicBezTo>
                    <a:pt x="118" y="119"/>
                    <a:pt x="114" y="125"/>
                    <a:pt x="108" y="135"/>
                  </a:cubicBezTo>
                  <a:cubicBezTo>
                    <a:pt x="107" y="138"/>
                    <a:pt x="107" y="141"/>
                    <a:pt x="107" y="145"/>
                  </a:cubicBezTo>
                  <a:cubicBezTo>
                    <a:pt x="107" y="148"/>
                    <a:pt x="107" y="150"/>
                    <a:pt x="106" y="153"/>
                  </a:cubicBezTo>
                  <a:cubicBezTo>
                    <a:pt x="105" y="159"/>
                    <a:pt x="101" y="162"/>
                    <a:pt x="94" y="162"/>
                  </a:cubicBezTo>
                  <a:cubicBezTo>
                    <a:pt x="94" y="162"/>
                    <a:pt x="86" y="162"/>
                    <a:pt x="79" y="162"/>
                  </a:cubicBezTo>
                  <a:close/>
                  <a:moveTo>
                    <a:pt x="63" y="155"/>
                  </a:moveTo>
                  <a:cubicBezTo>
                    <a:pt x="64" y="155"/>
                    <a:pt x="93" y="155"/>
                    <a:pt x="94" y="155"/>
                  </a:cubicBezTo>
                  <a:cubicBezTo>
                    <a:pt x="98" y="155"/>
                    <a:pt x="99" y="154"/>
                    <a:pt x="99" y="151"/>
                  </a:cubicBezTo>
                  <a:cubicBezTo>
                    <a:pt x="100" y="149"/>
                    <a:pt x="100" y="147"/>
                    <a:pt x="100" y="145"/>
                  </a:cubicBezTo>
                  <a:cubicBezTo>
                    <a:pt x="100" y="140"/>
                    <a:pt x="100" y="136"/>
                    <a:pt x="102" y="132"/>
                  </a:cubicBezTo>
                  <a:cubicBezTo>
                    <a:pt x="108" y="122"/>
                    <a:pt x="111" y="115"/>
                    <a:pt x="117" y="105"/>
                  </a:cubicBezTo>
                  <a:cubicBezTo>
                    <a:pt x="120" y="98"/>
                    <a:pt x="126" y="84"/>
                    <a:pt x="123" y="71"/>
                  </a:cubicBezTo>
                  <a:cubicBezTo>
                    <a:pt x="119" y="56"/>
                    <a:pt x="103" y="40"/>
                    <a:pt x="79" y="40"/>
                  </a:cubicBezTo>
                  <a:cubicBezTo>
                    <a:pt x="55" y="40"/>
                    <a:pt x="38" y="56"/>
                    <a:pt x="34" y="71"/>
                  </a:cubicBezTo>
                  <a:cubicBezTo>
                    <a:pt x="31" y="84"/>
                    <a:pt x="37" y="98"/>
                    <a:pt x="41" y="105"/>
                  </a:cubicBezTo>
                  <a:cubicBezTo>
                    <a:pt x="46" y="115"/>
                    <a:pt x="50" y="122"/>
                    <a:pt x="55" y="132"/>
                  </a:cubicBezTo>
                  <a:cubicBezTo>
                    <a:pt x="57" y="136"/>
                    <a:pt x="58" y="140"/>
                    <a:pt x="58" y="145"/>
                  </a:cubicBezTo>
                  <a:cubicBezTo>
                    <a:pt x="58" y="147"/>
                    <a:pt x="58" y="149"/>
                    <a:pt x="58" y="151"/>
                  </a:cubicBezTo>
                  <a:cubicBezTo>
                    <a:pt x="59" y="154"/>
                    <a:pt x="59" y="155"/>
                    <a:pt x="63" y="155"/>
                  </a:cubicBezTo>
                  <a:cubicBezTo>
                    <a:pt x="63" y="155"/>
                    <a:pt x="63" y="155"/>
                    <a:pt x="63" y="155"/>
                  </a:cubicBezTo>
                  <a:close/>
                  <a:moveTo>
                    <a:pt x="17" y="86"/>
                  </a:moveTo>
                  <a:cubicBezTo>
                    <a:pt x="4" y="86"/>
                    <a:pt x="4" y="86"/>
                    <a:pt x="4" y="86"/>
                  </a:cubicBezTo>
                  <a:cubicBezTo>
                    <a:pt x="2" y="86"/>
                    <a:pt x="0" y="84"/>
                    <a:pt x="0" y="82"/>
                  </a:cubicBezTo>
                  <a:cubicBezTo>
                    <a:pt x="0" y="81"/>
                    <a:pt x="2" y="79"/>
                    <a:pt x="4" y="79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9" y="79"/>
                    <a:pt x="21" y="81"/>
                    <a:pt x="21" y="82"/>
                  </a:cubicBezTo>
                  <a:cubicBezTo>
                    <a:pt x="21" y="84"/>
                    <a:pt x="19" y="86"/>
                    <a:pt x="17" y="86"/>
                  </a:cubicBezTo>
                  <a:close/>
                  <a:moveTo>
                    <a:pt x="157" y="83"/>
                  </a:moveTo>
                  <a:cubicBezTo>
                    <a:pt x="140" y="83"/>
                    <a:pt x="140" y="83"/>
                    <a:pt x="140" y="83"/>
                  </a:cubicBezTo>
                  <a:cubicBezTo>
                    <a:pt x="138" y="83"/>
                    <a:pt x="137" y="82"/>
                    <a:pt x="137" y="80"/>
                  </a:cubicBezTo>
                  <a:cubicBezTo>
                    <a:pt x="137" y="78"/>
                    <a:pt x="138" y="76"/>
                    <a:pt x="140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9" y="76"/>
                    <a:pt x="160" y="78"/>
                    <a:pt x="160" y="80"/>
                  </a:cubicBezTo>
                  <a:cubicBezTo>
                    <a:pt x="160" y="82"/>
                    <a:pt x="159" y="83"/>
                    <a:pt x="157" y="83"/>
                  </a:cubicBezTo>
                  <a:close/>
                  <a:moveTo>
                    <a:pt x="47" y="81"/>
                  </a:moveTo>
                  <a:cubicBezTo>
                    <a:pt x="47" y="81"/>
                    <a:pt x="47" y="80"/>
                    <a:pt x="46" y="80"/>
                  </a:cubicBezTo>
                  <a:cubicBezTo>
                    <a:pt x="45" y="80"/>
                    <a:pt x="43" y="78"/>
                    <a:pt x="44" y="76"/>
                  </a:cubicBezTo>
                  <a:cubicBezTo>
                    <a:pt x="47" y="63"/>
                    <a:pt x="61" y="50"/>
                    <a:pt x="81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3" y="50"/>
                    <a:pt x="84" y="52"/>
                    <a:pt x="84" y="54"/>
                  </a:cubicBezTo>
                  <a:cubicBezTo>
                    <a:pt x="84" y="56"/>
                    <a:pt x="83" y="57"/>
                    <a:pt x="81" y="57"/>
                  </a:cubicBezTo>
                  <a:cubicBezTo>
                    <a:pt x="65" y="57"/>
                    <a:pt x="53" y="68"/>
                    <a:pt x="51" y="78"/>
                  </a:cubicBezTo>
                  <a:cubicBezTo>
                    <a:pt x="50" y="79"/>
                    <a:pt x="49" y="81"/>
                    <a:pt x="47" y="81"/>
                  </a:cubicBezTo>
                  <a:close/>
                  <a:moveTo>
                    <a:pt x="123" y="42"/>
                  </a:moveTo>
                  <a:cubicBezTo>
                    <a:pt x="122" y="42"/>
                    <a:pt x="122" y="42"/>
                    <a:pt x="121" y="41"/>
                  </a:cubicBezTo>
                  <a:cubicBezTo>
                    <a:pt x="120" y="40"/>
                    <a:pt x="120" y="38"/>
                    <a:pt x="121" y="36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34" y="23"/>
                    <a:pt x="136" y="23"/>
                    <a:pt x="138" y="25"/>
                  </a:cubicBezTo>
                  <a:cubicBezTo>
                    <a:pt x="139" y="26"/>
                    <a:pt x="139" y="28"/>
                    <a:pt x="138" y="29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5" y="42"/>
                    <a:pt x="124" y="42"/>
                    <a:pt x="123" y="42"/>
                  </a:cubicBezTo>
                  <a:close/>
                  <a:moveTo>
                    <a:pt x="35" y="42"/>
                  </a:moveTo>
                  <a:cubicBezTo>
                    <a:pt x="34" y="42"/>
                    <a:pt x="33" y="42"/>
                    <a:pt x="32" y="4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9" y="28"/>
                    <a:pt x="19" y="26"/>
                    <a:pt x="21" y="25"/>
                  </a:cubicBezTo>
                  <a:cubicBezTo>
                    <a:pt x="22" y="23"/>
                    <a:pt x="24" y="23"/>
                    <a:pt x="26" y="25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8"/>
                    <a:pt x="39" y="40"/>
                    <a:pt x="37" y="41"/>
                  </a:cubicBezTo>
                  <a:cubicBezTo>
                    <a:pt x="37" y="42"/>
                    <a:pt x="36" y="42"/>
                    <a:pt x="35" y="42"/>
                  </a:cubicBezTo>
                  <a:close/>
                  <a:moveTo>
                    <a:pt x="79" y="27"/>
                  </a:moveTo>
                  <a:cubicBezTo>
                    <a:pt x="77" y="27"/>
                    <a:pt x="75" y="25"/>
                    <a:pt x="75" y="2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7" y="0"/>
                    <a:pt x="79" y="0"/>
                  </a:cubicBezTo>
                  <a:cubicBezTo>
                    <a:pt x="81" y="0"/>
                    <a:pt x="82" y="2"/>
                    <a:pt x="82" y="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5"/>
                    <a:pt x="81" y="27"/>
                    <a:pt x="79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17"/>
          <p:cNvSpPr txBox="1"/>
          <p:nvPr/>
        </p:nvSpPr>
        <p:spPr>
          <a:xfrm>
            <a:off x="1100137" y="1012825"/>
            <a:ext cx="1360487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0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 dirty="0"/>
          </a:p>
        </p:txBody>
      </p:sp>
      <p:sp>
        <p:nvSpPr>
          <p:cNvPr id="250" name="Google Shape;250;p17"/>
          <p:cNvSpPr txBox="1"/>
          <p:nvPr/>
        </p:nvSpPr>
        <p:spPr>
          <a:xfrm>
            <a:off x="2886075" y="5210175"/>
            <a:ext cx="1338262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Montserrat"/>
              <a:buNone/>
            </a:pPr>
            <a:r>
              <a:rPr lang="en-US" sz="38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251" name="Google Shape;251;p17"/>
          <p:cNvSpPr txBox="1"/>
          <p:nvPr/>
        </p:nvSpPr>
        <p:spPr>
          <a:xfrm>
            <a:off x="4656137" y="1012825"/>
            <a:ext cx="1390650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/>
          </a:p>
        </p:txBody>
      </p:sp>
      <p:sp>
        <p:nvSpPr>
          <p:cNvPr id="252" name="Google Shape;252;p17"/>
          <p:cNvSpPr txBox="1"/>
          <p:nvPr/>
        </p:nvSpPr>
        <p:spPr>
          <a:xfrm>
            <a:off x="6450012" y="5210175"/>
            <a:ext cx="1347787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Montserrat"/>
              <a:buNone/>
            </a:pPr>
            <a:r>
              <a:rPr lang="en-US" sz="38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253" name="Google Shape;253;p17"/>
          <p:cNvSpPr txBox="1"/>
          <p:nvPr/>
        </p:nvSpPr>
        <p:spPr>
          <a:xfrm>
            <a:off x="8142287" y="1012825"/>
            <a:ext cx="1577975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2008</a:t>
            </a:r>
            <a:endParaRPr/>
          </a:p>
        </p:txBody>
      </p:sp>
      <p:sp>
        <p:nvSpPr>
          <p:cNvPr id="254" name="Google Shape;254;p17"/>
          <p:cNvSpPr txBox="1"/>
          <p:nvPr/>
        </p:nvSpPr>
        <p:spPr>
          <a:xfrm>
            <a:off x="9950450" y="5210175"/>
            <a:ext cx="151765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Montserrat"/>
              <a:buNone/>
            </a:pPr>
            <a:r>
              <a:rPr lang="en-US" sz="38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2020</a:t>
            </a:r>
            <a:endParaRPr/>
          </a:p>
        </p:txBody>
      </p:sp>
      <p:sp>
        <p:nvSpPr>
          <p:cNvPr id="255" name="Google Shape;255;p17"/>
          <p:cNvSpPr txBox="1"/>
          <p:nvPr/>
        </p:nvSpPr>
        <p:spPr>
          <a:xfrm>
            <a:off x="6164262" y="755650"/>
            <a:ext cx="1427162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256" name="Google Shape;256;p17"/>
          <p:cNvSpPr txBox="1"/>
          <p:nvPr/>
        </p:nvSpPr>
        <p:spPr>
          <a:xfrm>
            <a:off x="9855200" y="755650"/>
            <a:ext cx="142875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257" name="Google Shape;257;p17"/>
          <p:cNvSpPr txBox="1"/>
          <p:nvPr/>
        </p:nvSpPr>
        <p:spPr>
          <a:xfrm>
            <a:off x="971550" y="4945062"/>
            <a:ext cx="1427162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258" name="Google Shape;258;p17"/>
          <p:cNvSpPr txBox="1"/>
          <p:nvPr/>
        </p:nvSpPr>
        <p:spPr>
          <a:xfrm>
            <a:off x="4438650" y="4945062"/>
            <a:ext cx="1427162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259" name="Google Shape;259;p17"/>
          <p:cNvSpPr txBox="1"/>
          <p:nvPr/>
        </p:nvSpPr>
        <p:spPr>
          <a:xfrm>
            <a:off x="8131175" y="4945062"/>
            <a:ext cx="1427162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7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7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5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5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0" grpId="0"/>
          <p:bldP spid="249" grpId="0"/>
          <p:bldP spid="250" grpId="0"/>
          <p:bldP spid="251" grpId="0"/>
          <p:bldP spid="252" grpId="0"/>
          <p:bldP spid="253" grpId="0"/>
          <p:bldP spid="254" grpId="0"/>
          <p:bldP spid="255" grpId="0"/>
          <p:bldP spid="256" grpId="0"/>
          <p:bldP spid="257" grpId="0"/>
          <p:bldP spid="258" grpId="0"/>
          <p:bldP spid="25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7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0" grpId="0"/>
          <p:bldP spid="249" grpId="0"/>
          <p:bldP spid="250" grpId="0"/>
          <p:bldP spid="251" grpId="0"/>
          <p:bldP spid="252" grpId="0"/>
          <p:bldP spid="253" grpId="0"/>
          <p:bldP spid="254" grpId="0"/>
          <p:bldP spid="255" grpId="0"/>
          <p:bldP spid="256" grpId="0"/>
          <p:bldP spid="257" grpId="0"/>
          <p:bldP spid="258" grpId="0"/>
          <p:bldP spid="259" grpId="0"/>
        </p:bldLst>
      </p:timing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6D17AA-D02D-88E8-F8BA-167F29FC4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31B18B6-0BDD-9ECA-1877-AFB8DB66C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46A6EF0-191E-592C-40D7-1CA14AFD5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344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2C14B5-31EE-4DEA-92CF-433615C2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iro" panose="00000500000000000000" charset="-78"/>
              <a:cs typeface="Cairo" panose="000005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AE4D96F-4DFD-4770-819E-8D2A4C2C428D}"/>
              </a:ext>
            </a:extLst>
          </p:cNvPr>
          <p:cNvSpPr txBox="1"/>
          <p:nvPr/>
        </p:nvSpPr>
        <p:spPr>
          <a:xfrm>
            <a:off x="2453583" y="2967335"/>
            <a:ext cx="7284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Ingez-ppt.com</a:t>
            </a:r>
            <a:endParaRPr lang="en-GB" sz="5400" b="1" dirty="0">
              <a:solidFill>
                <a:schemeClr val="bg1"/>
              </a:solidFill>
              <a:latin typeface="Cairo" panose="00000500000000000000" charset="-78"/>
              <a:cs typeface="Cairo" panose="00000500000000000000" charset="-78"/>
            </a:endParaRPr>
          </a:p>
        </p:txBody>
      </p:sp>
      <p:sp>
        <p:nvSpPr>
          <p:cNvPr id="9" name="مربع نص 10">
            <a:extLst>
              <a:ext uri="{FF2B5EF4-FFF2-40B4-BE49-F238E27FC236}">
                <a16:creationId xmlns:a16="http://schemas.microsoft.com/office/drawing/2014/main" id="{06D62A84-6C40-4BB7-A50F-DA3D4CED9656}"/>
              </a:ext>
            </a:extLst>
          </p:cNvPr>
          <p:cNvSpPr txBox="1"/>
          <p:nvPr/>
        </p:nvSpPr>
        <p:spPr>
          <a:xfrm>
            <a:off x="2453583" y="3890665"/>
            <a:ext cx="7284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ar-SA" sz="14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قوالب ودروس تعليمية للبوربوينت باللغة العربية</a:t>
            </a:r>
            <a:r>
              <a:rPr lang="en-US" sz="14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 </a:t>
            </a:r>
            <a:endParaRPr lang="en-GB" sz="1400" b="1" dirty="0">
              <a:solidFill>
                <a:schemeClr val="bg1"/>
              </a:solidFill>
              <a:latin typeface="Cairo" panose="00000500000000000000" charset="-78"/>
              <a:cs typeface="Cairo" panose="00000500000000000000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413D56B-91E7-4C38-B7BE-5FC686AAD5F8}"/>
              </a:ext>
            </a:extLst>
          </p:cNvPr>
          <p:cNvSpPr txBox="1"/>
          <p:nvPr/>
        </p:nvSpPr>
        <p:spPr>
          <a:xfrm>
            <a:off x="701040" y="5842208"/>
            <a:ext cx="1078992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100" b="1" dirty="0">
                <a:solidFill>
                  <a:srgbClr val="222222"/>
                </a:solidFill>
                <a:latin typeface="Cairo" panose="00000500000000000000" charset="-78"/>
                <a:cs typeface="Cairo" panose="00000500000000000000" charset="-78"/>
              </a:rPr>
              <a:t>الخط  المستخدم</a:t>
            </a:r>
            <a:r>
              <a:rPr lang="en-GB" sz="1100" b="1" dirty="0">
                <a:solidFill>
                  <a:srgbClr val="222222"/>
                </a:solidFill>
                <a:latin typeface="Cairo" panose="00000500000000000000" charset="-78"/>
                <a:cs typeface="Cairo" panose="00000500000000000000" charset="-78"/>
              </a:rPr>
              <a:t> </a:t>
            </a:r>
            <a:r>
              <a:rPr lang="en-US" sz="1100" b="1" dirty="0">
                <a:solidFill>
                  <a:srgbClr val="222222"/>
                </a:solidFill>
                <a:latin typeface="Cairo" panose="00000500000000000000" charset="-78"/>
                <a:cs typeface="Cairo" panose="00000500000000000000" charset="-78"/>
              </a:rPr>
              <a:t> </a:t>
            </a:r>
            <a:r>
              <a:rPr lang="ar-EG" sz="1100" b="1" dirty="0">
                <a:solidFill>
                  <a:srgbClr val="222222"/>
                </a:solidFill>
                <a:latin typeface="Cairo" panose="00000500000000000000" charset="-78"/>
                <a:cs typeface="Cairo" panose="00000500000000000000" charset="-78"/>
              </a:rPr>
              <a:t> في القالب  </a:t>
            </a:r>
            <a:r>
              <a:rPr lang="en-GB" sz="10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Cairo</a:t>
            </a:r>
            <a:r>
              <a:rPr lang="ar-EG" sz="1100" b="1" dirty="0">
                <a:solidFill>
                  <a:srgbClr val="222222"/>
                </a:solidFill>
                <a:latin typeface="Cairo" panose="00000500000000000000" charset="-78"/>
                <a:cs typeface="Cairo" panose="00000500000000000000" charset="-78"/>
              </a:rPr>
              <a:t>   </a:t>
            </a:r>
            <a:r>
              <a:rPr lang="ar-EG" sz="1100" b="1" dirty="0">
                <a:solidFill>
                  <a:schemeClr val="accent1">
                    <a:lumMod val="50000"/>
                  </a:schemeClr>
                </a:solidFill>
                <a:latin typeface="Cairo" panose="00000500000000000000" charset="-78"/>
                <a:cs typeface="Cairo" panose="00000500000000000000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SA" sz="1100" b="1" dirty="0">
              <a:solidFill>
                <a:schemeClr val="accent1">
                  <a:lumMod val="50000"/>
                </a:schemeClr>
              </a:solidFill>
              <a:latin typeface="Cairo" panose="00000500000000000000" charset="-78"/>
              <a:cs typeface="Cairo" panose="00000500000000000000" charset="-78"/>
            </a:endParaRPr>
          </a:p>
          <a:p>
            <a:pPr algn="ctr"/>
            <a:r>
              <a:rPr lang="en-US" sz="900" b="1" u="sng" dirty="0">
                <a:solidFill>
                  <a:schemeClr val="accent1">
                    <a:lumMod val="50000"/>
                  </a:schemeClr>
                </a:solidFill>
                <a:latin typeface="Cairo" panose="00000500000000000000" charset="-78"/>
                <a:cs typeface="Cairo" panose="00000500000000000000" charset="-78"/>
                <a:hlinkClick r:id="rId3"/>
              </a:rPr>
              <a:t>https://fonts.google.com/specimen/Cairo?subset=arabic&amp;selection.family=Cairo:wght@300#standard-styles</a:t>
            </a:r>
            <a:endParaRPr lang="en-US" sz="900" b="1" u="sng" dirty="0">
              <a:solidFill>
                <a:schemeClr val="accent1">
                  <a:lumMod val="50000"/>
                </a:schemeClr>
              </a:solidFill>
              <a:latin typeface="Cairo" panose="00000500000000000000" charset="-78"/>
              <a:cs typeface="Cairo" panose="00000500000000000000" charset="-78"/>
            </a:endParaRPr>
          </a:p>
          <a:p>
            <a:pPr algn="ctr"/>
            <a:endParaRPr lang="ar-EG" sz="900" b="1" u="sng" dirty="0">
              <a:solidFill>
                <a:schemeClr val="accent1">
                  <a:lumMod val="50000"/>
                </a:schemeClr>
              </a:solidFill>
              <a:latin typeface="Cairo" panose="00000500000000000000" charset="-78"/>
              <a:cs typeface="Cairo" panose="00000500000000000000" charset="-78"/>
            </a:endParaRPr>
          </a:p>
          <a:p>
            <a:pPr algn="ctr"/>
            <a:r>
              <a:rPr lang="ar-EG" sz="1100" b="1" dirty="0">
                <a:solidFill>
                  <a:srgbClr val="222222"/>
                </a:solidFill>
                <a:latin typeface="Cairo" panose="00000500000000000000" charset="-78"/>
                <a:cs typeface="Cairo" panose="00000500000000000000" charset="-78"/>
              </a:rPr>
              <a:t>في حالة عدم عمل القالب بالشكل المتوقع تأكد من تحديث اصدار الاوفيس</a:t>
            </a:r>
            <a:r>
              <a:rPr lang="ar-EG" sz="11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 </a:t>
            </a:r>
            <a:endParaRPr lang="ar-EG" sz="1100" b="1" dirty="0">
              <a:solidFill>
                <a:srgbClr val="222222"/>
              </a:solidFill>
              <a:latin typeface="Cairo" panose="00000500000000000000" charset="-78"/>
              <a:cs typeface="Cairo" panose="0000050000000000000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586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"/>
          <p:cNvSpPr txBox="1"/>
          <p:nvPr/>
        </p:nvSpPr>
        <p:spPr>
          <a:xfrm>
            <a:off x="2230437" y="785812"/>
            <a:ext cx="12938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0688F32-68B6-A642-B504-DEBBEFF5A780}"/>
              </a:ext>
            </a:extLst>
          </p:cNvPr>
          <p:cNvGrpSpPr/>
          <p:nvPr/>
        </p:nvGrpSpPr>
        <p:grpSpPr>
          <a:xfrm>
            <a:off x="5283200" y="2736850"/>
            <a:ext cx="1627187" cy="1503362"/>
            <a:chOff x="5283200" y="2736850"/>
            <a:chExt cx="1627187" cy="1503362"/>
          </a:xfrm>
        </p:grpSpPr>
        <p:sp>
          <p:nvSpPr>
            <p:cNvPr id="268" name="Google Shape;268;p18"/>
            <p:cNvSpPr/>
            <p:nvPr/>
          </p:nvSpPr>
          <p:spPr>
            <a:xfrm>
              <a:off x="5407025" y="2736850"/>
              <a:ext cx="1377950" cy="1379537"/>
            </a:xfrm>
            <a:prstGeom prst="ellipse">
              <a:avLst/>
            </a:prstGeom>
            <a:solidFill>
              <a:srgbClr val="EBF3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5283200" y="3425825"/>
              <a:ext cx="1627187" cy="814387"/>
            </a:xfrm>
            <a:custGeom>
              <a:avLst/>
              <a:gdLst/>
              <a:ahLst/>
              <a:cxnLst/>
              <a:rect l="l" t="t" r="r" b="b"/>
              <a:pathLst>
                <a:path w="430" h="215" extrusionOk="0">
                  <a:moveTo>
                    <a:pt x="215" y="215"/>
                  </a:moveTo>
                  <a:cubicBezTo>
                    <a:pt x="97" y="215"/>
                    <a:pt x="0" y="118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13"/>
                    <a:pt x="102" y="205"/>
                    <a:pt x="215" y="205"/>
                  </a:cubicBezTo>
                  <a:cubicBezTo>
                    <a:pt x="328" y="205"/>
                    <a:pt x="420" y="113"/>
                    <a:pt x="420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30" y="118"/>
                    <a:pt x="333" y="215"/>
                    <a:pt x="215" y="215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5805487" y="3130550"/>
              <a:ext cx="582612" cy="579437"/>
            </a:xfrm>
            <a:custGeom>
              <a:avLst/>
              <a:gdLst/>
              <a:ahLst/>
              <a:cxnLst/>
              <a:rect l="l" t="t" r="r" b="b"/>
              <a:pathLst>
                <a:path w="154" h="153" extrusionOk="0">
                  <a:moveTo>
                    <a:pt x="84" y="153"/>
                  </a:moveTo>
                  <a:cubicBezTo>
                    <a:pt x="69" y="153"/>
                    <a:pt x="69" y="153"/>
                    <a:pt x="69" y="153"/>
                  </a:cubicBezTo>
                  <a:cubicBezTo>
                    <a:pt x="66" y="153"/>
                    <a:pt x="63" y="151"/>
                    <a:pt x="63" y="148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60" y="132"/>
                    <a:pt x="60" y="132"/>
                    <a:pt x="59" y="131"/>
                  </a:cubicBezTo>
                  <a:cubicBezTo>
                    <a:pt x="56" y="130"/>
                    <a:pt x="53" y="129"/>
                    <a:pt x="51" y="128"/>
                  </a:cubicBezTo>
                  <a:cubicBezTo>
                    <a:pt x="50" y="127"/>
                    <a:pt x="49" y="128"/>
                    <a:pt x="49" y="128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34" y="139"/>
                    <a:pt x="30" y="138"/>
                    <a:pt x="28" y="13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5" y="123"/>
                    <a:pt x="15" y="120"/>
                    <a:pt x="17" y="117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26" y="104"/>
                    <a:pt x="26" y="104"/>
                    <a:pt x="26" y="103"/>
                  </a:cubicBezTo>
                  <a:cubicBezTo>
                    <a:pt x="24" y="100"/>
                    <a:pt x="23" y="97"/>
                    <a:pt x="22" y="94"/>
                  </a:cubicBezTo>
                  <a:cubicBezTo>
                    <a:pt x="22" y="94"/>
                    <a:pt x="22" y="93"/>
                    <a:pt x="21" y="93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3" y="90"/>
                    <a:pt x="0" y="87"/>
                    <a:pt x="0" y="8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6"/>
                    <a:pt x="3" y="63"/>
                    <a:pt x="6" y="63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60"/>
                    <a:pt x="22" y="60"/>
                    <a:pt x="22" y="59"/>
                  </a:cubicBezTo>
                  <a:cubicBezTo>
                    <a:pt x="23" y="56"/>
                    <a:pt x="24" y="53"/>
                    <a:pt x="26" y="50"/>
                  </a:cubicBezTo>
                  <a:cubicBezTo>
                    <a:pt x="26" y="50"/>
                    <a:pt x="26" y="49"/>
                    <a:pt x="26" y="49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5" y="34"/>
                    <a:pt x="15" y="30"/>
                    <a:pt x="17" y="2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30" y="15"/>
                    <a:pt x="34" y="15"/>
                    <a:pt x="37" y="16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6"/>
                    <a:pt x="50" y="26"/>
                    <a:pt x="51" y="26"/>
                  </a:cubicBezTo>
                  <a:cubicBezTo>
                    <a:pt x="53" y="24"/>
                    <a:pt x="56" y="23"/>
                    <a:pt x="59" y="22"/>
                  </a:cubicBezTo>
                  <a:cubicBezTo>
                    <a:pt x="60" y="22"/>
                    <a:pt x="61" y="21"/>
                    <a:pt x="61" y="21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2"/>
                    <a:pt x="66" y="0"/>
                    <a:pt x="69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8" y="0"/>
                    <a:pt x="91" y="2"/>
                    <a:pt x="91" y="6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4" y="22"/>
                    <a:pt x="95" y="22"/>
                  </a:cubicBezTo>
                  <a:cubicBezTo>
                    <a:pt x="98" y="23"/>
                    <a:pt x="100" y="24"/>
                    <a:pt x="103" y="26"/>
                  </a:cubicBezTo>
                  <a:cubicBezTo>
                    <a:pt x="104" y="26"/>
                    <a:pt x="105" y="26"/>
                    <a:pt x="105" y="25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20" y="15"/>
                    <a:pt x="124" y="15"/>
                    <a:pt x="126" y="17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9" y="30"/>
                    <a:pt x="139" y="34"/>
                    <a:pt x="137" y="36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9"/>
                    <a:pt x="128" y="50"/>
                    <a:pt x="128" y="50"/>
                  </a:cubicBezTo>
                  <a:cubicBezTo>
                    <a:pt x="130" y="53"/>
                    <a:pt x="131" y="56"/>
                    <a:pt x="132" y="59"/>
                  </a:cubicBezTo>
                  <a:cubicBezTo>
                    <a:pt x="132" y="60"/>
                    <a:pt x="132" y="60"/>
                    <a:pt x="133" y="60"/>
                  </a:cubicBezTo>
                  <a:cubicBezTo>
                    <a:pt x="148" y="63"/>
                    <a:pt x="148" y="63"/>
                    <a:pt x="148" y="63"/>
                  </a:cubicBezTo>
                  <a:cubicBezTo>
                    <a:pt x="148" y="63"/>
                    <a:pt x="148" y="63"/>
                    <a:pt x="148" y="63"/>
                  </a:cubicBezTo>
                  <a:cubicBezTo>
                    <a:pt x="151" y="63"/>
                    <a:pt x="154" y="66"/>
                    <a:pt x="154" y="69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7"/>
                    <a:pt x="151" y="90"/>
                    <a:pt x="148" y="91"/>
                  </a:cubicBezTo>
                  <a:cubicBezTo>
                    <a:pt x="133" y="93"/>
                    <a:pt x="133" y="93"/>
                    <a:pt x="133" y="93"/>
                  </a:cubicBezTo>
                  <a:cubicBezTo>
                    <a:pt x="132" y="93"/>
                    <a:pt x="132" y="94"/>
                    <a:pt x="132" y="94"/>
                  </a:cubicBezTo>
                  <a:cubicBezTo>
                    <a:pt x="131" y="97"/>
                    <a:pt x="130" y="100"/>
                    <a:pt x="128" y="103"/>
                  </a:cubicBezTo>
                  <a:cubicBezTo>
                    <a:pt x="128" y="104"/>
                    <a:pt x="128" y="104"/>
                    <a:pt x="128" y="105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9" y="120"/>
                    <a:pt x="139" y="123"/>
                    <a:pt x="136" y="12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4" y="138"/>
                    <a:pt x="120" y="139"/>
                    <a:pt x="117" y="137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5" y="128"/>
                    <a:pt x="104" y="127"/>
                    <a:pt x="103" y="128"/>
                  </a:cubicBezTo>
                  <a:cubicBezTo>
                    <a:pt x="100" y="129"/>
                    <a:pt x="98" y="130"/>
                    <a:pt x="95" y="131"/>
                  </a:cubicBezTo>
                  <a:cubicBezTo>
                    <a:pt x="94" y="132"/>
                    <a:pt x="93" y="132"/>
                    <a:pt x="93" y="133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1" y="151"/>
                    <a:pt x="88" y="153"/>
                    <a:pt x="84" y="153"/>
                  </a:cubicBezTo>
                  <a:close/>
                  <a:moveTo>
                    <a:pt x="70" y="146"/>
                  </a:moveTo>
                  <a:cubicBezTo>
                    <a:pt x="84" y="146"/>
                    <a:pt x="84" y="146"/>
                    <a:pt x="84" y="146"/>
                  </a:cubicBezTo>
                  <a:cubicBezTo>
                    <a:pt x="86" y="132"/>
                    <a:pt x="86" y="132"/>
                    <a:pt x="86" y="132"/>
                  </a:cubicBezTo>
                  <a:cubicBezTo>
                    <a:pt x="87" y="128"/>
                    <a:pt x="89" y="126"/>
                    <a:pt x="92" y="125"/>
                  </a:cubicBezTo>
                  <a:cubicBezTo>
                    <a:pt x="95" y="124"/>
                    <a:pt x="98" y="123"/>
                    <a:pt x="100" y="122"/>
                  </a:cubicBezTo>
                  <a:cubicBezTo>
                    <a:pt x="103" y="120"/>
                    <a:pt x="107" y="120"/>
                    <a:pt x="109" y="122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3" y="109"/>
                    <a:pt x="123" y="109"/>
                    <a:pt x="123" y="109"/>
                  </a:cubicBezTo>
                  <a:cubicBezTo>
                    <a:pt x="121" y="106"/>
                    <a:pt x="120" y="103"/>
                    <a:pt x="122" y="100"/>
                  </a:cubicBezTo>
                  <a:cubicBezTo>
                    <a:pt x="123" y="97"/>
                    <a:pt x="124" y="95"/>
                    <a:pt x="125" y="92"/>
                  </a:cubicBezTo>
                  <a:cubicBezTo>
                    <a:pt x="126" y="89"/>
                    <a:pt x="129" y="87"/>
                    <a:pt x="132" y="86"/>
                  </a:cubicBezTo>
                  <a:cubicBezTo>
                    <a:pt x="147" y="84"/>
                    <a:pt x="147" y="84"/>
                    <a:pt x="147" y="84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29" y="67"/>
                    <a:pt x="126" y="64"/>
                    <a:pt x="125" y="61"/>
                  </a:cubicBezTo>
                  <a:cubicBezTo>
                    <a:pt x="124" y="59"/>
                    <a:pt x="123" y="56"/>
                    <a:pt x="122" y="54"/>
                  </a:cubicBezTo>
                  <a:cubicBezTo>
                    <a:pt x="120" y="51"/>
                    <a:pt x="121" y="47"/>
                    <a:pt x="123" y="44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21" y="22"/>
                    <a:pt x="121" y="22"/>
                    <a:pt x="121" y="2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3"/>
                    <a:pt x="103" y="33"/>
                    <a:pt x="100" y="32"/>
                  </a:cubicBezTo>
                  <a:cubicBezTo>
                    <a:pt x="98" y="30"/>
                    <a:pt x="95" y="29"/>
                    <a:pt x="92" y="29"/>
                  </a:cubicBezTo>
                  <a:cubicBezTo>
                    <a:pt x="89" y="28"/>
                    <a:pt x="87" y="25"/>
                    <a:pt x="86" y="22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7" y="25"/>
                    <a:pt x="65" y="28"/>
                    <a:pt x="62" y="29"/>
                  </a:cubicBezTo>
                  <a:cubicBezTo>
                    <a:pt x="59" y="29"/>
                    <a:pt x="56" y="30"/>
                    <a:pt x="54" y="32"/>
                  </a:cubicBezTo>
                  <a:cubicBezTo>
                    <a:pt x="51" y="33"/>
                    <a:pt x="47" y="33"/>
                    <a:pt x="45" y="3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3" y="47"/>
                    <a:pt x="34" y="51"/>
                    <a:pt x="32" y="54"/>
                  </a:cubicBezTo>
                  <a:cubicBezTo>
                    <a:pt x="31" y="56"/>
                    <a:pt x="30" y="59"/>
                    <a:pt x="29" y="61"/>
                  </a:cubicBezTo>
                  <a:cubicBezTo>
                    <a:pt x="28" y="64"/>
                    <a:pt x="25" y="67"/>
                    <a:pt x="22" y="67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5" y="87"/>
                    <a:pt x="28" y="89"/>
                    <a:pt x="29" y="92"/>
                  </a:cubicBezTo>
                  <a:cubicBezTo>
                    <a:pt x="30" y="95"/>
                    <a:pt x="31" y="97"/>
                    <a:pt x="32" y="100"/>
                  </a:cubicBezTo>
                  <a:cubicBezTo>
                    <a:pt x="34" y="103"/>
                    <a:pt x="33" y="106"/>
                    <a:pt x="31" y="109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7" y="120"/>
                    <a:pt x="51" y="120"/>
                    <a:pt x="54" y="122"/>
                  </a:cubicBezTo>
                  <a:cubicBezTo>
                    <a:pt x="56" y="123"/>
                    <a:pt x="59" y="124"/>
                    <a:pt x="62" y="125"/>
                  </a:cubicBezTo>
                  <a:cubicBezTo>
                    <a:pt x="65" y="126"/>
                    <a:pt x="67" y="128"/>
                    <a:pt x="68" y="132"/>
                  </a:cubicBezTo>
                  <a:lnTo>
                    <a:pt x="70" y="146"/>
                  </a:lnTo>
                  <a:close/>
                  <a:moveTo>
                    <a:pt x="22" y="121"/>
                  </a:moveTo>
                  <a:cubicBezTo>
                    <a:pt x="22" y="121"/>
                    <a:pt x="22" y="121"/>
                    <a:pt x="22" y="121"/>
                  </a:cubicBezTo>
                  <a:cubicBezTo>
                    <a:pt x="22" y="121"/>
                    <a:pt x="22" y="121"/>
                    <a:pt x="22" y="121"/>
                  </a:cubicBezTo>
                  <a:close/>
                  <a:moveTo>
                    <a:pt x="132" y="121"/>
                  </a:moveTo>
                  <a:cubicBezTo>
                    <a:pt x="132" y="121"/>
                    <a:pt x="132" y="121"/>
                    <a:pt x="132" y="121"/>
                  </a:cubicBezTo>
                  <a:close/>
                  <a:moveTo>
                    <a:pt x="147" y="84"/>
                  </a:moveTo>
                  <a:cubicBezTo>
                    <a:pt x="147" y="84"/>
                    <a:pt x="147" y="84"/>
                    <a:pt x="147" y="84"/>
                  </a:cubicBezTo>
                  <a:close/>
                  <a:moveTo>
                    <a:pt x="7" y="84"/>
                  </a:moveTo>
                  <a:cubicBezTo>
                    <a:pt x="7" y="84"/>
                    <a:pt x="7" y="84"/>
                    <a:pt x="7" y="84"/>
                  </a:cubicBezTo>
                  <a:close/>
                  <a:moveTo>
                    <a:pt x="147" y="84"/>
                  </a:moveTo>
                  <a:cubicBezTo>
                    <a:pt x="147" y="84"/>
                    <a:pt x="147" y="84"/>
                    <a:pt x="147" y="84"/>
                  </a:cubicBezTo>
                  <a:close/>
                  <a:moveTo>
                    <a:pt x="7" y="84"/>
                  </a:moveTo>
                  <a:cubicBezTo>
                    <a:pt x="7" y="84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lose/>
                  <a:moveTo>
                    <a:pt x="121" y="22"/>
                  </a:moveTo>
                  <a:cubicBezTo>
                    <a:pt x="121" y="22"/>
                    <a:pt x="121" y="22"/>
                    <a:pt x="121" y="22"/>
                  </a:cubicBezTo>
                  <a:cubicBezTo>
                    <a:pt x="121" y="22"/>
                    <a:pt x="121" y="22"/>
                    <a:pt x="121" y="22"/>
                  </a:cubicBezTo>
                  <a:close/>
                  <a:moveTo>
                    <a:pt x="121" y="22"/>
                  </a:moveTo>
                  <a:cubicBezTo>
                    <a:pt x="121" y="22"/>
                    <a:pt x="121" y="22"/>
                    <a:pt x="121" y="22"/>
                  </a:cubicBezTo>
                  <a:close/>
                  <a:moveTo>
                    <a:pt x="77" y="107"/>
                  </a:moveTo>
                  <a:cubicBezTo>
                    <a:pt x="69" y="107"/>
                    <a:pt x="61" y="104"/>
                    <a:pt x="55" y="98"/>
                  </a:cubicBezTo>
                  <a:cubicBezTo>
                    <a:pt x="48" y="91"/>
                    <a:pt x="45" y="80"/>
                    <a:pt x="47" y="70"/>
                  </a:cubicBezTo>
                  <a:cubicBezTo>
                    <a:pt x="50" y="58"/>
                    <a:pt x="59" y="49"/>
                    <a:pt x="70" y="47"/>
                  </a:cubicBezTo>
                  <a:cubicBezTo>
                    <a:pt x="81" y="45"/>
                    <a:pt x="91" y="48"/>
                    <a:pt x="99" y="55"/>
                  </a:cubicBezTo>
                  <a:cubicBezTo>
                    <a:pt x="106" y="63"/>
                    <a:pt x="109" y="73"/>
                    <a:pt x="107" y="84"/>
                  </a:cubicBezTo>
                  <a:cubicBezTo>
                    <a:pt x="104" y="95"/>
                    <a:pt x="95" y="104"/>
                    <a:pt x="84" y="106"/>
                  </a:cubicBezTo>
                  <a:cubicBezTo>
                    <a:pt x="82" y="107"/>
                    <a:pt x="79" y="107"/>
                    <a:pt x="77" y="107"/>
                  </a:cubicBezTo>
                  <a:close/>
                  <a:moveTo>
                    <a:pt x="77" y="53"/>
                  </a:moveTo>
                  <a:cubicBezTo>
                    <a:pt x="75" y="53"/>
                    <a:pt x="73" y="53"/>
                    <a:pt x="72" y="54"/>
                  </a:cubicBezTo>
                  <a:cubicBezTo>
                    <a:pt x="63" y="56"/>
                    <a:pt x="56" y="63"/>
                    <a:pt x="54" y="71"/>
                  </a:cubicBezTo>
                  <a:cubicBezTo>
                    <a:pt x="52" y="79"/>
                    <a:pt x="55" y="88"/>
                    <a:pt x="60" y="93"/>
                  </a:cubicBezTo>
                  <a:cubicBezTo>
                    <a:pt x="66" y="99"/>
                    <a:pt x="74" y="101"/>
                    <a:pt x="82" y="100"/>
                  </a:cubicBezTo>
                  <a:cubicBezTo>
                    <a:pt x="82" y="100"/>
                    <a:pt x="82" y="100"/>
                    <a:pt x="82" y="100"/>
                  </a:cubicBezTo>
                  <a:cubicBezTo>
                    <a:pt x="91" y="98"/>
                    <a:pt x="98" y="91"/>
                    <a:pt x="100" y="82"/>
                  </a:cubicBezTo>
                  <a:cubicBezTo>
                    <a:pt x="102" y="74"/>
                    <a:pt x="99" y="66"/>
                    <a:pt x="94" y="60"/>
                  </a:cubicBezTo>
                  <a:cubicBezTo>
                    <a:pt x="89" y="56"/>
                    <a:pt x="83" y="53"/>
                    <a:pt x="77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83C8751-93FC-BC43-A0EA-3F9A4D505572}"/>
              </a:ext>
            </a:extLst>
          </p:cNvPr>
          <p:cNvGrpSpPr/>
          <p:nvPr/>
        </p:nvGrpSpPr>
        <p:grpSpPr>
          <a:xfrm>
            <a:off x="6872287" y="2611437"/>
            <a:ext cx="1624012" cy="1504950"/>
            <a:chOff x="6872287" y="2611437"/>
            <a:chExt cx="1624012" cy="1504950"/>
          </a:xfrm>
        </p:grpSpPr>
        <p:sp>
          <p:nvSpPr>
            <p:cNvPr id="269" name="Google Shape;269;p18"/>
            <p:cNvSpPr/>
            <p:nvPr/>
          </p:nvSpPr>
          <p:spPr>
            <a:xfrm>
              <a:off x="6994525" y="2736850"/>
              <a:ext cx="1381125" cy="1379537"/>
            </a:xfrm>
            <a:prstGeom prst="ellipse">
              <a:avLst/>
            </a:prstGeom>
            <a:solidFill>
              <a:srgbClr val="EBF3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72287" y="2611437"/>
              <a:ext cx="1624012" cy="814387"/>
            </a:xfrm>
            <a:custGeom>
              <a:avLst/>
              <a:gdLst/>
              <a:ahLst/>
              <a:cxnLst/>
              <a:rect l="l" t="t" r="r" b="b"/>
              <a:pathLst>
                <a:path w="429" h="215" extrusionOk="0">
                  <a:moveTo>
                    <a:pt x="429" y="215"/>
                  </a:moveTo>
                  <a:cubicBezTo>
                    <a:pt x="419" y="215"/>
                    <a:pt x="419" y="215"/>
                    <a:pt x="419" y="215"/>
                  </a:cubicBezTo>
                  <a:cubicBezTo>
                    <a:pt x="419" y="102"/>
                    <a:pt x="327" y="10"/>
                    <a:pt x="215" y="10"/>
                  </a:cubicBezTo>
                  <a:cubicBezTo>
                    <a:pt x="102" y="10"/>
                    <a:pt x="10" y="102"/>
                    <a:pt x="1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97"/>
                    <a:pt x="96" y="0"/>
                    <a:pt x="215" y="0"/>
                  </a:cubicBezTo>
                  <a:cubicBezTo>
                    <a:pt x="333" y="0"/>
                    <a:pt x="429" y="97"/>
                    <a:pt x="429" y="215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7345362" y="3214687"/>
              <a:ext cx="677862" cy="423862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57" y="112"/>
                  </a:moveTo>
                  <a:cubicBezTo>
                    <a:pt x="22" y="112"/>
                    <a:pt x="22" y="112"/>
                    <a:pt x="22" y="112"/>
                  </a:cubicBezTo>
                  <a:cubicBezTo>
                    <a:pt x="10" y="112"/>
                    <a:pt x="0" y="102"/>
                    <a:pt x="0" y="9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9" y="0"/>
                    <a:pt x="179" y="10"/>
                    <a:pt x="179" y="22"/>
                  </a:cubicBezTo>
                  <a:cubicBezTo>
                    <a:pt x="179" y="90"/>
                    <a:pt x="179" y="90"/>
                    <a:pt x="179" y="90"/>
                  </a:cubicBezTo>
                  <a:cubicBezTo>
                    <a:pt x="179" y="102"/>
                    <a:pt x="169" y="112"/>
                    <a:pt x="157" y="112"/>
                  </a:cubicBezTo>
                  <a:close/>
                  <a:moveTo>
                    <a:pt x="22" y="7"/>
                  </a:moveTo>
                  <a:cubicBezTo>
                    <a:pt x="14" y="7"/>
                    <a:pt x="7" y="14"/>
                    <a:pt x="7" y="22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7" y="99"/>
                    <a:pt x="14" y="105"/>
                    <a:pt x="22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65" y="105"/>
                    <a:pt x="172" y="99"/>
                    <a:pt x="172" y="90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2" y="14"/>
                    <a:pt x="165" y="7"/>
                    <a:pt x="157" y="7"/>
                  </a:cubicBezTo>
                  <a:lnTo>
                    <a:pt x="22" y="7"/>
                  </a:lnTo>
                  <a:close/>
                  <a:moveTo>
                    <a:pt x="154" y="95"/>
                  </a:moveTo>
                  <a:cubicBezTo>
                    <a:pt x="153" y="95"/>
                    <a:pt x="152" y="95"/>
                    <a:pt x="151" y="94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0" y="78"/>
                    <a:pt x="88" y="78"/>
                    <a:pt x="87" y="77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6" y="95"/>
                    <a:pt x="23" y="95"/>
                    <a:pt x="22" y="94"/>
                  </a:cubicBezTo>
                  <a:cubicBezTo>
                    <a:pt x="21" y="92"/>
                    <a:pt x="21" y="90"/>
                    <a:pt x="23" y="89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1" y="26"/>
                    <a:pt x="21" y="23"/>
                    <a:pt x="22" y="22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53" y="20"/>
                    <a:pt x="155" y="20"/>
                    <a:pt x="157" y="22"/>
                  </a:cubicBezTo>
                  <a:cubicBezTo>
                    <a:pt x="158" y="23"/>
                    <a:pt x="157" y="26"/>
                    <a:pt x="156" y="27"/>
                  </a:cubicBezTo>
                  <a:cubicBezTo>
                    <a:pt x="118" y="57"/>
                    <a:pt x="118" y="57"/>
                    <a:pt x="118" y="57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7" y="90"/>
                    <a:pt x="158" y="92"/>
                    <a:pt x="156" y="94"/>
                  </a:cubicBezTo>
                  <a:cubicBezTo>
                    <a:pt x="156" y="94"/>
                    <a:pt x="155" y="95"/>
                    <a:pt x="154" y="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3085F50-A5F5-3547-9623-8D5B35F9DCAC}"/>
              </a:ext>
            </a:extLst>
          </p:cNvPr>
          <p:cNvGrpSpPr/>
          <p:nvPr/>
        </p:nvGrpSpPr>
        <p:grpSpPr>
          <a:xfrm>
            <a:off x="3695700" y="2611437"/>
            <a:ext cx="1624012" cy="1504950"/>
            <a:chOff x="3695700" y="2611437"/>
            <a:chExt cx="1624012" cy="1504950"/>
          </a:xfrm>
        </p:grpSpPr>
        <p:sp>
          <p:nvSpPr>
            <p:cNvPr id="267" name="Google Shape;267;p18"/>
            <p:cNvSpPr/>
            <p:nvPr/>
          </p:nvSpPr>
          <p:spPr>
            <a:xfrm>
              <a:off x="3817937" y="2736850"/>
              <a:ext cx="1381125" cy="1379537"/>
            </a:xfrm>
            <a:prstGeom prst="ellipse">
              <a:avLst/>
            </a:prstGeom>
            <a:solidFill>
              <a:srgbClr val="EBF3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3695700" y="2611437"/>
              <a:ext cx="1624012" cy="814387"/>
            </a:xfrm>
            <a:custGeom>
              <a:avLst/>
              <a:gdLst/>
              <a:ahLst/>
              <a:cxnLst/>
              <a:rect l="l" t="t" r="r" b="b"/>
              <a:pathLst>
                <a:path w="429" h="215" extrusionOk="0">
                  <a:moveTo>
                    <a:pt x="429" y="215"/>
                  </a:moveTo>
                  <a:cubicBezTo>
                    <a:pt x="419" y="215"/>
                    <a:pt x="419" y="215"/>
                    <a:pt x="419" y="215"/>
                  </a:cubicBezTo>
                  <a:cubicBezTo>
                    <a:pt x="419" y="102"/>
                    <a:pt x="327" y="10"/>
                    <a:pt x="214" y="10"/>
                  </a:cubicBezTo>
                  <a:cubicBezTo>
                    <a:pt x="102" y="10"/>
                    <a:pt x="10" y="102"/>
                    <a:pt x="1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97"/>
                    <a:pt x="96" y="0"/>
                    <a:pt x="214" y="0"/>
                  </a:cubicBezTo>
                  <a:cubicBezTo>
                    <a:pt x="333" y="0"/>
                    <a:pt x="429" y="97"/>
                    <a:pt x="429" y="215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4025900" y="3130550"/>
              <a:ext cx="962025" cy="485775"/>
            </a:xfrm>
            <a:custGeom>
              <a:avLst/>
              <a:gdLst/>
              <a:ahLst/>
              <a:cxnLst/>
              <a:rect l="l" t="t" r="r" b="b"/>
              <a:pathLst>
                <a:path w="254" h="128" extrusionOk="0">
                  <a:moveTo>
                    <a:pt x="130" y="128"/>
                  </a:moveTo>
                  <a:cubicBezTo>
                    <a:pt x="115" y="128"/>
                    <a:pt x="103" y="127"/>
                    <a:pt x="91" y="124"/>
                  </a:cubicBezTo>
                  <a:cubicBezTo>
                    <a:pt x="87" y="123"/>
                    <a:pt x="83" y="122"/>
                    <a:pt x="80" y="120"/>
                  </a:cubicBezTo>
                  <a:cubicBezTo>
                    <a:pt x="73" y="117"/>
                    <a:pt x="70" y="112"/>
                    <a:pt x="70" y="109"/>
                  </a:cubicBezTo>
                  <a:cubicBezTo>
                    <a:pt x="69" y="105"/>
                    <a:pt x="71" y="100"/>
                    <a:pt x="74" y="96"/>
                  </a:cubicBezTo>
                  <a:cubicBezTo>
                    <a:pt x="80" y="91"/>
                    <a:pt x="87" y="86"/>
                    <a:pt x="97" y="81"/>
                  </a:cubicBezTo>
                  <a:cubicBezTo>
                    <a:pt x="100" y="80"/>
                    <a:pt x="103" y="79"/>
                    <a:pt x="106" y="78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10" y="76"/>
                    <a:pt x="112" y="75"/>
                    <a:pt x="112" y="73"/>
                  </a:cubicBezTo>
                  <a:cubicBezTo>
                    <a:pt x="112" y="71"/>
                    <a:pt x="112" y="70"/>
                    <a:pt x="110" y="68"/>
                  </a:cubicBezTo>
                  <a:cubicBezTo>
                    <a:pt x="100" y="58"/>
                    <a:pt x="95" y="45"/>
                    <a:pt x="96" y="29"/>
                  </a:cubicBezTo>
                  <a:cubicBezTo>
                    <a:pt x="96" y="14"/>
                    <a:pt x="105" y="5"/>
                    <a:pt x="121" y="1"/>
                  </a:cubicBezTo>
                  <a:cubicBezTo>
                    <a:pt x="124" y="0"/>
                    <a:pt x="127" y="0"/>
                    <a:pt x="130" y="0"/>
                  </a:cubicBezTo>
                  <a:cubicBezTo>
                    <a:pt x="133" y="0"/>
                    <a:pt x="136" y="0"/>
                    <a:pt x="139" y="1"/>
                  </a:cubicBezTo>
                  <a:cubicBezTo>
                    <a:pt x="155" y="5"/>
                    <a:pt x="164" y="14"/>
                    <a:pt x="164" y="29"/>
                  </a:cubicBezTo>
                  <a:cubicBezTo>
                    <a:pt x="165" y="45"/>
                    <a:pt x="160" y="58"/>
                    <a:pt x="150" y="68"/>
                  </a:cubicBezTo>
                  <a:cubicBezTo>
                    <a:pt x="148" y="70"/>
                    <a:pt x="148" y="71"/>
                    <a:pt x="148" y="73"/>
                  </a:cubicBezTo>
                  <a:cubicBezTo>
                    <a:pt x="148" y="75"/>
                    <a:pt x="150" y="76"/>
                    <a:pt x="152" y="77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7" y="79"/>
                    <a:pt x="160" y="80"/>
                    <a:pt x="163" y="81"/>
                  </a:cubicBezTo>
                  <a:cubicBezTo>
                    <a:pt x="173" y="86"/>
                    <a:pt x="180" y="91"/>
                    <a:pt x="186" y="96"/>
                  </a:cubicBezTo>
                  <a:cubicBezTo>
                    <a:pt x="189" y="99"/>
                    <a:pt x="190" y="105"/>
                    <a:pt x="190" y="109"/>
                  </a:cubicBezTo>
                  <a:cubicBezTo>
                    <a:pt x="189" y="114"/>
                    <a:pt x="186" y="118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77" y="122"/>
                    <a:pt x="173" y="123"/>
                    <a:pt x="169" y="124"/>
                  </a:cubicBezTo>
                  <a:cubicBezTo>
                    <a:pt x="157" y="127"/>
                    <a:pt x="145" y="128"/>
                    <a:pt x="130" y="128"/>
                  </a:cubicBezTo>
                  <a:close/>
                  <a:moveTo>
                    <a:pt x="130" y="7"/>
                  </a:moveTo>
                  <a:cubicBezTo>
                    <a:pt x="128" y="7"/>
                    <a:pt x="125" y="7"/>
                    <a:pt x="123" y="8"/>
                  </a:cubicBezTo>
                  <a:cubicBezTo>
                    <a:pt x="110" y="11"/>
                    <a:pt x="103" y="18"/>
                    <a:pt x="103" y="30"/>
                  </a:cubicBezTo>
                  <a:cubicBezTo>
                    <a:pt x="102" y="43"/>
                    <a:pt x="106" y="54"/>
                    <a:pt x="115" y="63"/>
                  </a:cubicBezTo>
                  <a:cubicBezTo>
                    <a:pt x="118" y="66"/>
                    <a:pt x="120" y="70"/>
                    <a:pt x="119" y="74"/>
                  </a:cubicBezTo>
                  <a:cubicBezTo>
                    <a:pt x="118" y="78"/>
                    <a:pt x="115" y="82"/>
                    <a:pt x="110" y="83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5" y="85"/>
                    <a:pt x="103" y="87"/>
                    <a:pt x="100" y="88"/>
                  </a:cubicBezTo>
                  <a:cubicBezTo>
                    <a:pt x="91" y="92"/>
                    <a:pt x="84" y="96"/>
                    <a:pt x="79" y="101"/>
                  </a:cubicBezTo>
                  <a:cubicBezTo>
                    <a:pt x="77" y="103"/>
                    <a:pt x="76" y="106"/>
                    <a:pt x="77" y="108"/>
                  </a:cubicBezTo>
                  <a:cubicBezTo>
                    <a:pt x="77" y="110"/>
                    <a:pt x="79" y="112"/>
                    <a:pt x="83" y="114"/>
                  </a:cubicBezTo>
                  <a:cubicBezTo>
                    <a:pt x="86" y="115"/>
                    <a:pt x="89" y="117"/>
                    <a:pt x="93" y="117"/>
                  </a:cubicBezTo>
                  <a:cubicBezTo>
                    <a:pt x="104" y="120"/>
                    <a:pt x="116" y="121"/>
                    <a:pt x="130" y="121"/>
                  </a:cubicBezTo>
                  <a:cubicBezTo>
                    <a:pt x="144" y="121"/>
                    <a:pt x="156" y="120"/>
                    <a:pt x="168" y="117"/>
                  </a:cubicBezTo>
                  <a:cubicBezTo>
                    <a:pt x="171" y="117"/>
                    <a:pt x="175" y="115"/>
                    <a:pt x="177" y="114"/>
                  </a:cubicBezTo>
                  <a:cubicBezTo>
                    <a:pt x="180" y="113"/>
                    <a:pt x="182" y="111"/>
                    <a:pt x="183" y="108"/>
                  </a:cubicBezTo>
                  <a:cubicBezTo>
                    <a:pt x="183" y="105"/>
                    <a:pt x="182" y="103"/>
                    <a:pt x="181" y="101"/>
                  </a:cubicBezTo>
                  <a:cubicBezTo>
                    <a:pt x="176" y="96"/>
                    <a:pt x="169" y="92"/>
                    <a:pt x="160" y="88"/>
                  </a:cubicBezTo>
                  <a:cubicBezTo>
                    <a:pt x="158" y="87"/>
                    <a:pt x="155" y="85"/>
                    <a:pt x="152" y="84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45" y="82"/>
                    <a:pt x="142" y="78"/>
                    <a:pt x="141" y="74"/>
                  </a:cubicBezTo>
                  <a:cubicBezTo>
                    <a:pt x="140" y="70"/>
                    <a:pt x="142" y="66"/>
                    <a:pt x="145" y="63"/>
                  </a:cubicBezTo>
                  <a:cubicBezTo>
                    <a:pt x="154" y="54"/>
                    <a:pt x="158" y="43"/>
                    <a:pt x="157" y="30"/>
                  </a:cubicBezTo>
                  <a:cubicBezTo>
                    <a:pt x="157" y="18"/>
                    <a:pt x="151" y="11"/>
                    <a:pt x="138" y="8"/>
                  </a:cubicBezTo>
                  <a:cubicBezTo>
                    <a:pt x="135" y="7"/>
                    <a:pt x="133" y="7"/>
                    <a:pt x="130" y="7"/>
                  </a:cubicBezTo>
                  <a:close/>
                  <a:moveTo>
                    <a:pt x="179" y="117"/>
                  </a:moveTo>
                  <a:cubicBezTo>
                    <a:pt x="179" y="117"/>
                    <a:pt x="179" y="117"/>
                    <a:pt x="179" y="117"/>
                  </a:cubicBezTo>
                  <a:close/>
                  <a:moveTo>
                    <a:pt x="211" y="128"/>
                  </a:moveTo>
                  <a:cubicBezTo>
                    <a:pt x="209" y="128"/>
                    <a:pt x="209" y="128"/>
                    <a:pt x="209" y="128"/>
                  </a:cubicBezTo>
                  <a:cubicBezTo>
                    <a:pt x="202" y="128"/>
                    <a:pt x="200" y="128"/>
                    <a:pt x="193" y="127"/>
                  </a:cubicBezTo>
                  <a:cubicBezTo>
                    <a:pt x="191" y="127"/>
                    <a:pt x="189" y="125"/>
                    <a:pt x="190" y="123"/>
                  </a:cubicBezTo>
                  <a:cubicBezTo>
                    <a:pt x="190" y="121"/>
                    <a:pt x="191" y="120"/>
                    <a:pt x="193" y="120"/>
                  </a:cubicBezTo>
                  <a:cubicBezTo>
                    <a:pt x="200" y="121"/>
                    <a:pt x="202" y="121"/>
                    <a:pt x="209" y="121"/>
                  </a:cubicBezTo>
                  <a:cubicBezTo>
                    <a:pt x="211" y="121"/>
                    <a:pt x="211" y="121"/>
                    <a:pt x="211" y="121"/>
                  </a:cubicBezTo>
                  <a:cubicBezTo>
                    <a:pt x="221" y="121"/>
                    <a:pt x="229" y="120"/>
                    <a:pt x="237" y="119"/>
                  </a:cubicBezTo>
                  <a:cubicBezTo>
                    <a:pt x="240" y="118"/>
                    <a:pt x="242" y="117"/>
                    <a:pt x="244" y="116"/>
                  </a:cubicBezTo>
                  <a:cubicBezTo>
                    <a:pt x="246" y="115"/>
                    <a:pt x="247" y="114"/>
                    <a:pt x="247" y="113"/>
                  </a:cubicBezTo>
                  <a:cubicBezTo>
                    <a:pt x="247" y="111"/>
                    <a:pt x="247" y="110"/>
                    <a:pt x="246" y="109"/>
                  </a:cubicBezTo>
                  <a:cubicBezTo>
                    <a:pt x="242" y="106"/>
                    <a:pt x="238" y="103"/>
                    <a:pt x="232" y="100"/>
                  </a:cubicBezTo>
                  <a:cubicBezTo>
                    <a:pt x="230" y="99"/>
                    <a:pt x="228" y="98"/>
                    <a:pt x="226" y="97"/>
                  </a:cubicBezTo>
                  <a:cubicBezTo>
                    <a:pt x="225" y="97"/>
                    <a:pt x="225" y="97"/>
                    <a:pt x="225" y="97"/>
                  </a:cubicBezTo>
                  <a:cubicBezTo>
                    <a:pt x="221" y="96"/>
                    <a:pt x="219" y="93"/>
                    <a:pt x="218" y="90"/>
                  </a:cubicBezTo>
                  <a:cubicBezTo>
                    <a:pt x="217" y="87"/>
                    <a:pt x="218" y="83"/>
                    <a:pt x="221" y="81"/>
                  </a:cubicBezTo>
                  <a:cubicBezTo>
                    <a:pt x="227" y="75"/>
                    <a:pt x="230" y="68"/>
                    <a:pt x="229" y="59"/>
                  </a:cubicBezTo>
                  <a:cubicBezTo>
                    <a:pt x="229" y="51"/>
                    <a:pt x="225" y="46"/>
                    <a:pt x="216" y="44"/>
                  </a:cubicBezTo>
                  <a:cubicBezTo>
                    <a:pt x="215" y="44"/>
                    <a:pt x="213" y="44"/>
                    <a:pt x="211" y="43"/>
                  </a:cubicBezTo>
                  <a:cubicBezTo>
                    <a:pt x="210" y="44"/>
                    <a:pt x="208" y="44"/>
                    <a:pt x="206" y="44"/>
                  </a:cubicBezTo>
                  <a:cubicBezTo>
                    <a:pt x="198" y="46"/>
                    <a:pt x="194" y="51"/>
                    <a:pt x="193" y="59"/>
                  </a:cubicBezTo>
                  <a:cubicBezTo>
                    <a:pt x="193" y="68"/>
                    <a:pt x="196" y="75"/>
                    <a:pt x="202" y="81"/>
                  </a:cubicBezTo>
                  <a:cubicBezTo>
                    <a:pt x="205" y="84"/>
                    <a:pt x="206" y="87"/>
                    <a:pt x="205" y="90"/>
                  </a:cubicBezTo>
                  <a:cubicBezTo>
                    <a:pt x="204" y="93"/>
                    <a:pt x="202" y="95"/>
                    <a:pt x="199" y="96"/>
                  </a:cubicBezTo>
                  <a:cubicBezTo>
                    <a:pt x="199" y="97"/>
                    <a:pt x="199" y="97"/>
                    <a:pt x="199" y="97"/>
                  </a:cubicBezTo>
                  <a:cubicBezTo>
                    <a:pt x="197" y="97"/>
                    <a:pt x="195" y="96"/>
                    <a:pt x="194" y="95"/>
                  </a:cubicBezTo>
                  <a:cubicBezTo>
                    <a:pt x="193" y="93"/>
                    <a:pt x="194" y="91"/>
                    <a:pt x="196" y="90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8" y="89"/>
                    <a:pt x="198" y="89"/>
                    <a:pt x="198" y="89"/>
                  </a:cubicBezTo>
                  <a:cubicBezTo>
                    <a:pt x="198" y="88"/>
                    <a:pt x="198" y="87"/>
                    <a:pt x="197" y="86"/>
                  </a:cubicBezTo>
                  <a:cubicBezTo>
                    <a:pt x="190" y="79"/>
                    <a:pt x="186" y="69"/>
                    <a:pt x="186" y="58"/>
                  </a:cubicBezTo>
                  <a:cubicBezTo>
                    <a:pt x="187" y="51"/>
                    <a:pt x="190" y="41"/>
                    <a:pt x="205" y="37"/>
                  </a:cubicBezTo>
                  <a:cubicBezTo>
                    <a:pt x="207" y="37"/>
                    <a:pt x="209" y="37"/>
                    <a:pt x="211" y="36"/>
                  </a:cubicBezTo>
                  <a:cubicBezTo>
                    <a:pt x="214" y="37"/>
                    <a:pt x="216" y="37"/>
                    <a:pt x="218" y="37"/>
                  </a:cubicBezTo>
                  <a:cubicBezTo>
                    <a:pt x="232" y="41"/>
                    <a:pt x="236" y="51"/>
                    <a:pt x="236" y="58"/>
                  </a:cubicBezTo>
                  <a:cubicBezTo>
                    <a:pt x="237" y="69"/>
                    <a:pt x="233" y="79"/>
                    <a:pt x="226" y="86"/>
                  </a:cubicBezTo>
                  <a:cubicBezTo>
                    <a:pt x="225" y="87"/>
                    <a:pt x="225" y="87"/>
                    <a:pt x="225" y="88"/>
                  </a:cubicBezTo>
                  <a:cubicBezTo>
                    <a:pt x="225" y="89"/>
                    <a:pt x="226" y="90"/>
                    <a:pt x="227" y="90"/>
                  </a:cubicBezTo>
                  <a:cubicBezTo>
                    <a:pt x="229" y="91"/>
                    <a:pt x="229" y="91"/>
                    <a:pt x="229" y="91"/>
                  </a:cubicBezTo>
                  <a:cubicBezTo>
                    <a:pt x="231" y="92"/>
                    <a:pt x="233" y="93"/>
                    <a:pt x="235" y="94"/>
                  </a:cubicBezTo>
                  <a:cubicBezTo>
                    <a:pt x="242" y="97"/>
                    <a:pt x="247" y="100"/>
                    <a:pt x="251" y="104"/>
                  </a:cubicBezTo>
                  <a:cubicBezTo>
                    <a:pt x="253" y="107"/>
                    <a:pt x="254" y="110"/>
                    <a:pt x="254" y="114"/>
                  </a:cubicBezTo>
                  <a:cubicBezTo>
                    <a:pt x="253" y="118"/>
                    <a:pt x="251" y="121"/>
                    <a:pt x="247" y="123"/>
                  </a:cubicBezTo>
                  <a:cubicBezTo>
                    <a:pt x="244" y="124"/>
                    <a:pt x="242" y="125"/>
                    <a:pt x="239" y="125"/>
                  </a:cubicBezTo>
                  <a:cubicBezTo>
                    <a:pt x="230" y="127"/>
                    <a:pt x="222" y="128"/>
                    <a:pt x="211" y="128"/>
                  </a:cubicBezTo>
                  <a:close/>
                  <a:moveTo>
                    <a:pt x="48" y="128"/>
                  </a:moveTo>
                  <a:cubicBezTo>
                    <a:pt x="37" y="128"/>
                    <a:pt x="27" y="127"/>
                    <a:pt x="18" y="125"/>
                  </a:cubicBezTo>
                  <a:cubicBezTo>
                    <a:pt x="15" y="124"/>
                    <a:pt x="12" y="123"/>
                    <a:pt x="9" y="122"/>
                  </a:cubicBezTo>
                  <a:cubicBezTo>
                    <a:pt x="5" y="120"/>
                    <a:pt x="2" y="117"/>
                    <a:pt x="1" y="113"/>
                  </a:cubicBezTo>
                  <a:cubicBezTo>
                    <a:pt x="0" y="109"/>
                    <a:pt x="2" y="105"/>
                    <a:pt x="5" y="102"/>
                  </a:cubicBezTo>
                  <a:cubicBezTo>
                    <a:pt x="9" y="98"/>
                    <a:pt x="15" y="94"/>
                    <a:pt x="23" y="91"/>
                  </a:cubicBezTo>
                  <a:cubicBezTo>
                    <a:pt x="25" y="90"/>
                    <a:pt x="27" y="89"/>
                    <a:pt x="29" y="88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2" y="87"/>
                    <a:pt x="34" y="86"/>
                    <a:pt x="34" y="84"/>
                  </a:cubicBezTo>
                  <a:cubicBezTo>
                    <a:pt x="34" y="83"/>
                    <a:pt x="33" y="82"/>
                    <a:pt x="33" y="82"/>
                  </a:cubicBezTo>
                  <a:cubicBezTo>
                    <a:pt x="25" y="74"/>
                    <a:pt x="21" y="63"/>
                    <a:pt x="21" y="51"/>
                  </a:cubicBezTo>
                  <a:cubicBezTo>
                    <a:pt x="22" y="43"/>
                    <a:pt x="25" y="32"/>
                    <a:pt x="41" y="28"/>
                  </a:cubicBezTo>
                  <a:cubicBezTo>
                    <a:pt x="43" y="28"/>
                    <a:pt x="46" y="27"/>
                    <a:pt x="48" y="27"/>
                  </a:cubicBezTo>
                  <a:cubicBezTo>
                    <a:pt x="51" y="27"/>
                    <a:pt x="53" y="28"/>
                    <a:pt x="56" y="28"/>
                  </a:cubicBezTo>
                  <a:cubicBezTo>
                    <a:pt x="71" y="32"/>
                    <a:pt x="75" y="43"/>
                    <a:pt x="76" y="51"/>
                  </a:cubicBezTo>
                  <a:cubicBezTo>
                    <a:pt x="76" y="64"/>
                    <a:pt x="72" y="74"/>
                    <a:pt x="64" y="82"/>
                  </a:cubicBezTo>
                  <a:cubicBezTo>
                    <a:pt x="63" y="82"/>
                    <a:pt x="63" y="83"/>
                    <a:pt x="63" y="84"/>
                  </a:cubicBezTo>
                  <a:cubicBezTo>
                    <a:pt x="63" y="86"/>
                    <a:pt x="64" y="87"/>
                    <a:pt x="66" y="87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9" y="88"/>
                    <a:pt x="70" y="90"/>
                    <a:pt x="69" y="92"/>
                  </a:cubicBezTo>
                  <a:cubicBezTo>
                    <a:pt x="69" y="94"/>
                    <a:pt x="67" y="95"/>
                    <a:pt x="65" y="94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59" y="92"/>
                    <a:pt x="57" y="89"/>
                    <a:pt x="56" y="86"/>
                  </a:cubicBezTo>
                  <a:cubicBezTo>
                    <a:pt x="56" y="83"/>
                    <a:pt x="57" y="79"/>
                    <a:pt x="59" y="77"/>
                  </a:cubicBezTo>
                  <a:cubicBezTo>
                    <a:pt x="66" y="70"/>
                    <a:pt x="69" y="62"/>
                    <a:pt x="69" y="51"/>
                  </a:cubicBezTo>
                  <a:cubicBezTo>
                    <a:pt x="68" y="43"/>
                    <a:pt x="64" y="38"/>
                    <a:pt x="54" y="35"/>
                  </a:cubicBezTo>
                  <a:cubicBezTo>
                    <a:pt x="52" y="35"/>
                    <a:pt x="50" y="34"/>
                    <a:pt x="48" y="34"/>
                  </a:cubicBezTo>
                  <a:cubicBezTo>
                    <a:pt x="47" y="34"/>
                    <a:pt x="45" y="35"/>
                    <a:pt x="43" y="35"/>
                  </a:cubicBezTo>
                  <a:cubicBezTo>
                    <a:pt x="33" y="38"/>
                    <a:pt x="29" y="43"/>
                    <a:pt x="28" y="51"/>
                  </a:cubicBezTo>
                  <a:cubicBezTo>
                    <a:pt x="28" y="62"/>
                    <a:pt x="31" y="70"/>
                    <a:pt x="38" y="77"/>
                  </a:cubicBezTo>
                  <a:cubicBezTo>
                    <a:pt x="40" y="79"/>
                    <a:pt x="41" y="83"/>
                    <a:pt x="41" y="86"/>
                  </a:cubicBezTo>
                  <a:cubicBezTo>
                    <a:pt x="40" y="89"/>
                    <a:pt x="37" y="92"/>
                    <a:pt x="34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0" y="95"/>
                    <a:pt x="28" y="96"/>
                    <a:pt x="25" y="97"/>
                  </a:cubicBezTo>
                  <a:cubicBezTo>
                    <a:pt x="18" y="100"/>
                    <a:pt x="14" y="103"/>
                    <a:pt x="10" y="107"/>
                  </a:cubicBezTo>
                  <a:cubicBezTo>
                    <a:pt x="8" y="109"/>
                    <a:pt x="8" y="110"/>
                    <a:pt x="8" y="111"/>
                  </a:cubicBezTo>
                  <a:cubicBezTo>
                    <a:pt x="8" y="113"/>
                    <a:pt x="10" y="115"/>
                    <a:pt x="12" y="116"/>
                  </a:cubicBezTo>
                  <a:cubicBezTo>
                    <a:pt x="14" y="117"/>
                    <a:pt x="17" y="118"/>
                    <a:pt x="20" y="118"/>
                  </a:cubicBezTo>
                  <a:cubicBezTo>
                    <a:pt x="28" y="120"/>
                    <a:pt x="37" y="121"/>
                    <a:pt x="48" y="121"/>
                  </a:cubicBezTo>
                  <a:cubicBezTo>
                    <a:pt x="55" y="121"/>
                    <a:pt x="60" y="121"/>
                    <a:pt x="65" y="120"/>
                  </a:cubicBezTo>
                  <a:cubicBezTo>
                    <a:pt x="67" y="120"/>
                    <a:pt x="69" y="121"/>
                    <a:pt x="69" y="123"/>
                  </a:cubicBezTo>
                  <a:cubicBezTo>
                    <a:pt x="69" y="125"/>
                    <a:pt x="68" y="127"/>
                    <a:pt x="66" y="127"/>
                  </a:cubicBezTo>
                  <a:cubicBezTo>
                    <a:pt x="61" y="128"/>
                    <a:pt x="55" y="128"/>
                    <a:pt x="48" y="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CADA958-9933-8548-8301-ED11C896140C}"/>
              </a:ext>
            </a:extLst>
          </p:cNvPr>
          <p:cNvGrpSpPr/>
          <p:nvPr/>
        </p:nvGrpSpPr>
        <p:grpSpPr>
          <a:xfrm>
            <a:off x="519112" y="2611437"/>
            <a:ext cx="1625600" cy="1504950"/>
            <a:chOff x="519112" y="2611437"/>
            <a:chExt cx="1625600" cy="1504950"/>
          </a:xfrm>
        </p:grpSpPr>
        <p:sp>
          <p:nvSpPr>
            <p:cNvPr id="265" name="Google Shape;265;p18"/>
            <p:cNvSpPr/>
            <p:nvPr/>
          </p:nvSpPr>
          <p:spPr>
            <a:xfrm>
              <a:off x="641350" y="2736850"/>
              <a:ext cx="1381125" cy="1379537"/>
            </a:xfrm>
            <a:prstGeom prst="ellipse">
              <a:avLst/>
            </a:prstGeom>
            <a:solidFill>
              <a:srgbClr val="EBF3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519112" y="2611437"/>
              <a:ext cx="1625600" cy="814387"/>
            </a:xfrm>
            <a:custGeom>
              <a:avLst/>
              <a:gdLst/>
              <a:ahLst/>
              <a:cxnLst/>
              <a:rect l="l" t="t" r="r" b="b"/>
              <a:pathLst>
                <a:path w="429" h="215" extrusionOk="0">
                  <a:moveTo>
                    <a:pt x="429" y="215"/>
                  </a:moveTo>
                  <a:cubicBezTo>
                    <a:pt x="419" y="215"/>
                    <a:pt x="419" y="215"/>
                    <a:pt x="419" y="215"/>
                  </a:cubicBezTo>
                  <a:cubicBezTo>
                    <a:pt x="419" y="102"/>
                    <a:pt x="327" y="10"/>
                    <a:pt x="214" y="10"/>
                  </a:cubicBezTo>
                  <a:cubicBezTo>
                    <a:pt x="101" y="10"/>
                    <a:pt x="10" y="102"/>
                    <a:pt x="1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97"/>
                    <a:pt x="96" y="0"/>
                    <a:pt x="214" y="0"/>
                  </a:cubicBezTo>
                  <a:cubicBezTo>
                    <a:pt x="333" y="0"/>
                    <a:pt x="429" y="97"/>
                    <a:pt x="429" y="215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1027112" y="3149600"/>
              <a:ext cx="609600" cy="530225"/>
            </a:xfrm>
            <a:custGeom>
              <a:avLst/>
              <a:gdLst/>
              <a:ahLst/>
              <a:cxnLst/>
              <a:rect l="l" t="t" r="r" b="b"/>
              <a:pathLst>
                <a:path w="161" h="140" extrusionOk="0">
                  <a:moveTo>
                    <a:pt x="142" y="140"/>
                  </a:moveTo>
                  <a:cubicBezTo>
                    <a:pt x="19" y="140"/>
                    <a:pt x="19" y="140"/>
                    <a:pt x="19" y="140"/>
                  </a:cubicBezTo>
                  <a:cubicBezTo>
                    <a:pt x="9" y="140"/>
                    <a:pt x="0" y="131"/>
                    <a:pt x="0" y="12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89"/>
                    <a:pt x="2" y="87"/>
                    <a:pt x="4" y="87"/>
                  </a:cubicBezTo>
                  <a:cubicBezTo>
                    <a:pt x="6" y="87"/>
                    <a:pt x="7" y="89"/>
                    <a:pt x="7" y="91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7" y="128"/>
                    <a:pt x="12" y="133"/>
                    <a:pt x="19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8" y="133"/>
                    <a:pt x="154" y="128"/>
                    <a:pt x="154" y="121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4" y="89"/>
                    <a:pt x="155" y="87"/>
                    <a:pt x="157" y="87"/>
                  </a:cubicBezTo>
                  <a:cubicBezTo>
                    <a:pt x="159" y="87"/>
                    <a:pt x="161" y="89"/>
                    <a:pt x="161" y="9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1" y="131"/>
                    <a:pt x="152" y="140"/>
                    <a:pt x="142" y="140"/>
                  </a:cubicBezTo>
                  <a:close/>
                  <a:moveTo>
                    <a:pt x="87" y="100"/>
                  </a:moveTo>
                  <a:cubicBezTo>
                    <a:pt x="74" y="100"/>
                    <a:pt x="74" y="100"/>
                    <a:pt x="74" y="100"/>
                  </a:cubicBezTo>
                  <a:cubicBezTo>
                    <a:pt x="69" y="100"/>
                    <a:pt x="65" y="96"/>
                    <a:pt x="65" y="90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69"/>
                    <a:pt x="69" y="65"/>
                    <a:pt x="74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92" y="65"/>
                    <a:pt x="96" y="69"/>
                    <a:pt x="96" y="75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6" y="96"/>
                    <a:pt x="92" y="100"/>
                    <a:pt x="87" y="100"/>
                  </a:cubicBezTo>
                  <a:close/>
                  <a:moveTo>
                    <a:pt x="74" y="72"/>
                  </a:moveTo>
                  <a:cubicBezTo>
                    <a:pt x="73" y="72"/>
                    <a:pt x="72" y="73"/>
                    <a:pt x="72" y="75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2" y="92"/>
                    <a:pt x="73" y="93"/>
                    <a:pt x="74" y="93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8" y="93"/>
                    <a:pt x="89" y="92"/>
                    <a:pt x="89" y="90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3"/>
                    <a:pt x="88" y="72"/>
                    <a:pt x="87" y="72"/>
                  </a:cubicBezTo>
                  <a:lnTo>
                    <a:pt x="74" y="72"/>
                  </a:lnTo>
                  <a:close/>
                  <a:moveTo>
                    <a:pt x="142" y="86"/>
                  </a:moveTo>
                  <a:cubicBezTo>
                    <a:pt x="106" y="86"/>
                    <a:pt x="106" y="86"/>
                    <a:pt x="106" y="86"/>
                  </a:cubicBezTo>
                  <a:cubicBezTo>
                    <a:pt x="104" y="86"/>
                    <a:pt x="102" y="84"/>
                    <a:pt x="102" y="82"/>
                  </a:cubicBezTo>
                  <a:cubicBezTo>
                    <a:pt x="102" y="80"/>
                    <a:pt x="104" y="79"/>
                    <a:pt x="106" y="79"/>
                  </a:cubicBezTo>
                  <a:cubicBezTo>
                    <a:pt x="142" y="79"/>
                    <a:pt x="142" y="79"/>
                    <a:pt x="142" y="79"/>
                  </a:cubicBezTo>
                  <a:cubicBezTo>
                    <a:pt x="148" y="79"/>
                    <a:pt x="154" y="74"/>
                    <a:pt x="154" y="67"/>
                  </a:cubicBezTo>
                  <a:cubicBezTo>
                    <a:pt x="154" y="44"/>
                    <a:pt x="154" y="44"/>
                    <a:pt x="154" y="44"/>
                  </a:cubicBezTo>
                  <a:cubicBezTo>
                    <a:pt x="154" y="37"/>
                    <a:pt x="148" y="32"/>
                    <a:pt x="142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2" y="32"/>
                    <a:pt x="7" y="37"/>
                    <a:pt x="7" y="44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74"/>
                    <a:pt x="12" y="79"/>
                    <a:pt x="19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7" y="79"/>
                    <a:pt x="59" y="80"/>
                    <a:pt x="59" y="82"/>
                  </a:cubicBezTo>
                  <a:cubicBezTo>
                    <a:pt x="59" y="84"/>
                    <a:pt x="57" y="86"/>
                    <a:pt x="55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9" y="86"/>
                    <a:pt x="0" y="78"/>
                    <a:pt x="0" y="6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3"/>
                    <a:pt x="9" y="25"/>
                    <a:pt x="19" y="25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52" y="25"/>
                    <a:pt x="161" y="33"/>
                    <a:pt x="161" y="44"/>
                  </a:cubicBezTo>
                  <a:cubicBezTo>
                    <a:pt x="161" y="70"/>
                    <a:pt x="161" y="70"/>
                    <a:pt x="161" y="70"/>
                  </a:cubicBezTo>
                  <a:cubicBezTo>
                    <a:pt x="161" y="71"/>
                    <a:pt x="160" y="71"/>
                    <a:pt x="160" y="72"/>
                  </a:cubicBezTo>
                  <a:cubicBezTo>
                    <a:pt x="158" y="80"/>
                    <a:pt x="151" y="86"/>
                    <a:pt x="142" y="86"/>
                  </a:cubicBezTo>
                  <a:close/>
                  <a:moveTo>
                    <a:pt x="107" y="19"/>
                  </a:moveTo>
                  <a:cubicBezTo>
                    <a:pt x="105" y="19"/>
                    <a:pt x="104" y="18"/>
                    <a:pt x="104" y="16"/>
                  </a:cubicBezTo>
                  <a:cubicBezTo>
                    <a:pt x="104" y="11"/>
                    <a:pt x="99" y="7"/>
                    <a:pt x="94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2" y="7"/>
                    <a:pt x="57" y="11"/>
                    <a:pt x="57" y="16"/>
                  </a:cubicBezTo>
                  <a:cubicBezTo>
                    <a:pt x="57" y="18"/>
                    <a:pt x="56" y="19"/>
                    <a:pt x="54" y="19"/>
                  </a:cubicBezTo>
                  <a:cubicBezTo>
                    <a:pt x="52" y="19"/>
                    <a:pt x="50" y="18"/>
                    <a:pt x="50" y="16"/>
                  </a:cubicBezTo>
                  <a:cubicBezTo>
                    <a:pt x="50" y="7"/>
                    <a:pt x="58" y="0"/>
                    <a:pt x="67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03" y="0"/>
                    <a:pt x="111" y="7"/>
                    <a:pt x="111" y="16"/>
                  </a:cubicBezTo>
                  <a:cubicBezTo>
                    <a:pt x="111" y="18"/>
                    <a:pt x="109" y="19"/>
                    <a:pt x="107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DE175A7-5986-6C4F-A891-FAD6226F9587}"/>
              </a:ext>
            </a:extLst>
          </p:cNvPr>
          <p:cNvGrpSpPr/>
          <p:nvPr/>
        </p:nvGrpSpPr>
        <p:grpSpPr>
          <a:xfrm>
            <a:off x="8458200" y="2736850"/>
            <a:ext cx="1628775" cy="1503362"/>
            <a:chOff x="8458200" y="2736850"/>
            <a:chExt cx="1628775" cy="1503362"/>
          </a:xfrm>
        </p:grpSpPr>
        <p:sp>
          <p:nvSpPr>
            <p:cNvPr id="270" name="Google Shape;270;p18"/>
            <p:cNvSpPr/>
            <p:nvPr/>
          </p:nvSpPr>
          <p:spPr>
            <a:xfrm>
              <a:off x="8583612" y="2736850"/>
              <a:ext cx="1377950" cy="1379537"/>
            </a:xfrm>
            <a:prstGeom prst="ellipse">
              <a:avLst/>
            </a:prstGeom>
            <a:solidFill>
              <a:srgbClr val="EBF3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8458200" y="3425825"/>
              <a:ext cx="1628775" cy="814387"/>
            </a:xfrm>
            <a:custGeom>
              <a:avLst/>
              <a:gdLst/>
              <a:ahLst/>
              <a:cxnLst/>
              <a:rect l="l" t="t" r="r" b="b"/>
              <a:pathLst>
                <a:path w="430" h="215" extrusionOk="0">
                  <a:moveTo>
                    <a:pt x="215" y="215"/>
                  </a:moveTo>
                  <a:cubicBezTo>
                    <a:pt x="97" y="215"/>
                    <a:pt x="0" y="118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13"/>
                    <a:pt x="102" y="205"/>
                    <a:pt x="215" y="205"/>
                  </a:cubicBezTo>
                  <a:cubicBezTo>
                    <a:pt x="328" y="205"/>
                    <a:pt x="420" y="113"/>
                    <a:pt x="420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30" y="118"/>
                    <a:pt x="333" y="215"/>
                    <a:pt x="215" y="215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8963025" y="3149600"/>
              <a:ext cx="620712" cy="554037"/>
            </a:xfrm>
            <a:custGeom>
              <a:avLst/>
              <a:gdLst/>
              <a:ahLst/>
              <a:cxnLst/>
              <a:rect l="l" t="t" r="r" b="b"/>
              <a:pathLst>
                <a:path w="164" h="146" extrusionOk="0">
                  <a:moveTo>
                    <a:pt x="36" y="66"/>
                  </a:moveTo>
                  <a:cubicBezTo>
                    <a:pt x="31" y="66"/>
                    <a:pt x="27" y="70"/>
                    <a:pt x="27" y="75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7" y="118"/>
                    <a:pt x="31" y="122"/>
                    <a:pt x="36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50" y="122"/>
                    <a:pt x="54" y="118"/>
                    <a:pt x="54" y="113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4" y="70"/>
                    <a:pt x="50" y="66"/>
                    <a:pt x="45" y="66"/>
                  </a:cubicBezTo>
                  <a:lnTo>
                    <a:pt x="36" y="66"/>
                  </a:lnTo>
                  <a:close/>
                  <a:moveTo>
                    <a:pt x="47" y="75"/>
                  </a:moveTo>
                  <a:cubicBezTo>
                    <a:pt x="47" y="113"/>
                    <a:pt x="47" y="113"/>
                    <a:pt x="47" y="113"/>
                  </a:cubicBezTo>
                  <a:cubicBezTo>
                    <a:pt x="47" y="114"/>
                    <a:pt x="46" y="115"/>
                    <a:pt x="45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5" y="115"/>
                    <a:pt x="34" y="114"/>
                    <a:pt x="34" y="11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4"/>
                    <a:pt x="35" y="73"/>
                    <a:pt x="3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3"/>
                    <a:pt x="47" y="74"/>
                    <a:pt x="47" y="75"/>
                  </a:cubicBezTo>
                  <a:close/>
                  <a:moveTo>
                    <a:pt x="69" y="53"/>
                  </a:moveTo>
                  <a:cubicBezTo>
                    <a:pt x="64" y="53"/>
                    <a:pt x="60" y="57"/>
                    <a:pt x="60" y="62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60" y="118"/>
                    <a:pt x="64" y="122"/>
                    <a:pt x="69" y="122"/>
                  </a:cubicBezTo>
                  <a:cubicBezTo>
                    <a:pt x="78" y="122"/>
                    <a:pt x="78" y="122"/>
                    <a:pt x="78" y="122"/>
                  </a:cubicBezTo>
                  <a:cubicBezTo>
                    <a:pt x="83" y="122"/>
                    <a:pt x="87" y="118"/>
                    <a:pt x="87" y="113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57"/>
                    <a:pt x="83" y="53"/>
                    <a:pt x="78" y="53"/>
                  </a:cubicBezTo>
                  <a:lnTo>
                    <a:pt x="69" y="53"/>
                  </a:lnTo>
                  <a:close/>
                  <a:moveTo>
                    <a:pt x="80" y="62"/>
                  </a:moveTo>
                  <a:cubicBezTo>
                    <a:pt x="80" y="113"/>
                    <a:pt x="80" y="113"/>
                    <a:pt x="80" y="113"/>
                  </a:cubicBezTo>
                  <a:cubicBezTo>
                    <a:pt x="80" y="114"/>
                    <a:pt x="79" y="115"/>
                    <a:pt x="78" y="115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8" y="115"/>
                    <a:pt x="67" y="114"/>
                    <a:pt x="67" y="113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1"/>
                    <a:pt x="68" y="60"/>
                    <a:pt x="69" y="60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79" y="60"/>
                    <a:pt x="80" y="61"/>
                    <a:pt x="80" y="62"/>
                  </a:cubicBezTo>
                  <a:close/>
                  <a:moveTo>
                    <a:pt x="102" y="41"/>
                  </a:moveTo>
                  <a:cubicBezTo>
                    <a:pt x="97" y="41"/>
                    <a:pt x="93" y="45"/>
                    <a:pt x="93" y="50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93" y="118"/>
                    <a:pt x="97" y="122"/>
                    <a:pt x="102" y="122"/>
                  </a:cubicBezTo>
                  <a:cubicBezTo>
                    <a:pt x="111" y="122"/>
                    <a:pt x="111" y="122"/>
                    <a:pt x="111" y="122"/>
                  </a:cubicBezTo>
                  <a:cubicBezTo>
                    <a:pt x="116" y="122"/>
                    <a:pt x="120" y="118"/>
                    <a:pt x="120" y="113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0" y="45"/>
                    <a:pt x="116" y="41"/>
                    <a:pt x="111" y="41"/>
                  </a:cubicBezTo>
                  <a:lnTo>
                    <a:pt x="102" y="41"/>
                  </a:lnTo>
                  <a:close/>
                  <a:moveTo>
                    <a:pt x="113" y="50"/>
                  </a:moveTo>
                  <a:cubicBezTo>
                    <a:pt x="113" y="113"/>
                    <a:pt x="113" y="113"/>
                    <a:pt x="113" y="113"/>
                  </a:cubicBezTo>
                  <a:cubicBezTo>
                    <a:pt x="113" y="114"/>
                    <a:pt x="112" y="115"/>
                    <a:pt x="111" y="115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1" y="115"/>
                    <a:pt x="100" y="114"/>
                    <a:pt x="100" y="113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49"/>
                    <a:pt x="101" y="48"/>
                    <a:pt x="102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2" y="48"/>
                    <a:pt x="113" y="49"/>
                    <a:pt x="113" y="50"/>
                  </a:cubicBezTo>
                  <a:close/>
                  <a:moveTo>
                    <a:pt x="127" y="39"/>
                  </a:moveTo>
                  <a:cubicBezTo>
                    <a:pt x="127" y="113"/>
                    <a:pt x="127" y="113"/>
                    <a:pt x="127" y="113"/>
                  </a:cubicBezTo>
                  <a:cubicBezTo>
                    <a:pt x="127" y="118"/>
                    <a:pt x="131" y="122"/>
                    <a:pt x="136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50" y="122"/>
                    <a:pt x="154" y="118"/>
                    <a:pt x="154" y="113"/>
                  </a:cubicBezTo>
                  <a:cubicBezTo>
                    <a:pt x="154" y="39"/>
                    <a:pt x="154" y="39"/>
                    <a:pt x="154" y="39"/>
                  </a:cubicBezTo>
                  <a:cubicBezTo>
                    <a:pt x="154" y="34"/>
                    <a:pt x="150" y="30"/>
                    <a:pt x="145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1" y="30"/>
                    <a:pt x="127" y="34"/>
                    <a:pt x="127" y="39"/>
                  </a:cubicBezTo>
                  <a:close/>
                  <a:moveTo>
                    <a:pt x="147" y="39"/>
                  </a:moveTo>
                  <a:cubicBezTo>
                    <a:pt x="147" y="113"/>
                    <a:pt x="147" y="113"/>
                    <a:pt x="147" y="113"/>
                  </a:cubicBezTo>
                  <a:cubicBezTo>
                    <a:pt x="147" y="114"/>
                    <a:pt x="146" y="115"/>
                    <a:pt x="145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4" y="115"/>
                    <a:pt x="134" y="114"/>
                    <a:pt x="134" y="113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8"/>
                    <a:pt x="134" y="37"/>
                    <a:pt x="136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6" y="37"/>
                    <a:pt x="147" y="38"/>
                    <a:pt x="147" y="39"/>
                  </a:cubicBezTo>
                  <a:close/>
                  <a:moveTo>
                    <a:pt x="85" y="29"/>
                  </a:moveTo>
                  <a:cubicBezTo>
                    <a:pt x="107" y="20"/>
                    <a:pt x="128" y="8"/>
                    <a:pt x="128" y="7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9" y="6"/>
                    <a:pt x="139" y="6"/>
                    <a:pt x="139" y="6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28" y="16"/>
                    <a:pt x="108" y="27"/>
                    <a:pt x="87" y="35"/>
                  </a:cubicBezTo>
                  <a:cubicBezTo>
                    <a:pt x="63" y="45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0" y="51"/>
                    <a:pt x="28" y="50"/>
                    <a:pt x="28" y="48"/>
                  </a:cubicBezTo>
                  <a:cubicBezTo>
                    <a:pt x="27" y="46"/>
                    <a:pt x="29" y="44"/>
                    <a:pt x="31" y="44"/>
                  </a:cubicBezTo>
                  <a:cubicBezTo>
                    <a:pt x="31" y="44"/>
                    <a:pt x="61" y="38"/>
                    <a:pt x="85" y="29"/>
                  </a:cubicBezTo>
                  <a:close/>
                  <a:moveTo>
                    <a:pt x="164" y="134"/>
                  </a:moveTo>
                  <a:cubicBezTo>
                    <a:pt x="158" y="140"/>
                    <a:pt x="158" y="140"/>
                    <a:pt x="158" y="140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2" y="138"/>
                    <a:pt x="11" y="136"/>
                    <a:pt x="11" y="13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53" y="131"/>
                    <a:pt x="153" y="131"/>
                    <a:pt x="153" y="131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8" y="128"/>
                    <a:pt x="158" y="128"/>
                    <a:pt x="158" y="128"/>
                  </a:cubicBezTo>
                  <a:lnTo>
                    <a:pt x="164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0980B55-8C7E-8047-9145-914B15B515B2}"/>
              </a:ext>
            </a:extLst>
          </p:cNvPr>
          <p:cNvGrpSpPr/>
          <p:nvPr/>
        </p:nvGrpSpPr>
        <p:grpSpPr>
          <a:xfrm>
            <a:off x="2106612" y="2736850"/>
            <a:ext cx="1627187" cy="1503362"/>
            <a:chOff x="2106612" y="2736850"/>
            <a:chExt cx="1627187" cy="1503362"/>
          </a:xfrm>
        </p:grpSpPr>
        <p:sp>
          <p:nvSpPr>
            <p:cNvPr id="266" name="Google Shape;266;p18"/>
            <p:cNvSpPr/>
            <p:nvPr/>
          </p:nvSpPr>
          <p:spPr>
            <a:xfrm>
              <a:off x="2230437" y="2736850"/>
              <a:ext cx="1379537" cy="1379537"/>
            </a:xfrm>
            <a:prstGeom prst="ellipse">
              <a:avLst/>
            </a:prstGeom>
            <a:solidFill>
              <a:srgbClr val="EBF3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2106612" y="3425825"/>
              <a:ext cx="1627187" cy="814387"/>
            </a:xfrm>
            <a:custGeom>
              <a:avLst/>
              <a:gdLst/>
              <a:ahLst/>
              <a:cxnLst/>
              <a:rect l="l" t="t" r="r" b="b"/>
              <a:pathLst>
                <a:path w="430" h="215" extrusionOk="0">
                  <a:moveTo>
                    <a:pt x="215" y="215"/>
                  </a:moveTo>
                  <a:cubicBezTo>
                    <a:pt x="97" y="215"/>
                    <a:pt x="0" y="118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13"/>
                    <a:pt x="102" y="205"/>
                    <a:pt x="215" y="205"/>
                  </a:cubicBezTo>
                  <a:cubicBezTo>
                    <a:pt x="328" y="205"/>
                    <a:pt x="420" y="113"/>
                    <a:pt x="420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30" y="118"/>
                    <a:pt x="333" y="215"/>
                    <a:pt x="215" y="215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2617787" y="3073400"/>
              <a:ext cx="604837" cy="709612"/>
            </a:xfrm>
            <a:custGeom>
              <a:avLst/>
              <a:gdLst/>
              <a:ahLst/>
              <a:cxnLst/>
              <a:rect l="l" t="t" r="r" b="b"/>
              <a:pathLst>
                <a:path w="160" h="187" extrusionOk="0">
                  <a:moveTo>
                    <a:pt x="92" y="187"/>
                  </a:moveTo>
                  <a:cubicBezTo>
                    <a:pt x="66" y="187"/>
                    <a:pt x="66" y="187"/>
                    <a:pt x="66" y="187"/>
                  </a:cubicBezTo>
                  <a:cubicBezTo>
                    <a:pt x="64" y="187"/>
                    <a:pt x="62" y="185"/>
                    <a:pt x="62" y="183"/>
                  </a:cubicBezTo>
                  <a:cubicBezTo>
                    <a:pt x="62" y="181"/>
                    <a:pt x="64" y="180"/>
                    <a:pt x="66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4" y="180"/>
                    <a:pt x="95" y="181"/>
                    <a:pt x="95" y="183"/>
                  </a:cubicBezTo>
                  <a:cubicBezTo>
                    <a:pt x="95" y="185"/>
                    <a:pt x="94" y="187"/>
                    <a:pt x="92" y="187"/>
                  </a:cubicBezTo>
                  <a:close/>
                  <a:moveTo>
                    <a:pt x="99" y="175"/>
                  </a:moveTo>
                  <a:cubicBezTo>
                    <a:pt x="59" y="175"/>
                    <a:pt x="59" y="175"/>
                    <a:pt x="59" y="175"/>
                  </a:cubicBezTo>
                  <a:cubicBezTo>
                    <a:pt x="57" y="175"/>
                    <a:pt x="55" y="173"/>
                    <a:pt x="55" y="171"/>
                  </a:cubicBezTo>
                  <a:cubicBezTo>
                    <a:pt x="55" y="169"/>
                    <a:pt x="57" y="168"/>
                    <a:pt x="59" y="168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101" y="168"/>
                    <a:pt x="103" y="169"/>
                    <a:pt x="103" y="171"/>
                  </a:cubicBezTo>
                  <a:cubicBezTo>
                    <a:pt x="103" y="173"/>
                    <a:pt x="101" y="175"/>
                    <a:pt x="99" y="175"/>
                  </a:cubicBezTo>
                  <a:close/>
                  <a:moveTo>
                    <a:pt x="79" y="162"/>
                  </a:moveTo>
                  <a:cubicBezTo>
                    <a:pt x="71" y="162"/>
                    <a:pt x="64" y="162"/>
                    <a:pt x="63" y="162"/>
                  </a:cubicBezTo>
                  <a:cubicBezTo>
                    <a:pt x="63" y="162"/>
                    <a:pt x="63" y="162"/>
                    <a:pt x="63" y="162"/>
                  </a:cubicBezTo>
                  <a:cubicBezTo>
                    <a:pt x="56" y="162"/>
                    <a:pt x="53" y="159"/>
                    <a:pt x="51" y="153"/>
                  </a:cubicBezTo>
                  <a:cubicBezTo>
                    <a:pt x="51" y="150"/>
                    <a:pt x="50" y="147"/>
                    <a:pt x="50" y="145"/>
                  </a:cubicBezTo>
                  <a:cubicBezTo>
                    <a:pt x="50" y="141"/>
                    <a:pt x="50" y="138"/>
                    <a:pt x="49" y="135"/>
                  </a:cubicBezTo>
                  <a:cubicBezTo>
                    <a:pt x="43" y="125"/>
                    <a:pt x="40" y="118"/>
                    <a:pt x="34" y="108"/>
                  </a:cubicBezTo>
                  <a:cubicBezTo>
                    <a:pt x="29" y="98"/>
                    <a:pt x="24" y="83"/>
                    <a:pt x="27" y="69"/>
                  </a:cubicBezTo>
                  <a:cubicBezTo>
                    <a:pt x="32" y="51"/>
                    <a:pt x="51" y="33"/>
                    <a:pt x="78" y="33"/>
                  </a:cubicBezTo>
                  <a:cubicBezTo>
                    <a:pt x="106" y="33"/>
                    <a:pt x="125" y="51"/>
                    <a:pt x="130" y="69"/>
                  </a:cubicBezTo>
                  <a:cubicBezTo>
                    <a:pt x="133" y="83"/>
                    <a:pt x="128" y="98"/>
                    <a:pt x="123" y="108"/>
                  </a:cubicBezTo>
                  <a:cubicBezTo>
                    <a:pt x="117" y="118"/>
                    <a:pt x="114" y="125"/>
                    <a:pt x="108" y="135"/>
                  </a:cubicBezTo>
                  <a:cubicBezTo>
                    <a:pt x="107" y="138"/>
                    <a:pt x="107" y="141"/>
                    <a:pt x="106" y="145"/>
                  </a:cubicBezTo>
                  <a:cubicBezTo>
                    <a:pt x="106" y="147"/>
                    <a:pt x="106" y="150"/>
                    <a:pt x="106" y="153"/>
                  </a:cubicBezTo>
                  <a:cubicBezTo>
                    <a:pt x="104" y="159"/>
                    <a:pt x="101" y="162"/>
                    <a:pt x="94" y="162"/>
                  </a:cubicBezTo>
                  <a:cubicBezTo>
                    <a:pt x="93" y="162"/>
                    <a:pt x="86" y="162"/>
                    <a:pt x="79" y="162"/>
                  </a:cubicBezTo>
                  <a:close/>
                  <a:moveTo>
                    <a:pt x="63" y="155"/>
                  </a:moveTo>
                  <a:cubicBezTo>
                    <a:pt x="64" y="155"/>
                    <a:pt x="93" y="155"/>
                    <a:pt x="94" y="155"/>
                  </a:cubicBezTo>
                  <a:cubicBezTo>
                    <a:pt x="98" y="155"/>
                    <a:pt x="98" y="154"/>
                    <a:pt x="99" y="151"/>
                  </a:cubicBezTo>
                  <a:cubicBezTo>
                    <a:pt x="99" y="149"/>
                    <a:pt x="99" y="147"/>
                    <a:pt x="99" y="145"/>
                  </a:cubicBezTo>
                  <a:cubicBezTo>
                    <a:pt x="100" y="140"/>
                    <a:pt x="100" y="136"/>
                    <a:pt x="102" y="132"/>
                  </a:cubicBezTo>
                  <a:cubicBezTo>
                    <a:pt x="107" y="122"/>
                    <a:pt x="111" y="115"/>
                    <a:pt x="116" y="105"/>
                  </a:cubicBezTo>
                  <a:cubicBezTo>
                    <a:pt x="120" y="98"/>
                    <a:pt x="126" y="83"/>
                    <a:pt x="123" y="71"/>
                  </a:cubicBezTo>
                  <a:cubicBezTo>
                    <a:pt x="119" y="56"/>
                    <a:pt x="102" y="40"/>
                    <a:pt x="78" y="40"/>
                  </a:cubicBezTo>
                  <a:cubicBezTo>
                    <a:pt x="55" y="40"/>
                    <a:pt x="38" y="56"/>
                    <a:pt x="34" y="71"/>
                  </a:cubicBezTo>
                  <a:cubicBezTo>
                    <a:pt x="31" y="83"/>
                    <a:pt x="37" y="98"/>
                    <a:pt x="40" y="105"/>
                  </a:cubicBezTo>
                  <a:cubicBezTo>
                    <a:pt x="46" y="115"/>
                    <a:pt x="49" y="122"/>
                    <a:pt x="55" y="132"/>
                  </a:cubicBezTo>
                  <a:cubicBezTo>
                    <a:pt x="57" y="136"/>
                    <a:pt x="57" y="140"/>
                    <a:pt x="57" y="145"/>
                  </a:cubicBezTo>
                  <a:cubicBezTo>
                    <a:pt x="57" y="147"/>
                    <a:pt x="58" y="149"/>
                    <a:pt x="58" y="151"/>
                  </a:cubicBezTo>
                  <a:cubicBezTo>
                    <a:pt x="59" y="154"/>
                    <a:pt x="59" y="155"/>
                    <a:pt x="63" y="155"/>
                  </a:cubicBezTo>
                  <a:cubicBezTo>
                    <a:pt x="63" y="155"/>
                    <a:pt x="63" y="155"/>
                    <a:pt x="63" y="155"/>
                  </a:cubicBezTo>
                  <a:close/>
                  <a:moveTo>
                    <a:pt x="17" y="86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2" y="86"/>
                    <a:pt x="0" y="84"/>
                    <a:pt x="0" y="82"/>
                  </a:cubicBezTo>
                  <a:cubicBezTo>
                    <a:pt x="0" y="80"/>
                    <a:pt x="2" y="79"/>
                    <a:pt x="3" y="79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9" y="79"/>
                    <a:pt x="21" y="80"/>
                    <a:pt x="21" y="82"/>
                  </a:cubicBezTo>
                  <a:cubicBezTo>
                    <a:pt x="21" y="84"/>
                    <a:pt x="19" y="86"/>
                    <a:pt x="17" y="86"/>
                  </a:cubicBezTo>
                  <a:close/>
                  <a:moveTo>
                    <a:pt x="156" y="83"/>
                  </a:moveTo>
                  <a:cubicBezTo>
                    <a:pt x="140" y="83"/>
                    <a:pt x="140" y="83"/>
                    <a:pt x="140" y="83"/>
                  </a:cubicBezTo>
                  <a:cubicBezTo>
                    <a:pt x="138" y="83"/>
                    <a:pt x="136" y="82"/>
                    <a:pt x="136" y="80"/>
                  </a:cubicBezTo>
                  <a:cubicBezTo>
                    <a:pt x="136" y="78"/>
                    <a:pt x="138" y="76"/>
                    <a:pt x="140" y="76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8" y="76"/>
                    <a:pt x="160" y="78"/>
                    <a:pt x="160" y="80"/>
                  </a:cubicBezTo>
                  <a:cubicBezTo>
                    <a:pt x="160" y="82"/>
                    <a:pt x="158" y="83"/>
                    <a:pt x="156" y="83"/>
                  </a:cubicBezTo>
                  <a:close/>
                  <a:moveTo>
                    <a:pt x="47" y="80"/>
                  </a:moveTo>
                  <a:cubicBezTo>
                    <a:pt x="47" y="80"/>
                    <a:pt x="46" y="80"/>
                    <a:pt x="46" y="80"/>
                  </a:cubicBezTo>
                  <a:cubicBezTo>
                    <a:pt x="44" y="80"/>
                    <a:pt x="43" y="78"/>
                    <a:pt x="44" y="76"/>
                  </a:cubicBezTo>
                  <a:cubicBezTo>
                    <a:pt x="47" y="63"/>
                    <a:pt x="61" y="50"/>
                    <a:pt x="80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2" y="50"/>
                    <a:pt x="84" y="52"/>
                    <a:pt x="84" y="54"/>
                  </a:cubicBezTo>
                  <a:cubicBezTo>
                    <a:pt x="84" y="56"/>
                    <a:pt x="82" y="57"/>
                    <a:pt x="80" y="57"/>
                  </a:cubicBezTo>
                  <a:cubicBezTo>
                    <a:pt x="64" y="57"/>
                    <a:pt x="53" y="68"/>
                    <a:pt x="50" y="78"/>
                  </a:cubicBezTo>
                  <a:cubicBezTo>
                    <a:pt x="50" y="79"/>
                    <a:pt x="49" y="80"/>
                    <a:pt x="47" y="80"/>
                  </a:cubicBezTo>
                  <a:close/>
                  <a:moveTo>
                    <a:pt x="123" y="42"/>
                  </a:moveTo>
                  <a:cubicBezTo>
                    <a:pt x="122" y="42"/>
                    <a:pt x="121" y="42"/>
                    <a:pt x="121" y="41"/>
                  </a:cubicBezTo>
                  <a:cubicBezTo>
                    <a:pt x="119" y="40"/>
                    <a:pt x="119" y="38"/>
                    <a:pt x="121" y="36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4" y="23"/>
                    <a:pt x="136" y="23"/>
                    <a:pt x="137" y="24"/>
                  </a:cubicBezTo>
                  <a:cubicBezTo>
                    <a:pt x="139" y="26"/>
                    <a:pt x="139" y="28"/>
                    <a:pt x="137" y="29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2"/>
                    <a:pt x="124" y="42"/>
                    <a:pt x="123" y="42"/>
                  </a:cubicBezTo>
                  <a:close/>
                  <a:moveTo>
                    <a:pt x="35" y="42"/>
                  </a:moveTo>
                  <a:cubicBezTo>
                    <a:pt x="34" y="42"/>
                    <a:pt x="33" y="42"/>
                    <a:pt x="32" y="4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8"/>
                    <a:pt x="19" y="26"/>
                    <a:pt x="20" y="24"/>
                  </a:cubicBezTo>
                  <a:cubicBezTo>
                    <a:pt x="22" y="23"/>
                    <a:pt x="24" y="23"/>
                    <a:pt x="25" y="2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8"/>
                    <a:pt x="39" y="40"/>
                    <a:pt x="37" y="41"/>
                  </a:cubicBezTo>
                  <a:cubicBezTo>
                    <a:pt x="36" y="42"/>
                    <a:pt x="36" y="42"/>
                    <a:pt x="35" y="42"/>
                  </a:cubicBezTo>
                  <a:close/>
                  <a:moveTo>
                    <a:pt x="78" y="26"/>
                  </a:moveTo>
                  <a:cubicBezTo>
                    <a:pt x="76" y="26"/>
                    <a:pt x="75" y="25"/>
                    <a:pt x="75" y="2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1"/>
                    <a:pt x="76" y="0"/>
                    <a:pt x="78" y="0"/>
                  </a:cubicBezTo>
                  <a:cubicBezTo>
                    <a:pt x="80" y="0"/>
                    <a:pt x="82" y="1"/>
                    <a:pt x="82" y="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5"/>
                    <a:pt x="80" y="26"/>
                    <a:pt x="78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DCD414F-AF72-2D4D-BB7E-2B6FD26B951B}"/>
              </a:ext>
            </a:extLst>
          </p:cNvPr>
          <p:cNvGrpSpPr/>
          <p:nvPr/>
        </p:nvGrpSpPr>
        <p:grpSpPr>
          <a:xfrm>
            <a:off x="10048875" y="2611437"/>
            <a:ext cx="1624012" cy="1504950"/>
            <a:chOff x="10048875" y="2611437"/>
            <a:chExt cx="1624012" cy="1504950"/>
          </a:xfrm>
        </p:grpSpPr>
        <p:sp>
          <p:nvSpPr>
            <p:cNvPr id="271" name="Google Shape;271;p18"/>
            <p:cNvSpPr/>
            <p:nvPr/>
          </p:nvSpPr>
          <p:spPr>
            <a:xfrm>
              <a:off x="10169525" y="2736850"/>
              <a:ext cx="1382712" cy="1379537"/>
            </a:xfrm>
            <a:prstGeom prst="ellipse">
              <a:avLst/>
            </a:prstGeom>
            <a:solidFill>
              <a:srgbClr val="EBF3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10048875" y="2611437"/>
              <a:ext cx="1624012" cy="814387"/>
            </a:xfrm>
            <a:custGeom>
              <a:avLst/>
              <a:gdLst/>
              <a:ahLst/>
              <a:cxnLst/>
              <a:rect l="l" t="t" r="r" b="b"/>
              <a:pathLst>
                <a:path w="429" h="215" extrusionOk="0">
                  <a:moveTo>
                    <a:pt x="429" y="215"/>
                  </a:moveTo>
                  <a:cubicBezTo>
                    <a:pt x="419" y="215"/>
                    <a:pt x="419" y="215"/>
                    <a:pt x="419" y="215"/>
                  </a:cubicBezTo>
                  <a:cubicBezTo>
                    <a:pt x="419" y="102"/>
                    <a:pt x="328" y="10"/>
                    <a:pt x="215" y="10"/>
                  </a:cubicBezTo>
                  <a:cubicBezTo>
                    <a:pt x="102" y="10"/>
                    <a:pt x="10" y="102"/>
                    <a:pt x="1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97"/>
                    <a:pt x="96" y="0"/>
                    <a:pt x="215" y="0"/>
                  </a:cubicBezTo>
                  <a:cubicBezTo>
                    <a:pt x="333" y="0"/>
                    <a:pt x="429" y="97"/>
                    <a:pt x="429" y="215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10507662" y="3195637"/>
              <a:ext cx="708025" cy="461962"/>
            </a:xfrm>
            <a:custGeom>
              <a:avLst/>
              <a:gdLst/>
              <a:ahLst/>
              <a:cxnLst/>
              <a:rect l="l" t="t" r="r" b="b"/>
              <a:pathLst>
                <a:path w="187" h="122" extrusionOk="0">
                  <a:moveTo>
                    <a:pt x="110" y="98"/>
                  </a:moveTo>
                  <a:cubicBezTo>
                    <a:pt x="115" y="98"/>
                    <a:pt x="120" y="96"/>
                    <a:pt x="123" y="93"/>
                  </a:cubicBezTo>
                  <a:cubicBezTo>
                    <a:pt x="123" y="92"/>
                    <a:pt x="124" y="92"/>
                    <a:pt x="124" y="92"/>
                  </a:cubicBezTo>
                  <a:cubicBezTo>
                    <a:pt x="127" y="96"/>
                    <a:pt x="133" y="98"/>
                    <a:pt x="138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7" y="98"/>
                    <a:pt x="181" y="96"/>
                    <a:pt x="184" y="93"/>
                  </a:cubicBezTo>
                  <a:cubicBezTo>
                    <a:pt x="186" y="90"/>
                    <a:pt x="187" y="87"/>
                    <a:pt x="187" y="84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81" y="55"/>
                    <a:pt x="178" y="51"/>
                    <a:pt x="174" y="49"/>
                  </a:cubicBezTo>
                  <a:cubicBezTo>
                    <a:pt x="175" y="48"/>
                    <a:pt x="175" y="48"/>
                    <a:pt x="176" y="47"/>
                  </a:cubicBezTo>
                  <a:cubicBezTo>
                    <a:pt x="178" y="45"/>
                    <a:pt x="179" y="41"/>
                    <a:pt x="178" y="38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2" y="6"/>
                    <a:pt x="165" y="0"/>
                    <a:pt x="15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0"/>
                    <a:pt x="123" y="2"/>
                    <a:pt x="120" y="5"/>
                  </a:cubicBezTo>
                  <a:cubicBezTo>
                    <a:pt x="120" y="5"/>
                    <a:pt x="119" y="5"/>
                    <a:pt x="119" y="6"/>
                  </a:cubicBezTo>
                  <a:cubicBezTo>
                    <a:pt x="116" y="2"/>
                    <a:pt x="112" y="0"/>
                    <a:pt x="107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6" y="0"/>
                    <a:pt x="72" y="2"/>
                    <a:pt x="69" y="6"/>
                  </a:cubicBezTo>
                  <a:cubicBezTo>
                    <a:pt x="69" y="5"/>
                    <a:pt x="68" y="5"/>
                    <a:pt x="68" y="5"/>
                  </a:cubicBezTo>
                  <a:cubicBezTo>
                    <a:pt x="66" y="2"/>
                    <a:pt x="62" y="0"/>
                    <a:pt x="5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4" y="0"/>
                    <a:pt x="16" y="6"/>
                    <a:pt x="15" y="13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41"/>
                    <a:pt x="10" y="45"/>
                    <a:pt x="12" y="47"/>
                  </a:cubicBezTo>
                  <a:cubicBezTo>
                    <a:pt x="13" y="48"/>
                    <a:pt x="13" y="48"/>
                    <a:pt x="14" y="49"/>
                  </a:cubicBezTo>
                  <a:cubicBezTo>
                    <a:pt x="9" y="51"/>
                    <a:pt x="6" y="55"/>
                    <a:pt x="6" y="5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7"/>
                    <a:pt x="1" y="90"/>
                    <a:pt x="3" y="93"/>
                  </a:cubicBezTo>
                  <a:cubicBezTo>
                    <a:pt x="6" y="96"/>
                    <a:pt x="10" y="98"/>
                    <a:pt x="16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4" y="98"/>
                    <a:pt x="60" y="96"/>
                    <a:pt x="63" y="92"/>
                  </a:cubicBezTo>
                  <a:cubicBezTo>
                    <a:pt x="63" y="92"/>
                    <a:pt x="64" y="92"/>
                    <a:pt x="64" y="93"/>
                  </a:cubicBezTo>
                  <a:cubicBezTo>
                    <a:pt x="67" y="96"/>
                    <a:pt x="72" y="98"/>
                    <a:pt x="77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3" y="116"/>
                    <a:pt x="12" y="117"/>
                    <a:pt x="12" y="119"/>
                  </a:cubicBezTo>
                  <a:cubicBezTo>
                    <a:pt x="12" y="120"/>
                    <a:pt x="13" y="122"/>
                    <a:pt x="14" y="122"/>
                  </a:cubicBezTo>
                  <a:cubicBezTo>
                    <a:pt x="172" y="122"/>
                    <a:pt x="172" y="122"/>
                    <a:pt x="172" y="122"/>
                  </a:cubicBezTo>
                  <a:cubicBezTo>
                    <a:pt x="174" y="122"/>
                    <a:pt x="175" y="120"/>
                    <a:pt x="175" y="119"/>
                  </a:cubicBezTo>
                  <a:cubicBezTo>
                    <a:pt x="175" y="117"/>
                    <a:pt x="174" y="116"/>
                    <a:pt x="172" y="116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98"/>
                    <a:pt x="96" y="98"/>
                    <a:pt x="96" y="98"/>
                  </a:cubicBezTo>
                  <a:lnTo>
                    <a:pt x="110" y="98"/>
                  </a:lnTo>
                  <a:close/>
                  <a:moveTo>
                    <a:pt x="61" y="55"/>
                  </a:moveTo>
                  <a:cubicBezTo>
                    <a:pt x="62" y="56"/>
                    <a:pt x="63" y="58"/>
                    <a:pt x="62" y="60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0" y="89"/>
                    <a:pt x="55" y="92"/>
                    <a:pt x="48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2" y="92"/>
                    <a:pt x="9" y="91"/>
                    <a:pt x="7" y="89"/>
                  </a:cubicBezTo>
                  <a:cubicBezTo>
                    <a:pt x="6" y="88"/>
                    <a:pt x="6" y="86"/>
                    <a:pt x="6" y="85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56"/>
                    <a:pt x="18" y="52"/>
                    <a:pt x="2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6" y="52"/>
                    <a:pt x="59" y="53"/>
                    <a:pt x="61" y="55"/>
                  </a:cubicBezTo>
                  <a:close/>
                  <a:moveTo>
                    <a:pt x="164" y="52"/>
                  </a:moveTo>
                  <a:cubicBezTo>
                    <a:pt x="170" y="52"/>
                    <a:pt x="175" y="56"/>
                    <a:pt x="176" y="60"/>
                  </a:cubicBezTo>
                  <a:cubicBezTo>
                    <a:pt x="181" y="85"/>
                    <a:pt x="181" y="85"/>
                    <a:pt x="181" y="85"/>
                  </a:cubicBezTo>
                  <a:cubicBezTo>
                    <a:pt x="181" y="86"/>
                    <a:pt x="181" y="88"/>
                    <a:pt x="180" y="89"/>
                  </a:cubicBezTo>
                  <a:cubicBezTo>
                    <a:pt x="178" y="91"/>
                    <a:pt x="175" y="92"/>
                    <a:pt x="171" y="92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32" y="92"/>
                    <a:pt x="127" y="89"/>
                    <a:pt x="126" y="84"/>
                  </a:cubicBezTo>
                  <a:cubicBezTo>
                    <a:pt x="125" y="60"/>
                    <a:pt x="125" y="60"/>
                    <a:pt x="125" y="60"/>
                  </a:cubicBezTo>
                  <a:cubicBezTo>
                    <a:pt x="125" y="58"/>
                    <a:pt x="126" y="56"/>
                    <a:pt x="127" y="55"/>
                  </a:cubicBezTo>
                  <a:cubicBezTo>
                    <a:pt x="129" y="53"/>
                    <a:pt x="131" y="52"/>
                    <a:pt x="134" y="52"/>
                  </a:cubicBezTo>
                  <a:lnTo>
                    <a:pt x="164" y="52"/>
                  </a:lnTo>
                  <a:close/>
                  <a:moveTo>
                    <a:pt x="164" y="46"/>
                  </a:moveTo>
                  <a:cubicBezTo>
                    <a:pt x="134" y="46"/>
                    <a:pt x="134" y="46"/>
                    <a:pt x="134" y="46"/>
                  </a:cubicBezTo>
                  <a:cubicBezTo>
                    <a:pt x="129" y="46"/>
                    <a:pt x="124" y="43"/>
                    <a:pt x="124" y="38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2" y="12"/>
                    <a:pt x="123" y="10"/>
                    <a:pt x="124" y="9"/>
                  </a:cubicBezTo>
                  <a:cubicBezTo>
                    <a:pt x="126" y="7"/>
                    <a:pt x="128" y="6"/>
                    <a:pt x="130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62" y="6"/>
                    <a:pt x="167" y="10"/>
                    <a:pt x="168" y="14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3" y="41"/>
                    <a:pt x="172" y="42"/>
                    <a:pt x="171" y="43"/>
                  </a:cubicBezTo>
                  <a:cubicBezTo>
                    <a:pt x="170" y="45"/>
                    <a:pt x="167" y="46"/>
                    <a:pt x="164" y="46"/>
                  </a:cubicBezTo>
                  <a:close/>
                  <a:moveTo>
                    <a:pt x="125" y="49"/>
                  </a:moveTo>
                  <a:cubicBezTo>
                    <a:pt x="124" y="50"/>
                    <a:pt x="123" y="50"/>
                    <a:pt x="123" y="51"/>
                  </a:cubicBezTo>
                  <a:cubicBezTo>
                    <a:pt x="122" y="51"/>
                    <a:pt x="122" y="52"/>
                    <a:pt x="122" y="52"/>
                  </a:cubicBezTo>
                  <a:cubicBezTo>
                    <a:pt x="121" y="51"/>
                    <a:pt x="120" y="50"/>
                    <a:pt x="118" y="49"/>
                  </a:cubicBezTo>
                  <a:cubicBezTo>
                    <a:pt x="119" y="48"/>
                    <a:pt x="120" y="48"/>
                    <a:pt x="121" y="47"/>
                  </a:cubicBezTo>
                  <a:cubicBezTo>
                    <a:pt x="121" y="47"/>
                    <a:pt x="121" y="47"/>
                    <a:pt x="121" y="46"/>
                  </a:cubicBezTo>
                  <a:cubicBezTo>
                    <a:pt x="122" y="47"/>
                    <a:pt x="123" y="48"/>
                    <a:pt x="125" y="49"/>
                  </a:cubicBezTo>
                  <a:close/>
                  <a:moveTo>
                    <a:pt x="66" y="46"/>
                  </a:moveTo>
                  <a:cubicBezTo>
                    <a:pt x="67" y="47"/>
                    <a:pt x="67" y="47"/>
                    <a:pt x="67" y="47"/>
                  </a:cubicBezTo>
                  <a:cubicBezTo>
                    <a:pt x="68" y="48"/>
                    <a:pt x="68" y="48"/>
                    <a:pt x="69" y="49"/>
                  </a:cubicBezTo>
                  <a:cubicBezTo>
                    <a:pt x="68" y="50"/>
                    <a:pt x="67" y="51"/>
                    <a:pt x="66" y="52"/>
                  </a:cubicBezTo>
                  <a:cubicBezTo>
                    <a:pt x="65" y="52"/>
                    <a:pt x="65" y="51"/>
                    <a:pt x="65" y="51"/>
                  </a:cubicBezTo>
                  <a:cubicBezTo>
                    <a:pt x="64" y="50"/>
                    <a:pt x="64" y="50"/>
                    <a:pt x="63" y="49"/>
                  </a:cubicBezTo>
                  <a:cubicBezTo>
                    <a:pt x="64" y="48"/>
                    <a:pt x="65" y="47"/>
                    <a:pt x="66" y="46"/>
                  </a:cubicBezTo>
                  <a:close/>
                  <a:moveTo>
                    <a:pt x="116" y="43"/>
                  </a:moveTo>
                  <a:cubicBezTo>
                    <a:pt x="115" y="45"/>
                    <a:pt x="112" y="46"/>
                    <a:pt x="109" y="46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76" y="46"/>
                    <a:pt x="73" y="45"/>
                    <a:pt x="71" y="43"/>
                  </a:cubicBezTo>
                  <a:cubicBezTo>
                    <a:pt x="70" y="42"/>
                    <a:pt x="70" y="40"/>
                    <a:pt x="70" y="39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0"/>
                    <a:pt x="76" y="6"/>
                    <a:pt x="8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12" y="6"/>
                    <a:pt x="116" y="10"/>
                    <a:pt x="117" y="14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40"/>
                    <a:pt x="118" y="42"/>
                    <a:pt x="116" y="43"/>
                  </a:cubicBezTo>
                  <a:close/>
                  <a:moveTo>
                    <a:pt x="64" y="38"/>
                  </a:moveTo>
                  <a:cubicBezTo>
                    <a:pt x="64" y="43"/>
                    <a:pt x="59" y="46"/>
                    <a:pt x="5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0" y="46"/>
                    <a:pt x="18" y="45"/>
                    <a:pt x="17" y="44"/>
                  </a:cubicBezTo>
                  <a:cubicBezTo>
                    <a:pt x="15" y="42"/>
                    <a:pt x="15" y="41"/>
                    <a:pt x="15" y="39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0"/>
                    <a:pt x="26" y="6"/>
                    <a:pt x="31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60" y="6"/>
                    <a:pt x="62" y="7"/>
                    <a:pt x="64" y="9"/>
                  </a:cubicBezTo>
                  <a:cubicBezTo>
                    <a:pt x="65" y="10"/>
                    <a:pt x="66" y="12"/>
                    <a:pt x="66" y="14"/>
                  </a:cubicBezTo>
                  <a:lnTo>
                    <a:pt x="64" y="38"/>
                  </a:lnTo>
                  <a:close/>
                  <a:moveTo>
                    <a:pt x="68" y="60"/>
                  </a:moveTo>
                  <a:cubicBezTo>
                    <a:pt x="68" y="56"/>
                    <a:pt x="73" y="52"/>
                    <a:pt x="79" y="52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14" y="52"/>
                    <a:pt x="119" y="56"/>
                    <a:pt x="119" y="60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1" y="86"/>
                    <a:pt x="120" y="87"/>
                    <a:pt x="119" y="89"/>
                  </a:cubicBezTo>
                  <a:cubicBezTo>
                    <a:pt x="117" y="91"/>
                    <a:pt x="114" y="92"/>
                    <a:pt x="110" y="92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3" y="92"/>
                    <a:pt x="70" y="91"/>
                    <a:pt x="68" y="89"/>
                  </a:cubicBezTo>
                  <a:cubicBezTo>
                    <a:pt x="67" y="88"/>
                    <a:pt x="66" y="86"/>
                    <a:pt x="66" y="85"/>
                  </a:cubicBezTo>
                  <a:lnTo>
                    <a:pt x="68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6" name="Google Shape;286;p18"/>
          <p:cNvSpPr txBox="1"/>
          <p:nvPr/>
        </p:nvSpPr>
        <p:spPr>
          <a:xfrm>
            <a:off x="925512" y="1074737"/>
            <a:ext cx="1049337" cy="5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rPr lang="en-US" sz="3000" b="0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 dirty="0"/>
          </a:p>
        </p:txBody>
      </p:sp>
      <p:sp>
        <p:nvSpPr>
          <p:cNvPr id="287" name="Google Shape;287;p18"/>
          <p:cNvSpPr txBox="1"/>
          <p:nvPr/>
        </p:nvSpPr>
        <p:spPr>
          <a:xfrm>
            <a:off x="2500312" y="5310187"/>
            <a:ext cx="1063625" cy="5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rPr lang="en-US" sz="3000" b="0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 dirty="0"/>
          </a:p>
        </p:txBody>
      </p:sp>
      <p:sp>
        <p:nvSpPr>
          <p:cNvPr id="288" name="Google Shape;288;p18"/>
          <p:cNvSpPr txBox="1"/>
          <p:nvPr/>
        </p:nvSpPr>
        <p:spPr>
          <a:xfrm>
            <a:off x="4089400" y="1074737"/>
            <a:ext cx="1071562" cy="5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rPr lang="en-US" sz="30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/>
          </a:p>
        </p:txBody>
      </p:sp>
      <p:sp>
        <p:nvSpPr>
          <p:cNvPr id="289" name="Google Shape;289;p18"/>
          <p:cNvSpPr txBox="1"/>
          <p:nvPr/>
        </p:nvSpPr>
        <p:spPr>
          <a:xfrm>
            <a:off x="5683250" y="5310187"/>
            <a:ext cx="1066800" cy="5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rPr lang="en-US" sz="30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290" name="Google Shape;290;p18"/>
          <p:cNvSpPr txBox="1"/>
          <p:nvPr/>
        </p:nvSpPr>
        <p:spPr>
          <a:xfrm>
            <a:off x="7194550" y="1074737"/>
            <a:ext cx="1222375" cy="5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rPr lang="en-US" sz="30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2008</a:t>
            </a:r>
            <a:endParaRPr/>
          </a:p>
        </p:txBody>
      </p:sp>
      <p:sp>
        <p:nvSpPr>
          <p:cNvPr id="291" name="Google Shape;291;p18"/>
          <p:cNvSpPr txBox="1"/>
          <p:nvPr/>
        </p:nvSpPr>
        <p:spPr>
          <a:xfrm>
            <a:off x="8845550" y="5310187"/>
            <a:ext cx="1082675" cy="5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rPr lang="en-US" sz="30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2013</a:t>
            </a:r>
            <a:endParaRPr/>
          </a:p>
        </p:txBody>
      </p:sp>
      <p:sp>
        <p:nvSpPr>
          <p:cNvPr id="292" name="Google Shape;292;p18"/>
          <p:cNvSpPr txBox="1"/>
          <p:nvPr/>
        </p:nvSpPr>
        <p:spPr>
          <a:xfrm>
            <a:off x="10393362" y="1074737"/>
            <a:ext cx="1166812" cy="5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rPr lang="en-US" sz="30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2022</a:t>
            </a:r>
            <a:endParaRPr/>
          </a:p>
        </p:txBody>
      </p:sp>
      <p:sp>
        <p:nvSpPr>
          <p:cNvPr id="293" name="Google Shape;293;p18"/>
          <p:cNvSpPr txBox="1"/>
          <p:nvPr/>
        </p:nvSpPr>
        <p:spPr>
          <a:xfrm>
            <a:off x="5440362" y="785812"/>
            <a:ext cx="12938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294" name="Google Shape;294;p18"/>
          <p:cNvSpPr txBox="1"/>
          <p:nvPr/>
        </p:nvSpPr>
        <p:spPr>
          <a:xfrm>
            <a:off x="8624887" y="785812"/>
            <a:ext cx="12938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295" name="Google Shape;295;p18"/>
          <p:cNvSpPr txBox="1"/>
          <p:nvPr/>
        </p:nvSpPr>
        <p:spPr>
          <a:xfrm>
            <a:off x="641350" y="4992687"/>
            <a:ext cx="12938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296" name="Google Shape;296;p18"/>
          <p:cNvSpPr txBox="1"/>
          <p:nvPr/>
        </p:nvSpPr>
        <p:spPr>
          <a:xfrm>
            <a:off x="3851275" y="4992687"/>
            <a:ext cx="12938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297" name="Google Shape;297;p18"/>
          <p:cNvSpPr txBox="1"/>
          <p:nvPr/>
        </p:nvSpPr>
        <p:spPr>
          <a:xfrm>
            <a:off x="7035800" y="4992687"/>
            <a:ext cx="12938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298" name="Google Shape;298;p18"/>
          <p:cNvSpPr txBox="1"/>
          <p:nvPr/>
        </p:nvSpPr>
        <p:spPr>
          <a:xfrm>
            <a:off x="10213975" y="4979987"/>
            <a:ext cx="1293812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EG" sz="15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3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43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52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61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7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6" dur="500" fill="hold"/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7" dur="500" fill="hold"/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79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5" dur="50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6" dur="50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8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50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50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4" dur="50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5" dur="50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4" grpId="0"/>
          <p:bldP spid="286" grpId="0"/>
          <p:bldP spid="287" grpId="0"/>
          <p:bldP spid="288" grpId="0"/>
          <p:bldP spid="289" grpId="0"/>
          <p:bldP spid="290" grpId="0"/>
          <p:bldP spid="291" grpId="0"/>
          <p:bldP spid="292" grpId="0"/>
          <p:bldP spid="293" grpId="0"/>
          <p:bldP spid="294" grpId="0"/>
          <p:bldP spid="295" grpId="0"/>
          <p:bldP spid="296" grpId="0"/>
          <p:bldP spid="297" grpId="0"/>
          <p:bldP spid="29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3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4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5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6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7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7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8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4" grpId="0"/>
          <p:bldP spid="286" grpId="0"/>
          <p:bldP spid="287" grpId="0"/>
          <p:bldP spid="288" grpId="0"/>
          <p:bldP spid="289" grpId="0"/>
          <p:bldP spid="290" grpId="0"/>
          <p:bldP spid="291" grpId="0"/>
          <p:bldP spid="292" grpId="0"/>
          <p:bldP spid="293" grpId="0"/>
          <p:bldP spid="294" grpId="0"/>
          <p:bldP spid="295" grpId="0"/>
          <p:bldP spid="296" grpId="0"/>
          <p:bldP spid="297" grpId="0"/>
          <p:bldP spid="29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"/>
          <p:cNvSpPr txBox="1"/>
          <p:nvPr/>
        </p:nvSpPr>
        <p:spPr>
          <a:xfrm>
            <a:off x="2219325" y="684212"/>
            <a:ext cx="1408112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pic>
        <p:nvPicPr>
          <p:cNvPr id="311" name="Google Shape;31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587" y="2589212"/>
            <a:ext cx="11183937" cy="1662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CD43390-DCC8-5249-B6E9-3DBEFB560E63}"/>
              </a:ext>
            </a:extLst>
          </p:cNvPr>
          <p:cNvGrpSpPr/>
          <p:nvPr/>
        </p:nvGrpSpPr>
        <p:grpSpPr>
          <a:xfrm>
            <a:off x="5408612" y="2733675"/>
            <a:ext cx="1382712" cy="1384300"/>
            <a:chOff x="5408612" y="2733675"/>
            <a:chExt cx="1382712" cy="1384300"/>
          </a:xfrm>
        </p:grpSpPr>
        <p:sp>
          <p:nvSpPr>
            <p:cNvPr id="307" name="Google Shape;307;p19"/>
            <p:cNvSpPr/>
            <p:nvPr/>
          </p:nvSpPr>
          <p:spPr>
            <a:xfrm>
              <a:off x="5408612" y="2733675"/>
              <a:ext cx="1382712" cy="1384300"/>
            </a:xfrm>
            <a:prstGeom prst="ellipse">
              <a:avLst/>
            </a:prstGeom>
            <a:solidFill>
              <a:srgbClr val="E6F0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5808662" y="3130550"/>
              <a:ext cx="581025" cy="582612"/>
            </a:xfrm>
            <a:custGeom>
              <a:avLst/>
              <a:gdLst/>
              <a:ahLst/>
              <a:cxnLst/>
              <a:rect l="l" t="t" r="r" b="b"/>
              <a:pathLst>
                <a:path w="148" h="148" extrusionOk="0">
                  <a:moveTo>
                    <a:pt x="81" y="148"/>
                  </a:moveTo>
                  <a:cubicBezTo>
                    <a:pt x="67" y="148"/>
                    <a:pt x="67" y="148"/>
                    <a:pt x="67" y="148"/>
                  </a:cubicBezTo>
                  <a:cubicBezTo>
                    <a:pt x="64" y="148"/>
                    <a:pt x="61" y="145"/>
                    <a:pt x="60" y="142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58" y="127"/>
                    <a:pt x="58" y="127"/>
                    <a:pt x="57" y="127"/>
                  </a:cubicBezTo>
                  <a:cubicBezTo>
                    <a:pt x="54" y="126"/>
                    <a:pt x="51" y="125"/>
                    <a:pt x="49" y="123"/>
                  </a:cubicBezTo>
                  <a:cubicBezTo>
                    <a:pt x="48" y="123"/>
                    <a:pt x="47" y="123"/>
                    <a:pt x="47" y="123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3" y="134"/>
                    <a:pt x="29" y="133"/>
                    <a:pt x="27" y="131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4" y="119"/>
                    <a:pt x="14" y="115"/>
                    <a:pt x="16" y="113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5" y="100"/>
                    <a:pt x="25" y="100"/>
                    <a:pt x="25" y="99"/>
                  </a:cubicBezTo>
                  <a:cubicBezTo>
                    <a:pt x="23" y="97"/>
                    <a:pt x="22" y="94"/>
                    <a:pt x="21" y="91"/>
                  </a:cubicBezTo>
                  <a:cubicBezTo>
                    <a:pt x="21" y="90"/>
                    <a:pt x="21" y="90"/>
                    <a:pt x="20" y="90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2" y="87"/>
                    <a:pt x="0" y="84"/>
                    <a:pt x="0" y="81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4"/>
                    <a:pt x="2" y="61"/>
                    <a:pt x="5" y="60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1" y="58"/>
                    <a:pt x="21" y="58"/>
                    <a:pt x="21" y="57"/>
                  </a:cubicBezTo>
                  <a:cubicBezTo>
                    <a:pt x="22" y="54"/>
                    <a:pt x="23" y="51"/>
                    <a:pt x="25" y="49"/>
                  </a:cubicBezTo>
                  <a:cubicBezTo>
                    <a:pt x="25" y="48"/>
                    <a:pt x="25" y="47"/>
                    <a:pt x="25" y="47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4" y="33"/>
                    <a:pt x="14" y="29"/>
                    <a:pt x="17" y="2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9" y="14"/>
                    <a:pt x="33" y="14"/>
                    <a:pt x="35" y="16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8" y="25"/>
                    <a:pt x="49" y="25"/>
                  </a:cubicBezTo>
                  <a:cubicBezTo>
                    <a:pt x="51" y="23"/>
                    <a:pt x="54" y="22"/>
                    <a:pt x="57" y="21"/>
                  </a:cubicBezTo>
                  <a:cubicBezTo>
                    <a:pt x="58" y="21"/>
                    <a:pt x="58" y="20"/>
                    <a:pt x="58" y="20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2"/>
                    <a:pt x="64" y="0"/>
                    <a:pt x="67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4" y="0"/>
                    <a:pt x="87" y="2"/>
                    <a:pt x="88" y="5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0"/>
                    <a:pt x="90" y="21"/>
                    <a:pt x="91" y="21"/>
                  </a:cubicBezTo>
                  <a:cubicBezTo>
                    <a:pt x="94" y="22"/>
                    <a:pt x="97" y="23"/>
                    <a:pt x="99" y="25"/>
                  </a:cubicBezTo>
                  <a:cubicBezTo>
                    <a:pt x="100" y="25"/>
                    <a:pt x="101" y="25"/>
                    <a:pt x="101" y="2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5" y="14"/>
                    <a:pt x="119" y="14"/>
                    <a:pt x="121" y="1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4" y="29"/>
                    <a:pt x="134" y="33"/>
                    <a:pt x="132" y="35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3" y="47"/>
                    <a:pt x="123" y="48"/>
                    <a:pt x="123" y="49"/>
                  </a:cubicBezTo>
                  <a:cubicBezTo>
                    <a:pt x="125" y="51"/>
                    <a:pt x="126" y="54"/>
                    <a:pt x="127" y="57"/>
                  </a:cubicBezTo>
                  <a:cubicBezTo>
                    <a:pt x="127" y="58"/>
                    <a:pt x="127" y="58"/>
                    <a:pt x="128" y="58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6" y="61"/>
                    <a:pt x="148" y="64"/>
                    <a:pt x="148" y="67"/>
                  </a:cubicBezTo>
                  <a:cubicBezTo>
                    <a:pt x="148" y="81"/>
                    <a:pt x="148" y="81"/>
                    <a:pt x="148" y="81"/>
                  </a:cubicBezTo>
                  <a:cubicBezTo>
                    <a:pt x="148" y="84"/>
                    <a:pt x="145" y="87"/>
                    <a:pt x="142" y="87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7" y="90"/>
                    <a:pt x="127" y="90"/>
                    <a:pt x="127" y="91"/>
                  </a:cubicBezTo>
                  <a:cubicBezTo>
                    <a:pt x="126" y="94"/>
                    <a:pt x="125" y="96"/>
                    <a:pt x="123" y="99"/>
                  </a:cubicBezTo>
                  <a:cubicBezTo>
                    <a:pt x="123" y="100"/>
                    <a:pt x="123" y="100"/>
                    <a:pt x="123" y="101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34" y="115"/>
                    <a:pt x="134" y="119"/>
                    <a:pt x="131" y="121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19" y="133"/>
                    <a:pt x="115" y="134"/>
                    <a:pt x="113" y="132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3"/>
                    <a:pt x="100" y="123"/>
                    <a:pt x="99" y="123"/>
                  </a:cubicBezTo>
                  <a:cubicBezTo>
                    <a:pt x="97" y="125"/>
                    <a:pt x="94" y="126"/>
                    <a:pt x="91" y="127"/>
                  </a:cubicBezTo>
                  <a:cubicBezTo>
                    <a:pt x="90" y="127"/>
                    <a:pt x="90" y="127"/>
                    <a:pt x="90" y="128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7" y="145"/>
                    <a:pt x="84" y="148"/>
                    <a:pt x="81" y="148"/>
                  </a:cubicBezTo>
                  <a:close/>
                  <a:moveTo>
                    <a:pt x="67" y="141"/>
                  </a:moveTo>
                  <a:cubicBezTo>
                    <a:pt x="81" y="141"/>
                    <a:pt x="81" y="141"/>
                    <a:pt x="81" y="141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4" y="124"/>
                    <a:pt x="86" y="121"/>
                    <a:pt x="89" y="120"/>
                  </a:cubicBezTo>
                  <a:cubicBezTo>
                    <a:pt x="91" y="119"/>
                    <a:pt x="94" y="118"/>
                    <a:pt x="96" y="117"/>
                  </a:cubicBezTo>
                  <a:cubicBezTo>
                    <a:pt x="99" y="116"/>
                    <a:pt x="102" y="116"/>
                    <a:pt x="105" y="118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26" y="116"/>
                    <a:pt x="126" y="116"/>
                    <a:pt x="126" y="116"/>
                  </a:cubicBezTo>
                  <a:cubicBezTo>
                    <a:pt x="118" y="105"/>
                    <a:pt x="118" y="105"/>
                    <a:pt x="118" y="105"/>
                  </a:cubicBezTo>
                  <a:cubicBezTo>
                    <a:pt x="116" y="102"/>
                    <a:pt x="116" y="99"/>
                    <a:pt x="117" y="96"/>
                  </a:cubicBezTo>
                  <a:cubicBezTo>
                    <a:pt x="118" y="94"/>
                    <a:pt x="120" y="91"/>
                    <a:pt x="120" y="89"/>
                  </a:cubicBezTo>
                  <a:cubicBezTo>
                    <a:pt x="121" y="86"/>
                    <a:pt x="124" y="83"/>
                    <a:pt x="127" y="8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141" y="67"/>
                    <a:pt x="141" y="67"/>
                    <a:pt x="141" y="67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4" y="64"/>
                    <a:pt x="121" y="62"/>
                    <a:pt x="120" y="59"/>
                  </a:cubicBezTo>
                  <a:cubicBezTo>
                    <a:pt x="120" y="57"/>
                    <a:pt x="118" y="54"/>
                    <a:pt x="117" y="52"/>
                  </a:cubicBezTo>
                  <a:cubicBezTo>
                    <a:pt x="116" y="49"/>
                    <a:pt x="116" y="45"/>
                    <a:pt x="118" y="43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2" y="32"/>
                    <a:pt x="99" y="32"/>
                    <a:pt x="96" y="31"/>
                  </a:cubicBezTo>
                  <a:cubicBezTo>
                    <a:pt x="94" y="29"/>
                    <a:pt x="91" y="28"/>
                    <a:pt x="89" y="28"/>
                  </a:cubicBezTo>
                  <a:cubicBezTo>
                    <a:pt x="86" y="27"/>
                    <a:pt x="84" y="24"/>
                    <a:pt x="83" y="21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4" y="24"/>
                    <a:pt x="62" y="27"/>
                    <a:pt x="59" y="28"/>
                  </a:cubicBezTo>
                  <a:cubicBezTo>
                    <a:pt x="57" y="28"/>
                    <a:pt x="54" y="29"/>
                    <a:pt x="52" y="31"/>
                  </a:cubicBezTo>
                  <a:cubicBezTo>
                    <a:pt x="49" y="32"/>
                    <a:pt x="46" y="32"/>
                    <a:pt x="43" y="3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2" y="45"/>
                    <a:pt x="32" y="49"/>
                    <a:pt x="31" y="52"/>
                  </a:cubicBezTo>
                  <a:cubicBezTo>
                    <a:pt x="30" y="54"/>
                    <a:pt x="28" y="56"/>
                    <a:pt x="28" y="59"/>
                  </a:cubicBezTo>
                  <a:cubicBezTo>
                    <a:pt x="27" y="62"/>
                    <a:pt x="24" y="64"/>
                    <a:pt x="21" y="65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4" y="84"/>
                    <a:pt x="27" y="86"/>
                    <a:pt x="28" y="89"/>
                  </a:cubicBezTo>
                  <a:cubicBezTo>
                    <a:pt x="28" y="91"/>
                    <a:pt x="30" y="94"/>
                    <a:pt x="31" y="96"/>
                  </a:cubicBezTo>
                  <a:cubicBezTo>
                    <a:pt x="32" y="99"/>
                    <a:pt x="32" y="102"/>
                    <a:pt x="30" y="105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31" y="126"/>
                    <a:pt x="31" y="126"/>
                    <a:pt x="31" y="12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6" y="116"/>
                    <a:pt x="49" y="116"/>
                    <a:pt x="52" y="117"/>
                  </a:cubicBezTo>
                  <a:cubicBezTo>
                    <a:pt x="54" y="118"/>
                    <a:pt x="57" y="119"/>
                    <a:pt x="59" y="120"/>
                  </a:cubicBezTo>
                  <a:cubicBezTo>
                    <a:pt x="62" y="121"/>
                    <a:pt x="64" y="124"/>
                    <a:pt x="65" y="127"/>
                  </a:cubicBezTo>
                  <a:lnTo>
                    <a:pt x="67" y="141"/>
                  </a:lnTo>
                  <a:close/>
                  <a:moveTo>
                    <a:pt x="21" y="117"/>
                  </a:moveTo>
                  <a:cubicBezTo>
                    <a:pt x="21" y="117"/>
                    <a:pt x="21" y="117"/>
                    <a:pt x="21" y="117"/>
                  </a:cubicBezTo>
                  <a:cubicBezTo>
                    <a:pt x="21" y="117"/>
                    <a:pt x="21" y="117"/>
                    <a:pt x="21" y="117"/>
                  </a:cubicBezTo>
                  <a:close/>
                  <a:moveTo>
                    <a:pt x="127" y="116"/>
                  </a:moveTo>
                  <a:cubicBezTo>
                    <a:pt x="127" y="116"/>
                    <a:pt x="127" y="116"/>
                    <a:pt x="127" y="116"/>
                  </a:cubicBezTo>
                  <a:close/>
                  <a:moveTo>
                    <a:pt x="141" y="81"/>
                  </a:moveTo>
                  <a:cubicBezTo>
                    <a:pt x="141" y="81"/>
                    <a:pt x="141" y="81"/>
                    <a:pt x="141" y="81"/>
                  </a:cubicBezTo>
                  <a:close/>
                  <a:moveTo>
                    <a:pt x="7" y="81"/>
                  </a:moveTo>
                  <a:cubicBezTo>
                    <a:pt x="7" y="81"/>
                    <a:pt x="7" y="81"/>
                    <a:pt x="7" y="81"/>
                  </a:cubicBezTo>
                  <a:close/>
                  <a:moveTo>
                    <a:pt x="141" y="81"/>
                  </a:moveTo>
                  <a:cubicBezTo>
                    <a:pt x="141" y="81"/>
                    <a:pt x="141" y="81"/>
                    <a:pt x="141" y="81"/>
                  </a:cubicBezTo>
                  <a:close/>
                  <a:moveTo>
                    <a:pt x="6" y="81"/>
                  </a:moveTo>
                  <a:cubicBezTo>
                    <a:pt x="7" y="81"/>
                    <a:pt x="7" y="81"/>
                    <a:pt x="7" y="81"/>
                  </a:cubicBezTo>
                  <a:cubicBezTo>
                    <a:pt x="6" y="81"/>
                    <a:pt x="6" y="81"/>
                    <a:pt x="6" y="81"/>
                  </a:cubicBezTo>
                  <a:close/>
                  <a:moveTo>
                    <a:pt x="117" y="21"/>
                  </a:move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lose/>
                  <a:moveTo>
                    <a:pt x="116" y="21"/>
                  </a:moveTo>
                  <a:cubicBezTo>
                    <a:pt x="116" y="21"/>
                    <a:pt x="116" y="21"/>
                    <a:pt x="116" y="21"/>
                  </a:cubicBezTo>
                  <a:close/>
                  <a:moveTo>
                    <a:pt x="74" y="103"/>
                  </a:moveTo>
                  <a:cubicBezTo>
                    <a:pt x="66" y="103"/>
                    <a:pt x="59" y="100"/>
                    <a:pt x="53" y="95"/>
                  </a:cubicBezTo>
                  <a:cubicBezTo>
                    <a:pt x="46" y="87"/>
                    <a:pt x="43" y="77"/>
                    <a:pt x="45" y="67"/>
                  </a:cubicBezTo>
                  <a:cubicBezTo>
                    <a:pt x="48" y="56"/>
                    <a:pt x="57" y="48"/>
                    <a:pt x="67" y="45"/>
                  </a:cubicBezTo>
                  <a:cubicBezTo>
                    <a:pt x="77" y="43"/>
                    <a:pt x="88" y="46"/>
                    <a:pt x="95" y="53"/>
                  </a:cubicBezTo>
                  <a:cubicBezTo>
                    <a:pt x="102" y="60"/>
                    <a:pt x="105" y="71"/>
                    <a:pt x="103" y="81"/>
                  </a:cubicBezTo>
                  <a:cubicBezTo>
                    <a:pt x="100" y="91"/>
                    <a:pt x="92" y="100"/>
                    <a:pt x="81" y="103"/>
                  </a:cubicBezTo>
                  <a:cubicBezTo>
                    <a:pt x="79" y="103"/>
                    <a:pt x="76" y="103"/>
                    <a:pt x="74" y="103"/>
                  </a:cubicBezTo>
                  <a:close/>
                  <a:moveTo>
                    <a:pt x="74" y="51"/>
                  </a:moveTo>
                  <a:cubicBezTo>
                    <a:pt x="72" y="51"/>
                    <a:pt x="71" y="51"/>
                    <a:pt x="69" y="52"/>
                  </a:cubicBezTo>
                  <a:cubicBezTo>
                    <a:pt x="61" y="54"/>
                    <a:pt x="54" y="60"/>
                    <a:pt x="52" y="69"/>
                  </a:cubicBezTo>
                  <a:cubicBezTo>
                    <a:pt x="50" y="76"/>
                    <a:pt x="52" y="84"/>
                    <a:pt x="58" y="90"/>
                  </a:cubicBezTo>
                  <a:cubicBezTo>
                    <a:pt x="64" y="95"/>
                    <a:pt x="71" y="98"/>
                    <a:pt x="79" y="96"/>
                  </a:cubicBezTo>
                  <a:cubicBezTo>
                    <a:pt x="79" y="96"/>
                    <a:pt x="79" y="96"/>
                    <a:pt x="79" y="96"/>
                  </a:cubicBezTo>
                  <a:cubicBezTo>
                    <a:pt x="88" y="94"/>
                    <a:pt x="94" y="87"/>
                    <a:pt x="96" y="79"/>
                  </a:cubicBezTo>
                  <a:cubicBezTo>
                    <a:pt x="98" y="71"/>
                    <a:pt x="95" y="63"/>
                    <a:pt x="90" y="58"/>
                  </a:cubicBezTo>
                  <a:cubicBezTo>
                    <a:pt x="86" y="54"/>
                    <a:pt x="80" y="51"/>
                    <a:pt x="74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8B24276-3C51-8842-BEEA-919902AC1B97}"/>
              </a:ext>
            </a:extLst>
          </p:cNvPr>
          <p:cNvGrpSpPr/>
          <p:nvPr/>
        </p:nvGrpSpPr>
        <p:grpSpPr>
          <a:xfrm>
            <a:off x="6994525" y="2733675"/>
            <a:ext cx="1382712" cy="1384300"/>
            <a:chOff x="6994525" y="2733675"/>
            <a:chExt cx="1382712" cy="1384300"/>
          </a:xfrm>
        </p:grpSpPr>
        <p:sp>
          <p:nvSpPr>
            <p:cNvPr id="308" name="Google Shape;308;p19"/>
            <p:cNvSpPr/>
            <p:nvPr/>
          </p:nvSpPr>
          <p:spPr>
            <a:xfrm>
              <a:off x="6994525" y="2733675"/>
              <a:ext cx="1382712" cy="1384300"/>
            </a:xfrm>
            <a:prstGeom prst="ellipse">
              <a:avLst/>
            </a:prstGeom>
            <a:solidFill>
              <a:srgbClr val="EDF2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9"/>
            <p:cNvSpPr/>
            <p:nvPr/>
          </p:nvSpPr>
          <p:spPr>
            <a:xfrm>
              <a:off x="7348537" y="3213100"/>
              <a:ext cx="676275" cy="428625"/>
            </a:xfrm>
            <a:custGeom>
              <a:avLst/>
              <a:gdLst/>
              <a:ahLst/>
              <a:cxnLst/>
              <a:rect l="l" t="t" r="r" b="b"/>
              <a:pathLst>
                <a:path w="172" h="109" extrusionOk="0">
                  <a:moveTo>
                    <a:pt x="151" y="109"/>
                  </a:moveTo>
                  <a:cubicBezTo>
                    <a:pt x="21" y="109"/>
                    <a:pt x="21" y="109"/>
                    <a:pt x="21" y="109"/>
                  </a:cubicBezTo>
                  <a:cubicBezTo>
                    <a:pt x="10" y="109"/>
                    <a:pt x="0" y="99"/>
                    <a:pt x="0" y="8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3" y="0"/>
                    <a:pt x="172" y="10"/>
                    <a:pt x="172" y="22"/>
                  </a:cubicBezTo>
                  <a:cubicBezTo>
                    <a:pt x="172" y="87"/>
                    <a:pt x="172" y="87"/>
                    <a:pt x="172" y="87"/>
                  </a:cubicBezTo>
                  <a:cubicBezTo>
                    <a:pt x="172" y="99"/>
                    <a:pt x="163" y="109"/>
                    <a:pt x="151" y="109"/>
                  </a:cubicBezTo>
                  <a:close/>
                  <a:moveTo>
                    <a:pt x="21" y="7"/>
                  </a:moveTo>
                  <a:cubicBezTo>
                    <a:pt x="13" y="7"/>
                    <a:pt x="7" y="14"/>
                    <a:pt x="7" y="22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95"/>
                    <a:pt x="13" y="102"/>
                    <a:pt x="21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9" y="102"/>
                    <a:pt x="166" y="95"/>
                    <a:pt x="166" y="87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6" y="14"/>
                    <a:pt x="159" y="7"/>
                    <a:pt x="151" y="7"/>
                  </a:cubicBezTo>
                  <a:lnTo>
                    <a:pt x="21" y="7"/>
                  </a:lnTo>
                  <a:close/>
                  <a:moveTo>
                    <a:pt x="148" y="92"/>
                  </a:moveTo>
                  <a:cubicBezTo>
                    <a:pt x="147" y="92"/>
                    <a:pt x="146" y="91"/>
                    <a:pt x="146" y="91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7" y="76"/>
                    <a:pt x="85" y="76"/>
                    <a:pt x="84" y="75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4" y="92"/>
                    <a:pt x="22" y="92"/>
                    <a:pt x="21" y="90"/>
                  </a:cubicBezTo>
                  <a:cubicBezTo>
                    <a:pt x="20" y="89"/>
                    <a:pt x="20" y="87"/>
                    <a:pt x="22" y="86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2" y="20"/>
                    <a:pt x="24" y="20"/>
                    <a:pt x="26" y="2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7" y="20"/>
                    <a:pt x="150" y="20"/>
                    <a:pt x="151" y="21"/>
                  </a:cubicBezTo>
                  <a:cubicBezTo>
                    <a:pt x="152" y="23"/>
                    <a:pt x="152" y="25"/>
                    <a:pt x="150" y="26"/>
                  </a:cubicBezTo>
                  <a:cubicBezTo>
                    <a:pt x="113" y="55"/>
                    <a:pt x="113" y="55"/>
                    <a:pt x="113" y="55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152" y="87"/>
                    <a:pt x="152" y="89"/>
                    <a:pt x="151" y="90"/>
                  </a:cubicBezTo>
                  <a:cubicBezTo>
                    <a:pt x="150" y="91"/>
                    <a:pt x="149" y="92"/>
                    <a:pt x="148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8BAEA63-4FAC-6447-BAD6-19A4E2E9C969}"/>
              </a:ext>
            </a:extLst>
          </p:cNvPr>
          <p:cNvGrpSpPr/>
          <p:nvPr/>
        </p:nvGrpSpPr>
        <p:grpSpPr>
          <a:xfrm>
            <a:off x="3821112" y="2733675"/>
            <a:ext cx="1382712" cy="1384300"/>
            <a:chOff x="3821112" y="2733675"/>
            <a:chExt cx="1382712" cy="1384300"/>
          </a:xfrm>
        </p:grpSpPr>
        <p:sp>
          <p:nvSpPr>
            <p:cNvPr id="306" name="Google Shape;306;p19"/>
            <p:cNvSpPr/>
            <p:nvPr/>
          </p:nvSpPr>
          <p:spPr>
            <a:xfrm>
              <a:off x="3821112" y="2733675"/>
              <a:ext cx="1382712" cy="1384300"/>
            </a:xfrm>
            <a:prstGeom prst="ellipse">
              <a:avLst/>
            </a:prstGeom>
            <a:solidFill>
              <a:srgbClr val="F3F5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9"/>
            <p:cNvSpPr/>
            <p:nvPr/>
          </p:nvSpPr>
          <p:spPr>
            <a:xfrm>
              <a:off x="4032250" y="3130550"/>
              <a:ext cx="958850" cy="484187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124" y="123"/>
                  </a:moveTo>
                  <a:cubicBezTo>
                    <a:pt x="110" y="123"/>
                    <a:pt x="98" y="123"/>
                    <a:pt x="87" y="120"/>
                  </a:cubicBezTo>
                  <a:cubicBezTo>
                    <a:pt x="83" y="119"/>
                    <a:pt x="79" y="118"/>
                    <a:pt x="76" y="116"/>
                  </a:cubicBezTo>
                  <a:cubicBezTo>
                    <a:pt x="69" y="113"/>
                    <a:pt x="67" y="108"/>
                    <a:pt x="66" y="105"/>
                  </a:cubicBezTo>
                  <a:cubicBezTo>
                    <a:pt x="66" y="101"/>
                    <a:pt x="67" y="96"/>
                    <a:pt x="71" y="93"/>
                  </a:cubicBezTo>
                  <a:cubicBezTo>
                    <a:pt x="76" y="87"/>
                    <a:pt x="83" y="83"/>
                    <a:pt x="92" y="78"/>
                  </a:cubicBezTo>
                  <a:cubicBezTo>
                    <a:pt x="95" y="77"/>
                    <a:pt x="98" y="76"/>
                    <a:pt x="101" y="75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5" y="73"/>
                    <a:pt x="107" y="72"/>
                    <a:pt x="107" y="70"/>
                  </a:cubicBezTo>
                  <a:cubicBezTo>
                    <a:pt x="107" y="69"/>
                    <a:pt x="107" y="67"/>
                    <a:pt x="105" y="66"/>
                  </a:cubicBezTo>
                  <a:cubicBezTo>
                    <a:pt x="95" y="56"/>
                    <a:pt x="91" y="43"/>
                    <a:pt x="91" y="28"/>
                  </a:cubicBezTo>
                  <a:cubicBezTo>
                    <a:pt x="92" y="14"/>
                    <a:pt x="100" y="5"/>
                    <a:pt x="116" y="1"/>
                  </a:cubicBezTo>
                  <a:cubicBezTo>
                    <a:pt x="118" y="0"/>
                    <a:pt x="121" y="0"/>
                    <a:pt x="124" y="0"/>
                  </a:cubicBezTo>
                  <a:cubicBezTo>
                    <a:pt x="127" y="0"/>
                    <a:pt x="130" y="0"/>
                    <a:pt x="133" y="1"/>
                  </a:cubicBezTo>
                  <a:cubicBezTo>
                    <a:pt x="149" y="5"/>
                    <a:pt x="157" y="14"/>
                    <a:pt x="157" y="28"/>
                  </a:cubicBezTo>
                  <a:cubicBezTo>
                    <a:pt x="158" y="43"/>
                    <a:pt x="153" y="56"/>
                    <a:pt x="143" y="66"/>
                  </a:cubicBezTo>
                  <a:cubicBezTo>
                    <a:pt x="142" y="67"/>
                    <a:pt x="141" y="69"/>
                    <a:pt x="142" y="70"/>
                  </a:cubicBezTo>
                  <a:cubicBezTo>
                    <a:pt x="142" y="72"/>
                    <a:pt x="144" y="73"/>
                    <a:pt x="146" y="74"/>
                  </a:cubicBezTo>
                  <a:cubicBezTo>
                    <a:pt x="148" y="75"/>
                    <a:pt x="148" y="75"/>
                    <a:pt x="148" y="75"/>
                  </a:cubicBezTo>
                  <a:cubicBezTo>
                    <a:pt x="151" y="76"/>
                    <a:pt x="154" y="77"/>
                    <a:pt x="156" y="78"/>
                  </a:cubicBezTo>
                  <a:cubicBezTo>
                    <a:pt x="166" y="83"/>
                    <a:pt x="173" y="87"/>
                    <a:pt x="178" y="93"/>
                  </a:cubicBezTo>
                  <a:cubicBezTo>
                    <a:pt x="181" y="96"/>
                    <a:pt x="183" y="101"/>
                    <a:pt x="182" y="105"/>
                  </a:cubicBezTo>
                  <a:cubicBezTo>
                    <a:pt x="181" y="110"/>
                    <a:pt x="178" y="114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0" y="118"/>
                    <a:pt x="166" y="119"/>
                    <a:pt x="162" y="120"/>
                  </a:cubicBezTo>
                  <a:cubicBezTo>
                    <a:pt x="150" y="123"/>
                    <a:pt x="139" y="123"/>
                    <a:pt x="124" y="123"/>
                  </a:cubicBezTo>
                  <a:close/>
                  <a:moveTo>
                    <a:pt x="124" y="6"/>
                  </a:moveTo>
                  <a:cubicBezTo>
                    <a:pt x="122" y="6"/>
                    <a:pt x="120" y="7"/>
                    <a:pt x="117" y="7"/>
                  </a:cubicBezTo>
                  <a:cubicBezTo>
                    <a:pt x="105" y="10"/>
                    <a:pt x="99" y="17"/>
                    <a:pt x="98" y="29"/>
                  </a:cubicBezTo>
                  <a:cubicBezTo>
                    <a:pt x="98" y="42"/>
                    <a:pt x="102" y="52"/>
                    <a:pt x="110" y="61"/>
                  </a:cubicBezTo>
                  <a:cubicBezTo>
                    <a:pt x="113" y="64"/>
                    <a:pt x="114" y="68"/>
                    <a:pt x="114" y="72"/>
                  </a:cubicBezTo>
                  <a:cubicBezTo>
                    <a:pt x="113" y="76"/>
                    <a:pt x="110" y="79"/>
                    <a:pt x="106" y="80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1" y="82"/>
                    <a:pt x="98" y="83"/>
                    <a:pt x="95" y="85"/>
                  </a:cubicBezTo>
                  <a:cubicBezTo>
                    <a:pt x="86" y="89"/>
                    <a:pt x="80" y="93"/>
                    <a:pt x="75" y="98"/>
                  </a:cubicBezTo>
                  <a:cubicBezTo>
                    <a:pt x="73" y="100"/>
                    <a:pt x="73" y="102"/>
                    <a:pt x="73" y="104"/>
                  </a:cubicBezTo>
                  <a:cubicBezTo>
                    <a:pt x="73" y="106"/>
                    <a:pt x="75" y="108"/>
                    <a:pt x="79" y="110"/>
                  </a:cubicBezTo>
                  <a:cubicBezTo>
                    <a:pt x="82" y="111"/>
                    <a:pt x="85" y="112"/>
                    <a:pt x="88" y="113"/>
                  </a:cubicBezTo>
                  <a:cubicBezTo>
                    <a:pt x="99" y="116"/>
                    <a:pt x="111" y="116"/>
                    <a:pt x="124" y="117"/>
                  </a:cubicBezTo>
                  <a:cubicBezTo>
                    <a:pt x="138" y="116"/>
                    <a:pt x="149" y="116"/>
                    <a:pt x="161" y="113"/>
                  </a:cubicBezTo>
                  <a:cubicBezTo>
                    <a:pt x="164" y="112"/>
                    <a:pt x="167" y="111"/>
                    <a:pt x="170" y="110"/>
                  </a:cubicBezTo>
                  <a:cubicBezTo>
                    <a:pt x="173" y="109"/>
                    <a:pt x="175" y="107"/>
                    <a:pt x="175" y="104"/>
                  </a:cubicBezTo>
                  <a:cubicBezTo>
                    <a:pt x="176" y="101"/>
                    <a:pt x="175" y="99"/>
                    <a:pt x="173" y="98"/>
                  </a:cubicBezTo>
                  <a:cubicBezTo>
                    <a:pt x="168" y="93"/>
                    <a:pt x="162" y="89"/>
                    <a:pt x="153" y="85"/>
                  </a:cubicBezTo>
                  <a:cubicBezTo>
                    <a:pt x="151" y="83"/>
                    <a:pt x="148" y="82"/>
                    <a:pt x="145" y="81"/>
                  </a:cubicBezTo>
                  <a:cubicBezTo>
                    <a:pt x="143" y="80"/>
                    <a:pt x="143" y="80"/>
                    <a:pt x="143" y="80"/>
                  </a:cubicBezTo>
                  <a:cubicBezTo>
                    <a:pt x="139" y="79"/>
                    <a:pt x="136" y="75"/>
                    <a:pt x="135" y="71"/>
                  </a:cubicBezTo>
                  <a:cubicBezTo>
                    <a:pt x="134" y="68"/>
                    <a:pt x="136" y="64"/>
                    <a:pt x="139" y="61"/>
                  </a:cubicBezTo>
                  <a:cubicBezTo>
                    <a:pt x="147" y="53"/>
                    <a:pt x="151" y="42"/>
                    <a:pt x="151" y="29"/>
                  </a:cubicBezTo>
                  <a:cubicBezTo>
                    <a:pt x="150" y="17"/>
                    <a:pt x="144" y="10"/>
                    <a:pt x="132" y="7"/>
                  </a:cubicBezTo>
                  <a:cubicBezTo>
                    <a:pt x="129" y="7"/>
                    <a:pt x="127" y="6"/>
                    <a:pt x="124" y="6"/>
                  </a:cubicBezTo>
                  <a:close/>
                  <a:moveTo>
                    <a:pt x="171" y="113"/>
                  </a:moveTo>
                  <a:cubicBezTo>
                    <a:pt x="171" y="113"/>
                    <a:pt x="171" y="113"/>
                    <a:pt x="171" y="113"/>
                  </a:cubicBezTo>
                  <a:close/>
                  <a:moveTo>
                    <a:pt x="203" y="123"/>
                  </a:moveTo>
                  <a:cubicBezTo>
                    <a:pt x="201" y="123"/>
                    <a:pt x="201" y="123"/>
                    <a:pt x="201" y="123"/>
                  </a:cubicBezTo>
                  <a:cubicBezTo>
                    <a:pt x="194" y="123"/>
                    <a:pt x="192" y="123"/>
                    <a:pt x="185" y="122"/>
                  </a:cubicBezTo>
                  <a:cubicBezTo>
                    <a:pt x="183" y="122"/>
                    <a:pt x="181" y="120"/>
                    <a:pt x="182" y="119"/>
                  </a:cubicBezTo>
                  <a:cubicBezTo>
                    <a:pt x="182" y="117"/>
                    <a:pt x="184" y="115"/>
                    <a:pt x="185" y="116"/>
                  </a:cubicBezTo>
                  <a:cubicBezTo>
                    <a:pt x="192" y="116"/>
                    <a:pt x="194" y="116"/>
                    <a:pt x="201" y="116"/>
                  </a:cubicBezTo>
                  <a:cubicBezTo>
                    <a:pt x="203" y="117"/>
                    <a:pt x="203" y="117"/>
                    <a:pt x="203" y="117"/>
                  </a:cubicBezTo>
                  <a:cubicBezTo>
                    <a:pt x="212" y="116"/>
                    <a:pt x="220" y="116"/>
                    <a:pt x="228" y="114"/>
                  </a:cubicBezTo>
                  <a:cubicBezTo>
                    <a:pt x="230" y="114"/>
                    <a:pt x="232" y="113"/>
                    <a:pt x="234" y="112"/>
                  </a:cubicBezTo>
                  <a:cubicBezTo>
                    <a:pt x="236" y="111"/>
                    <a:pt x="237" y="110"/>
                    <a:pt x="237" y="109"/>
                  </a:cubicBezTo>
                  <a:cubicBezTo>
                    <a:pt x="237" y="107"/>
                    <a:pt x="237" y="106"/>
                    <a:pt x="236" y="105"/>
                  </a:cubicBezTo>
                  <a:cubicBezTo>
                    <a:pt x="233" y="102"/>
                    <a:pt x="228" y="99"/>
                    <a:pt x="222" y="96"/>
                  </a:cubicBezTo>
                  <a:cubicBezTo>
                    <a:pt x="221" y="95"/>
                    <a:pt x="219" y="95"/>
                    <a:pt x="217" y="94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2" y="92"/>
                    <a:pt x="210" y="89"/>
                    <a:pt x="209" y="86"/>
                  </a:cubicBezTo>
                  <a:cubicBezTo>
                    <a:pt x="208" y="83"/>
                    <a:pt x="209" y="80"/>
                    <a:pt x="212" y="78"/>
                  </a:cubicBezTo>
                  <a:cubicBezTo>
                    <a:pt x="218" y="73"/>
                    <a:pt x="220" y="65"/>
                    <a:pt x="220" y="56"/>
                  </a:cubicBezTo>
                  <a:cubicBezTo>
                    <a:pt x="220" y="49"/>
                    <a:pt x="216" y="45"/>
                    <a:pt x="207" y="43"/>
                  </a:cubicBezTo>
                  <a:cubicBezTo>
                    <a:pt x="206" y="42"/>
                    <a:pt x="204" y="42"/>
                    <a:pt x="203" y="42"/>
                  </a:cubicBezTo>
                  <a:cubicBezTo>
                    <a:pt x="201" y="42"/>
                    <a:pt x="199" y="42"/>
                    <a:pt x="198" y="43"/>
                  </a:cubicBezTo>
                  <a:cubicBezTo>
                    <a:pt x="190" y="45"/>
                    <a:pt x="186" y="49"/>
                    <a:pt x="185" y="56"/>
                  </a:cubicBezTo>
                  <a:cubicBezTo>
                    <a:pt x="185" y="65"/>
                    <a:pt x="188" y="72"/>
                    <a:pt x="193" y="78"/>
                  </a:cubicBezTo>
                  <a:cubicBezTo>
                    <a:pt x="196" y="81"/>
                    <a:pt x="197" y="84"/>
                    <a:pt x="197" y="87"/>
                  </a:cubicBezTo>
                  <a:cubicBezTo>
                    <a:pt x="196" y="90"/>
                    <a:pt x="194" y="92"/>
                    <a:pt x="191" y="93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89" y="94"/>
                    <a:pt x="187" y="93"/>
                    <a:pt x="186" y="91"/>
                  </a:cubicBezTo>
                  <a:cubicBezTo>
                    <a:pt x="185" y="89"/>
                    <a:pt x="186" y="87"/>
                    <a:pt x="188" y="87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86"/>
                    <a:pt x="190" y="86"/>
                    <a:pt x="190" y="85"/>
                  </a:cubicBezTo>
                  <a:cubicBezTo>
                    <a:pt x="190" y="85"/>
                    <a:pt x="190" y="84"/>
                    <a:pt x="189" y="83"/>
                  </a:cubicBezTo>
                  <a:cubicBezTo>
                    <a:pt x="182" y="76"/>
                    <a:pt x="178" y="67"/>
                    <a:pt x="179" y="56"/>
                  </a:cubicBezTo>
                  <a:cubicBezTo>
                    <a:pt x="179" y="49"/>
                    <a:pt x="182" y="39"/>
                    <a:pt x="196" y="36"/>
                  </a:cubicBezTo>
                  <a:cubicBezTo>
                    <a:pt x="198" y="36"/>
                    <a:pt x="200" y="35"/>
                    <a:pt x="203" y="35"/>
                  </a:cubicBezTo>
                  <a:cubicBezTo>
                    <a:pt x="205" y="35"/>
                    <a:pt x="207" y="36"/>
                    <a:pt x="209" y="36"/>
                  </a:cubicBezTo>
                  <a:cubicBezTo>
                    <a:pt x="223" y="39"/>
                    <a:pt x="226" y="49"/>
                    <a:pt x="227" y="56"/>
                  </a:cubicBezTo>
                  <a:cubicBezTo>
                    <a:pt x="227" y="67"/>
                    <a:pt x="224" y="76"/>
                    <a:pt x="217" y="83"/>
                  </a:cubicBezTo>
                  <a:cubicBezTo>
                    <a:pt x="216" y="83"/>
                    <a:pt x="216" y="84"/>
                    <a:pt x="216" y="85"/>
                  </a:cubicBezTo>
                  <a:cubicBezTo>
                    <a:pt x="216" y="86"/>
                    <a:pt x="217" y="87"/>
                    <a:pt x="218" y="87"/>
                  </a:cubicBezTo>
                  <a:cubicBezTo>
                    <a:pt x="219" y="88"/>
                    <a:pt x="219" y="88"/>
                    <a:pt x="219" y="88"/>
                  </a:cubicBezTo>
                  <a:cubicBezTo>
                    <a:pt x="221" y="88"/>
                    <a:pt x="223" y="89"/>
                    <a:pt x="225" y="90"/>
                  </a:cubicBezTo>
                  <a:cubicBezTo>
                    <a:pt x="232" y="93"/>
                    <a:pt x="237" y="96"/>
                    <a:pt x="241" y="100"/>
                  </a:cubicBezTo>
                  <a:cubicBezTo>
                    <a:pt x="243" y="103"/>
                    <a:pt x="244" y="106"/>
                    <a:pt x="244" y="110"/>
                  </a:cubicBezTo>
                  <a:cubicBezTo>
                    <a:pt x="243" y="113"/>
                    <a:pt x="241" y="116"/>
                    <a:pt x="237" y="118"/>
                  </a:cubicBezTo>
                  <a:cubicBezTo>
                    <a:pt x="235" y="119"/>
                    <a:pt x="232" y="120"/>
                    <a:pt x="229" y="121"/>
                  </a:cubicBezTo>
                  <a:cubicBezTo>
                    <a:pt x="221" y="123"/>
                    <a:pt x="213" y="123"/>
                    <a:pt x="203" y="123"/>
                  </a:cubicBezTo>
                  <a:close/>
                  <a:moveTo>
                    <a:pt x="46" y="123"/>
                  </a:moveTo>
                  <a:cubicBezTo>
                    <a:pt x="35" y="123"/>
                    <a:pt x="26" y="123"/>
                    <a:pt x="16" y="121"/>
                  </a:cubicBezTo>
                  <a:cubicBezTo>
                    <a:pt x="13" y="120"/>
                    <a:pt x="11" y="119"/>
                    <a:pt x="8" y="118"/>
                  </a:cubicBezTo>
                  <a:cubicBezTo>
                    <a:pt x="4" y="116"/>
                    <a:pt x="1" y="112"/>
                    <a:pt x="0" y="109"/>
                  </a:cubicBezTo>
                  <a:cubicBezTo>
                    <a:pt x="0" y="105"/>
                    <a:pt x="1" y="101"/>
                    <a:pt x="4" y="99"/>
                  </a:cubicBezTo>
                  <a:cubicBezTo>
                    <a:pt x="8" y="94"/>
                    <a:pt x="13" y="91"/>
                    <a:pt x="21" y="87"/>
                  </a:cubicBezTo>
                  <a:cubicBezTo>
                    <a:pt x="23" y="86"/>
                    <a:pt x="25" y="85"/>
                    <a:pt x="27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30" y="83"/>
                    <a:pt x="31" y="82"/>
                    <a:pt x="32" y="81"/>
                  </a:cubicBezTo>
                  <a:cubicBezTo>
                    <a:pt x="32" y="80"/>
                    <a:pt x="31" y="79"/>
                    <a:pt x="31" y="79"/>
                  </a:cubicBezTo>
                  <a:cubicBezTo>
                    <a:pt x="23" y="71"/>
                    <a:pt x="19" y="61"/>
                    <a:pt x="20" y="49"/>
                  </a:cubicBezTo>
                  <a:cubicBezTo>
                    <a:pt x="20" y="41"/>
                    <a:pt x="23" y="31"/>
                    <a:pt x="39" y="27"/>
                  </a:cubicBezTo>
                  <a:cubicBezTo>
                    <a:pt x="41" y="27"/>
                    <a:pt x="43" y="27"/>
                    <a:pt x="46" y="26"/>
                  </a:cubicBezTo>
                  <a:cubicBezTo>
                    <a:pt x="48" y="27"/>
                    <a:pt x="50" y="27"/>
                    <a:pt x="53" y="27"/>
                  </a:cubicBezTo>
                  <a:cubicBezTo>
                    <a:pt x="68" y="31"/>
                    <a:pt x="72" y="41"/>
                    <a:pt x="72" y="49"/>
                  </a:cubicBezTo>
                  <a:cubicBezTo>
                    <a:pt x="72" y="61"/>
                    <a:pt x="69" y="71"/>
                    <a:pt x="61" y="79"/>
                  </a:cubicBezTo>
                  <a:cubicBezTo>
                    <a:pt x="60" y="79"/>
                    <a:pt x="60" y="80"/>
                    <a:pt x="60" y="81"/>
                  </a:cubicBezTo>
                  <a:cubicBezTo>
                    <a:pt x="60" y="82"/>
                    <a:pt x="61" y="83"/>
                    <a:pt x="62" y="84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66" y="85"/>
                    <a:pt x="67" y="87"/>
                    <a:pt x="66" y="89"/>
                  </a:cubicBezTo>
                  <a:cubicBezTo>
                    <a:pt x="65" y="91"/>
                    <a:pt x="63" y="92"/>
                    <a:pt x="62" y="91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56" y="89"/>
                    <a:pt x="54" y="86"/>
                    <a:pt x="53" y="83"/>
                  </a:cubicBezTo>
                  <a:cubicBezTo>
                    <a:pt x="53" y="80"/>
                    <a:pt x="54" y="76"/>
                    <a:pt x="56" y="74"/>
                  </a:cubicBezTo>
                  <a:cubicBezTo>
                    <a:pt x="63" y="68"/>
                    <a:pt x="65" y="60"/>
                    <a:pt x="65" y="50"/>
                  </a:cubicBezTo>
                  <a:cubicBezTo>
                    <a:pt x="65" y="41"/>
                    <a:pt x="60" y="36"/>
                    <a:pt x="51" y="34"/>
                  </a:cubicBezTo>
                  <a:cubicBezTo>
                    <a:pt x="49" y="33"/>
                    <a:pt x="47" y="33"/>
                    <a:pt x="46" y="33"/>
                  </a:cubicBezTo>
                  <a:cubicBezTo>
                    <a:pt x="44" y="33"/>
                    <a:pt x="42" y="33"/>
                    <a:pt x="40" y="34"/>
                  </a:cubicBezTo>
                  <a:cubicBezTo>
                    <a:pt x="31" y="36"/>
                    <a:pt x="27" y="41"/>
                    <a:pt x="26" y="50"/>
                  </a:cubicBezTo>
                  <a:cubicBezTo>
                    <a:pt x="26" y="60"/>
                    <a:pt x="29" y="67"/>
                    <a:pt x="35" y="74"/>
                  </a:cubicBezTo>
                  <a:cubicBezTo>
                    <a:pt x="38" y="76"/>
                    <a:pt x="39" y="80"/>
                    <a:pt x="38" y="83"/>
                  </a:cubicBezTo>
                  <a:cubicBezTo>
                    <a:pt x="37" y="86"/>
                    <a:pt x="35" y="89"/>
                    <a:pt x="31" y="90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28" y="92"/>
                    <a:pt x="26" y="92"/>
                    <a:pt x="24" y="93"/>
                  </a:cubicBezTo>
                  <a:cubicBezTo>
                    <a:pt x="17" y="97"/>
                    <a:pt x="12" y="100"/>
                    <a:pt x="9" y="103"/>
                  </a:cubicBezTo>
                  <a:cubicBezTo>
                    <a:pt x="7" y="105"/>
                    <a:pt x="7" y="106"/>
                    <a:pt x="7" y="107"/>
                  </a:cubicBezTo>
                  <a:cubicBezTo>
                    <a:pt x="7" y="109"/>
                    <a:pt x="9" y="110"/>
                    <a:pt x="11" y="112"/>
                  </a:cubicBezTo>
                  <a:cubicBezTo>
                    <a:pt x="13" y="113"/>
                    <a:pt x="15" y="113"/>
                    <a:pt x="18" y="114"/>
                  </a:cubicBezTo>
                  <a:cubicBezTo>
                    <a:pt x="26" y="116"/>
                    <a:pt x="35" y="116"/>
                    <a:pt x="46" y="117"/>
                  </a:cubicBezTo>
                  <a:cubicBezTo>
                    <a:pt x="52" y="116"/>
                    <a:pt x="57" y="116"/>
                    <a:pt x="62" y="116"/>
                  </a:cubicBezTo>
                  <a:cubicBezTo>
                    <a:pt x="64" y="116"/>
                    <a:pt x="66" y="117"/>
                    <a:pt x="66" y="119"/>
                  </a:cubicBezTo>
                  <a:cubicBezTo>
                    <a:pt x="66" y="121"/>
                    <a:pt x="65" y="122"/>
                    <a:pt x="63" y="122"/>
                  </a:cubicBezTo>
                  <a:cubicBezTo>
                    <a:pt x="58" y="123"/>
                    <a:pt x="52" y="123"/>
                    <a:pt x="46" y="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9CFD0FA-D94A-0A44-BFEC-6529B1D70670}"/>
              </a:ext>
            </a:extLst>
          </p:cNvPr>
          <p:cNvGrpSpPr/>
          <p:nvPr/>
        </p:nvGrpSpPr>
        <p:grpSpPr>
          <a:xfrm>
            <a:off x="646112" y="2733675"/>
            <a:ext cx="1379537" cy="1384300"/>
            <a:chOff x="646112" y="2733675"/>
            <a:chExt cx="1379537" cy="1384300"/>
          </a:xfrm>
        </p:grpSpPr>
        <p:sp>
          <p:nvSpPr>
            <p:cNvPr id="304" name="Google Shape;304;p19"/>
            <p:cNvSpPr/>
            <p:nvPr/>
          </p:nvSpPr>
          <p:spPr>
            <a:xfrm>
              <a:off x="646112" y="2733675"/>
              <a:ext cx="1379537" cy="1384300"/>
            </a:xfrm>
            <a:prstGeom prst="ellipse">
              <a:avLst/>
            </a:prstGeom>
            <a:solidFill>
              <a:srgbClr val="F5ED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9"/>
            <p:cNvSpPr/>
            <p:nvPr/>
          </p:nvSpPr>
          <p:spPr>
            <a:xfrm>
              <a:off x="1031875" y="3151187"/>
              <a:ext cx="608012" cy="527050"/>
            </a:xfrm>
            <a:custGeom>
              <a:avLst/>
              <a:gdLst/>
              <a:ahLst/>
              <a:cxnLst/>
              <a:rect l="l" t="t" r="r" b="b"/>
              <a:pathLst>
                <a:path w="155" h="134" extrusionOk="0">
                  <a:moveTo>
                    <a:pt x="137" y="134"/>
                  </a:moveTo>
                  <a:cubicBezTo>
                    <a:pt x="18" y="134"/>
                    <a:pt x="18" y="134"/>
                    <a:pt x="18" y="134"/>
                  </a:cubicBezTo>
                  <a:cubicBezTo>
                    <a:pt x="8" y="134"/>
                    <a:pt x="0" y="126"/>
                    <a:pt x="0" y="11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5"/>
                    <a:pt x="2" y="84"/>
                    <a:pt x="4" y="84"/>
                  </a:cubicBezTo>
                  <a:cubicBezTo>
                    <a:pt x="6" y="84"/>
                    <a:pt x="7" y="85"/>
                    <a:pt x="7" y="8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7" y="123"/>
                    <a:pt x="12" y="128"/>
                    <a:pt x="18" y="128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43" y="128"/>
                    <a:pt x="148" y="123"/>
                    <a:pt x="148" y="117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48" y="86"/>
                    <a:pt x="150" y="84"/>
                    <a:pt x="151" y="84"/>
                  </a:cubicBezTo>
                  <a:cubicBezTo>
                    <a:pt x="153" y="84"/>
                    <a:pt x="155" y="86"/>
                    <a:pt x="155" y="88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55" y="126"/>
                    <a:pt x="147" y="134"/>
                    <a:pt x="137" y="134"/>
                  </a:cubicBezTo>
                  <a:close/>
                  <a:moveTo>
                    <a:pt x="84" y="96"/>
                  </a:moveTo>
                  <a:cubicBezTo>
                    <a:pt x="71" y="96"/>
                    <a:pt x="71" y="96"/>
                    <a:pt x="71" y="96"/>
                  </a:cubicBezTo>
                  <a:cubicBezTo>
                    <a:pt x="67" y="96"/>
                    <a:pt x="63" y="92"/>
                    <a:pt x="63" y="87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67"/>
                    <a:pt x="67" y="62"/>
                    <a:pt x="71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9" y="62"/>
                    <a:pt x="93" y="67"/>
                    <a:pt x="93" y="72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92"/>
                    <a:pt x="89" y="96"/>
                    <a:pt x="84" y="96"/>
                  </a:cubicBezTo>
                  <a:close/>
                  <a:moveTo>
                    <a:pt x="71" y="69"/>
                  </a:moveTo>
                  <a:cubicBezTo>
                    <a:pt x="70" y="69"/>
                    <a:pt x="69" y="70"/>
                    <a:pt x="69" y="72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9" y="88"/>
                    <a:pt x="70" y="90"/>
                    <a:pt x="71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5" y="90"/>
                    <a:pt x="86" y="88"/>
                    <a:pt x="86" y="87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0"/>
                    <a:pt x="85" y="69"/>
                    <a:pt x="84" y="69"/>
                  </a:cubicBezTo>
                  <a:lnTo>
                    <a:pt x="71" y="69"/>
                  </a:lnTo>
                  <a:close/>
                  <a:moveTo>
                    <a:pt x="137" y="83"/>
                  </a:moveTo>
                  <a:cubicBezTo>
                    <a:pt x="102" y="83"/>
                    <a:pt x="102" y="83"/>
                    <a:pt x="102" y="83"/>
                  </a:cubicBezTo>
                  <a:cubicBezTo>
                    <a:pt x="100" y="83"/>
                    <a:pt x="99" y="81"/>
                    <a:pt x="99" y="79"/>
                  </a:cubicBezTo>
                  <a:cubicBezTo>
                    <a:pt x="99" y="77"/>
                    <a:pt x="100" y="76"/>
                    <a:pt x="102" y="76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43" y="76"/>
                    <a:pt x="148" y="71"/>
                    <a:pt x="148" y="65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8" y="36"/>
                    <a:pt x="143" y="31"/>
                    <a:pt x="13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2" y="31"/>
                    <a:pt x="7" y="36"/>
                    <a:pt x="7" y="42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1"/>
                    <a:pt x="12" y="76"/>
                    <a:pt x="18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5" y="76"/>
                    <a:pt x="57" y="77"/>
                    <a:pt x="57" y="79"/>
                  </a:cubicBezTo>
                  <a:cubicBezTo>
                    <a:pt x="57" y="81"/>
                    <a:pt x="55" y="83"/>
                    <a:pt x="53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8" y="83"/>
                    <a:pt x="0" y="75"/>
                    <a:pt x="0" y="6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32"/>
                    <a:pt x="8" y="24"/>
                    <a:pt x="18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47" y="24"/>
                    <a:pt x="155" y="32"/>
                    <a:pt x="155" y="42"/>
                  </a:cubicBezTo>
                  <a:cubicBezTo>
                    <a:pt x="155" y="67"/>
                    <a:pt x="155" y="67"/>
                    <a:pt x="155" y="67"/>
                  </a:cubicBezTo>
                  <a:cubicBezTo>
                    <a:pt x="155" y="68"/>
                    <a:pt x="155" y="69"/>
                    <a:pt x="154" y="69"/>
                  </a:cubicBezTo>
                  <a:cubicBezTo>
                    <a:pt x="152" y="77"/>
                    <a:pt x="145" y="83"/>
                    <a:pt x="137" y="83"/>
                  </a:cubicBezTo>
                  <a:close/>
                  <a:moveTo>
                    <a:pt x="103" y="18"/>
                  </a:moveTo>
                  <a:cubicBezTo>
                    <a:pt x="101" y="18"/>
                    <a:pt x="100" y="17"/>
                    <a:pt x="100" y="15"/>
                  </a:cubicBezTo>
                  <a:cubicBezTo>
                    <a:pt x="100" y="11"/>
                    <a:pt x="96" y="7"/>
                    <a:pt x="91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0" y="7"/>
                    <a:pt x="55" y="11"/>
                    <a:pt x="55" y="15"/>
                  </a:cubicBezTo>
                  <a:cubicBezTo>
                    <a:pt x="55" y="17"/>
                    <a:pt x="54" y="18"/>
                    <a:pt x="52" y="18"/>
                  </a:cubicBezTo>
                  <a:cubicBezTo>
                    <a:pt x="50" y="18"/>
                    <a:pt x="49" y="17"/>
                    <a:pt x="49" y="15"/>
                  </a:cubicBezTo>
                  <a:cubicBezTo>
                    <a:pt x="49" y="7"/>
                    <a:pt x="56" y="0"/>
                    <a:pt x="65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9" y="0"/>
                    <a:pt x="107" y="7"/>
                    <a:pt x="107" y="15"/>
                  </a:cubicBezTo>
                  <a:cubicBezTo>
                    <a:pt x="107" y="17"/>
                    <a:pt x="105" y="18"/>
                    <a:pt x="103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24E19F3-0CD7-5045-B08D-DF4D5D7CCC63}"/>
              </a:ext>
            </a:extLst>
          </p:cNvPr>
          <p:cNvGrpSpPr/>
          <p:nvPr/>
        </p:nvGrpSpPr>
        <p:grpSpPr>
          <a:xfrm>
            <a:off x="8585200" y="2733675"/>
            <a:ext cx="1379537" cy="1384300"/>
            <a:chOff x="8585200" y="2733675"/>
            <a:chExt cx="1379537" cy="1384300"/>
          </a:xfrm>
        </p:grpSpPr>
        <p:sp>
          <p:nvSpPr>
            <p:cNvPr id="309" name="Google Shape;309;p19"/>
            <p:cNvSpPr/>
            <p:nvPr/>
          </p:nvSpPr>
          <p:spPr>
            <a:xfrm>
              <a:off x="8585200" y="2733675"/>
              <a:ext cx="1379537" cy="1384300"/>
            </a:xfrm>
            <a:prstGeom prst="ellipse">
              <a:avLst/>
            </a:prstGeom>
            <a:solidFill>
              <a:srgbClr val="F0EB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8966200" y="3146425"/>
              <a:ext cx="617537" cy="558800"/>
            </a:xfrm>
            <a:custGeom>
              <a:avLst/>
              <a:gdLst/>
              <a:ahLst/>
              <a:cxnLst/>
              <a:rect l="l" t="t" r="r" b="b"/>
              <a:pathLst>
                <a:path w="157" h="142" extrusionOk="0">
                  <a:moveTo>
                    <a:pt x="34" y="65"/>
                  </a:moveTo>
                  <a:cubicBezTo>
                    <a:pt x="29" y="65"/>
                    <a:pt x="25" y="68"/>
                    <a:pt x="25" y="73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5" y="114"/>
                    <a:pt x="29" y="118"/>
                    <a:pt x="34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7" y="118"/>
                    <a:pt x="51" y="114"/>
                    <a:pt x="51" y="109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68"/>
                    <a:pt x="47" y="65"/>
                    <a:pt x="43" y="65"/>
                  </a:cubicBezTo>
                  <a:lnTo>
                    <a:pt x="34" y="65"/>
                  </a:lnTo>
                  <a:close/>
                  <a:moveTo>
                    <a:pt x="44" y="73"/>
                  </a:moveTo>
                  <a:cubicBezTo>
                    <a:pt x="44" y="109"/>
                    <a:pt x="44" y="109"/>
                    <a:pt x="44" y="109"/>
                  </a:cubicBezTo>
                  <a:cubicBezTo>
                    <a:pt x="44" y="110"/>
                    <a:pt x="44" y="111"/>
                    <a:pt x="43" y="111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3" y="111"/>
                    <a:pt x="32" y="110"/>
                    <a:pt x="32" y="109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2"/>
                    <a:pt x="33" y="71"/>
                    <a:pt x="34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4" y="71"/>
                    <a:pt x="44" y="72"/>
                    <a:pt x="44" y="73"/>
                  </a:cubicBezTo>
                  <a:close/>
                  <a:moveTo>
                    <a:pt x="66" y="52"/>
                  </a:moveTo>
                  <a:cubicBezTo>
                    <a:pt x="61" y="52"/>
                    <a:pt x="57" y="56"/>
                    <a:pt x="57" y="60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57" y="114"/>
                    <a:pt x="61" y="118"/>
                    <a:pt x="66" y="118"/>
                  </a:cubicBezTo>
                  <a:cubicBezTo>
                    <a:pt x="75" y="118"/>
                    <a:pt x="75" y="118"/>
                    <a:pt x="75" y="118"/>
                  </a:cubicBezTo>
                  <a:cubicBezTo>
                    <a:pt x="79" y="118"/>
                    <a:pt x="83" y="114"/>
                    <a:pt x="83" y="109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79" y="52"/>
                    <a:pt x="75" y="52"/>
                  </a:cubicBezTo>
                  <a:lnTo>
                    <a:pt x="66" y="52"/>
                  </a:lnTo>
                  <a:close/>
                  <a:moveTo>
                    <a:pt x="76" y="60"/>
                  </a:moveTo>
                  <a:cubicBezTo>
                    <a:pt x="76" y="109"/>
                    <a:pt x="76" y="109"/>
                    <a:pt x="76" y="109"/>
                  </a:cubicBezTo>
                  <a:cubicBezTo>
                    <a:pt x="76" y="110"/>
                    <a:pt x="76" y="111"/>
                    <a:pt x="7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4" y="110"/>
                    <a:pt x="64" y="10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59"/>
                    <a:pt x="65" y="59"/>
                    <a:pt x="66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6" y="59"/>
                    <a:pt x="76" y="59"/>
                    <a:pt x="76" y="60"/>
                  </a:cubicBezTo>
                  <a:close/>
                  <a:moveTo>
                    <a:pt x="98" y="41"/>
                  </a:moveTo>
                  <a:cubicBezTo>
                    <a:pt x="93" y="41"/>
                    <a:pt x="89" y="45"/>
                    <a:pt x="89" y="49"/>
                  </a:cubicBezTo>
                  <a:cubicBezTo>
                    <a:pt x="89" y="109"/>
                    <a:pt x="89" y="109"/>
                    <a:pt x="89" y="109"/>
                  </a:cubicBezTo>
                  <a:cubicBezTo>
                    <a:pt x="89" y="114"/>
                    <a:pt x="93" y="118"/>
                    <a:pt x="98" y="118"/>
                  </a:cubicBezTo>
                  <a:cubicBezTo>
                    <a:pt x="107" y="118"/>
                    <a:pt x="107" y="118"/>
                    <a:pt x="107" y="118"/>
                  </a:cubicBezTo>
                  <a:cubicBezTo>
                    <a:pt x="111" y="118"/>
                    <a:pt x="115" y="114"/>
                    <a:pt x="115" y="10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5" y="45"/>
                    <a:pt x="111" y="41"/>
                    <a:pt x="107" y="41"/>
                  </a:cubicBezTo>
                  <a:lnTo>
                    <a:pt x="98" y="41"/>
                  </a:lnTo>
                  <a:close/>
                  <a:moveTo>
                    <a:pt x="108" y="49"/>
                  </a:moveTo>
                  <a:cubicBezTo>
                    <a:pt x="108" y="109"/>
                    <a:pt x="108" y="109"/>
                    <a:pt x="108" y="109"/>
                  </a:cubicBezTo>
                  <a:cubicBezTo>
                    <a:pt x="108" y="110"/>
                    <a:pt x="108" y="111"/>
                    <a:pt x="107" y="111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7" y="111"/>
                    <a:pt x="96" y="110"/>
                    <a:pt x="96" y="10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8"/>
                    <a:pt x="97" y="48"/>
                    <a:pt x="98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8" y="48"/>
                    <a:pt x="108" y="48"/>
                    <a:pt x="108" y="49"/>
                  </a:cubicBezTo>
                  <a:close/>
                  <a:moveTo>
                    <a:pt x="121" y="38"/>
                  </a:moveTo>
                  <a:cubicBezTo>
                    <a:pt x="121" y="109"/>
                    <a:pt x="121" y="109"/>
                    <a:pt x="121" y="109"/>
                  </a:cubicBezTo>
                  <a:cubicBezTo>
                    <a:pt x="121" y="114"/>
                    <a:pt x="125" y="118"/>
                    <a:pt x="130" y="118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43" y="118"/>
                    <a:pt x="147" y="114"/>
                    <a:pt x="147" y="109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7" y="33"/>
                    <a:pt x="143" y="29"/>
                    <a:pt x="139" y="29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25" y="29"/>
                    <a:pt x="121" y="33"/>
                    <a:pt x="121" y="38"/>
                  </a:cubicBezTo>
                  <a:close/>
                  <a:moveTo>
                    <a:pt x="141" y="38"/>
                  </a:moveTo>
                  <a:cubicBezTo>
                    <a:pt x="141" y="109"/>
                    <a:pt x="141" y="109"/>
                    <a:pt x="141" y="109"/>
                  </a:cubicBezTo>
                  <a:cubicBezTo>
                    <a:pt x="141" y="110"/>
                    <a:pt x="140" y="111"/>
                    <a:pt x="139" y="111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29" y="111"/>
                    <a:pt x="128" y="110"/>
                    <a:pt x="128" y="109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7"/>
                    <a:pt x="129" y="36"/>
                    <a:pt x="130" y="36"/>
                  </a:cubicBezTo>
                  <a:cubicBezTo>
                    <a:pt x="139" y="36"/>
                    <a:pt x="139" y="36"/>
                    <a:pt x="139" y="36"/>
                  </a:cubicBezTo>
                  <a:cubicBezTo>
                    <a:pt x="140" y="36"/>
                    <a:pt x="141" y="37"/>
                    <a:pt x="141" y="38"/>
                  </a:cubicBezTo>
                  <a:close/>
                  <a:moveTo>
                    <a:pt x="81" y="29"/>
                  </a:moveTo>
                  <a:cubicBezTo>
                    <a:pt x="102" y="20"/>
                    <a:pt x="123" y="8"/>
                    <a:pt x="123" y="8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3" y="16"/>
                    <a:pt x="103" y="27"/>
                    <a:pt x="83" y="35"/>
                  </a:cubicBezTo>
                  <a:cubicBezTo>
                    <a:pt x="60" y="44"/>
                    <a:pt x="30" y="50"/>
                    <a:pt x="30" y="50"/>
                  </a:cubicBezTo>
                  <a:cubicBezTo>
                    <a:pt x="30" y="50"/>
                    <a:pt x="30" y="50"/>
                    <a:pt x="29" y="50"/>
                  </a:cubicBezTo>
                  <a:cubicBezTo>
                    <a:pt x="28" y="50"/>
                    <a:pt x="26" y="49"/>
                    <a:pt x="26" y="47"/>
                  </a:cubicBezTo>
                  <a:cubicBezTo>
                    <a:pt x="26" y="45"/>
                    <a:pt x="27" y="44"/>
                    <a:pt x="29" y="43"/>
                  </a:cubicBezTo>
                  <a:cubicBezTo>
                    <a:pt x="29" y="43"/>
                    <a:pt x="58" y="37"/>
                    <a:pt x="81" y="29"/>
                  </a:cubicBezTo>
                  <a:close/>
                  <a:moveTo>
                    <a:pt x="157" y="130"/>
                  </a:moveTo>
                  <a:cubicBezTo>
                    <a:pt x="152" y="136"/>
                    <a:pt x="152" y="136"/>
                    <a:pt x="152" y="136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1" y="134"/>
                    <a:pt x="9" y="132"/>
                    <a:pt x="9" y="13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52" y="124"/>
                    <a:pt x="152" y="124"/>
                    <a:pt x="152" y="124"/>
                  </a:cubicBezTo>
                  <a:lnTo>
                    <a:pt x="157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FF322D4-6204-D94C-9FF3-993FF4AA62ED}"/>
              </a:ext>
            </a:extLst>
          </p:cNvPr>
          <p:cNvGrpSpPr/>
          <p:nvPr/>
        </p:nvGrpSpPr>
        <p:grpSpPr>
          <a:xfrm>
            <a:off x="2233612" y="2733675"/>
            <a:ext cx="1379537" cy="1384300"/>
            <a:chOff x="2233612" y="2733675"/>
            <a:chExt cx="1379537" cy="1384300"/>
          </a:xfrm>
        </p:grpSpPr>
        <p:sp>
          <p:nvSpPr>
            <p:cNvPr id="305" name="Google Shape;305;p19"/>
            <p:cNvSpPr/>
            <p:nvPr/>
          </p:nvSpPr>
          <p:spPr>
            <a:xfrm>
              <a:off x="2233612" y="2733675"/>
              <a:ext cx="1379537" cy="1384300"/>
            </a:xfrm>
            <a:prstGeom prst="ellipse">
              <a:avLst/>
            </a:prstGeom>
            <a:solidFill>
              <a:srgbClr val="F7F2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2622550" y="3071812"/>
              <a:ext cx="604837" cy="712787"/>
            </a:xfrm>
            <a:custGeom>
              <a:avLst/>
              <a:gdLst/>
              <a:ahLst/>
              <a:cxnLst/>
              <a:rect l="l" t="t" r="r" b="b"/>
              <a:pathLst>
                <a:path w="154" h="181" extrusionOk="0">
                  <a:moveTo>
                    <a:pt x="88" y="181"/>
                  </a:moveTo>
                  <a:cubicBezTo>
                    <a:pt x="63" y="181"/>
                    <a:pt x="63" y="181"/>
                    <a:pt x="63" y="181"/>
                  </a:cubicBezTo>
                  <a:cubicBezTo>
                    <a:pt x="61" y="181"/>
                    <a:pt x="60" y="179"/>
                    <a:pt x="60" y="177"/>
                  </a:cubicBezTo>
                  <a:cubicBezTo>
                    <a:pt x="60" y="175"/>
                    <a:pt x="61" y="174"/>
                    <a:pt x="63" y="174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90" y="174"/>
                    <a:pt x="92" y="175"/>
                    <a:pt x="92" y="177"/>
                  </a:cubicBezTo>
                  <a:cubicBezTo>
                    <a:pt x="92" y="179"/>
                    <a:pt x="90" y="181"/>
                    <a:pt x="88" y="181"/>
                  </a:cubicBezTo>
                  <a:close/>
                  <a:moveTo>
                    <a:pt x="95" y="169"/>
                  </a:moveTo>
                  <a:cubicBezTo>
                    <a:pt x="56" y="169"/>
                    <a:pt x="56" y="169"/>
                    <a:pt x="56" y="169"/>
                  </a:cubicBezTo>
                  <a:cubicBezTo>
                    <a:pt x="54" y="169"/>
                    <a:pt x="53" y="167"/>
                    <a:pt x="53" y="166"/>
                  </a:cubicBezTo>
                  <a:cubicBezTo>
                    <a:pt x="53" y="164"/>
                    <a:pt x="54" y="162"/>
                    <a:pt x="56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7" y="162"/>
                    <a:pt x="99" y="164"/>
                    <a:pt x="99" y="166"/>
                  </a:cubicBezTo>
                  <a:cubicBezTo>
                    <a:pt x="99" y="167"/>
                    <a:pt x="97" y="169"/>
                    <a:pt x="95" y="169"/>
                  </a:cubicBezTo>
                  <a:close/>
                  <a:moveTo>
                    <a:pt x="75" y="156"/>
                  </a:moveTo>
                  <a:cubicBezTo>
                    <a:pt x="68" y="156"/>
                    <a:pt x="61" y="156"/>
                    <a:pt x="60" y="156"/>
                  </a:cubicBezTo>
                  <a:cubicBezTo>
                    <a:pt x="60" y="156"/>
                    <a:pt x="60" y="156"/>
                    <a:pt x="60" y="156"/>
                  </a:cubicBezTo>
                  <a:cubicBezTo>
                    <a:pt x="54" y="156"/>
                    <a:pt x="50" y="154"/>
                    <a:pt x="49" y="148"/>
                  </a:cubicBezTo>
                  <a:cubicBezTo>
                    <a:pt x="48" y="145"/>
                    <a:pt x="48" y="143"/>
                    <a:pt x="48" y="140"/>
                  </a:cubicBezTo>
                  <a:cubicBezTo>
                    <a:pt x="48" y="136"/>
                    <a:pt x="48" y="133"/>
                    <a:pt x="47" y="131"/>
                  </a:cubicBezTo>
                  <a:cubicBezTo>
                    <a:pt x="41" y="121"/>
                    <a:pt x="38" y="115"/>
                    <a:pt x="33" y="105"/>
                  </a:cubicBezTo>
                  <a:cubicBezTo>
                    <a:pt x="28" y="95"/>
                    <a:pt x="22" y="81"/>
                    <a:pt x="26" y="67"/>
                  </a:cubicBezTo>
                  <a:cubicBezTo>
                    <a:pt x="30" y="50"/>
                    <a:pt x="49" y="33"/>
                    <a:pt x="75" y="33"/>
                  </a:cubicBezTo>
                  <a:cubicBezTo>
                    <a:pt x="102" y="33"/>
                    <a:pt x="120" y="50"/>
                    <a:pt x="125" y="67"/>
                  </a:cubicBezTo>
                  <a:cubicBezTo>
                    <a:pt x="128" y="81"/>
                    <a:pt x="123" y="95"/>
                    <a:pt x="118" y="105"/>
                  </a:cubicBezTo>
                  <a:cubicBezTo>
                    <a:pt x="113" y="115"/>
                    <a:pt x="109" y="121"/>
                    <a:pt x="104" y="131"/>
                  </a:cubicBezTo>
                  <a:cubicBezTo>
                    <a:pt x="102" y="133"/>
                    <a:pt x="102" y="136"/>
                    <a:pt x="102" y="140"/>
                  </a:cubicBezTo>
                  <a:cubicBezTo>
                    <a:pt x="102" y="143"/>
                    <a:pt x="102" y="145"/>
                    <a:pt x="101" y="148"/>
                  </a:cubicBezTo>
                  <a:cubicBezTo>
                    <a:pt x="100" y="154"/>
                    <a:pt x="97" y="156"/>
                    <a:pt x="90" y="156"/>
                  </a:cubicBezTo>
                  <a:cubicBezTo>
                    <a:pt x="90" y="156"/>
                    <a:pt x="83" y="156"/>
                    <a:pt x="75" y="156"/>
                  </a:cubicBezTo>
                  <a:close/>
                  <a:moveTo>
                    <a:pt x="61" y="150"/>
                  </a:moveTo>
                  <a:cubicBezTo>
                    <a:pt x="61" y="150"/>
                    <a:pt x="89" y="150"/>
                    <a:pt x="90" y="150"/>
                  </a:cubicBezTo>
                  <a:cubicBezTo>
                    <a:pt x="94" y="150"/>
                    <a:pt x="94" y="149"/>
                    <a:pt x="95" y="146"/>
                  </a:cubicBezTo>
                  <a:cubicBezTo>
                    <a:pt x="95" y="144"/>
                    <a:pt x="95" y="142"/>
                    <a:pt x="95" y="140"/>
                  </a:cubicBezTo>
                  <a:cubicBezTo>
                    <a:pt x="96" y="136"/>
                    <a:pt x="96" y="131"/>
                    <a:pt x="98" y="127"/>
                  </a:cubicBezTo>
                  <a:cubicBezTo>
                    <a:pt x="103" y="118"/>
                    <a:pt x="107" y="111"/>
                    <a:pt x="112" y="102"/>
                  </a:cubicBezTo>
                  <a:cubicBezTo>
                    <a:pt x="115" y="95"/>
                    <a:pt x="121" y="81"/>
                    <a:pt x="118" y="69"/>
                  </a:cubicBezTo>
                  <a:cubicBezTo>
                    <a:pt x="114" y="54"/>
                    <a:pt x="98" y="39"/>
                    <a:pt x="75" y="39"/>
                  </a:cubicBezTo>
                  <a:cubicBezTo>
                    <a:pt x="52" y="39"/>
                    <a:pt x="36" y="54"/>
                    <a:pt x="32" y="69"/>
                  </a:cubicBezTo>
                  <a:cubicBezTo>
                    <a:pt x="29" y="81"/>
                    <a:pt x="35" y="95"/>
                    <a:pt x="39" y="102"/>
                  </a:cubicBezTo>
                  <a:cubicBezTo>
                    <a:pt x="44" y="111"/>
                    <a:pt x="47" y="118"/>
                    <a:pt x="52" y="127"/>
                  </a:cubicBezTo>
                  <a:cubicBezTo>
                    <a:pt x="55" y="131"/>
                    <a:pt x="55" y="136"/>
                    <a:pt x="55" y="140"/>
                  </a:cubicBezTo>
                  <a:cubicBezTo>
                    <a:pt x="55" y="142"/>
                    <a:pt x="55" y="144"/>
                    <a:pt x="56" y="146"/>
                  </a:cubicBezTo>
                  <a:cubicBezTo>
                    <a:pt x="56" y="149"/>
                    <a:pt x="56" y="150"/>
                    <a:pt x="61" y="150"/>
                  </a:cubicBezTo>
                  <a:cubicBezTo>
                    <a:pt x="61" y="150"/>
                    <a:pt x="61" y="150"/>
                    <a:pt x="61" y="150"/>
                  </a:cubicBezTo>
                  <a:close/>
                  <a:moveTo>
                    <a:pt x="16" y="83"/>
                  </a:moveTo>
                  <a:cubicBezTo>
                    <a:pt x="3" y="83"/>
                    <a:pt x="3" y="83"/>
                    <a:pt x="3" y="83"/>
                  </a:cubicBezTo>
                  <a:cubicBezTo>
                    <a:pt x="1" y="83"/>
                    <a:pt x="0" y="82"/>
                    <a:pt x="0" y="80"/>
                  </a:cubicBezTo>
                  <a:cubicBezTo>
                    <a:pt x="0" y="78"/>
                    <a:pt x="1" y="76"/>
                    <a:pt x="3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8" y="76"/>
                    <a:pt x="20" y="78"/>
                    <a:pt x="20" y="80"/>
                  </a:cubicBezTo>
                  <a:cubicBezTo>
                    <a:pt x="20" y="82"/>
                    <a:pt x="18" y="83"/>
                    <a:pt x="16" y="83"/>
                  </a:cubicBezTo>
                  <a:close/>
                  <a:moveTo>
                    <a:pt x="150" y="81"/>
                  </a:moveTo>
                  <a:cubicBezTo>
                    <a:pt x="134" y="81"/>
                    <a:pt x="134" y="81"/>
                    <a:pt x="134" y="81"/>
                  </a:cubicBezTo>
                  <a:cubicBezTo>
                    <a:pt x="132" y="81"/>
                    <a:pt x="131" y="79"/>
                    <a:pt x="131" y="77"/>
                  </a:cubicBezTo>
                  <a:cubicBezTo>
                    <a:pt x="131" y="75"/>
                    <a:pt x="132" y="74"/>
                    <a:pt x="134" y="74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2" y="74"/>
                    <a:pt x="154" y="75"/>
                    <a:pt x="154" y="77"/>
                  </a:cubicBezTo>
                  <a:cubicBezTo>
                    <a:pt x="154" y="79"/>
                    <a:pt x="152" y="81"/>
                    <a:pt x="150" y="81"/>
                  </a:cubicBezTo>
                  <a:close/>
                  <a:moveTo>
                    <a:pt x="45" y="78"/>
                  </a:moveTo>
                  <a:cubicBezTo>
                    <a:pt x="45" y="78"/>
                    <a:pt x="44" y="78"/>
                    <a:pt x="44" y="78"/>
                  </a:cubicBezTo>
                  <a:cubicBezTo>
                    <a:pt x="42" y="77"/>
                    <a:pt x="41" y="76"/>
                    <a:pt x="42" y="74"/>
                  </a:cubicBezTo>
                  <a:cubicBezTo>
                    <a:pt x="45" y="61"/>
                    <a:pt x="58" y="49"/>
                    <a:pt x="77" y="49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9" y="49"/>
                    <a:pt x="80" y="50"/>
                    <a:pt x="80" y="52"/>
                  </a:cubicBezTo>
                  <a:cubicBezTo>
                    <a:pt x="80" y="54"/>
                    <a:pt x="79" y="56"/>
                    <a:pt x="77" y="56"/>
                  </a:cubicBezTo>
                  <a:cubicBezTo>
                    <a:pt x="62" y="56"/>
                    <a:pt x="51" y="66"/>
                    <a:pt x="48" y="75"/>
                  </a:cubicBezTo>
                  <a:cubicBezTo>
                    <a:pt x="48" y="77"/>
                    <a:pt x="47" y="78"/>
                    <a:pt x="45" y="78"/>
                  </a:cubicBezTo>
                  <a:close/>
                  <a:moveTo>
                    <a:pt x="118" y="41"/>
                  </a:moveTo>
                  <a:cubicBezTo>
                    <a:pt x="117" y="41"/>
                    <a:pt x="117" y="41"/>
                    <a:pt x="116" y="40"/>
                  </a:cubicBezTo>
                  <a:cubicBezTo>
                    <a:pt x="115" y="39"/>
                    <a:pt x="115" y="37"/>
                    <a:pt x="116" y="35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9" y="23"/>
                    <a:pt x="131" y="23"/>
                    <a:pt x="132" y="24"/>
                  </a:cubicBezTo>
                  <a:cubicBezTo>
                    <a:pt x="133" y="25"/>
                    <a:pt x="133" y="28"/>
                    <a:pt x="132" y="29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0" y="41"/>
                    <a:pt x="119" y="41"/>
                    <a:pt x="118" y="41"/>
                  </a:cubicBezTo>
                  <a:close/>
                  <a:moveTo>
                    <a:pt x="33" y="41"/>
                  </a:moveTo>
                  <a:cubicBezTo>
                    <a:pt x="32" y="41"/>
                    <a:pt x="31" y="41"/>
                    <a:pt x="31" y="4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8"/>
                    <a:pt x="18" y="25"/>
                    <a:pt x="19" y="24"/>
                  </a:cubicBezTo>
                  <a:cubicBezTo>
                    <a:pt x="21" y="23"/>
                    <a:pt x="23" y="23"/>
                    <a:pt x="24" y="2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7" y="37"/>
                    <a:pt x="37" y="39"/>
                    <a:pt x="36" y="40"/>
                  </a:cubicBezTo>
                  <a:cubicBezTo>
                    <a:pt x="35" y="41"/>
                    <a:pt x="34" y="41"/>
                    <a:pt x="33" y="41"/>
                  </a:cubicBezTo>
                  <a:close/>
                  <a:moveTo>
                    <a:pt x="75" y="26"/>
                  </a:moveTo>
                  <a:cubicBezTo>
                    <a:pt x="73" y="26"/>
                    <a:pt x="72" y="25"/>
                    <a:pt x="72" y="2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3" y="0"/>
                    <a:pt x="75" y="0"/>
                  </a:cubicBezTo>
                  <a:cubicBezTo>
                    <a:pt x="77" y="0"/>
                    <a:pt x="79" y="2"/>
                    <a:pt x="79" y="4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5"/>
                    <a:pt x="77" y="26"/>
                    <a:pt x="75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D8A4718-C4C5-1D4E-8DAF-C6944491F7C1}"/>
              </a:ext>
            </a:extLst>
          </p:cNvPr>
          <p:cNvGrpSpPr/>
          <p:nvPr/>
        </p:nvGrpSpPr>
        <p:grpSpPr>
          <a:xfrm>
            <a:off x="10172700" y="2733675"/>
            <a:ext cx="1379537" cy="1384300"/>
            <a:chOff x="10172700" y="2733675"/>
            <a:chExt cx="1379537" cy="1384300"/>
          </a:xfrm>
        </p:grpSpPr>
        <p:sp>
          <p:nvSpPr>
            <p:cNvPr id="310" name="Google Shape;310;p19"/>
            <p:cNvSpPr/>
            <p:nvPr/>
          </p:nvSpPr>
          <p:spPr>
            <a:xfrm>
              <a:off x="10172700" y="2733675"/>
              <a:ext cx="1379537" cy="1384300"/>
            </a:xfrm>
            <a:prstGeom prst="ellipse">
              <a:avLst/>
            </a:prstGeom>
            <a:solidFill>
              <a:srgbClr val="F7ED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10506075" y="3198812"/>
              <a:ext cx="711200" cy="455612"/>
            </a:xfrm>
            <a:custGeom>
              <a:avLst/>
              <a:gdLst/>
              <a:ahLst/>
              <a:cxnLst/>
              <a:rect l="l" t="t" r="r" b="b"/>
              <a:pathLst>
                <a:path w="181" h="116" extrusionOk="0">
                  <a:moveTo>
                    <a:pt x="106" y="94"/>
                  </a:moveTo>
                  <a:cubicBezTo>
                    <a:pt x="111" y="94"/>
                    <a:pt x="116" y="92"/>
                    <a:pt x="119" y="89"/>
                  </a:cubicBezTo>
                  <a:cubicBezTo>
                    <a:pt x="119" y="88"/>
                    <a:pt x="119" y="88"/>
                    <a:pt x="120" y="88"/>
                  </a:cubicBezTo>
                  <a:cubicBezTo>
                    <a:pt x="123" y="92"/>
                    <a:pt x="128" y="94"/>
                    <a:pt x="134" y="94"/>
                  </a:cubicBezTo>
                  <a:cubicBezTo>
                    <a:pt x="165" y="94"/>
                    <a:pt x="165" y="94"/>
                    <a:pt x="165" y="94"/>
                  </a:cubicBezTo>
                  <a:cubicBezTo>
                    <a:pt x="171" y="94"/>
                    <a:pt x="175" y="92"/>
                    <a:pt x="178" y="89"/>
                  </a:cubicBezTo>
                  <a:cubicBezTo>
                    <a:pt x="180" y="86"/>
                    <a:pt x="181" y="83"/>
                    <a:pt x="180" y="80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75" y="52"/>
                    <a:pt x="172" y="49"/>
                    <a:pt x="168" y="46"/>
                  </a:cubicBezTo>
                  <a:cubicBezTo>
                    <a:pt x="168" y="46"/>
                    <a:pt x="169" y="45"/>
                    <a:pt x="169" y="45"/>
                  </a:cubicBezTo>
                  <a:cubicBezTo>
                    <a:pt x="172" y="42"/>
                    <a:pt x="172" y="39"/>
                    <a:pt x="172" y="36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166" y="5"/>
                    <a:pt x="159" y="0"/>
                    <a:pt x="152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2" y="0"/>
                    <a:pt x="118" y="1"/>
                    <a:pt x="116" y="4"/>
                  </a:cubicBezTo>
                  <a:cubicBezTo>
                    <a:pt x="116" y="4"/>
                    <a:pt x="115" y="5"/>
                    <a:pt x="115" y="5"/>
                  </a:cubicBezTo>
                  <a:cubicBezTo>
                    <a:pt x="112" y="2"/>
                    <a:pt x="108" y="0"/>
                    <a:pt x="10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4" y="0"/>
                    <a:pt x="70" y="2"/>
                    <a:pt x="67" y="5"/>
                  </a:cubicBezTo>
                  <a:cubicBezTo>
                    <a:pt x="67" y="5"/>
                    <a:pt x="66" y="4"/>
                    <a:pt x="66" y="4"/>
                  </a:cubicBezTo>
                  <a:cubicBezTo>
                    <a:pt x="63" y="1"/>
                    <a:pt x="60" y="0"/>
                    <a:pt x="5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3" y="0"/>
                    <a:pt x="16" y="5"/>
                    <a:pt x="14" y="12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9"/>
                    <a:pt x="10" y="42"/>
                    <a:pt x="12" y="45"/>
                  </a:cubicBezTo>
                  <a:cubicBezTo>
                    <a:pt x="12" y="45"/>
                    <a:pt x="13" y="46"/>
                    <a:pt x="13" y="46"/>
                  </a:cubicBezTo>
                  <a:cubicBezTo>
                    <a:pt x="9" y="49"/>
                    <a:pt x="6" y="52"/>
                    <a:pt x="6" y="56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0" y="83"/>
                    <a:pt x="1" y="86"/>
                    <a:pt x="3" y="89"/>
                  </a:cubicBezTo>
                  <a:cubicBezTo>
                    <a:pt x="6" y="92"/>
                    <a:pt x="10" y="94"/>
                    <a:pt x="15" y="94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53" y="94"/>
                    <a:pt x="58" y="92"/>
                    <a:pt x="61" y="88"/>
                  </a:cubicBezTo>
                  <a:cubicBezTo>
                    <a:pt x="61" y="88"/>
                    <a:pt x="61" y="88"/>
                    <a:pt x="62" y="89"/>
                  </a:cubicBezTo>
                  <a:cubicBezTo>
                    <a:pt x="65" y="92"/>
                    <a:pt x="69" y="94"/>
                    <a:pt x="74" y="94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3" y="111"/>
                    <a:pt x="11" y="112"/>
                    <a:pt x="11" y="114"/>
                  </a:cubicBezTo>
                  <a:cubicBezTo>
                    <a:pt x="11" y="115"/>
                    <a:pt x="13" y="116"/>
                    <a:pt x="14" y="116"/>
                  </a:cubicBezTo>
                  <a:cubicBezTo>
                    <a:pt x="166" y="116"/>
                    <a:pt x="166" y="116"/>
                    <a:pt x="166" y="116"/>
                  </a:cubicBezTo>
                  <a:cubicBezTo>
                    <a:pt x="168" y="116"/>
                    <a:pt x="169" y="115"/>
                    <a:pt x="169" y="114"/>
                  </a:cubicBezTo>
                  <a:cubicBezTo>
                    <a:pt x="169" y="112"/>
                    <a:pt x="168" y="111"/>
                    <a:pt x="166" y="111"/>
                  </a:cubicBezTo>
                  <a:cubicBezTo>
                    <a:pt x="93" y="111"/>
                    <a:pt x="93" y="111"/>
                    <a:pt x="93" y="111"/>
                  </a:cubicBezTo>
                  <a:cubicBezTo>
                    <a:pt x="93" y="94"/>
                    <a:pt x="93" y="94"/>
                    <a:pt x="93" y="94"/>
                  </a:cubicBezTo>
                  <a:lnTo>
                    <a:pt x="106" y="94"/>
                  </a:lnTo>
                  <a:close/>
                  <a:moveTo>
                    <a:pt x="59" y="52"/>
                  </a:moveTo>
                  <a:cubicBezTo>
                    <a:pt x="60" y="54"/>
                    <a:pt x="61" y="55"/>
                    <a:pt x="60" y="57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8" y="85"/>
                    <a:pt x="53" y="88"/>
                    <a:pt x="47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2" y="88"/>
                    <a:pt x="9" y="87"/>
                    <a:pt x="7" y="85"/>
                  </a:cubicBezTo>
                  <a:cubicBezTo>
                    <a:pt x="6" y="84"/>
                    <a:pt x="6" y="83"/>
                    <a:pt x="6" y="81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2" y="53"/>
                    <a:pt x="17" y="50"/>
                    <a:pt x="23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4" y="50"/>
                    <a:pt x="57" y="51"/>
                    <a:pt x="59" y="52"/>
                  </a:cubicBezTo>
                  <a:close/>
                  <a:moveTo>
                    <a:pt x="159" y="50"/>
                  </a:moveTo>
                  <a:cubicBezTo>
                    <a:pt x="164" y="50"/>
                    <a:pt x="169" y="53"/>
                    <a:pt x="170" y="58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5" y="83"/>
                    <a:pt x="174" y="84"/>
                    <a:pt x="173" y="85"/>
                  </a:cubicBezTo>
                  <a:cubicBezTo>
                    <a:pt x="172" y="87"/>
                    <a:pt x="169" y="88"/>
                    <a:pt x="165" y="8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28" y="88"/>
                    <a:pt x="122" y="85"/>
                    <a:pt x="122" y="81"/>
                  </a:cubicBezTo>
                  <a:cubicBezTo>
                    <a:pt x="121" y="57"/>
                    <a:pt x="121" y="57"/>
                    <a:pt x="121" y="57"/>
                  </a:cubicBezTo>
                  <a:cubicBezTo>
                    <a:pt x="121" y="55"/>
                    <a:pt x="121" y="54"/>
                    <a:pt x="122" y="52"/>
                  </a:cubicBezTo>
                  <a:cubicBezTo>
                    <a:pt x="124" y="51"/>
                    <a:pt x="127" y="50"/>
                    <a:pt x="130" y="50"/>
                  </a:cubicBezTo>
                  <a:lnTo>
                    <a:pt x="159" y="50"/>
                  </a:lnTo>
                  <a:close/>
                  <a:moveTo>
                    <a:pt x="159" y="44"/>
                  </a:moveTo>
                  <a:cubicBezTo>
                    <a:pt x="130" y="44"/>
                    <a:pt x="130" y="44"/>
                    <a:pt x="130" y="44"/>
                  </a:cubicBezTo>
                  <a:cubicBezTo>
                    <a:pt x="124" y="44"/>
                    <a:pt x="120" y="41"/>
                    <a:pt x="120" y="36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1"/>
                    <a:pt x="119" y="9"/>
                    <a:pt x="120" y="8"/>
                  </a:cubicBezTo>
                  <a:cubicBezTo>
                    <a:pt x="121" y="6"/>
                    <a:pt x="124" y="5"/>
                    <a:pt x="126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6" y="5"/>
                    <a:pt x="161" y="9"/>
                    <a:pt x="162" y="13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7" y="39"/>
                    <a:pt x="166" y="40"/>
                    <a:pt x="165" y="41"/>
                  </a:cubicBezTo>
                  <a:cubicBezTo>
                    <a:pt x="164" y="43"/>
                    <a:pt x="161" y="44"/>
                    <a:pt x="159" y="44"/>
                  </a:cubicBezTo>
                  <a:close/>
                  <a:moveTo>
                    <a:pt x="120" y="47"/>
                  </a:moveTo>
                  <a:cubicBezTo>
                    <a:pt x="120" y="47"/>
                    <a:pt x="119" y="48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7" y="48"/>
                    <a:pt x="116" y="47"/>
                    <a:pt x="114" y="47"/>
                  </a:cubicBezTo>
                  <a:cubicBezTo>
                    <a:pt x="115" y="46"/>
                    <a:pt x="116" y="46"/>
                    <a:pt x="116" y="45"/>
                  </a:cubicBezTo>
                  <a:cubicBezTo>
                    <a:pt x="117" y="45"/>
                    <a:pt x="117" y="44"/>
                    <a:pt x="117" y="44"/>
                  </a:cubicBezTo>
                  <a:cubicBezTo>
                    <a:pt x="118" y="45"/>
                    <a:pt x="119" y="46"/>
                    <a:pt x="120" y="47"/>
                  </a:cubicBezTo>
                  <a:close/>
                  <a:moveTo>
                    <a:pt x="64" y="44"/>
                  </a:moveTo>
                  <a:cubicBezTo>
                    <a:pt x="64" y="44"/>
                    <a:pt x="65" y="45"/>
                    <a:pt x="65" y="45"/>
                  </a:cubicBezTo>
                  <a:cubicBezTo>
                    <a:pt x="66" y="46"/>
                    <a:pt x="66" y="46"/>
                    <a:pt x="67" y="47"/>
                  </a:cubicBezTo>
                  <a:cubicBezTo>
                    <a:pt x="66" y="47"/>
                    <a:pt x="65" y="48"/>
                    <a:pt x="64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2" y="48"/>
                    <a:pt x="62" y="47"/>
                    <a:pt x="61" y="47"/>
                  </a:cubicBezTo>
                  <a:cubicBezTo>
                    <a:pt x="62" y="46"/>
                    <a:pt x="63" y="45"/>
                    <a:pt x="64" y="44"/>
                  </a:cubicBezTo>
                  <a:close/>
                  <a:moveTo>
                    <a:pt x="112" y="41"/>
                  </a:moveTo>
                  <a:cubicBezTo>
                    <a:pt x="111" y="43"/>
                    <a:pt x="108" y="44"/>
                    <a:pt x="105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3" y="44"/>
                    <a:pt x="71" y="43"/>
                    <a:pt x="69" y="41"/>
                  </a:cubicBezTo>
                  <a:cubicBezTo>
                    <a:pt x="68" y="40"/>
                    <a:pt x="67" y="38"/>
                    <a:pt x="67" y="37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9"/>
                    <a:pt x="73" y="5"/>
                    <a:pt x="78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8" y="5"/>
                    <a:pt x="112" y="9"/>
                    <a:pt x="113" y="13"/>
                  </a:cubicBezTo>
                  <a:cubicBezTo>
                    <a:pt x="114" y="37"/>
                    <a:pt x="114" y="37"/>
                    <a:pt x="114" y="37"/>
                  </a:cubicBezTo>
                  <a:cubicBezTo>
                    <a:pt x="114" y="38"/>
                    <a:pt x="114" y="40"/>
                    <a:pt x="112" y="41"/>
                  </a:cubicBezTo>
                  <a:close/>
                  <a:moveTo>
                    <a:pt x="62" y="36"/>
                  </a:moveTo>
                  <a:cubicBezTo>
                    <a:pt x="62" y="41"/>
                    <a:pt x="57" y="44"/>
                    <a:pt x="51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0" y="44"/>
                    <a:pt x="18" y="43"/>
                    <a:pt x="16" y="41"/>
                  </a:cubicBezTo>
                  <a:cubicBezTo>
                    <a:pt x="15" y="40"/>
                    <a:pt x="15" y="39"/>
                    <a:pt x="15" y="3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9"/>
                    <a:pt x="26" y="5"/>
                    <a:pt x="30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8" y="5"/>
                    <a:pt x="60" y="6"/>
                    <a:pt x="62" y="8"/>
                  </a:cubicBezTo>
                  <a:cubicBezTo>
                    <a:pt x="63" y="9"/>
                    <a:pt x="64" y="11"/>
                    <a:pt x="64" y="13"/>
                  </a:cubicBezTo>
                  <a:lnTo>
                    <a:pt x="62" y="36"/>
                  </a:lnTo>
                  <a:close/>
                  <a:moveTo>
                    <a:pt x="66" y="57"/>
                  </a:moveTo>
                  <a:cubicBezTo>
                    <a:pt x="66" y="53"/>
                    <a:pt x="71" y="50"/>
                    <a:pt x="76" y="50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10" y="50"/>
                    <a:pt x="115" y="53"/>
                    <a:pt x="115" y="57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7" y="82"/>
                    <a:pt x="116" y="84"/>
                    <a:pt x="115" y="85"/>
                  </a:cubicBezTo>
                  <a:cubicBezTo>
                    <a:pt x="113" y="87"/>
                    <a:pt x="110" y="88"/>
                    <a:pt x="106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1" y="88"/>
                    <a:pt x="68" y="87"/>
                    <a:pt x="66" y="85"/>
                  </a:cubicBezTo>
                  <a:cubicBezTo>
                    <a:pt x="65" y="84"/>
                    <a:pt x="64" y="82"/>
                    <a:pt x="64" y="81"/>
                  </a:cubicBezTo>
                  <a:lnTo>
                    <a:pt x="6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9" name="Google Shape;319;p19"/>
          <p:cNvSpPr txBox="1"/>
          <p:nvPr/>
        </p:nvSpPr>
        <p:spPr>
          <a:xfrm>
            <a:off x="863600" y="1011237"/>
            <a:ext cx="1217612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None/>
            </a:pPr>
            <a:r>
              <a:rPr lang="en-US" sz="35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/>
          </a:p>
        </p:txBody>
      </p:sp>
      <p:sp>
        <p:nvSpPr>
          <p:cNvPr id="320" name="Google Shape;320;p19"/>
          <p:cNvSpPr txBox="1"/>
          <p:nvPr/>
        </p:nvSpPr>
        <p:spPr>
          <a:xfrm>
            <a:off x="2446337" y="5249862"/>
            <a:ext cx="1233487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None/>
            </a:pPr>
            <a:r>
              <a:rPr lang="en-US" sz="35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321" name="Google Shape;321;p19"/>
          <p:cNvSpPr txBox="1"/>
          <p:nvPr/>
        </p:nvSpPr>
        <p:spPr>
          <a:xfrm>
            <a:off x="4025900" y="1011237"/>
            <a:ext cx="1249362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None/>
            </a:pPr>
            <a:r>
              <a:rPr lang="en-US" sz="35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/>
          </a:p>
        </p:txBody>
      </p:sp>
      <p:sp>
        <p:nvSpPr>
          <p:cNvPr id="322" name="Google Shape;322;p19"/>
          <p:cNvSpPr txBox="1"/>
          <p:nvPr/>
        </p:nvSpPr>
        <p:spPr>
          <a:xfrm>
            <a:off x="5624512" y="5249862"/>
            <a:ext cx="1241425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None/>
            </a:pPr>
            <a:r>
              <a:rPr lang="en-US" sz="35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323" name="Google Shape;323;p19"/>
          <p:cNvSpPr txBox="1"/>
          <p:nvPr/>
        </p:nvSpPr>
        <p:spPr>
          <a:xfrm>
            <a:off x="7116762" y="1011237"/>
            <a:ext cx="1417637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None/>
            </a:pPr>
            <a:r>
              <a:rPr lang="en-US" sz="35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2008</a:t>
            </a:r>
            <a:endParaRPr/>
          </a:p>
        </p:txBody>
      </p:sp>
      <p:sp>
        <p:nvSpPr>
          <p:cNvPr id="324" name="Google Shape;324;p19"/>
          <p:cNvSpPr txBox="1"/>
          <p:nvPr/>
        </p:nvSpPr>
        <p:spPr>
          <a:xfrm>
            <a:off x="8782050" y="5249862"/>
            <a:ext cx="1257300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None/>
            </a:pPr>
            <a:r>
              <a:rPr lang="en-US" sz="35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2013</a:t>
            </a:r>
            <a:endParaRPr/>
          </a:p>
        </p:txBody>
      </p:sp>
      <p:sp>
        <p:nvSpPr>
          <p:cNvPr id="325" name="Google Shape;325;p19"/>
          <p:cNvSpPr txBox="1"/>
          <p:nvPr/>
        </p:nvSpPr>
        <p:spPr>
          <a:xfrm>
            <a:off x="10318750" y="1011237"/>
            <a:ext cx="1355725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None/>
            </a:pPr>
            <a:r>
              <a:rPr lang="en-US" sz="35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2022</a:t>
            </a:r>
            <a:endParaRPr/>
          </a:p>
        </p:txBody>
      </p:sp>
      <p:sp>
        <p:nvSpPr>
          <p:cNvPr id="326" name="Google Shape;326;p19"/>
          <p:cNvSpPr txBox="1"/>
          <p:nvPr/>
        </p:nvSpPr>
        <p:spPr>
          <a:xfrm>
            <a:off x="5395912" y="684212"/>
            <a:ext cx="1406525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327" name="Google Shape;327;p19"/>
          <p:cNvSpPr txBox="1"/>
          <p:nvPr/>
        </p:nvSpPr>
        <p:spPr>
          <a:xfrm>
            <a:off x="8570912" y="684212"/>
            <a:ext cx="1408112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328" name="Google Shape;328;p19"/>
          <p:cNvSpPr txBox="1"/>
          <p:nvPr/>
        </p:nvSpPr>
        <p:spPr>
          <a:xfrm>
            <a:off x="646112" y="4921250"/>
            <a:ext cx="1408112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329" name="Google Shape;329;p19"/>
          <p:cNvSpPr txBox="1"/>
          <p:nvPr/>
        </p:nvSpPr>
        <p:spPr>
          <a:xfrm>
            <a:off x="3821112" y="4921250"/>
            <a:ext cx="1408112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330" name="Google Shape;330;p19"/>
          <p:cNvSpPr txBox="1"/>
          <p:nvPr/>
        </p:nvSpPr>
        <p:spPr>
          <a:xfrm>
            <a:off x="6997700" y="4921250"/>
            <a:ext cx="1408112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331" name="Google Shape;331;p19"/>
          <p:cNvSpPr txBox="1"/>
          <p:nvPr/>
        </p:nvSpPr>
        <p:spPr>
          <a:xfrm>
            <a:off x="10172700" y="4875212"/>
            <a:ext cx="1408112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3" dur="5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500" fill="hold"/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500" fill="hold"/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6" dur="5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7" dur="5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0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1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3" grpId="0"/>
          <p:bldP spid="319" grpId="0"/>
          <p:bldP spid="320" grpId="0"/>
          <p:bldP spid="321" grpId="0"/>
          <p:bldP spid="322" grpId="0"/>
          <p:bldP spid="323" grpId="0"/>
          <p:bldP spid="324" grpId="0"/>
          <p:bldP spid="325" grpId="0"/>
          <p:bldP spid="326" grpId="0"/>
          <p:bldP spid="327" grpId="0"/>
          <p:bldP spid="328" grpId="0"/>
          <p:bldP spid="329" grpId="0"/>
          <p:bldP spid="330" grpId="0"/>
          <p:bldP spid="3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3" grpId="0"/>
          <p:bldP spid="319" grpId="0"/>
          <p:bldP spid="320" grpId="0"/>
          <p:bldP spid="321" grpId="0"/>
          <p:bldP spid="322" grpId="0"/>
          <p:bldP spid="323" grpId="0"/>
          <p:bldP spid="324" grpId="0"/>
          <p:bldP spid="325" grpId="0"/>
          <p:bldP spid="326" grpId="0"/>
          <p:bldP spid="327" grpId="0"/>
          <p:bldP spid="328" grpId="0"/>
          <p:bldP spid="329" grpId="0"/>
          <p:bldP spid="330" grpId="0"/>
          <p:bldP spid="33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"/>
          <p:cNvSpPr txBox="1"/>
          <p:nvPr/>
        </p:nvSpPr>
        <p:spPr>
          <a:xfrm>
            <a:off x="2219325" y="684212"/>
            <a:ext cx="1408112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337" name="Google Shape;337;p20"/>
          <p:cNvSpPr txBox="1"/>
          <p:nvPr/>
        </p:nvSpPr>
        <p:spPr>
          <a:xfrm>
            <a:off x="863600" y="1011237"/>
            <a:ext cx="1217612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None/>
            </a:pPr>
            <a:r>
              <a:rPr lang="en-US" sz="35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/>
          </a:p>
        </p:txBody>
      </p:sp>
      <p:sp>
        <p:nvSpPr>
          <p:cNvPr id="338" name="Google Shape;338;p20"/>
          <p:cNvSpPr txBox="1"/>
          <p:nvPr/>
        </p:nvSpPr>
        <p:spPr>
          <a:xfrm>
            <a:off x="2446337" y="5249862"/>
            <a:ext cx="1233487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None/>
            </a:pPr>
            <a:r>
              <a:rPr lang="en-US" sz="35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/>
          </a:p>
        </p:txBody>
      </p:sp>
      <p:sp>
        <p:nvSpPr>
          <p:cNvPr id="339" name="Google Shape;339;p20"/>
          <p:cNvSpPr txBox="1"/>
          <p:nvPr/>
        </p:nvSpPr>
        <p:spPr>
          <a:xfrm>
            <a:off x="4025900" y="1011237"/>
            <a:ext cx="1249362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None/>
            </a:pPr>
            <a:r>
              <a:rPr lang="en-US" sz="35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/>
          </a:p>
        </p:txBody>
      </p:sp>
      <p:sp>
        <p:nvSpPr>
          <p:cNvPr id="340" name="Google Shape;340;p20"/>
          <p:cNvSpPr txBox="1"/>
          <p:nvPr/>
        </p:nvSpPr>
        <p:spPr>
          <a:xfrm>
            <a:off x="5624512" y="5249862"/>
            <a:ext cx="1241425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None/>
            </a:pPr>
            <a:r>
              <a:rPr lang="en-US" sz="35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341" name="Google Shape;341;p20"/>
          <p:cNvSpPr txBox="1"/>
          <p:nvPr/>
        </p:nvSpPr>
        <p:spPr>
          <a:xfrm>
            <a:off x="7116762" y="1011237"/>
            <a:ext cx="1417637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None/>
            </a:pPr>
            <a:r>
              <a:rPr lang="en-US" sz="35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2008</a:t>
            </a:r>
            <a:endParaRPr/>
          </a:p>
        </p:txBody>
      </p:sp>
      <p:sp>
        <p:nvSpPr>
          <p:cNvPr id="342" name="Google Shape;342;p20"/>
          <p:cNvSpPr txBox="1"/>
          <p:nvPr/>
        </p:nvSpPr>
        <p:spPr>
          <a:xfrm>
            <a:off x="8782050" y="5249862"/>
            <a:ext cx="1257300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None/>
            </a:pPr>
            <a:r>
              <a:rPr lang="en-US" sz="35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2013</a:t>
            </a:r>
            <a:endParaRPr/>
          </a:p>
        </p:txBody>
      </p:sp>
      <p:sp>
        <p:nvSpPr>
          <p:cNvPr id="343" name="Google Shape;343;p20"/>
          <p:cNvSpPr txBox="1"/>
          <p:nvPr/>
        </p:nvSpPr>
        <p:spPr>
          <a:xfrm>
            <a:off x="10318750" y="1011237"/>
            <a:ext cx="1355725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None/>
            </a:pPr>
            <a:r>
              <a:rPr lang="en-US" sz="35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2022</a:t>
            </a:r>
            <a:endParaRPr/>
          </a:p>
        </p:txBody>
      </p:sp>
      <p:sp>
        <p:nvSpPr>
          <p:cNvPr id="344" name="Google Shape;344;p20"/>
          <p:cNvSpPr txBox="1"/>
          <p:nvPr/>
        </p:nvSpPr>
        <p:spPr>
          <a:xfrm>
            <a:off x="5395912" y="684212"/>
            <a:ext cx="1406525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345" name="Google Shape;345;p20"/>
          <p:cNvSpPr txBox="1"/>
          <p:nvPr/>
        </p:nvSpPr>
        <p:spPr>
          <a:xfrm>
            <a:off x="8570912" y="684212"/>
            <a:ext cx="1408112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346" name="Google Shape;346;p20"/>
          <p:cNvSpPr txBox="1"/>
          <p:nvPr/>
        </p:nvSpPr>
        <p:spPr>
          <a:xfrm>
            <a:off x="646112" y="4921250"/>
            <a:ext cx="1408112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347" name="Google Shape;347;p20"/>
          <p:cNvSpPr txBox="1"/>
          <p:nvPr/>
        </p:nvSpPr>
        <p:spPr>
          <a:xfrm>
            <a:off x="3821112" y="4921250"/>
            <a:ext cx="1408112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348" name="Google Shape;348;p20"/>
          <p:cNvSpPr txBox="1"/>
          <p:nvPr/>
        </p:nvSpPr>
        <p:spPr>
          <a:xfrm>
            <a:off x="6997700" y="4921250"/>
            <a:ext cx="1408112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349" name="Google Shape;349;p20"/>
          <p:cNvSpPr txBox="1"/>
          <p:nvPr/>
        </p:nvSpPr>
        <p:spPr>
          <a:xfrm>
            <a:off x="10172700" y="4875212"/>
            <a:ext cx="1408112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ar-EG" sz="16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357" name="Google Shape;357;p20"/>
          <p:cNvSpPr/>
          <p:nvPr/>
        </p:nvSpPr>
        <p:spPr>
          <a:xfrm>
            <a:off x="520700" y="2616200"/>
            <a:ext cx="11149011" cy="1627187"/>
          </a:xfrm>
          <a:custGeom>
            <a:avLst/>
            <a:gdLst/>
            <a:ahLst/>
            <a:cxnLst/>
            <a:rect l="l" t="t" r="r" b="b"/>
            <a:pathLst>
              <a:path w="3320" h="484" extrusionOk="0">
                <a:moveTo>
                  <a:pt x="3078" y="0"/>
                </a:moveTo>
                <a:cubicBezTo>
                  <a:pt x="2945" y="0"/>
                  <a:pt x="2836" y="109"/>
                  <a:pt x="2836" y="242"/>
                </a:cubicBezTo>
                <a:cubicBezTo>
                  <a:pt x="2836" y="369"/>
                  <a:pt x="2733" y="473"/>
                  <a:pt x="2605" y="473"/>
                </a:cubicBezTo>
                <a:cubicBezTo>
                  <a:pt x="2478" y="473"/>
                  <a:pt x="2375" y="369"/>
                  <a:pt x="2375" y="242"/>
                </a:cubicBezTo>
                <a:cubicBezTo>
                  <a:pt x="2375" y="109"/>
                  <a:pt x="2266" y="0"/>
                  <a:pt x="2133" y="0"/>
                </a:cubicBezTo>
                <a:cubicBezTo>
                  <a:pt x="1999" y="0"/>
                  <a:pt x="1891" y="109"/>
                  <a:pt x="1891" y="242"/>
                </a:cubicBezTo>
                <a:cubicBezTo>
                  <a:pt x="1891" y="369"/>
                  <a:pt x="1787" y="473"/>
                  <a:pt x="1660" y="473"/>
                </a:cubicBezTo>
                <a:cubicBezTo>
                  <a:pt x="1533" y="473"/>
                  <a:pt x="1429" y="369"/>
                  <a:pt x="1429" y="242"/>
                </a:cubicBezTo>
                <a:cubicBezTo>
                  <a:pt x="1429" y="109"/>
                  <a:pt x="1321" y="0"/>
                  <a:pt x="1187" y="0"/>
                </a:cubicBezTo>
                <a:cubicBezTo>
                  <a:pt x="1054" y="0"/>
                  <a:pt x="945" y="109"/>
                  <a:pt x="945" y="242"/>
                </a:cubicBezTo>
                <a:cubicBezTo>
                  <a:pt x="945" y="369"/>
                  <a:pt x="842" y="473"/>
                  <a:pt x="715" y="473"/>
                </a:cubicBezTo>
                <a:cubicBezTo>
                  <a:pt x="587" y="473"/>
                  <a:pt x="484" y="369"/>
                  <a:pt x="484" y="242"/>
                </a:cubicBezTo>
                <a:cubicBezTo>
                  <a:pt x="484" y="109"/>
                  <a:pt x="375" y="0"/>
                  <a:pt x="242" y="0"/>
                </a:cubicBezTo>
                <a:cubicBezTo>
                  <a:pt x="109" y="0"/>
                  <a:pt x="0" y="109"/>
                  <a:pt x="0" y="242"/>
                </a:cubicBezTo>
                <a:cubicBezTo>
                  <a:pt x="11" y="242"/>
                  <a:pt x="11" y="242"/>
                  <a:pt x="11" y="242"/>
                </a:cubicBezTo>
                <a:cubicBezTo>
                  <a:pt x="11" y="115"/>
                  <a:pt x="115" y="11"/>
                  <a:pt x="242" y="11"/>
                </a:cubicBezTo>
                <a:cubicBezTo>
                  <a:pt x="369" y="11"/>
                  <a:pt x="473" y="115"/>
                  <a:pt x="473" y="242"/>
                </a:cubicBezTo>
                <a:cubicBezTo>
                  <a:pt x="473" y="376"/>
                  <a:pt x="581" y="484"/>
                  <a:pt x="715" y="484"/>
                </a:cubicBezTo>
                <a:cubicBezTo>
                  <a:pt x="848" y="484"/>
                  <a:pt x="957" y="376"/>
                  <a:pt x="957" y="242"/>
                </a:cubicBezTo>
                <a:cubicBezTo>
                  <a:pt x="957" y="115"/>
                  <a:pt x="1060" y="11"/>
                  <a:pt x="1187" y="11"/>
                </a:cubicBezTo>
                <a:cubicBezTo>
                  <a:pt x="1315" y="11"/>
                  <a:pt x="1418" y="115"/>
                  <a:pt x="1418" y="242"/>
                </a:cubicBezTo>
                <a:cubicBezTo>
                  <a:pt x="1418" y="376"/>
                  <a:pt x="1527" y="484"/>
                  <a:pt x="1660" y="484"/>
                </a:cubicBezTo>
                <a:cubicBezTo>
                  <a:pt x="1793" y="484"/>
                  <a:pt x="1902" y="376"/>
                  <a:pt x="1902" y="242"/>
                </a:cubicBezTo>
                <a:cubicBezTo>
                  <a:pt x="1902" y="115"/>
                  <a:pt x="2005" y="11"/>
                  <a:pt x="2133" y="11"/>
                </a:cubicBezTo>
                <a:cubicBezTo>
                  <a:pt x="2260" y="11"/>
                  <a:pt x="2364" y="115"/>
                  <a:pt x="2364" y="242"/>
                </a:cubicBezTo>
                <a:cubicBezTo>
                  <a:pt x="2364" y="376"/>
                  <a:pt x="2472" y="484"/>
                  <a:pt x="2605" y="484"/>
                </a:cubicBezTo>
                <a:cubicBezTo>
                  <a:pt x="2739" y="484"/>
                  <a:pt x="2847" y="376"/>
                  <a:pt x="2847" y="242"/>
                </a:cubicBezTo>
                <a:cubicBezTo>
                  <a:pt x="2847" y="242"/>
                  <a:pt x="2847" y="242"/>
                  <a:pt x="2847" y="242"/>
                </a:cubicBezTo>
                <a:cubicBezTo>
                  <a:pt x="2847" y="115"/>
                  <a:pt x="2951" y="11"/>
                  <a:pt x="3078" y="11"/>
                </a:cubicBezTo>
                <a:cubicBezTo>
                  <a:pt x="3205" y="11"/>
                  <a:pt x="3309" y="115"/>
                  <a:pt x="3309" y="242"/>
                </a:cubicBezTo>
                <a:cubicBezTo>
                  <a:pt x="3320" y="242"/>
                  <a:pt x="3320" y="242"/>
                  <a:pt x="3320" y="242"/>
                </a:cubicBezTo>
                <a:cubicBezTo>
                  <a:pt x="3320" y="109"/>
                  <a:pt x="3212" y="0"/>
                  <a:pt x="307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1AD1CFC-EF7E-054B-A2B4-0AB286CE3CB0}"/>
              </a:ext>
            </a:extLst>
          </p:cNvPr>
          <p:cNvGrpSpPr/>
          <p:nvPr/>
        </p:nvGrpSpPr>
        <p:grpSpPr>
          <a:xfrm>
            <a:off x="5407025" y="2740025"/>
            <a:ext cx="1376362" cy="1382712"/>
            <a:chOff x="5407025" y="2740025"/>
            <a:chExt cx="1376362" cy="1382712"/>
          </a:xfrm>
        </p:grpSpPr>
        <p:sp>
          <p:nvSpPr>
            <p:cNvPr id="353" name="Google Shape;353;p20"/>
            <p:cNvSpPr/>
            <p:nvPr/>
          </p:nvSpPr>
          <p:spPr>
            <a:xfrm>
              <a:off x="5407025" y="2740025"/>
              <a:ext cx="1376362" cy="1382712"/>
            </a:xfrm>
            <a:prstGeom prst="ellipse">
              <a:avLst/>
            </a:prstGeom>
            <a:solidFill>
              <a:srgbClr val="26DE9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5807075" y="3133725"/>
              <a:ext cx="576262" cy="581025"/>
            </a:xfrm>
            <a:custGeom>
              <a:avLst/>
              <a:gdLst/>
              <a:ahLst/>
              <a:cxnLst/>
              <a:rect l="l" t="t" r="r" b="b"/>
              <a:pathLst>
                <a:path w="172" h="173" extrusionOk="0">
                  <a:moveTo>
                    <a:pt x="94" y="173"/>
                  </a:moveTo>
                  <a:cubicBezTo>
                    <a:pt x="78" y="173"/>
                    <a:pt x="78" y="173"/>
                    <a:pt x="78" y="173"/>
                  </a:cubicBezTo>
                  <a:cubicBezTo>
                    <a:pt x="74" y="173"/>
                    <a:pt x="71" y="170"/>
                    <a:pt x="70" y="167"/>
                  </a:cubicBezTo>
                  <a:cubicBezTo>
                    <a:pt x="68" y="150"/>
                    <a:pt x="68" y="150"/>
                    <a:pt x="68" y="150"/>
                  </a:cubicBezTo>
                  <a:cubicBezTo>
                    <a:pt x="67" y="149"/>
                    <a:pt x="67" y="149"/>
                    <a:pt x="66" y="148"/>
                  </a:cubicBezTo>
                  <a:cubicBezTo>
                    <a:pt x="63" y="147"/>
                    <a:pt x="60" y="146"/>
                    <a:pt x="56" y="144"/>
                  </a:cubicBezTo>
                  <a:cubicBezTo>
                    <a:pt x="56" y="144"/>
                    <a:pt x="55" y="144"/>
                    <a:pt x="54" y="144"/>
                  </a:cubicBezTo>
                  <a:cubicBezTo>
                    <a:pt x="41" y="155"/>
                    <a:pt x="41" y="155"/>
                    <a:pt x="41" y="155"/>
                  </a:cubicBezTo>
                  <a:cubicBezTo>
                    <a:pt x="38" y="157"/>
                    <a:pt x="33" y="156"/>
                    <a:pt x="31" y="154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6" y="139"/>
                    <a:pt x="16" y="135"/>
                    <a:pt x="18" y="132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9" y="118"/>
                    <a:pt x="29" y="117"/>
                    <a:pt x="28" y="116"/>
                  </a:cubicBezTo>
                  <a:cubicBezTo>
                    <a:pt x="27" y="113"/>
                    <a:pt x="25" y="110"/>
                    <a:pt x="24" y="107"/>
                  </a:cubicBezTo>
                  <a:cubicBezTo>
                    <a:pt x="24" y="106"/>
                    <a:pt x="24" y="105"/>
                    <a:pt x="23" y="105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2" y="102"/>
                    <a:pt x="0" y="99"/>
                    <a:pt x="0" y="9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5"/>
                    <a:pt x="2" y="72"/>
                    <a:pt x="6" y="7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4" y="68"/>
                    <a:pt x="24" y="68"/>
                    <a:pt x="24" y="67"/>
                  </a:cubicBezTo>
                  <a:cubicBezTo>
                    <a:pt x="25" y="64"/>
                    <a:pt x="27" y="60"/>
                    <a:pt x="28" y="57"/>
                  </a:cubicBezTo>
                  <a:cubicBezTo>
                    <a:pt x="29" y="56"/>
                    <a:pt x="29" y="56"/>
                    <a:pt x="28" y="55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6" y="38"/>
                    <a:pt x="16" y="34"/>
                    <a:pt x="19" y="32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7"/>
                    <a:pt x="38" y="17"/>
                    <a:pt x="41" y="1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6" y="30"/>
                    <a:pt x="56" y="29"/>
                  </a:cubicBezTo>
                  <a:cubicBezTo>
                    <a:pt x="60" y="28"/>
                    <a:pt x="63" y="26"/>
                    <a:pt x="66" y="25"/>
                  </a:cubicBezTo>
                  <a:cubicBezTo>
                    <a:pt x="67" y="25"/>
                    <a:pt x="67" y="24"/>
                    <a:pt x="68" y="24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1" y="3"/>
                    <a:pt x="74" y="0"/>
                    <a:pt x="7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1" y="3"/>
                    <a:pt x="102" y="7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5" y="24"/>
                    <a:pt x="105" y="25"/>
                    <a:pt x="106" y="25"/>
                  </a:cubicBezTo>
                  <a:cubicBezTo>
                    <a:pt x="109" y="26"/>
                    <a:pt x="112" y="28"/>
                    <a:pt x="116" y="29"/>
                  </a:cubicBezTo>
                  <a:cubicBezTo>
                    <a:pt x="116" y="30"/>
                    <a:pt x="117" y="29"/>
                    <a:pt x="118" y="29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4" y="17"/>
                    <a:pt x="139" y="17"/>
                    <a:pt x="141" y="20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56" y="34"/>
                    <a:pt x="156" y="38"/>
                    <a:pt x="154" y="41"/>
                  </a:cubicBezTo>
                  <a:cubicBezTo>
                    <a:pt x="144" y="55"/>
                    <a:pt x="144" y="55"/>
                    <a:pt x="144" y="55"/>
                  </a:cubicBezTo>
                  <a:cubicBezTo>
                    <a:pt x="143" y="56"/>
                    <a:pt x="143" y="56"/>
                    <a:pt x="144" y="57"/>
                  </a:cubicBezTo>
                  <a:cubicBezTo>
                    <a:pt x="145" y="60"/>
                    <a:pt x="147" y="64"/>
                    <a:pt x="148" y="67"/>
                  </a:cubicBezTo>
                  <a:cubicBezTo>
                    <a:pt x="148" y="68"/>
                    <a:pt x="148" y="68"/>
                    <a:pt x="149" y="68"/>
                  </a:cubicBezTo>
                  <a:cubicBezTo>
                    <a:pt x="166" y="71"/>
                    <a:pt x="166" y="71"/>
                    <a:pt x="166" y="71"/>
                  </a:cubicBezTo>
                  <a:cubicBezTo>
                    <a:pt x="166" y="71"/>
                    <a:pt x="166" y="71"/>
                    <a:pt x="166" y="71"/>
                  </a:cubicBezTo>
                  <a:cubicBezTo>
                    <a:pt x="170" y="72"/>
                    <a:pt x="172" y="75"/>
                    <a:pt x="172" y="78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2" y="99"/>
                    <a:pt x="170" y="102"/>
                    <a:pt x="166" y="103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5"/>
                    <a:pt x="148" y="106"/>
                    <a:pt x="148" y="107"/>
                  </a:cubicBezTo>
                  <a:cubicBezTo>
                    <a:pt x="147" y="110"/>
                    <a:pt x="145" y="113"/>
                    <a:pt x="144" y="116"/>
                  </a:cubicBezTo>
                  <a:cubicBezTo>
                    <a:pt x="143" y="117"/>
                    <a:pt x="143" y="118"/>
                    <a:pt x="144" y="118"/>
                  </a:cubicBezTo>
                  <a:cubicBezTo>
                    <a:pt x="154" y="132"/>
                    <a:pt x="154" y="132"/>
                    <a:pt x="154" y="132"/>
                  </a:cubicBezTo>
                  <a:cubicBezTo>
                    <a:pt x="156" y="135"/>
                    <a:pt x="156" y="139"/>
                    <a:pt x="153" y="142"/>
                  </a:cubicBezTo>
                  <a:cubicBezTo>
                    <a:pt x="141" y="154"/>
                    <a:pt x="141" y="154"/>
                    <a:pt x="141" y="154"/>
                  </a:cubicBezTo>
                  <a:cubicBezTo>
                    <a:pt x="139" y="156"/>
                    <a:pt x="134" y="157"/>
                    <a:pt x="131" y="155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7" y="144"/>
                    <a:pt x="116" y="144"/>
                    <a:pt x="116" y="144"/>
                  </a:cubicBezTo>
                  <a:cubicBezTo>
                    <a:pt x="112" y="146"/>
                    <a:pt x="109" y="147"/>
                    <a:pt x="106" y="148"/>
                  </a:cubicBezTo>
                  <a:cubicBezTo>
                    <a:pt x="105" y="149"/>
                    <a:pt x="105" y="149"/>
                    <a:pt x="104" y="150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70"/>
                    <a:pt x="98" y="173"/>
                    <a:pt x="94" y="173"/>
                  </a:cubicBezTo>
                  <a:close/>
                  <a:moveTo>
                    <a:pt x="78" y="165"/>
                  </a:moveTo>
                  <a:cubicBezTo>
                    <a:pt x="94" y="165"/>
                    <a:pt x="94" y="165"/>
                    <a:pt x="94" y="165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7" y="145"/>
                    <a:pt x="100" y="142"/>
                    <a:pt x="103" y="141"/>
                  </a:cubicBezTo>
                  <a:cubicBezTo>
                    <a:pt x="106" y="140"/>
                    <a:pt x="109" y="139"/>
                    <a:pt x="112" y="137"/>
                  </a:cubicBezTo>
                  <a:cubicBezTo>
                    <a:pt x="115" y="136"/>
                    <a:pt x="119" y="136"/>
                    <a:pt x="122" y="13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5" y="120"/>
                    <a:pt x="135" y="116"/>
                    <a:pt x="137" y="113"/>
                  </a:cubicBezTo>
                  <a:cubicBezTo>
                    <a:pt x="138" y="110"/>
                    <a:pt x="139" y="107"/>
                    <a:pt x="140" y="104"/>
                  </a:cubicBezTo>
                  <a:cubicBezTo>
                    <a:pt x="141" y="101"/>
                    <a:pt x="144" y="98"/>
                    <a:pt x="148" y="97"/>
                  </a:cubicBezTo>
                  <a:cubicBezTo>
                    <a:pt x="165" y="95"/>
                    <a:pt x="165" y="95"/>
                    <a:pt x="165" y="95"/>
                  </a:cubicBezTo>
                  <a:cubicBezTo>
                    <a:pt x="165" y="79"/>
                    <a:pt x="165" y="79"/>
                    <a:pt x="165" y="79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4" y="76"/>
                    <a:pt x="141" y="73"/>
                    <a:pt x="140" y="69"/>
                  </a:cubicBezTo>
                  <a:cubicBezTo>
                    <a:pt x="139" y="66"/>
                    <a:pt x="138" y="64"/>
                    <a:pt x="137" y="61"/>
                  </a:cubicBezTo>
                  <a:cubicBezTo>
                    <a:pt x="135" y="57"/>
                    <a:pt x="135" y="53"/>
                    <a:pt x="137" y="51"/>
                  </a:cubicBezTo>
                  <a:cubicBezTo>
                    <a:pt x="147" y="37"/>
                    <a:pt x="147" y="37"/>
                    <a:pt x="147" y="37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19" y="38"/>
                    <a:pt x="115" y="38"/>
                    <a:pt x="112" y="36"/>
                  </a:cubicBezTo>
                  <a:cubicBezTo>
                    <a:pt x="109" y="35"/>
                    <a:pt x="106" y="34"/>
                    <a:pt x="103" y="33"/>
                  </a:cubicBezTo>
                  <a:cubicBezTo>
                    <a:pt x="100" y="31"/>
                    <a:pt x="97" y="28"/>
                    <a:pt x="97" y="25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8"/>
                    <a:pt x="72" y="31"/>
                    <a:pt x="69" y="33"/>
                  </a:cubicBezTo>
                  <a:cubicBezTo>
                    <a:pt x="66" y="34"/>
                    <a:pt x="63" y="35"/>
                    <a:pt x="60" y="36"/>
                  </a:cubicBezTo>
                  <a:cubicBezTo>
                    <a:pt x="57" y="38"/>
                    <a:pt x="53" y="38"/>
                    <a:pt x="50" y="3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3"/>
                    <a:pt x="37" y="57"/>
                    <a:pt x="35" y="61"/>
                  </a:cubicBezTo>
                  <a:cubicBezTo>
                    <a:pt x="34" y="64"/>
                    <a:pt x="33" y="66"/>
                    <a:pt x="32" y="69"/>
                  </a:cubicBezTo>
                  <a:cubicBezTo>
                    <a:pt x="31" y="73"/>
                    <a:pt x="28" y="76"/>
                    <a:pt x="24" y="76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8" y="98"/>
                    <a:pt x="31" y="101"/>
                    <a:pt x="32" y="104"/>
                  </a:cubicBezTo>
                  <a:cubicBezTo>
                    <a:pt x="33" y="107"/>
                    <a:pt x="34" y="110"/>
                    <a:pt x="35" y="113"/>
                  </a:cubicBezTo>
                  <a:cubicBezTo>
                    <a:pt x="37" y="116"/>
                    <a:pt x="37" y="120"/>
                    <a:pt x="35" y="123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6" y="148"/>
                    <a:pt x="36" y="148"/>
                    <a:pt x="36" y="148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53" y="136"/>
                    <a:pt x="57" y="136"/>
                    <a:pt x="60" y="137"/>
                  </a:cubicBezTo>
                  <a:cubicBezTo>
                    <a:pt x="63" y="139"/>
                    <a:pt x="66" y="140"/>
                    <a:pt x="69" y="141"/>
                  </a:cubicBezTo>
                  <a:cubicBezTo>
                    <a:pt x="72" y="142"/>
                    <a:pt x="75" y="145"/>
                    <a:pt x="75" y="149"/>
                  </a:cubicBezTo>
                  <a:lnTo>
                    <a:pt x="78" y="165"/>
                  </a:lnTo>
                  <a:close/>
                  <a:moveTo>
                    <a:pt x="25" y="137"/>
                  </a:moveTo>
                  <a:cubicBezTo>
                    <a:pt x="25" y="137"/>
                    <a:pt x="25" y="137"/>
                    <a:pt x="25" y="137"/>
                  </a:cubicBezTo>
                  <a:cubicBezTo>
                    <a:pt x="25" y="137"/>
                    <a:pt x="25" y="137"/>
                    <a:pt x="25" y="137"/>
                  </a:cubicBezTo>
                  <a:close/>
                  <a:moveTo>
                    <a:pt x="148" y="136"/>
                  </a:moveTo>
                  <a:cubicBezTo>
                    <a:pt x="147" y="136"/>
                    <a:pt x="147" y="136"/>
                    <a:pt x="147" y="136"/>
                  </a:cubicBezTo>
                  <a:lnTo>
                    <a:pt x="148" y="136"/>
                  </a:lnTo>
                  <a:close/>
                  <a:moveTo>
                    <a:pt x="165" y="95"/>
                  </a:moveTo>
                  <a:cubicBezTo>
                    <a:pt x="165" y="95"/>
                    <a:pt x="165" y="95"/>
                    <a:pt x="165" y="95"/>
                  </a:cubicBezTo>
                  <a:close/>
                  <a:moveTo>
                    <a:pt x="7" y="95"/>
                  </a:moveTo>
                  <a:cubicBezTo>
                    <a:pt x="7" y="95"/>
                    <a:pt x="7" y="95"/>
                    <a:pt x="7" y="95"/>
                  </a:cubicBezTo>
                  <a:close/>
                  <a:moveTo>
                    <a:pt x="165" y="95"/>
                  </a:moveTo>
                  <a:cubicBezTo>
                    <a:pt x="165" y="95"/>
                    <a:pt x="165" y="95"/>
                    <a:pt x="165" y="95"/>
                  </a:cubicBezTo>
                  <a:close/>
                  <a:moveTo>
                    <a:pt x="7" y="95"/>
                  </a:moveTo>
                  <a:cubicBezTo>
                    <a:pt x="7" y="95"/>
                    <a:pt x="7" y="95"/>
                    <a:pt x="7" y="95"/>
                  </a:cubicBezTo>
                  <a:cubicBezTo>
                    <a:pt x="7" y="95"/>
                    <a:pt x="7" y="95"/>
                    <a:pt x="7" y="95"/>
                  </a:cubicBezTo>
                  <a:close/>
                  <a:moveTo>
                    <a:pt x="136" y="25"/>
                  </a:moveTo>
                  <a:cubicBezTo>
                    <a:pt x="136" y="25"/>
                    <a:pt x="136" y="25"/>
                    <a:pt x="136" y="25"/>
                  </a:cubicBezTo>
                  <a:cubicBezTo>
                    <a:pt x="136" y="25"/>
                    <a:pt x="136" y="25"/>
                    <a:pt x="136" y="25"/>
                  </a:cubicBezTo>
                  <a:close/>
                  <a:moveTo>
                    <a:pt x="136" y="25"/>
                  </a:moveTo>
                  <a:cubicBezTo>
                    <a:pt x="136" y="25"/>
                    <a:pt x="136" y="25"/>
                    <a:pt x="136" y="25"/>
                  </a:cubicBezTo>
                  <a:close/>
                  <a:moveTo>
                    <a:pt x="86" y="121"/>
                  </a:moveTo>
                  <a:cubicBezTo>
                    <a:pt x="77" y="121"/>
                    <a:pt x="68" y="118"/>
                    <a:pt x="62" y="111"/>
                  </a:cubicBezTo>
                  <a:cubicBezTo>
                    <a:pt x="53" y="103"/>
                    <a:pt x="50" y="91"/>
                    <a:pt x="53" y="79"/>
                  </a:cubicBezTo>
                  <a:cubicBezTo>
                    <a:pt x="55" y="66"/>
                    <a:pt x="66" y="56"/>
                    <a:pt x="78" y="53"/>
                  </a:cubicBezTo>
                  <a:cubicBezTo>
                    <a:pt x="90" y="51"/>
                    <a:pt x="102" y="54"/>
                    <a:pt x="110" y="62"/>
                  </a:cubicBezTo>
                  <a:cubicBezTo>
                    <a:pt x="119" y="71"/>
                    <a:pt x="122" y="83"/>
                    <a:pt x="120" y="95"/>
                  </a:cubicBezTo>
                  <a:cubicBezTo>
                    <a:pt x="117" y="107"/>
                    <a:pt x="107" y="117"/>
                    <a:pt x="94" y="120"/>
                  </a:cubicBezTo>
                  <a:cubicBezTo>
                    <a:pt x="91" y="121"/>
                    <a:pt x="89" y="121"/>
                    <a:pt x="86" y="121"/>
                  </a:cubicBezTo>
                  <a:close/>
                  <a:moveTo>
                    <a:pt x="86" y="60"/>
                  </a:moveTo>
                  <a:cubicBezTo>
                    <a:pt x="84" y="60"/>
                    <a:pt x="82" y="61"/>
                    <a:pt x="80" y="61"/>
                  </a:cubicBezTo>
                  <a:cubicBezTo>
                    <a:pt x="70" y="63"/>
                    <a:pt x="62" y="71"/>
                    <a:pt x="60" y="81"/>
                  </a:cubicBezTo>
                  <a:cubicBezTo>
                    <a:pt x="58" y="90"/>
                    <a:pt x="61" y="99"/>
                    <a:pt x="67" y="105"/>
                  </a:cubicBezTo>
                  <a:cubicBezTo>
                    <a:pt x="74" y="112"/>
                    <a:pt x="83" y="115"/>
                    <a:pt x="92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102" y="110"/>
                    <a:pt x="110" y="102"/>
                    <a:pt x="112" y="93"/>
                  </a:cubicBezTo>
                  <a:cubicBezTo>
                    <a:pt x="114" y="84"/>
                    <a:pt x="111" y="74"/>
                    <a:pt x="105" y="68"/>
                  </a:cubicBezTo>
                  <a:cubicBezTo>
                    <a:pt x="100" y="63"/>
                    <a:pt x="93" y="60"/>
                    <a:pt x="86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8FFA005-DCE7-7D4C-8100-1A257C911183}"/>
              </a:ext>
            </a:extLst>
          </p:cNvPr>
          <p:cNvGrpSpPr/>
          <p:nvPr/>
        </p:nvGrpSpPr>
        <p:grpSpPr>
          <a:xfrm>
            <a:off x="6991350" y="2740025"/>
            <a:ext cx="1381125" cy="1382712"/>
            <a:chOff x="6991350" y="2740025"/>
            <a:chExt cx="1381125" cy="1382712"/>
          </a:xfrm>
        </p:grpSpPr>
        <p:sp>
          <p:nvSpPr>
            <p:cNvPr id="354" name="Google Shape;354;p20"/>
            <p:cNvSpPr/>
            <p:nvPr/>
          </p:nvSpPr>
          <p:spPr>
            <a:xfrm>
              <a:off x="6991350" y="2740025"/>
              <a:ext cx="1381125" cy="1382712"/>
            </a:xfrm>
            <a:prstGeom prst="ellipse">
              <a:avLst/>
            </a:prstGeom>
            <a:solidFill>
              <a:srgbClr val="57A3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7343775" y="3217862"/>
              <a:ext cx="679450" cy="427037"/>
            </a:xfrm>
            <a:custGeom>
              <a:avLst/>
              <a:gdLst/>
              <a:ahLst/>
              <a:cxnLst/>
              <a:rect l="l" t="t" r="r" b="b"/>
              <a:pathLst>
                <a:path w="202" h="127" extrusionOk="0">
                  <a:moveTo>
                    <a:pt x="176" y="127"/>
                  </a:moveTo>
                  <a:cubicBezTo>
                    <a:pt x="25" y="127"/>
                    <a:pt x="25" y="127"/>
                    <a:pt x="25" y="127"/>
                  </a:cubicBezTo>
                  <a:cubicBezTo>
                    <a:pt x="11" y="127"/>
                    <a:pt x="0" y="116"/>
                    <a:pt x="0" y="10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90" y="0"/>
                    <a:pt x="202" y="11"/>
                    <a:pt x="202" y="25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2" y="116"/>
                    <a:pt x="190" y="127"/>
                    <a:pt x="176" y="127"/>
                  </a:cubicBezTo>
                  <a:close/>
                  <a:moveTo>
                    <a:pt x="25" y="8"/>
                  </a:moveTo>
                  <a:cubicBezTo>
                    <a:pt x="15" y="8"/>
                    <a:pt x="8" y="16"/>
                    <a:pt x="8" y="25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8" y="111"/>
                    <a:pt x="15" y="119"/>
                    <a:pt x="25" y="119"/>
                  </a:cubicBezTo>
                  <a:cubicBezTo>
                    <a:pt x="176" y="119"/>
                    <a:pt x="176" y="119"/>
                    <a:pt x="176" y="119"/>
                  </a:cubicBezTo>
                  <a:cubicBezTo>
                    <a:pt x="186" y="119"/>
                    <a:pt x="194" y="111"/>
                    <a:pt x="194" y="102"/>
                  </a:cubicBezTo>
                  <a:cubicBezTo>
                    <a:pt x="194" y="25"/>
                    <a:pt x="194" y="25"/>
                    <a:pt x="194" y="25"/>
                  </a:cubicBezTo>
                  <a:cubicBezTo>
                    <a:pt x="194" y="16"/>
                    <a:pt x="186" y="8"/>
                    <a:pt x="176" y="8"/>
                  </a:cubicBezTo>
                  <a:lnTo>
                    <a:pt x="25" y="8"/>
                  </a:lnTo>
                  <a:close/>
                  <a:moveTo>
                    <a:pt x="173" y="107"/>
                  </a:moveTo>
                  <a:cubicBezTo>
                    <a:pt x="172" y="107"/>
                    <a:pt x="171" y="107"/>
                    <a:pt x="171" y="106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03" y="87"/>
                    <a:pt x="103" y="87"/>
                    <a:pt x="103" y="87"/>
                  </a:cubicBezTo>
                  <a:cubicBezTo>
                    <a:pt x="102" y="88"/>
                    <a:pt x="100" y="88"/>
                    <a:pt x="98" y="87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29" y="107"/>
                    <a:pt x="26" y="107"/>
                    <a:pt x="25" y="106"/>
                  </a:cubicBezTo>
                  <a:cubicBezTo>
                    <a:pt x="23" y="104"/>
                    <a:pt x="24" y="101"/>
                    <a:pt x="25" y="100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29"/>
                    <a:pt x="23" y="27"/>
                    <a:pt x="25" y="25"/>
                  </a:cubicBezTo>
                  <a:cubicBezTo>
                    <a:pt x="26" y="23"/>
                    <a:pt x="28" y="23"/>
                    <a:pt x="30" y="24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71" y="24"/>
                    <a:pt x="171" y="24"/>
                    <a:pt x="171" y="24"/>
                  </a:cubicBezTo>
                  <a:cubicBezTo>
                    <a:pt x="172" y="23"/>
                    <a:pt x="175" y="23"/>
                    <a:pt x="176" y="25"/>
                  </a:cubicBezTo>
                  <a:cubicBezTo>
                    <a:pt x="178" y="27"/>
                    <a:pt x="177" y="29"/>
                    <a:pt x="176" y="30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7" y="101"/>
                    <a:pt x="177" y="104"/>
                    <a:pt x="176" y="106"/>
                  </a:cubicBezTo>
                  <a:cubicBezTo>
                    <a:pt x="175" y="107"/>
                    <a:pt x="174" y="107"/>
                    <a:pt x="17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E5CC232-448C-B148-88E7-D916CDBB88A2}"/>
              </a:ext>
            </a:extLst>
          </p:cNvPr>
          <p:cNvGrpSpPr/>
          <p:nvPr/>
        </p:nvGrpSpPr>
        <p:grpSpPr>
          <a:xfrm>
            <a:off x="3817937" y="2740025"/>
            <a:ext cx="1381125" cy="1382712"/>
            <a:chOff x="3817937" y="2740025"/>
            <a:chExt cx="1381125" cy="1382712"/>
          </a:xfrm>
        </p:grpSpPr>
        <p:sp>
          <p:nvSpPr>
            <p:cNvPr id="352" name="Google Shape;352;p20"/>
            <p:cNvSpPr/>
            <p:nvPr/>
          </p:nvSpPr>
          <p:spPr>
            <a:xfrm>
              <a:off x="3817937" y="2740025"/>
              <a:ext cx="1381125" cy="1382712"/>
            </a:xfrm>
            <a:prstGeom prst="ellipse">
              <a:avLst/>
            </a:prstGeom>
            <a:solidFill>
              <a:srgbClr val="B7E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4025900" y="3133725"/>
              <a:ext cx="960437" cy="487362"/>
            </a:xfrm>
            <a:custGeom>
              <a:avLst/>
              <a:gdLst/>
              <a:ahLst/>
              <a:cxnLst/>
              <a:rect l="l" t="t" r="r" b="b"/>
              <a:pathLst>
                <a:path w="286" h="145" extrusionOk="0">
                  <a:moveTo>
                    <a:pt x="146" y="145"/>
                  </a:moveTo>
                  <a:cubicBezTo>
                    <a:pt x="130" y="144"/>
                    <a:pt x="116" y="144"/>
                    <a:pt x="102" y="140"/>
                  </a:cubicBezTo>
                  <a:cubicBezTo>
                    <a:pt x="98" y="139"/>
                    <a:pt x="93" y="138"/>
                    <a:pt x="90" y="136"/>
                  </a:cubicBezTo>
                  <a:cubicBezTo>
                    <a:pt x="81" y="132"/>
                    <a:pt x="79" y="127"/>
                    <a:pt x="78" y="123"/>
                  </a:cubicBezTo>
                  <a:cubicBezTo>
                    <a:pt x="77" y="118"/>
                    <a:pt x="79" y="113"/>
                    <a:pt x="83" y="109"/>
                  </a:cubicBezTo>
                  <a:cubicBezTo>
                    <a:pt x="90" y="103"/>
                    <a:pt x="98" y="97"/>
                    <a:pt x="109" y="92"/>
                  </a:cubicBezTo>
                  <a:cubicBezTo>
                    <a:pt x="112" y="91"/>
                    <a:pt x="116" y="89"/>
                    <a:pt x="119" y="88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4" y="86"/>
                    <a:pt x="126" y="84"/>
                    <a:pt x="126" y="82"/>
                  </a:cubicBezTo>
                  <a:cubicBezTo>
                    <a:pt x="126" y="81"/>
                    <a:pt x="126" y="79"/>
                    <a:pt x="124" y="77"/>
                  </a:cubicBezTo>
                  <a:cubicBezTo>
                    <a:pt x="112" y="65"/>
                    <a:pt x="107" y="51"/>
                    <a:pt x="108" y="33"/>
                  </a:cubicBezTo>
                  <a:cubicBezTo>
                    <a:pt x="108" y="16"/>
                    <a:pt x="118" y="6"/>
                    <a:pt x="136" y="1"/>
                  </a:cubicBezTo>
                  <a:cubicBezTo>
                    <a:pt x="139" y="0"/>
                    <a:pt x="143" y="0"/>
                    <a:pt x="146" y="0"/>
                  </a:cubicBezTo>
                  <a:cubicBezTo>
                    <a:pt x="150" y="0"/>
                    <a:pt x="153" y="0"/>
                    <a:pt x="157" y="1"/>
                  </a:cubicBezTo>
                  <a:cubicBezTo>
                    <a:pt x="175" y="6"/>
                    <a:pt x="184" y="16"/>
                    <a:pt x="185" y="33"/>
                  </a:cubicBezTo>
                  <a:cubicBezTo>
                    <a:pt x="185" y="51"/>
                    <a:pt x="180" y="66"/>
                    <a:pt x="168" y="77"/>
                  </a:cubicBezTo>
                  <a:cubicBezTo>
                    <a:pt x="167" y="79"/>
                    <a:pt x="166" y="81"/>
                    <a:pt x="167" y="82"/>
                  </a:cubicBezTo>
                  <a:cubicBezTo>
                    <a:pt x="167" y="84"/>
                    <a:pt x="169" y="86"/>
                    <a:pt x="171" y="8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7" y="89"/>
                    <a:pt x="180" y="91"/>
                    <a:pt x="184" y="92"/>
                  </a:cubicBezTo>
                  <a:cubicBezTo>
                    <a:pt x="195" y="97"/>
                    <a:pt x="203" y="103"/>
                    <a:pt x="209" y="109"/>
                  </a:cubicBezTo>
                  <a:cubicBezTo>
                    <a:pt x="213" y="112"/>
                    <a:pt x="214" y="118"/>
                    <a:pt x="213" y="123"/>
                  </a:cubicBezTo>
                  <a:cubicBezTo>
                    <a:pt x="212" y="129"/>
                    <a:pt x="209" y="133"/>
                    <a:pt x="203" y="136"/>
                  </a:cubicBezTo>
                  <a:cubicBezTo>
                    <a:pt x="203" y="136"/>
                    <a:pt x="203" y="136"/>
                    <a:pt x="203" y="136"/>
                  </a:cubicBezTo>
                  <a:cubicBezTo>
                    <a:pt x="199" y="138"/>
                    <a:pt x="195" y="139"/>
                    <a:pt x="190" y="140"/>
                  </a:cubicBezTo>
                  <a:cubicBezTo>
                    <a:pt x="177" y="144"/>
                    <a:pt x="163" y="144"/>
                    <a:pt x="146" y="145"/>
                  </a:cubicBezTo>
                  <a:close/>
                  <a:moveTo>
                    <a:pt x="146" y="8"/>
                  </a:moveTo>
                  <a:cubicBezTo>
                    <a:pt x="143" y="8"/>
                    <a:pt x="141" y="8"/>
                    <a:pt x="138" y="9"/>
                  </a:cubicBezTo>
                  <a:cubicBezTo>
                    <a:pt x="123" y="12"/>
                    <a:pt x="116" y="20"/>
                    <a:pt x="116" y="34"/>
                  </a:cubicBezTo>
                  <a:cubicBezTo>
                    <a:pt x="115" y="49"/>
                    <a:pt x="120" y="62"/>
                    <a:pt x="130" y="72"/>
                  </a:cubicBezTo>
                  <a:cubicBezTo>
                    <a:pt x="133" y="75"/>
                    <a:pt x="135" y="80"/>
                    <a:pt x="134" y="84"/>
                  </a:cubicBezTo>
                  <a:cubicBezTo>
                    <a:pt x="133" y="89"/>
                    <a:pt x="129" y="92"/>
                    <a:pt x="124" y="94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19" y="97"/>
                    <a:pt x="115" y="98"/>
                    <a:pt x="112" y="99"/>
                  </a:cubicBezTo>
                  <a:cubicBezTo>
                    <a:pt x="102" y="104"/>
                    <a:pt x="95" y="109"/>
                    <a:pt x="89" y="114"/>
                  </a:cubicBezTo>
                  <a:cubicBezTo>
                    <a:pt x="87" y="117"/>
                    <a:pt x="86" y="119"/>
                    <a:pt x="86" y="122"/>
                  </a:cubicBezTo>
                  <a:cubicBezTo>
                    <a:pt x="87" y="125"/>
                    <a:pt x="89" y="127"/>
                    <a:pt x="93" y="129"/>
                  </a:cubicBezTo>
                  <a:cubicBezTo>
                    <a:pt x="96" y="131"/>
                    <a:pt x="100" y="132"/>
                    <a:pt x="104" y="133"/>
                  </a:cubicBezTo>
                  <a:cubicBezTo>
                    <a:pt x="117" y="136"/>
                    <a:pt x="130" y="136"/>
                    <a:pt x="146" y="137"/>
                  </a:cubicBezTo>
                  <a:cubicBezTo>
                    <a:pt x="162" y="136"/>
                    <a:pt x="176" y="136"/>
                    <a:pt x="189" y="133"/>
                  </a:cubicBezTo>
                  <a:cubicBezTo>
                    <a:pt x="193" y="132"/>
                    <a:pt x="196" y="131"/>
                    <a:pt x="200" y="129"/>
                  </a:cubicBezTo>
                  <a:cubicBezTo>
                    <a:pt x="203" y="127"/>
                    <a:pt x="205" y="125"/>
                    <a:pt x="206" y="122"/>
                  </a:cubicBezTo>
                  <a:cubicBezTo>
                    <a:pt x="206" y="119"/>
                    <a:pt x="205" y="116"/>
                    <a:pt x="204" y="114"/>
                  </a:cubicBezTo>
                  <a:cubicBezTo>
                    <a:pt x="198" y="109"/>
                    <a:pt x="191" y="104"/>
                    <a:pt x="180" y="99"/>
                  </a:cubicBezTo>
                  <a:cubicBezTo>
                    <a:pt x="177" y="98"/>
                    <a:pt x="174" y="97"/>
                    <a:pt x="171" y="95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3" y="92"/>
                    <a:pt x="160" y="89"/>
                    <a:pt x="159" y="84"/>
                  </a:cubicBezTo>
                  <a:cubicBezTo>
                    <a:pt x="158" y="80"/>
                    <a:pt x="159" y="75"/>
                    <a:pt x="163" y="72"/>
                  </a:cubicBezTo>
                  <a:cubicBezTo>
                    <a:pt x="173" y="62"/>
                    <a:pt x="178" y="49"/>
                    <a:pt x="177" y="34"/>
                  </a:cubicBezTo>
                  <a:cubicBezTo>
                    <a:pt x="176" y="20"/>
                    <a:pt x="169" y="12"/>
                    <a:pt x="155" y="9"/>
                  </a:cubicBezTo>
                  <a:cubicBezTo>
                    <a:pt x="152" y="8"/>
                    <a:pt x="149" y="8"/>
                    <a:pt x="146" y="8"/>
                  </a:cubicBezTo>
                  <a:close/>
                  <a:moveTo>
                    <a:pt x="201" y="133"/>
                  </a:moveTo>
                  <a:cubicBezTo>
                    <a:pt x="201" y="133"/>
                    <a:pt x="201" y="133"/>
                    <a:pt x="201" y="133"/>
                  </a:cubicBezTo>
                  <a:close/>
                  <a:moveTo>
                    <a:pt x="238" y="145"/>
                  </a:moveTo>
                  <a:cubicBezTo>
                    <a:pt x="235" y="144"/>
                    <a:pt x="235" y="144"/>
                    <a:pt x="235" y="144"/>
                  </a:cubicBezTo>
                  <a:cubicBezTo>
                    <a:pt x="228" y="144"/>
                    <a:pt x="225" y="144"/>
                    <a:pt x="217" y="143"/>
                  </a:cubicBezTo>
                  <a:cubicBezTo>
                    <a:pt x="215" y="143"/>
                    <a:pt x="213" y="141"/>
                    <a:pt x="213" y="139"/>
                  </a:cubicBezTo>
                  <a:cubicBezTo>
                    <a:pt x="214" y="137"/>
                    <a:pt x="215" y="135"/>
                    <a:pt x="218" y="136"/>
                  </a:cubicBezTo>
                  <a:cubicBezTo>
                    <a:pt x="226" y="136"/>
                    <a:pt x="228" y="136"/>
                    <a:pt x="235" y="137"/>
                  </a:cubicBezTo>
                  <a:cubicBezTo>
                    <a:pt x="238" y="137"/>
                    <a:pt x="238" y="137"/>
                    <a:pt x="238" y="137"/>
                  </a:cubicBezTo>
                  <a:cubicBezTo>
                    <a:pt x="249" y="136"/>
                    <a:pt x="258" y="136"/>
                    <a:pt x="267" y="134"/>
                  </a:cubicBezTo>
                  <a:cubicBezTo>
                    <a:pt x="270" y="133"/>
                    <a:pt x="272" y="132"/>
                    <a:pt x="274" y="131"/>
                  </a:cubicBezTo>
                  <a:cubicBezTo>
                    <a:pt x="276" y="130"/>
                    <a:pt x="278" y="129"/>
                    <a:pt x="278" y="127"/>
                  </a:cubicBezTo>
                  <a:cubicBezTo>
                    <a:pt x="278" y="126"/>
                    <a:pt x="278" y="124"/>
                    <a:pt x="277" y="123"/>
                  </a:cubicBezTo>
                  <a:cubicBezTo>
                    <a:pt x="273" y="119"/>
                    <a:pt x="268" y="116"/>
                    <a:pt x="261" y="113"/>
                  </a:cubicBezTo>
                  <a:cubicBezTo>
                    <a:pt x="259" y="112"/>
                    <a:pt x="257" y="111"/>
                    <a:pt x="254" y="110"/>
                  </a:cubicBezTo>
                  <a:cubicBezTo>
                    <a:pt x="253" y="110"/>
                    <a:pt x="253" y="110"/>
                    <a:pt x="253" y="110"/>
                  </a:cubicBezTo>
                  <a:cubicBezTo>
                    <a:pt x="249" y="108"/>
                    <a:pt x="246" y="105"/>
                    <a:pt x="245" y="101"/>
                  </a:cubicBezTo>
                  <a:cubicBezTo>
                    <a:pt x="245" y="98"/>
                    <a:pt x="246" y="94"/>
                    <a:pt x="249" y="92"/>
                  </a:cubicBezTo>
                  <a:cubicBezTo>
                    <a:pt x="255" y="85"/>
                    <a:pt x="258" y="77"/>
                    <a:pt x="258" y="66"/>
                  </a:cubicBezTo>
                  <a:cubicBezTo>
                    <a:pt x="258" y="58"/>
                    <a:pt x="253" y="52"/>
                    <a:pt x="243" y="50"/>
                  </a:cubicBezTo>
                  <a:cubicBezTo>
                    <a:pt x="242" y="50"/>
                    <a:pt x="240" y="49"/>
                    <a:pt x="238" y="49"/>
                  </a:cubicBezTo>
                  <a:cubicBezTo>
                    <a:pt x="236" y="49"/>
                    <a:pt x="234" y="50"/>
                    <a:pt x="232" y="50"/>
                  </a:cubicBezTo>
                  <a:cubicBezTo>
                    <a:pt x="223" y="52"/>
                    <a:pt x="218" y="58"/>
                    <a:pt x="218" y="66"/>
                  </a:cubicBezTo>
                  <a:cubicBezTo>
                    <a:pt x="217" y="77"/>
                    <a:pt x="220" y="85"/>
                    <a:pt x="227" y="92"/>
                  </a:cubicBezTo>
                  <a:cubicBezTo>
                    <a:pt x="230" y="95"/>
                    <a:pt x="231" y="99"/>
                    <a:pt x="231" y="102"/>
                  </a:cubicBezTo>
                  <a:cubicBezTo>
                    <a:pt x="230" y="105"/>
                    <a:pt x="228" y="108"/>
                    <a:pt x="224" y="109"/>
                  </a:cubicBezTo>
                  <a:cubicBezTo>
                    <a:pt x="224" y="109"/>
                    <a:pt x="224" y="109"/>
                    <a:pt x="224" y="109"/>
                  </a:cubicBezTo>
                  <a:cubicBezTo>
                    <a:pt x="222" y="110"/>
                    <a:pt x="219" y="109"/>
                    <a:pt x="219" y="107"/>
                  </a:cubicBezTo>
                  <a:cubicBezTo>
                    <a:pt x="218" y="105"/>
                    <a:pt x="219" y="103"/>
                    <a:pt x="221" y="102"/>
                  </a:cubicBezTo>
                  <a:cubicBezTo>
                    <a:pt x="221" y="102"/>
                    <a:pt x="221" y="102"/>
                    <a:pt x="221" y="102"/>
                  </a:cubicBezTo>
                  <a:cubicBezTo>
                    <a:pt x="222" y="101"/>
                    <a:pt x="223" y="101"/>
                    <a:pt x="223" y="100"/>
                  </a:cubicBezTo>
                  <a:cubicBezTo>
                    <a:pt x="223" y="100"/>
                    <a:pt x="223" y="99"/>
                    <a:pt x="221" y="97"/>
                  </a:cubicBezTo>
                  <a:cubicBezTo>
                    <a:pt x="213" y="89"/>
                    <a:pt x="209" y="79"/>
                    <a:pt x="210" y="66"/>
                  </a:cubicBezTo>
                  <a:cubicBezTo>
                    <a:pt x="210" y="58"/>
                    <a:pt x="214" y="47"/>
                    <a:pt x="230" y="42"/>
                  </a:cubicBezTo>
                  <a:cubicBezTo>
                    <a:pt x="233" y="42"/>
                    <a:pt x="235" y="42"/>
                    <a:pt x="238" y="42"/>
                  </a:cubicBezTo>
                  <a:cubicBezTo>
                    <a:pt x="240" y="42"/>
                    <a:pt x="243" y="42"/>
                    <a:pt x="245" y="42"/>
                  </a:cubicBezTo>
                  <a:cubicBezTo>
                    <a:pt x="262" y="47"/>
                    <a:pt x="265" y="58"/>
                    <a:pt x="266" y="66"/>
                  </a:cubicBezTo>
                  <a:cubicBezTo>
                    <a:pt x="266" y="79"/>
                    <a:pt x="262" y="89"/>
                    <a:pt x="254" y="97"/>
                  </a:cubicBezTo>
                  <a:cubicBezTo>
                    <a:pt x="254" y="98"/>
                    <a:pt x="253" y="99"/>
                    <a:pt x="253" y="100"/>
                  </a:cubicBezTo>
                  <a:cubicBezTo>
                    <a:pt x="253" y="101"/>
                    <a:pt x="254" y="102"/>
                    <a:pt x="256" y="102"/>
                  </a:cubicBezTo>
                  <a:cubicBezTo>
                    <a:pt x="257" y="103"/>
                    <a:pt x="257" y="103"/>
                    <a:pt x="257" y="103"/>
                  </a:cubicBezTo>
                  <a:cubicBezTo>
                    <a:pt x="260" y="104"/>
                    <a:pt x="262" y="105"/>
                    <a:pt x="264" y="106"/>
                  </a:cubicBezTo>
                  <a:cubicBezTo>
                    <a:pt x="272" y="109"/>
                    <a:pt x="278" y="113"/>
                    <a:pt x="282" y="118"/>
                  </a:cubicBezTo>
                  <a:cubicBezTo>
                    <a:pt x="285" y="120"/>
                    <a:pt x="286" y="125"/>
                    <a:pt x="286" y="129"/>
                  </a:cubicBezTo>
                  <a:cubicBezTo>
                    <a:pt x="285" y="133"/>
                    <a:pt x="282" y="136"/>
                    <a:pt x="278" y="139"/>
                  </a:cubicBezTo>
                  <a:cubicBezTo>
                    <a:pt x="275" y="140"/>
                    <a:pt x="272" y="141"/>
                    <a:pt x="269" y="142"/>
                  </a:cubicBezTo>
                  <a:cubicBezTo>
                    <a:pt x="259" y="144"/>
                    <a:pt x="249" y="144"/>
                    <a:pt x="238" y="145"/>
                  </a:cubicBezTo>
                  <a:close/>
                  <a:moveTo>
                    <a:pt x="54" y="145"/>
                  </a:moveTo>
                  <a:cubicBezTo>
                    <a:pt x="41" y="144"/>
                    <a:pt x="31" y="144"/>
                    <a:pt x="20" y="141"/>
                  </a:cubicBezTo>
                  <a:cubicBezTo>
                    <a:pt x="16" y="140"/>
                    <a:pt x="13" y="139"/>
                    <a:pt x="10" y="138"/>
                  </a:cubicBezTo>
                  <a:cubicBezTo>
                    <a:pt x="5" y="136"/>
                    <a:pt x="2" y="132"/>
                    <a:pt x="1" y="127"/>
                  </a:cubicBezTo>
                  <a:cubicBezTo>
                    <a:pt x="0" y="123"/>
                    <a:pt x="2" y="119"/>
                    <a:pt x="5" y="116"/>
                  </a:cubicBezTo>
                  <a:cubicBezTo>
                    <a:pt x="10" y="111"/>
                    <a:pt x="16" y="106"/>
                    <a:pt x="25" y="102"/>
                  </a:cubicBezTo>
                  <a:cubicBezTo>
                    <a:pt x="28" y="101"/>
                    <a:pt x="30" y="100"/>
                    <a:pt x="33" y="99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6" y="98"/>
                    <a:pt x="37" y="97"/>
                    <a:pt x="38" y="96"/>
                  </a:cubicBezTo>
                  <a:cubicBezTo>
                    <a:pt x="38" y="94"/>
                    <a:pt x="37" y="93"/>
                    <a:pt x="36" y="92"/>
                  </a:cubicBezTo>
                  <a:cubicBezTo>
                    <a:pt x="27" y="83"/>
                    <a:pt x="23" y="72"/>
                    <a:pt x="24" y="58"/>
                  </a:cubicBezTo>
                  <a:cubicBezTo>
                    <a:pt x="24" y="49"/>
                    <a:pt x="28" y="37"/>
                    <a:pt x="46" y="32"/>
                  </a:cubicBezTo>
                  <a:cubicBezTo>
                    <a:pt x="49" y="32"/>
                    <a:pt x="51" y="31"/>
                    <a:pt x="54" y="31"/>
                  </a:cubicBezTo>
                  <a:cubicBezTo>
                    <a:pt x="57" y="31"/>
                    <a:pt x="60" y="32"/>
                    <a:pt x="62" y="32"/>
                  </a:cubicBezTo>
                  <a:cubicBezTo>
                    <a:pt x="80" y="37"/>
                    <a:pt x="84" y="49"/>
                    <a:pt x="85" y="58"/>
                  </a:cubicBezTo>
                  <a:cubicBezTo>
                    <a:pt x="85" y="72"/>
                    <a:pt x="81" y="84"/>
                    <a:pt x="72" y="92"/>
                  </a:cubicBezTo>
                  <a:cubicBezTo>
                    <a:pt x="71" y="93"/>
                    <a:pt x="70" y="94"/>
                    <a:pt x="71" y="96"/>
                  </a:cubicBezTo>
                  <a:cubicBezTo>
                    <a:pt x="71" y="97"/>
                    <a:pt x="72" y="98"/>
                    <a:pt x="74" y="99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8" y="100"/>
                    <a:pt x="79" y="102"/>
                    <a:pt x="78" y="104"/>
                  </a:cubicBezTo>
                  <a:cubicBezTo>
                    <a:pt x="77" y="106"/>
                    <a:pt x="75" y="107"/>
                    <a:pt x="73" y="107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67" y="104"/>
                    <a:pt x="64" y="101"/>
                    <a:pt x="63" y="97"/>
                  </a:cubicBezTo>
                  <a:cubicBezTo>
                    <a:pt x="62" y="93"/>
                    <a:pt x="63" y="90"/>
                    <a:pt x="66" y="87"/>
                  </a:cubicBezTo>
                  <a:cubicBezTo>
                    <a:pt x="74" y="79"/>
                    <a:pt x="77" y="70"/>
                    <a:pt x="77" y="58"/>
                  </a:cubicBezTo>
                  <a:cubicBezTo>
                    <a:pt x="77" y="48"/>
                    <a:pt x="71" y="43"/>
                    <a:pt x="61" y="40"/>
                  </a:cubicBezTo>
                  <a:cubicBezTo>
                    <a:pt x="58" y="39"/>
                    <a:pt x="56" y="39"/>
                    <a:pt x="54" y="39"/>
                  </a:cubicBezTo>
                  <a:cubicBezTo>
                    <a:pt x="52" y="39"/>
                    <a:pt x="50" y="39"/>
                    <a:pt x="48" y="40"/>
                  </a:cubicBezTo>
                  <a:cubicBezTo>
                    <a:pt x="37" y="43"/>
                    <a:pt x="32" y="48"/>
                    <a:pt x="32" y="58"/>
                  </a:cubicBezTo>
                  <a:cubicBezTo>
                    <a:pt x="31" y="70"/>
                    <a:pt x="35" y="79"/>
                    <a:pt x="42" y="87"/>
                  </a:cubicBezTo>
                  <a:cubicBezTo>
                    <a:pt x="45" y="90"/>
                    <a:pt x="46" y="94"/>
                    <a:pt x="45" y="97"/>
                  </a:cubicBezTo>
                  <a:cubicBezTo>
                    <a:pt x="45" y="101"/>
                    <a:pt x="42" y="104"/>
                    <a:pt x="38" y="106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3" y="108"/>
                    <a:pt x="31" y="108"/>
                    <a:pt x="28" y="110"/>
                  </a:cubicBezTo>
                  <a:cubicBezTo>
                    <a:pt x="21" y="113"/>
                    <a:pt x="15" y="117"/>
                    <a:pt x="11" y="121"/>
                  </a:cubicBezTo>
                  <a:cubicBezTo>
                    <a:pt x="9" y="123"/>
                    <a:pt x="8" y="124"/>
                    <a:pt x="9" y="126"/>
                  </a:cubicBezTo>
                  <a:cubicBezTo>
                    <a:pt x="9" y="128"/>
                    <a:pt x="11" y="130"/>
                    <a:pt x="14" y="131"/>
                  </a:cubicBezTo>
                  <a:cubicBezTo>
                    <a:pt x="16" y="132"/>
                    <a:pt x="19" y="133"/>
                    <a:pt x="22" y="134"/>
                  </a:cubicBezTo>
                  <a:cubicBezTo>
                    <a:pt x="32" y="136"/>
                    <a:pt x="42" y="136"/>
                    <a:pt x="54" y="137"/>
                  </a:cubicBezTo>
                  <a:cubicBezTo>
                    <a:pt x="62" y="136"/>
                    <a:pt x="68" y="136"/>
                    <a:pt x="73" y="136"/>
                  </a:cubicBezTo>
                  <a:cubicBezTo>
                    <a:pt x="76" y="136"/>
                    <a:pt x="78" y="137"/>
                    <a:pt x="78" y="139"/>
                  </a:cubicBezTo>
                  <a:cubicBezTo>
                    <a:pt x="78" y="141"/>
                    <a:pt x="76" y="143"/>
                    <a:pt x="74" y="144"/>
                  </a:cubicBezTo>
                  <a:cubicBezTo>
                    <a:pt x="68" y="144"/>
                    <a:pt x="62" y="144"/>
                    <a:pt x="54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4D0015A-D356-854E-8008-9206631F5DB5}"/>
              </a:ext>
            </a:extLst>
          </p:cNvPr>
          <p:cNvGrpSpPr/>
          <p:nvPr/>
        </p:nvGrpSpPr>
        <p:grpSpPr>
          <a:xfrm>
            <a:off x="641350" y="2740025"/>
            <a:ext cx="1379537" cy="1382712"/>
            <a:chOff x="641350" y="2740025"/>
            <a:chExt cx="1379537" cy="1382712"/>
          </a:xfrm>
        </p:grpSpPr>
        <p:sp>
          <p:nvSpPr>
            <p:cNvPr id="350" name="Google Shape;350;p20"/>
            <p:cNvSpPr/>
            <p:nvPr/>
          </p:nvSpPr>
          <p:spPr>
            <a:xfrm>
              <a:off x="641350" y="2740025"/>
              <a:ext cx="1379537" cy="1382712"/>
            </a:xfrm>
            <a:prstGeom prst="ellipse">
              <a:avLst/>
            </a:prstGeom>
            <a:solidFill>
              <a:srgbClr val="FF4A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1030287" y="3154362"/>
              <a:ext cx="604837" cy="527050"/>
            </a:xfrm>
            <a:custGeom>
              <a:avLst/>
              <a:gdLst/>
              <a:ahLst/>
              <a:cxnLst/>
              <a:rect l="l" t="t" r="r" b="b"/>
              <a:pathLst>
                <a:path w="180" h="157" extrusionOk="0">
                  <a:moveTo>
                    <a:pt x="159" y="157"/>
                  </a:moveTo>
                  <a:cubicBezTo>
                    <a:pt x="20" y="157"/>
                    <a:pt x="20" y="157"/>
                    <a:pt x="20" y="157"/>
                  </a:cubicBezTo>
                  <a:cubicBezTo>
                    <a:pt x="9" y="157"/>
                    <a:pt x="0" y="148"/>
                    <a:pt x="0" y="137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0"/>
                    <a:pt x="1" y="98"/>
                    <a:pt x="3" y="98"/>
                  </a:cubicBezTo>
                  <a:cubicBezTo>
                    <a:pt x="6" y="98"/>
                    <a:pt x="7" y="100"/>
                    <a:pt x="7" y="102"/>
                  </a:cubicBezTo>
                  <a:cubicBezTo>
                    <a:pt x="7" y="137"/>
                    <a:pt x="7" y="137"/>
                    <a:pt x="7" y="137"/>
                  </a:cubicBezTo>
                  <a:cubicBezTo>
                    <a:pt x="7" y="144"/>
                    <a:pt x="13" y="150"/>
                    <a:pt x="20" y="150"/>
                  </a:cubicBezTo>
                  <a:cubicBezTo>
                    <a:pt x="159" y="150"/>
                    <a:pt x="159" y="150"/>
                    <a:pt x="159" y="150"/>
                  </a:cubicBezTo>
                  <a:cubicBezTo>
                    <a:pt x="167" y="150"/>
                    <a:pt x="172" y="144"/>
                    <a:pt x="172" y="137"/>
                  </a:cubicBezTo>
                  <a:cubicBezTo>
                    <a:pt x="172" y="103"/>
                    <a:pt x="172" y="103"/>
                    <a:pt x="172" y="103"/>
                  </a:cubicBezTo>
                  <a:cubicBezTo>
                    <a:pt x="172" y="100"/>
                    <a:pt x="174" y="99"/>
                    <a:pt x="176" y="99"/>
                  </a:cubicBezTo>
                  <a:cubicBezTo>
                    <a:pt x="179" y="99"/>
                    <a:pt x="180" y="100"/>
                    <a:pt x="180" y="103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48"/>
                    <a:pt x="171" y="157"/>
                    <a:pt x="159" y="157"/>
                  </a:cubicBezTo>
                  <a:close/>
                  <a:moveTo>
                    <a:pt x="97" y="113"/>
                  </a:moveTo>
                  <a:cubicBezTo>
                    <a:pt x="83" y="113"/>
                    <a:pt x="83" y="113"/>
                    <a:pt x="83" y="113"/>
                  </a:cubicBezTo>
                  <a:cubicBezTo>
                    <a:pt x="77" y="113"/>
                    <a:pt x="72" y="108"/>
                    <a:pt x="72" y="101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78"/>
                    <a:pt x="77" y="73"/>
                    <a:pt x="83" y="73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03" y="73"/>
                    <a:pt x="107" y="78"/>
                    <a:pt x="107" y="84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7" y="108"/>
                    <a:pt x="103" y="113"/>
                    <a:pt x="97" y="113"/>
                  </a:cubicBezTo>
                  <a:close/>
                  <a:moveTo>
                    <a:pt x="83" y="81"/>
                  </a:moveTo>
                  <a:cubicBezTo>
                    <a:pt x="82" y="81"/>
                    <a:pt x="80" y="82"/>
                    <a:pt x="80" y="84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80" y="104"/>
                    <a:pt x="82" y="105"/>
                    <a:pt x="83" y="105"/>
                  </a:cubicBezTo>
                  <a:cubicBezTo>
                    <a:pt x="97" y="105"/>
                    <a:pt x="97" y="105"/>
                    <a:pt x="97" y="105"/>
                  </a:cubicBezTo>
                  <a:cubicBezTo>
                    <a:pt x="98" y="105"/>
                    <a:pt x="100" y="104"/>
                    <a:pt x="100" y="101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00" y="82"/>
                    <a:pt x="98" y="81"/>
                    <a:pt x="97" y="81"/>
                  </a:cubicBezTo>
                  <a:lnTo>
                    <a:pt x="83" y="81"/>
                  </a:lnTo>
                  <a:close/>
                  <a:moveTo>
                    <a:pt x="159" y="97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6" y="97"/>
                    <a:pt x="115" y="95"/>
                    <a:pt x="115" y="93"/>
                  </a:cubicBezTo>
                  <a:cubicBezTo>
                    <a:pt x="115" y="91"/>
                    <a:pt x="116" y="89"/>
                    <a:pt x="119" y="89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67" y="89"/>
                    <a:pt x="172" y="83"/>
                    <a:pt x="172" y="76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2"/>
                    <a:pt x="167" y="36"/>
                    <a:pt x="159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3" y="36"/>
                    <a:pt x="7" y="42"/>
                    <a:pt x="7" y="49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7" y="83"/>
                    <a:pt x="13" y="89"/>
                    <a:pt x="20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4" y="89"/>
                    <a:pt x="66" y="91"/>
                    <a:pt x="66" y="93"/>
                  </a:cubicBezTo>
                  <a:cubicBezTo>
                    <a:pt x="66" y="95"/>
                    <a:pt x="64" y="97"/>
                    <a:pt x="62" y="97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9" y="97"/>
                    <a:pt x="0" y="87"/>
                    <a:pt x="0" y="7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8"/>
                    <a:pt x="9" y="28"/>
                    <a:pt x="20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71" y="28"/>
                    <a:pt x="180" y="38"/>
                    <a:pt x="180" y="49"/>
                  </a:cubicBezTo>
                  <a:cubicBezTo>
                    <a:pt x="180" y="79"/>
                    <a:pt x="180" y="79"/>
                    <a:pt x="180" y="79"/>
                  </a:cubicBezTo>
                  <a:cubicBezTo>
                    <a:pt x="180" y="80"/>
                    <a:pt x="180" y="80"/>
                    <a:pt x="180" y="81"/>
                  </a:cubicBezTo>
                  <a:cubicBezTo>
                    <a:pt x="177" y="90"/>
                    <a:pt x="169" y="97"/>
                    <a:pt x="159" y="97"/>
                  </a:cubicBezTo>
                  <a:close/>
                  <a:moveTo>
                    <a:pt x="120" y="22"/>
                  </a:moveTo>
                  <a:cubicBezTo>
                    <a:pt x="118" y="22"/>
                    <a:pt x="116" y="20"/>
                    <a:pt x="116" y="18"/>
                  </a:cubicBezTo>
                  <a:cubicBezTo>
                    <a:pt x="116" y="13"/>
                    <a:pt x="111" y="8"/>
                    <a:pt x="10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69" y="8"/>
                    <a:pt x="64" y="13"/>
                    <a:pt x="64" y="18"/>
                  </a:cubicBezTo>
                  <a:cubicBezTo>
                    <a:pt x="64" y="20"/>
                    <a:pt x="62" y="22"/>
                    <a:pt x="60" y="22"/>
                  </a:cubicBezTo>
                  <a:cubicBezTo>
                    <a:pt x="58" y="22"/>
                    <a:pt x="56" y="20"/>
                    <a:pt x="56" y="18"/>
                  </a:cubicBezTo>
                  <a:cubicBezTo>
                    <a:pt x="56" y="8"/>
                    <a:pt x="64" y="0"/>
                    <a:pt x="7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5" y="0"/>
                    <a:pt x="124" y="8"/>
                    <a:pt x="124" y="18"/>
                  </a:cubicBezTo>
                  <a:cubicBezTo>
                    <a:pt x="124" y="20"/>
                    <a:pt x="122" y="22"/>
                    <a:pt x="12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32E8527-C7BF-1141-83DC-033669EE4597}"/>
              </a:ext>
            </a:extLst>
          </p:cNvPr>
          <p:cNvGrpSpPr/>
          <p:nvPr/>
        </p:nvGrpSpPr>
        <p:grpSpPr>
          <a:xfrm>
            <a:off x="8580437" y="2740025"/>
            <a:ext cx="1379537" cy="1382712"/>
            <a:chOff x="8580437" y="2740025"/>
            <a:chExt cx="1379537" cy="1382712"/>
          </a:xfrm>
        </p:grpSpPr>
        <p:sp>
          <p:nvSpPr>
            <p:cNvPr id="355" name="Google Shape;355;p20"/>
            <p:cNvSpPr/>
            <p:nvPr/>
          </p:nvSpPr>
          <p:spPr>
            <a:xfrm>
              <a:off x="8580437" y="2740025"/>
              <a:ext cx="1379537" cy="1382712"/>
            </a:xfrm>
            <a:prstGeom prst="ellipse">
              <a:avLst/>
            </a:prstGeom>
            <a:solidFill>
              <a:srgbClr val="B663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8959850" y="3151187"/>
              <a:ext cx="617537" cy="557212"/>
            </a:xfrm>
            <a:custGeom>
              <a:avLst/>
              <a:gdLst/>
              <a:ahLst/>
              <a:cxnLst/>
              <a:rect l="l" t="t" r="r" b="b"/>
              <a:pathLst>
                <a:path w="184" h="166" extrusionOk="0">
                  <a:moveTo>
                    <a:pt x="40" y="76"/>
                  </a:moveTo>
                  <a:cubicBezTo>
                    <a:pt x="35" y="76"/>
                    <a:pt x="30" y="80"/>
                    <a:pt x="30" y="86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0" y="134"/>
                    <a:pt x="35" y="138"/>
                    <a:pt x="40" y="138"/>
                  </a:cubicBezTo>
                  <a:cubicBezTo>
                    <a:pt x="51" y="138"/>
                    <a:pt x="51" y="138"/>
                    <a:pt x="51" y="138"/>
                  </a:cubicBezTo>
                  <a:cubicBezTo>
                    <a:pt x="56" y="138"/>
                    <a:pt x="61" y="134"/>
                    <a:pt x="61" y="128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0"/>
                    <a:pt x="56" y="76"/>
                    <a:pt x="51" y="76"/>
                  </a:cubicBezTo>
                  <a:lnTo>
                    <a:pt x="40" y="76"/>
                  </a:lnTo>
                  <a:close/>
                  <a:moveTo>
                    <a:pt x="53" y="86"/>
                  </a:moveTo>
                  <a:cubicBezTo>
                    <a:pt x="53" y="128"/>
                    <a:pt x="53" y="128"/>
                    <a:pt x="53" y="128"/>
                  </a:cubicBezTo>
                  <a:cubicBezTo>
                    <a:pt x="53" y="129"/>
                    <a:pt x="52" y="130"/>
                    <a:pt x="51" y="130"/>
                  </a:cubicBezTo>
                  <a:cubicBezTo>
                    <a:pt x="40" y="130"/>
                    <a:pt x="40" y="130"/>
                    <a:pt x="40" y="130"/>
                  </a:cubicBezTo>
                  <a:cubicBezTo>
                    <a:pt x="39" y="130"/>
                    <a:pt x="38" y="129"/>
                    <a:pt x="38" y="128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84"/>
                    <a:pt x="39" y="83"/>
                    <a:pt x="40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2" y="83"/>
                    <a:pt x="53" y="84"/>
                    <a:pt x="53" y="86"/>
                  </a:cubicBezTo>
                  <a:close/>
                  <a:moveTo>
                    <a:pt x="78" y="61"/>
                  </a:moveTo>
                  <a:cubicBezTo>
                    <a:pt x="72" y="61"/>
                    <a:pt x="68" y="65"/>
                    <a:pt x="68" y="71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34"/>
                    <a:pt x="72" y="138"/>
                    <a:pt x="78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94" y="138"/>
                    <a:pt x="98" y="134"/>
                    <a:pt x="98" y="128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98" y="65"/>
                    <a:pt x="94" y="61"/>
                    <a:pt x="88" y="61"/>
                  </a:cubicBezTo>
                  <a:lnTo>
                    <a:pt x="78" y="61"/>
                  </a:lnTo>
                  <a:close/>
                  <a:moveTo>
                    <a:pt x="90" y="71"/>
                  </a:moveTo>
                  <a:cubicBezTo>
                    <a:pt x="90" y="128"/>
                    <a:pt x="90" y="128"/>
                    <a:pt x="90" y="128"/>
                  </a:cubicBezTo>
                  <a:cubicBezTo>
                    <a:pt x="90" y="129"/>
                    <a:pt x="89" y="130"/>
                    <a:pt x="88" y="130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7" y="130"/>
                    <a:pt x="76" y="129"/>
                    <a:pt x="76" y="128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6" y="69"/>
                    <a:pt x="77" y="68"/>
                    <a:pt x="78" y="68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9" y="68"/>
                    <a:pt x="90" y="69"/>
                    <a:pt x="90" y="71"/>
                  </a:cubicBezTo>
                  <a:close/>
                  <a:moveTo>
                    <a:pt x="115" y="48"/>
                  </a:moveTo>
                  <a:cubicBezTo>
                    <a:pt x="110" y="48"/>
                    <a:pt x="105" y="52"/>
                    <a:pt x="105" y="5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5" y="134"/>
                    <a:pt x="110" y="138"/>
                    <a:pt x="115" y="138"/>
                  </a:cubicBezTo>
                  <a:cubicBezTo>
                    <a:pt x="125" y="138"/>
                    <a:pt x="125" y="138"/>
                    <a:pt x="125" y="138"/>
                  </a:cubicBezTo>
                  <a:cubicBezTo>
                    <a:pt x="131" y="138"/>
                    <a:pt x="136" y="134"/>
                    <a:pt x="136" y="128"/>
                  </a:cubicBezTo>
                  <a:cubicBezTo>
                    <a:pt x="136" y="58"/>
                    <a:pt x="136" y="58"/>
                    <a:pt x="136" y="58"/>
                  </a:cubicBezTo>
                  <a:cubicBezTo>
                    <a:pt x="136" y="52"/>
                    <a:pt x="131" y="48"/>
                    <a:pt x="125" y="48"/>
                  </a:cubicBezTo>
                  <a:lnTo>
                    <a:pt x="115" y="48"/>
                  </a:lnTo>
                  <a:close/>
                  <a:moveTo>
                    <a:pt x="128" y="58"/>
                  </a:move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7" y="130"/>
                    <a:pt x="125" y="130"/>
                  </a:cubicBezTo>
                  <a:cubicBezTo>
                    <a:pt x="115" y="130"/>
                    <a:pt x="115" y="130"/>
                    <a:pt x="115" y="130"/>
                  </a:cubicBezTo>
                  <a:cubicBezTo>
                    <a:pt x="114" y="130"/>
                    <a:pt x="113" y="129"/>
                    <a:pt x="113" y="12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3" y="57"/>
                    <a:pt x="114" y="56"/>
                    <a:pt x="115" y="56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27" y="56"/>
                    <a:pt x="128" y="57"/>
                    <a:pt x="128" y="58"/>
                  </a:cubicBezTo>
                  <a:close/>
                  <a:moveTo>
                    <a:pt x="143" y="45"/>
                  </a:moveTo>
                  <a:cubicBezTo>
                    <a:pt x="143" y="128"/>
                    <a:pt x="143" y="128"/>
                    <a:pt x="143" y="128"/>
                  </a:cubicBezTo>
                  <a:cubicBezTo>
                    <a:pt x="143" y="134"/>
                    <a:pt x="147" y="138"/>
                    <a:pt x="153" y="138"/>
                  </a:cubicBezTo>
                  <a:cubicBezTo>
                    <a:pt x="163" y="138"/>
                    <a:pt x="163" y="138"/>
                    <a:pt x="163" y="138"/>
                  </a:cubicBezTo>
                  <a:cubicBezTo>
                    <a:pt x="169" y="138"/>
                    <a:pt x="173" y="134"/>
                    <a:pt x="173" y="128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39"/>
                    <a:pt x="169" y="34"/>
                    <a:pt x="163" y="34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47" y="34"/>
                    <a:pt x="143" y="39"/>
                    <a:pt x="143" y="45"/>
                  </a:cubicBezTo>
                  <a:close/>
                  <a:moveTo>
                    <a:pt x="165" y="45"/>
                  </a:moveTo>
                  <a:cubicBezTo>
                    <a:pt x="165" y="128"/>
                    <a:pt x="165" y="128"/>
                    <a:pt x="165" y="128"/>
                  </a:cubicBezTo>
                  <a:cubicBezTo>
                    <a:pt x="165" y="129"/>
                    <a:pt x="164" y="130"/>
                    <a:pt x="163" y="130"/>
                  </a:cubicBezTo>
                  <a:cubicBezTo>
                    <a:pt x="153" y="130"/>
                    <a:pt x="153" y="130"/>
                    <a:pt x="153" y="130"/>
                  </a:cubicBezTo>
                  <a:cubicBezTo>
                    <a:pt x="152" y="130"/>
                    <a:pt x="151" y="129"/>
                    <a:pt x="151" y="128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3"/>
                    <a:pt x="152" y="42"/>
                    <a:pt x="153" y="42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4" y="42"/>
                    <a:pt x="165" y="43"/>
                    <a:pt x="165" y="45"/>
                  </a:cubicBezTo>
                  <a:close/>
                  <a:moveTo>
                    <a:pt x="96" y="33"/>
                  </a:moveTo>
                  <a:cubicBezTo>
                    <a:pt x="120" y="24"/>
                    <a:pt x="144" y="10"/>
                    <a:pt x="145" y="9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144" y="19"/>
                    <a:pt x="122" y="32"/>
                    <a:pt x="98" y="41"/>
                  </a:cubicBezTo>
                  <a:cubicBezTo>
                    <a:pt x="71" y="51"/>
                    <a:pt x="36" y="58"/>
                    <a:pt x="36" y="58"/>
                  </a:cubicBezTo>
                  <a:cubicBezTo>
                    <a:pt x="36" y="58"/>
                    <a:pt x="35" y="58"/>
                    <a:pt x="35" y="58"/>
                  </a:cubicBezTo>
                  <a:cubicBezTo>
                    <a:pt x="33" y="58"/>
                    <a:pt x="32" y="57"/>
                    <a:pt x="31" y="55"/>
                  </a:cubicBezTo>
                  <a:cubicBezTo>
                    <a:pt x="31" y="53"/>
                    <a:pt x="32" y="51"/>
                    <a:pt x="34" y="51"/>
                  </a:cubicBezTo>
                  <a:cubicBezTo>
                    <a:pt x="35" y="51"/>
                    <a:pt x="69" y="44"/>
                    <a:pt x="96" y="33"/>
                  </a:cubicBezTo>
                  <a:close/>
                  <a:moveTo>
                    <a:pt x="184" y="152"/>
                  </a:moveTo>
                  <a:cubicBezTo>
                    <a:pt x="179" y="159"/>
                    <a:pt x="179" y="159"/>
                    <a:pt x="179" y="159"/>
                  </a:cubicBezTo>
                  <a:cubicBezTo>
                    <a:pt x="173" y="166"/>
                    <a:pt x="173" y="166"/>
                    <a:pt x="173" y="166"/>
                  </a:cubicBezTo>
                  <a:cubicBezTo>
                    <a:pt x="173" y="156"/>
                    <a:pt x="173" y="156"/>
                    <a:pt x="173" y="156"/>
                  </a:cubicBezTo>
                  <a:cubicBezTo>
                    <a:pt x="16" y="156"/>
                    <a:pt x="16" y="156"/>
                    <a:pt x="16" y="156"/>
                  </a:cubicBezTo>
                  <a:cubicBezTo>
                    <a:pt x="14" y="156"/>
                    <a:pt x="12" y="155"/>
                    <a:pt x="12" y="152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173" y="148"/>
                    <a:pt x="173" y="148"/>
                    <a:pt x="173" y="148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9" y="146"/>
                    <a:pt x="179" y="146"/>
                    <a:pt x="179" y="146"/>
                  </a:cubicBezTo>
                  <a:lnTo>
                    <a:pt x="184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CAD8444-BE22-C14C-BC59-E83CBB741964}"/>
              </a:ext>
            </a:extLst>
          </p:cNvPr>
          <p:cNvGrpSpPr/>
          <p:nvPr/>
        </p:nvGrpSpPr>
        <p:grpSpPr>
          <a:xfrm>
            <a:off x="2230437" y="2740025"/>
            <a:ext cx="1379537" cy="1382712"/>
            <a:chOff x="2230437" y="2740025"/>
            <a:chExt cx="1379537" cy="1382712"/>
          </a:xfrm>
        </p:grpSpPr>
        <p:sp>
          <p:nvSpPr>
            <p:cNvPr id="351" name="Google Shape;351;p20"/>
            <p:cNvSpPr/>
            <p:nvPr/>
          </p:nvSpPr>
          <p:spPr>
            <a:xfrm>
              <a:off x="2230437" y="2740025"/>
              <a:ext cx="1379537" cy="1382712"/>
            </a:xfrm>
            <a:prstGeom prst="ellipse">
              <a:avLst/>
            </a:prstGeom>
            <a:solidFill>
              <a:srgbClr val="FFCE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2619375" y="3076575"/>
              <a:ext cx="604837" cy="709612"/>
            </a:xfrm>
            <a:custGeom>
              <a:avLst/>
              <a:gdLst/>
              <a:ahLst/>
              <a:cxnLst/>
              <a:rect l="l" t="t" r="r" b="b"/>
              <a:pathLst>
                <a:path w="180" h="211" extrusionOk="0">
                  <a:moveTo>
                    <a:pt x="103" y="211"/>
                  </a:moveTo>
                  <a:cubicBezTo>
                    <a:pt x="74" y="211"/>
                    <a:pt x="74" y="211"/>
                    <a:pt x="74" y="211"/>
                  </a:cubicBezTo>
                  <a:cubicBezTo>
                    <a:pt x="72" y="211"/>
                    <a:pt x="70" y="209"/>
                    <a:pt x="70" y="207"/>
                  </a:cubicBezTo>
                  <a:cubicBezTo>
                    <a:pt x="70" y="205"/>
                    <a:pt x="72" y="203"/>
                    <a:pt x="74" y="203"/>
                  </a:cubicBezTo>
                  <a:cubicBezTo>
                    <a:pt x="103" y="203"/>
                    <a:pt x="103" y="203"/>
                    <a:pt x="103" y="203"/>
                  </a:cubicBezTo>
                  <a:cubicBezTo>
                    <a:pt x="105" y="203"/>
                    <a:pt x="107" y="205"/>
                    <a:pt x="107" y="207"/>
                  </a:cubicBezTo>
                  <a:cubicBezTo>
                    <a:pt x="107" y="209"/>
                    <a:pt x="105" y="211"/>
                    <a:pt x="103" y="211"/>
                  </a:cubicBezTo>
                  <a:close/>
                  <a:moveTo>
                    <a:pt x="111" y="197"/>
                  </a:moveTo>
                  <a:cubicBezTo>
                    <a:pt x="66" y="197"/>
                    <a:pt x="66" y="197"/>
                    <a:pt x="66" y="197"/>
                  </a:cubicBezTo>
                  <a:cubicBezTo>
                    <a:pt x="63" y="197"/>
                    <a:pt x="62" y="196"/>
                    <a:pt x="62" y="193"/>
                  </a:cubicBezTo>
                  <a:cubicBezTo>
                    <a:pt x="62" y="191"/>
                    <a:pt x="63" y="190"/>
                    <a:pt x="66" y="190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113" y="190"/>
                    <a:pt x="115" y="191"/>
                    <a:pt x="115" y="193"/>
                  </a:cubicBezTo>
                  <a:cubicBezTo>
                    <a:pt x="115" y="196"/>
                    <a:pt x="113" y="197"/>
                    <a:pt x="111" y="197"/>
                  </a:cubicBezTo>
                  <a:close/>
                  <a:moveTo>
                    <a:pt x="88" y="183"/>
                  </a:moveTo>
                  <a:cubicBezTo>
                    <a:pt x="80" y="183"/>
                    <a:pt x="71" y="183"/>
                    <a:pt x="71" y="183"/>
                  </a:cubicBezTo>
                  <a:cubicBezTo>
                    <a:pt x="71" y="183"/>
                    <a:pt x="71" y="183"/>
                    <a:pt x="71" y="183"/>
                  </a:cubicBezTo>
                  <a:cubicBezTo>
                    <a:pt x="63" y="183"/>
                    <a:pt x="59" y="180"/>
                    <a:pt x="57" y="173"/>
                  </a:cubicBezTo>
                  <a:cubicBezTo>
                    <a:pt x="57" y="170"/>
                    <a:pt x="56" y="167"/>
                    <a:pt x="56" y="164"/>
                  </a:cubicBezTo>
                  <a:cubicBezTo>
                    <a:pt x="56" y="159"/>
                    <a:pt x="56" y="155"/>
                    <a:pt x="54" y="153"/>
                  </a:cubicBezTo>
                  <a:cubicBezTo>
                    <a:pt x="48" y="142"/>
                    <a:pt x="44" y="134"/>
                    <a:pt x="38" y="122"/>
                  </a:cubicBezTo>
                  <a:cubicBezTo>
                    <a:pt x="32" y="111"/>
                    <a:pt x="26" y="94"/>
                    <a:pt x="30" y="78"/>
                  </a:cubicBezTo>
                  <a:cubicBezTo>
                    <a:pt x="35" y="58"/>
                    <a:pt x="57" y="38"/>
                    <a:pt x="88" y="38"/>
                  </a:cubicBezTo>
                  <a:cubicBezTo>
                    <a:pt x="119" y="38"/>
                    <a:pt x="140" y="58"/>
                    <a:pt x="145" y="78"/>
                  </a:cubicBezTo>
                  <a:cubicBezTo>
                    <a:pt x="150" y="94"/>
                    <a:pt x="143" y="111"/>
                    <a:pt x="138" y="122"/>
                  </a:cubicBezTo>
                  <a:cubicBezTo>
                    <a:pt x="132" y="134"/>
                    <a:pt x="128" y="142"/>
                    <a:pt x="121" y="153"/>
                  </a:cubicBezTo>
                  <a:cubicBezTo>
                    <a:pt x="120" y="155"/>
                    <a:pt x="120" y="159"/>
                    <a:pt x="119" y="164"/>
                  </a:cubicBezTo>
                  <a:cubicBezTo>
                    <a:pt x="119" y="167"/>
                    <a:pt x="119" y="170"/>
                    <a:pt x="119" y="173"/>
                  </a:cubicBezTo>
                  <a:cubicBezTo>
                    <a:pt x="117" y="180"/>
                    <a:pt x="113" y="183"/>
                    <a:pt x="105" y="183"/>
                  </a:cubicBezTo>
                  <a:cubicBezTo>
                    <a:pt x="105" y="183"/>
                    <a:pt x="96" y="183"/>
                    <a:pt x="88" y="183"/>
                  </a:cubicBezTo>
                  <a:close/>
                  <a:moveTo>
                    <a:pt x="71" y="175"/>
                  </a:moveTo>
                  <a:cubicBezTo>
                    <a:pt x="72" y="175"/>
                    <a:pt x="104" y="175"/>
                    <a:pt x="105" y="175"/>
                  </a:cubicBezTo>
                  <a:cubicBezTo>
                    <a:pt x="110" y="175"/>
                    <a:pt x="110" y="174"/>
                    <a:pt x="111" y="171"/>
                  </a:cubicBezTo>
                  <a:cubicBezTo>
                    <a:pt x="111" y="169"/>
                    <a:pt x="111" y="166"/>
                    <a:pt x="112" y="163"/>
                  </a:cubicBezTo>
                  <a:cubicBezTo>
                    <a:pt x="112" y="158"/>
                    <a:pt x="112" y="153"/>
                    <a:pt x="114" y="149"/>
                  </a:cubicBezTo>
                  <a:cubicBezTo>
                    <a:pt x="121" y="138"/>
                    <a:pt x="125" y="130"/>
                    <a:pt x="131" y="119"/>
                  </a:cubicBezTo>
                  <a:cubicBezTo>
                    <a:pt x="135" y="110"/>
                    <a:pt x="141" y="95"/>
                    <a:pt x="138" y="80"/>
                  </a:cubicBezTo>
                  <a:cubicBezTo>
                    <a:pt x="134" y="63"/>
                    <a:pt x="115" y="46"/>
                    <a:pt x="88" y="46"/>
                  </a:cubicBezTo>
                  <a:cubicBezTo>
                    <a:pt x="61" y="46"/>
                    <a:pt x="42" y="63"/>
                    <a:pt x="38" y="80"/>
                  </a:cubicBezTo>
                  <a:cubicBezTo>
                    <a:pt x="34" y="95"/>
                    <a:pt x="41" y="110"/>
                    <a:pt x="45" y="119"/>
                  </a:cubicBezTo>
                  <a:cubicBezTo>
                    <a:pt x="51" y="130"/>
                    <a:pt x="55" y="138"/>
                    <a:pt x="61" y="149"/>
                  </a:cubicBezTo>
                  <a:cubicBezTo>
                    <a:pt x="64" y="153"/>
                    <a:pt x="64" y="158"/>
                    <a:pt x="64" y="163"/>
                  </a:cubicBezTo>
                  <a:cubicBezTo>
                    <a:pt x="64" y="166"/>
                    <a:pt x="64" y="169"/>
                    <a:pt x="65" y="171"/>
                  </a:cubicBezTo>
                  <a:cubicBezTo>
                    <a:pt x="66" y="174"/>
                    <a:pt x="66" y="175"/>
                    <a:pt x="71" y="175"/>
                  </a:cubicBezTo>
                  <a:cubicBezTo>
                    <a:pt x="71" y="175"/>
                    <a:pt x="71" y="175"/>
                    <a:pt x="71" y="175"/>
                  </a:cubicBezTo>
                  <a:close/>
                  <a:moveTo>
                    <a:pt x="19" y="97"/>
                  </a:moveTo>
                  <a:cubicBezTo>
                    <a:pt x="3" y="97"/>
                    <a:pt x="3" y="97"/>
                    <a:pt x="3" y="97"/>
                  </a:cubicBezTo>
                  <a:cubicBezTo>
                    <a:pt x="1" y="97"/>
                    <a:pt x="0" y="95"/>
                    <a:pt x="0" y="93"/>
                  </a:cubicBezTo>
                  <a:cubicBezTo>
                    <a:pt x="0" y="91"/>
                    <a:pt x="1" y="89"/>
                    <a:pt x="3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1" y="89"/>
                    <a:pt x="23" y="91"/>
                    <a:pt x="23" y="93"/>
                  </a:cubicBezTo>
                  <a:cubicBezTo>
                    <a:pt x="23" y="95"/>
                    <a:pt x="21" y="97"/>
                    <a:pt x="19" y="97"/>
                  </a:cubicBezTo>
                  <a:close/>
                  <a:moveTo>
                    <a:pt x="176" y="94"/>
                  </a:moveTo>
                  <a:cubicBezTo>
                    <a:pt x="157" y="94"/>
                    <a:pt x="157" y="94"/>
                    <a:pt x="157" y="94"/>
                  </a:cubicBezTo>
                  <a:cubicBezTo>
                    <a:pt x="155" y="94"/>
                    <a:pt x="153" y="92"/>
                    <a:pt x="153" y="90"/>
                  </a:cubicBezTo>
                  <a:cubicBezTo>
                    <a:pt x="153" y="88"/>
                    <a:pt x="155" y="86"/>
                    <a:pt x="157" y="86"/>
                  </a:cubicBezTo>
                  <a:cubicBezTo>
                    <a:pt x="176" y="86"/>
                    <a:pt x="176" y="86"/>
                    <a:pt x="176" y="86"/>
                  </a:cubicBezTo>
                  <a:cubicBezTo>
                    <a:pt x="178" y="86"/>
                    <a:pt x="180" y="88"/>
                    <a:pt x="180" y="90"/>
                  </a:cubicBezTo>
                  <a:cubicBezTo>
                    <a:pt x="180" y="92"/>
                    <a:pt x="178" y="94"/>
                    <a:pt x="176" y="94"/>
                  </a:cubicBezTo>
                  <a:close/>
                  <a:moveTo>
                    <a:pt x="53" y="91"/>
                  </a:moveTo>
                  <a:cubicBezTo>
                    <a:pt x="52" y="91"/>
                    <a:pt x="52" y="91"/>
                    <a:pt x="52" y="91"/>
                  </a:cubicBezTo>
                  <a:cubicBezTo>
                    <a:pt x="49" y="90"/>
                    <a:pt x="48" y="88"/>
                    <a:pt x="49" y="86"/>
                  </a:cubicBezTo>
                  <a:cubicBezTo>
                    <a:pt x="52" y="72"/>
                    <a:pt x="68" y="57"/>
                    <a:pt x="90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2" y="57"/>
                    <a:pt x="94" y="59"/>
                    <a:pt x="94" y="61"/>
                  </a:cubicBezTo>
                  <a:cubicBezTo>
                    <a:pt x="94" y="63"/>
                    <a:pt x="92" y="65"/>
                    <a:pt x="90" y="65"/>
                  </a:cubicBezTo>
                  <a:cubicBezTo>
                    <a:pt x="72" y="65"/>
                    <a:pt x="59" y="77"/>
                    <a:pt x="56" y="88"/>
                  </a:cubicBezTo>
                  <a:cubicBezTo>
                    <a:pt x="56" y="90"/>
                    <a:pt x="54" y="91"/>
                    <a:pt x="53" y="91"/>
                  </a:cubicBezTo>
                  <a:close/>
                  <a:moveTo>
                    <a:pt x="138" y="48"/>
                  </a:moveTo>
                  <a:cubicBezTo>
                    <a:pt x="137" y="48"/>
                    <a:pt x="136" y="48"/>
                    <a:pt x="135" y="47"/>
                  </a:cubicBezTo>
                  <a:cubicBezTo>
                    <a:pt x="134" y="45"/>
                    <a:pt x="134" y="43"/>
                    <a:pt x="135" y="41"/>
                  </a:cubicBezTo>
                  <a:cubicBezTo>
                    <a:pt x="149" y="28"/>
                    <a:pt x="149" y="28"/>
                    <a:pt x="149" y="28"/>
                  </a:cubicBezTo>
                  <a:cubicBezTo>
                    <a:pt x="150" y="26"/>
                    <a:pt x="153" y="26"/>
                    <a:pt x="154" y="28"/>
                  </a:cubicBezTo>
                  <a:cubicBezTo>
                    <a:pt x="156" y="29"/>
                    <a:pt x="156" y="32"/>
                    <a:pt x="154" y="34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0" y="48"/>
                    <a:pt x="139" y="48"/>
                    <a:pt x="138" y="48"/>
                  </a:cubicBezTo>
                  <a:close/>
                  <a:moveTo>
                    <a:pt x="39" y="48"/>
                  </a:moveTo>
                  <a:cubicBezTo>
                    <a:pt x="38" y="48"/>
                    <a:pt x="37" y="48"/>
                    <a:pt x="36" y="47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2"/>
                    <a:pt x="21" y="29"/>
                    <a:pt x="23" y="28"/>
                  </a:cubicBezTo>
                  <a:cubicBezTo>
                    <a:pt x="24" y="26"/>
                    <a:pt x="27" y="26"/>
                    <a:pt x="28" y="28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3" y="43"/>
                    <a:pt x="43" y="45"/>
                    <a:pt x="41" y="47"/>
                  </a:cubicBezTo>
                  <a:cubicBezTo>
                    <a:pt x="41" y="48"/>
                    <a:pt x="40" y="48"/>
                    <a:pt x="39" y="48"/>
                  </a:cubicBezTo>
                  <a:close/>
                  <a:moveTo>
                    <a:pt x="88" y="30"/>
                  </a:moveTo>
                  <a:cubicBezTo>
                    <a:pt x="86" y="30"/>
                    <a:pt x="84" y="28"/>
                    <a:pt x="84" y="26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2"/>
                    <a:pt x="86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8"/>
                    <a:pt x="90" y="30"/>
                    <a:pt x="88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33904A7-909E-D644-95F5-746128760F46}"/>
              </a:ext>
            </a:extLst>
          </p:cNvPr>
          <p:cNvGrpSpPr/>
          <p:nvPr/>
        </p:nvGrpSpPr>
        <p:grpSpPr>
          <a:xfrm>
            <a:off x="10169525" y="2740025"/>
            <a:ext cx="1379537" cy="1382712"/>
            <a:chOff x="10169525" y="2740025"/>
            <a:chExt cx="1379537" cy="1382712"/>
          </a:xfrm>
        </p:grpSpPr>
        <p:sp>
          <p:nvSpPr>
            <p:cNvPr id="356" name="Google Shape;356;p20"/>
            <p:cNvSpPr/>
            <p:nvPr/>
          </p:nvSpPr>
          <p:spPr>
            <a:xfrm>
              <a:off x="10169525" y="2740025"/>
              <a:ext cx="1379537" cy="1382712"/>
            </a:xfrm>
            <a:prstGeom prst="ellipse">
              <a:avLst/>
            </a:prstGeom>
            <a:solidFill>
              <a:srgbClr val="FF5C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10504487" y="3201987"/>
              <a:ext cx="708025" cy="455612"/>
            </a:xfrm>
            <a:custGeom>
              <a:avLst/>
              <a:gdLst/>
              <a:ahLst/>
              <a:cxnLst/>
              <a:rect l="l" t="t" r="r" b="b"/>
              <a:pathLst>
                <a:path w="211" h="136" extrusionOk="0">
                  <a:moveTo>
                    <a:pt x="124" y="110"/>
                  </a:moveTo>
                  <a:cubicBezTo>
                    <a:pt x="130" y="110"/>
                    <a:pt x="135" y="108"/>
                    <a:pt x="139" y="104"/>
                  </a:cubicBezTo>
                  <a:cubicBezTo>
                    <a:pt x="139" y="104"/>
                    <a:pt x="139" y="103"/>
                    <a:pt x="139" y="103"/>
                  </a:cubicBezTo>
                  <a:cubicBezTo>
                    <a:pt x="143" y="107"/>
                    <a:pt x="149" y="110"/>
                    <a:pt x="156" y="110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9" y="110"/>
                    <a:pt x="204" y="108"/>
                    <a:pt x="207" y="104"/>
                  </a:cubicBezTo>
                  <a:cubicBezTo>
                    <a:pt x="210" y="101"/>
                    <a:pt x="211" y="98"/>
                    <a:pt x="210" y="94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4" y="62"/>
                    <a:pt x="201" y="57"/>
                    <a:pt x="196" y="55"/>
                  </a:cubicBezTo>
                  <a:cubicBezTo>
                    <a:pt x="196" y="54"/>
                    <a:pt x="197" y="53"/>
                    <a:pt x="198" y="53"/>
                  </a:cubicBezTo>
                  <a:cubicBezTo>
                    <a:pt x="200" y="50"/>
                    <a:pt x="201" y="46"/>
                    <a:pt x="200" y="42"/>
                  </a:cubicBezTo>
                  <a:cubicBezTo>
                    <a:pt x="195" y="15"/>
                    <a:pt x="195" y="15"/>
                    <a:pt x="195" y="15"/>
                  </a:cubicBezTo>
                  <a:cubicBezTo>
                    <a:pt x="194" y="7"/>
                    <a:pt x="185" y="0"/>
                    <a:pt x="17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2" y="0"/>
                    <a:pt x="138" y="2"/>
                    <a:pt x="135" y="5"/>
                  </a:cubicBezTo>
                  <a:cubicBezTo>
                    <a:pt x="135" y="5"/>
                    <a:pt x="134" y="6"/>
                    <a:pt x="134" y="6"/>
                  </a:cubicBezTo>
                  <a:cubicBezTo>
                    <a:pt x="131" y="2"/>
                    <a:pt x="126" y="0"/>
                    <a:pt x="12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6" y="0"/>
                    <a:pt x="81" y="2"/>
                    <a:pt x="78" y="6"/>
                  </a:cubicBezTo>
                  <a:cubicBezTo>
                    <a:pt x="77" y="6"/>
                    <a:pt x="77" y="5"/>
                    <a:pt x="76" y="5"/>
                  </a:cubicBezTo>
                  <a:cubicBezTo>
                    <a:pt x="74" y="2"/>
                    <a:pt x="69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18" y="6"/>
                    <a:pt x="16" y="15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6"/>
                    <a:pt x="11" y="50"/>
                    <a:pt x="13" y="53"/>
                  </a:cubicBezTo>
                  <a:cubicBezTo>
                    <a:pt x="14" y="53"/>
                    <a:pt x="14" y="54"/>
                    <a:pt x="15" y="55"/>
                  </a:cubicBezTo>
                  <a:cubicBezTo>
                    <a:pt x="10" y="57"/>
                    <a:pt x="7" y="61"/>
                    <a:pt x="6" y="6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8"/>
                    <a:pt x="1" y="101"/>
                    <a:pt x="3" y="104"/>
                  </a:cubicBezTo>
                  <a:cubicBezTo>
                    <a:pt x="6" y="108"/>
                    <a:pt x="11" y="110"/>
                    <a:pt x="17" y="110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61" y="110"/>
                    <a:pt x="67" y="107"/>
                    <a:pt x="71" y="103"/>
                  </a:cubicBezTo>
                  <a:cubicBezTo>
                    <a:pt x="71" y="103"/>
                    <a:pt x="71" y="104"/>
                    <a:pt x="72" y="104"/>
                  </a:cubicBezTo>
                  <a:cubicBezTo>
                    <a:pt x="75" y="108"/>
                    <a:pt x="80" y="110"/>
                    <a:pt x="86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4" y="130"/>
                    <a:pt x="13" y="131"/>
                    <a:pt x="13" y="133"/>
                  </a:cubicBezTo>
                  <a:cubicBezTo>
                    <a:pt x="13" y="135"/>
                    <a:pt x="14" y="136"/>
                    <a:pt x="16" y="136"/>
                  </a:cubicBezTo>
                  <a:cubicBezTo>
                    <a:pt x="194" y="136"/>
                    <a:pt x="194" y="136"/>
                    <a:pt x="194" y="136"/>
                  </a:cubicBezTo>
                  <a:cubicBezTo>
                    <a:pt x="196" y="136"/>
                    <a:pt x="197" y="135"/>
                    <a:pt x="197" y="133"/>
                  </a:cubicBezTo>
                  <a:cubicBezTo>
                    <a:pt x="197" y="131"/>
                    <a:pt x="196" y="130"/>
                    <a:pt x="194" y="130"/>
                  </a:cubicBezTo>
                  <a:cubicBezTo>
                    <a:pt x="108" y="130"/>
                    <a:pt x="108" y="130"/>
                    <a:pt x="108" y="130"/>
                  </a:cubicBezTo>
                  <a:cubicBezTo>
                    <a:pt x="108" y="110"/>
                    <a:pt x="108" y="110"/>
                    <a:pt x="108" y="110"/>
                  </a:cubicBezTo>
                  <a:lnTo>
                    <a:pt x="124" y="110"/>
                  </a:lnTo>
                  <a:close/>
                  <a:moveTo>
                    <a:pt x="68" y="61"/>
                  </a:moveTo>
                  <a:cubicBezTo>
                    <a:pt x="70" y="63"/>
                    <a:pt x="70" y="65"/>
                    <a:pt x="70" y="67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8" y="99"/>
                    <a:pt x="62" y="103"/>
                    <a:pt x="54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3" y="103"/>
                    <a:pt x="10" y="102"/>
                    <a:pt x="8" y="100"/>
                  </a:cubicBezTo>
                  <a:cubicBezTo>
                    <a:pt x="7" y="98"/>
                    <a:pt x="6" y="97"/>
                    <a:pt x="7" y="95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62"/>
                    <a:pt x="20" y="58"/>
                    <a:pt x="26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8"/>
                    <a:pt x="66" y="59"/>
                    <a:pt x="68" y="61"/>
                  </a:cubicBezTo>
                  <a:close/>
                  <a:moveTo>
                    <a:pt x="185" y="58"/>
                  </a:moveTo>
                  <a:cubicBezTo>
                    <a:pt x="191" y="58"/>
                    <a:pt x="197" y="62"/>
                    <a:pt x="198" y="67"/>
                  </a:cubicBezTo>
                  <a:cubicBezTo>
                    <a:pt x="204" y="95"/>
                    <a:pt x="204" y="95"/>
                    <a:pt x="204" y="95"/>
                  </a:cubicBezTo>
                  <a:cubicBezTo>
                    <a:pt x="204" y="97"/>
                    <a:pt x="203" y="98"/>
                    <a:pt x="202" y="100"/>
                  </a:cubicBezTo>
                  <a:cubicBezTo>
                    <a:pt x="200" y="102"/>
                    <a:pt x="197" y="103"/>
                    <a:pt x="193" y="103"/>
                  </a:cubicBezTo>
                  <a:cubicBezTo>
                    <a:pt x="156" y="103"/>
                    <a:pt x="156" y="103"/>
                    <a:pt x="156" y="103"/>
                  </a:cubicBezTo>
                  <a:cubicBezTo>
                    <a:pt x="149" y="103"/>
                    <a:pt x="143" y="99"/>
                    <a:pt x="142" y="94"/>
                  </a:cubicBezTo>
                  <a:cubicBezTo>
                    <a:pt x="141" y="67"/>
                    <a:pt x="141" y="67"/>
                    <a:pt x="141" y="67"/>
                  </a:cubicBezTo>
                  <a:cubicBezTo>
                    <a:pt x="141" y="65"/>
                    <a:pt x="141" y="63"/>
                    <a:pt x="143" y="61"/>
                  </a:cubicBezTo>
                  <a:cubicBezTo>
                    <a:pt x="145" y="59"/>
                    <a:pt x="148" y="58"/>
                    <a:pt x="151" y="58"/>
                  </a:cubicBezTo>
                  <a:lnTo>
                    <a:pt x="185" y="58"/>
                  </a:lnTo>
                  <a:close/>
                  <a:moveTo>
                    <a:pt x="185" y="52"/>
                  </a:moveTo>
                  <a:cubicBezTo>
                    <a:pt x="151" y="52"/>
                    <a:pt x="151" y="52"/>
                    <a:pt x="151" y="52"/>
                  </a:cubicBezTo>
                  <a:cubicBezTo>
                    <a:pt x="145" y="52"/>
                    <a:pt x="140" y="48"/>
                    <a:pt x="139" y="43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3"/>
                    <a:pt x="138" y="11"/>
                    <a:pt x="140" y="9"/>
                  </a:cubicBezTo>
                  <a:cubicBezTo>
                    <a:pt x="141" y="7"/>
                    <a:pt x="144" y="6"/>
                    <a:pt x="147" y="6"/>
                  </a:cubicBezTo>
                  <a:cubicBezTo>
                    <a:pt x="177" y="6"/>
                    <a:pt x="177" y="6"/>
                    <a:pt x="177" y="6"/>
                  </a:cubicBezTo>
                  <a:cubicBezTo>
                    <a:pt x="182" y="6"/>
                    <a:pt x="188" y="11"/>
                    <a:pt x="189" y="16"/>
                  </a:cubicBezTo>
                  <a:cubicBezTo>
                    <a:pt x="194" y="43"/>
                    <a:pt x="194" y="43"/>
                    <a:pt x="194" y="43"/>
                  </a:cubicBezTo>
                  <a:cubicBezTo>
                    <a:pt x="194" y="45"/>
                    <a:pt x="194" y="47"/>
                    <a:pt x="193" y="49"/>
                  </a:cubicBezTo>
                  <a:cubicBezTo>
                    <a:pt x="191" y="51"/>
                    <a:pt x="188" y="52"/>
                    <a:pt x="185" y="52"/>
                  </a:cubicBezTo>
                  <a:close/>
                  <a:moveTo>
                    <a:pt x="140" y="55"/>
                  </a:moveTo>
                  <a:cubicBezTo>
                    <a:pt x="139" y="56"/>
                    <a:pt x="139" y="56"/>
                    <a:pt x="138" y="57"/>
                  </a:cubicBezTo>
                  <a:cubicBezTo>
                    <a:pt x="138" y="57"/>
                    <a:pt x="137" y="58"/>
                    <a:pt x="137" y="58"/>
                  </a:cubicBezTo>
                  <a:cubicBezTo>
                    <a:pt x="136" y="57"/>
                    <a:pt x="135" y="56"/>
                    <a:pt x="133" y="55"/>
                  </a:cubicBezTo>
                  <a:cubicBezTo>
                    <a:pt x="134" y="54"/>
                    <a:pt x="135" y="54"/>
                    <a:pt x="135" y="53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8" y="53"/>
                    <a:pt x="139" y="54"/>
                    <a:pt x="140" y="55"/>
                  </a:cubicBezTo>
                  <a:close/>
                  <a:moveTo>
                    <a:pt x="74" y="52"/>
                  </a:moveTo>
                  <a:cubicBezTo>
                    <a:pt x="75" y="52"/>
                    <a:pt x="75" y="52"/>
                    <a:pt x="75" y="53"/>
                  </a:cubicBezTo>
                  <a:cubicBezTo>
                    <a:pt x="76" y="53"/>
                    <a:pt x="77" y="54"/>
                    <a:pt x="78" y="55"/>
                  </a:cubicBezTo>
                  <a:cubicBezTo>
                    <a:pt x="76" y="56"/>
                    <a:pt x="75" y="57"/>
                    <a:pt x="74" y="58"/>
                  </a:cubicBezTo>
                  <a:cubicBezTo>
                    <a:pt x="73" y="58"/>
                    <a:pt x="73" y="57"/>
                    <a:pt x="73" y="57"/>
                  </a:cubicBezTo>
                  <a:cubicBezTo>
                    <a:pt x="72" y="56"/>
                    <a:pt x="71" y="56"/>
                    <a:pt x="71" y="55"/>
                  </a:cubicBezTo>
                  <a:cubicBezTo>
                    <a:pt x="72" y="54"/>
                    <a:pt x="73" y="53"/>
                    <a:pt x="74" y="52"/>
                  </a:cubicBezTo>
                  <a:close/>
                  <a:moveTo>
                    <a:pt x="131" y="48"/>
                  </a:moveTo>
                  <a:cubicBezTo>
                    <a:pt x="129" y="50"/>
                    <a:pt x="126" y="52"/>
                    <a:pt x="122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5" y="52"/>
                    <a:pt x="82" y="50"/>
                    <a:pt x="80" y="48"/>
                  </a:cubicBezTo>
                  <a:cubicBezTo>
                    <a:pt x="79" y="47"/>
                    <a:pt x="78" y="45"/>
                    <a:pt x="78" y="43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1" y="10"/>
                    <a:pt x="85" y="6"/>
                    <a:pt x="9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6" y="6"/>
                    <a:pt x="131" y="10"/>
                    <a:pt x="131" y="15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3" y="45"/>
                    <a:pt x="132" y="47"/>
                    <a:pt x="131" y="48"/>
                  </a:cubicBezTo>
                  <a:close/>
                  <a:moveTo>
                    <a:pt x="72" y="43"/>
                  </a:moveTo>
                  <a:cubicBezTo>
                    <a:pt x="71" y="48"/>
                    <a:pt x="66" y="52"/>
                    <a:pt x="60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3" y="52"/>
                    <a:pt x="20" y="51"/>
                    <a:pt x="18" y="49"/>
                  </a:cubicBezTo>
                  <a:cubicBezTo>
                    <a:pt x="17" y="47"/>
                    <a:pt x="17" y="45"/>
                    <a:pt x="17" y="44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9" y="6"/>
                    <a:pt x="3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8" y="6"/>
                    <a:pt x="70" y="7"/>
                    <a:pt x="72" y="9"/>
                  </a:cubicBezTo>
                  <a:cubicBezTo>
                    <a:pt x="73" y="11"/>
                    <a:pt x="74" y="13"/>
                    <a:pt x="74" y="15"/>
                  </a:cubicBezTo>
                  <a:lnTo>
                    <a:pt x="72" y="43"/>
                  </a:lnTo>
                  <a:close/>
                  <a:moveTo>
                    <a:pt x="77" y="67"/>
                  </a:moveTo>
                  <a:cubicBezTo>
                    <a:pt x="77" y="62"/>
                    <a:pt x="82" y="58"/>
                    <a:pt x="89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9" y="58"/>
                    <a:pt x="134" y="62"/>
                    <a:pt x="134" y="67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6" y="96"/>
                    <a:pt x="135" y="98"/>
                    <a:pt x="134" y="100"/>
                  </a:cubicBezTo>
                  <a:cubicBezTo>
                    <a:pt x="132" y="102"/>
                    <a:pt x="128" y="103"/>
                    <a:pt x="124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2" y="103"/>
                    <a:pt x="79" y="102"/>
                    <a:pt x="76" y="100"/>
                  </a:cubicBezTo>
                  <a:cubicBezTo>
                    <a:pt x="75" y="98"/>
                    <a:pt x="74" y="97"/>
                    <a:pt x="75" y="95"/>
                  </a:cubicBezTo>
                  <a:lnTo>
                    <a:pt x="7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3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3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3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3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3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3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6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500" fill="hold"/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500" fill="hold"/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500" fill="hold"/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7" dur="50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8" dur="50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1" dur="500" fill="hold"/>
                                            <p:tgtEl>
                                              <p:spTgt spid="3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2" dur="500" fill="hold"/>
                                            <p:tgtEl>
                                              <p:spTgt spid="3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9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1" dur="500" fill="hold"/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2" dur="500" fill="hold"/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5" dur="500" fill="hold"/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6" dur="500" fill="hold"/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6" grpId="0"/>
          <p:bldP spid="337" grpId="0"/>
          <p:bldP spid="338" grpId="0"/>
          <p:bldP spid="339" grpId="0"/>
          <p:bldP spid="340" grpId="0"/>
          <p:bldP spid="341" grpId="0"/>
          <p:bldP spid="342" grpId="0"/>
          <p:bldP spid="343" grpId="0"/>
          <p:bldP spid="344" grpId="0"/>
          <p:bldP spid="345" grpId="0"/>
          <p:bldP spid="346" grpId="0"/>
          <p:bldP spid="347" grpId="0"/>
          <p:bldP spid="348" grpId="0"/>
          <p:bldP spid="349" grpId="0"/>
          <p:bldP spid="3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3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6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9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6" grpId="0"/>
          <p:bldP spid="337" grpId="0"/>
          <p:bldP spid="338" grpId="0"/>
          <p:bldP spid="339" grpId="0"/>
          <p:bldP spid="340" grpId="0"/>
          <p:bldP spid="341" grpId="0"/>
          <p:bldP spid="342" grpId="0"/>
          <p:bldP spid="343" grpId="0"/>
          <p:bldP spid="344" grpId="0"/>
          <p:bldP spid="345" grpId="0"/>
          <p:bldP spid="346" grpId="0"/>
          <p:bldP spid="347" grpId="0"/>
          <p:bldP spid="348" grpId="0"/>
          <p:bldP spid="349" grpId="0"/>
          <p:bldP spid="357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 txBox="1"/>
          <p:nvPr/>
        </p:nvSpPr>
        <p:spPr>
          <a:xfrm>
            <a:off x="3205162" y="684212"/>
            <a:ext cx="1438275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597A7D0-8C70-B14E-9EA2-938FE4DFDD3A}"/>
              </a:ext>
            </a:extLst>
          </p:cNvPr>
          <p:cNvGrpSpPr/>
          <p:nvPr/>
        </p:nvGrpSpPr>
        <p:grpSpPr>
          <a:xfrm>
            <a:off x="7158037" y="2489200"/>
            <a:ext cx="2220912" cy="2057400"/>
            <a:chOff x="7158037" y="2489200"/>
            <a:chExt cx="2220912" cy="2057400"/>
          </a:xfrm>
        </p:grpSpPr>
        <p:sp>
          <p:nvSpPr>
            <p:cNvPr id="373" name="Google Shape;373;p21"/>
            <p:cNvSpPr/>
            <p:nvPr/>
          </p:nvSpPr>
          <p:spPr>
            <a:xfrm>
              <a:off x="7324725" y="2489200"/>
              <a:ext cx="1887537" cy="1890712"/>
            </a:xfrm>
            <a:prstGeom prst="ellipse">
              <a:avLst/>
            </a:prstGeom>
            <a:solidFill>
              <a:srgbClr val="EBF3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7158037" y="3432175"/>
              <a:ext cx="2220912" cy="1114425"/>
            </a:xfrm>
            <a:custGeom>
              <a:avLst/>
              <a:gdLst/>
              <a:ahLst/>
              <a:cxnLst/>
              <a:rect l="l" t="t" r="r" b="b"/>
              <a:pathLst>
                <a:path w="521" h="261" extrusionOk="0">
                  <a:moveTo>
                    <a:pt x="260" y="261"/>
                  </a:moveTo>
                  <a:cubicBezTo>
                    <a:pt x="117" y="261"/>
                    <a:pt x="0" y="144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37"/>
                    <a:pt x="123" y="249"/>
                    <a:pt x="260" y="249"/>
                  </a:cubicBezTo>
                  <a:cubicBezTo>
                    <a:pt x="398" y="249"/>
                    <a:pt x="509" y="137"/>
                    <a:pt x="509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21" y="144"/>
                    <a:pt x="404" y="261"/>
                    <a:pt x="260" y="261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1"/>
            <p:cNvSpPr/>
            <p:nvPr/>
          </p:nvSpPr>
          <p:spPr>
            <a:xfrm>
              <a:off x="7869237" y="3027362"/>
              <a:ext cx="796925" cy="796925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103" y="187"/>
                  </a:moveTo>
                  <a:cubicBezTo>
                    <a:pt x="84" y="187"/>
                    <a:pt x="84" y="187"/>
                    <a:pt x="84" y="187"/>
                  </a:cubicBezTo>
                  <a:cubicBezTo>
                    <a:pt x="80" y="187"/>
                    <a:pt x="77" y="184"/>
                    <a:pt x="76" y="180"/>
                  </a:cubicBezTo>
                  <a:cubicBezTo>
                    <a:pt x="74" y="162"/>
                    <a:pt x="74" y="162"/>
                    <a:pt x="74" y="162"/>
                  </a:cubicBezTo>
                  <a:cubicBezTo>
                    <a:pt x="73" y="161"/>
                    <a:pt x="73" y="160"/>
                    <a:pt x="72" y="160"/>
                  </a:cubicBezTo>
                  <a:cubicBezTo>
                    <a:pt x="68" y="159"/>
                    <a:pt x="65" y="157"/>
                    <a:pt x="62" y="156"/>
                  </a:cubicBezTo>
                  <a:cubicBezTo>
                    <a:pt x="61" y="155"/>
                    <a:pt x="60" y="155"/>
                    <a:pt x="59" y="156"/>
                  </a:cubicBezTo>
                  <a:cubicBezTo>
                    <a:pt x="44" y="167"/>
                    <a:pt x="44" y="167"/>
                    <a:pt x="44" y="167"/>
                  </a:cubicBezTo>
                  <a:cubicBezTo>
                    <a:pt x="41" y="169"/>
                    <a:pt x="37" y="169"/>
                    <a:pt x="34" y="166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18" y="150"/>
                    <a:pt x="18" y="146"/>
                    <a:pt x="20" y="143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2" y="127"/>
                    <a:pt x="32" y="126"/>
                    <a:pt x="31" y="125"/>
                  </a:cubicBezTo>
                  <a:cubicBezTo>
                    <a:pt x="30" y="122"/>
                    <a:pt x="28" y="119"/>
                    <a:pt x="27" y="115"/>
                  </a:cubicBezTo>
                  <a:cubicBezTo>
                    <a:pt x="27" y="114"/>
                    <a:pt x="26" y="114"/>
                    <a:pt x="25" y="11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3" y="110"/>
                    <a:pt x="0" y="107"/>
                    <a:pt x="0" y="103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1"/>
                    <a:pt x="3" y="77"/>
                    <a:pt x="7" y="77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6" y="74"/>
                    <a:pt x="27" y="73"/>
                    <a:pt x="27" y="72"/>
                  </a:cubicBezTo>
                  <a:cubicBezTo>
                    <a:pt x="28" y="69"/>
                    <a:pt x="30" y="65"/>
                    <a:pt x="31" y="62"/>
                  </a:cubicBezTo>
                  <a:cubicBezTo>
                    <a:pt x="32" y="61"/>
                    <a:pt x="32" y="60"/>
                    <a:pt x="31" y="60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8" y="41"/>
                    <a:pt x="18" y="37"/>
                    <a:pt x="21" y="34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19"/>
                    <a:pt x="41" y="18"/>
                    <a:pt x="44" y="2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0" y="32"/>
                    <a:pt x="61" y="32"/>
                    <a:pt x="62" y="31"/>
                  </a:cubicBezTo>
                  <a:cubicBezTo>
                    <a:pt x="65" y="30"/>
                    <a:pt x="68" y="28"/>
                    <a:pt x="72" y="27"/>
                  </a:cubicBezTo>
                  <a:cubicBezTo>
                    <a:pt x="73" y="27"/>
                    <a:pt x="73" y="26"/>
                    <a:pt x="74" y="26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7" y="3"/>
                    <a:pt x="80" y="0"/>
                    <a:pt x="8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6" y="0"/>
                    <a:pt x="110" y="3"/>
                    <a:pt x="110" y="7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3" y="26"/>
                    <a:pt x="114" y="27"/>
                    <a:pt x="115" y="27"/>
                  </a:cubicBezTo>
                  <a:cubicBezTo>
                    <a:pt x="118" y="28"/>
                    <a:pt x="122" y="30"/>
                    <a:pt x="125" y="31"/>
                  </a:cubicBezTo>
                  <a:cubicBezTo>
                    <a:pt x="126" y="32"/>
                    <a:pt x="127" y="32"/>
                    <a:pt x="127" y="31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6" y="18"/>
                    <a:pt x="150" y="19"/>
                    <a:pt x="153" y="2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8" y="37"/>
                    <a:pt x="169" y="42"/>
                    <a:pt x="167" y="45"/>
                  </a:cubicBezTo>
                  <a:cubicBezTo>
                    <a:pt x="156" y="60"/>
                    <a:pt x="156" y="60"/>
                    <a:pt x="156" y="60"/>
                  </a:cubicBezTo>
                  <a:cubicBezTo>
                    <a:pt x="155" y="60"/>
                    <a:pt x="155" y="61"/>
                    <a:pt x="156" y="62"/>
                  </a:cubicBezTo>
                  <a:cubicBezTo>
                    <a:pt x="157" y="65"/>
                    <a:pt x="159" y="69"/>
                    <a:pt x="160" y="72"/>
                  </a:cubicBezTo>
                  <a:cubicBezTo>
                    <a:pt x="160" y="73"/>
                    <a:pt x="161" y="74"/>
                    <a:pt x="161" y="74"/>
                  </a:cubicBezTo>
                  <a:cubicBezTo>
                    <a:pt x="180" y="77"/>
                    <a:pt x="180" y="77"/>
                    <a:pt x="180" y="77"/>
                  </a:cubicBezTo>
                  <a:cubicBezTo>
                    <a:pt x="180" y="77"/>
                    <a:pt x="180" y="77"/>
                    <a:pt x="180" y="77"/>
                  </a:cubicBezTo>
                  <a:cubicBezTo>
                    <a:pt x="184" y="77"/>
                    <a:pt x="187" y="81"/>
                    <a:pt x="187" y="85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7" y="107"/>
                    <a:pt x="184" y="110"/>
                    <a:pt x="180" y="111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1" y="114"/>
                    <a:pt x="160" y="114"/>
                    <a:pt x="160" y="115"/>
                  </a:cubicBezTo>
                  <a:cubicBezTo>
                    <a:pt x="159" y="119"/>
                    <a:pt x="157" y="122"/>
                    <a:pt x="156" y="125"/>
                  </a:cubicBezTo>
                  <a:cubicBezTo>
                    <a:pt x="155" y="126"/>
                    <a:pt x="155" y="127"/>
                    <a:pt x="156" y="128"/>
                  </a:cubicBezTo>
                  <a:cubicBezTo>
                    <a:pt x="167" y="143"/>
                    <a:pt x="167" y="143"/>
                    <a:pt x="167" y="143"/>
                  </a:cubicBezTo>
                  <a:cubicBezTo>
                    <a:pt x="169" y="146"/>
                    <a:pt x="168" y="150"/>
                    <a:pt x="166" y="153"/>
                  </a:cubicBezTo>
                  <a:cubicBezTo>
                    <a:pt x="153" y="166"/>
                    <a:pt x="153" y="166"/>
                    <a:pt x="153" y="166"/>
                  </a:cubicBezTo>
                  <a:cubicBezTo>
                    <a:pt x="150" y="169"/>
                    <a:pt x="146" y="169"/>
                    <a:pt x="142" y="167"/>
                  </a:cubicBezTo>
                  <a:cubicBezTo>
                    <a:pt x="127" y="156"/>
                    <a:pt x="127" y="156"/>
                    <a:pt x="127" y="156"/>
                  </a:cubicBezTo>
                  <a:cubicBezTo>
                    <a:pt x="127" y="155"/>
                    <a:pt x="126" y="155"/>
                    <a:pt x="125" y="156"/>
                  </a:cubicBezTo>
                  <a:cubicBezTo>
                    <a:pt x="122" y="157"/>
                    <a:pt x="118" y="159"/>
                    <a:pt x="115" y="160"/>
                  </a:cubicBezTo>
                  <a:cubicBezTo>
                    <a:pt x="114" y="160"/>
                    <a:pt x="113" y="161"/>
                    <a:pt x="113" y="162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4"/>
                    <a:pt x="106" y="187"/>
                    <a:pt x="103" y="187"/>
                  </a:cubicBezTo>
                  <a:close/>
                  <a:moveTo>
                    <a:pt x="85" y="178"/>
                  </a:moveTo>
                  <a:cubicBezTo>
                    <a:pt x="102" y="178"/>
                    <a:pt x="102" y="178"/>
                    <a:pt x="102" y="178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06" y="156"/>
                    <a:pt x="108" y="153"/>
                    <a:pt x="112" y="152"/>
                  </a:cubicBezTo>
                  <a:cubicBezTo>
                    <a:pt x="115" y="151"/>
                    <a:pt x="118" y="150"/>
                    <a:pt x="121" y="148"/>
                  </a:cubicBezTo>
                  <a:cubicBezTo>
                    <a:pt x="125" y="146"/>
                    <a:pt x="129" y="147"/>
                    <a:pt x="132" y="149"/>
                  </a:cubicBezTo>
                  <a:cubicBezTo>
                    <a:pt x="147" y="160"/>
                    <a:pt x="147" y="160"/>
                    <a:pt x="147" y="160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49" y="133"/>
                    <a:pt x="149" y="133"/>
                    <a:pt x="149" y="133"/>
                  </a:cubicBezTo>
                  <a:cubicBezTo>
                    <a:pt x="146" y="129"/>
                    <a:pt x="146" y="125"/>
                    <a:pt x="148" y="122"/>
                  </a:cubicBezTo>
                  <a:cubicBezTo>
                    <a:pt x="150" y="119"/>
                    <a:pt x="151" y="116"/>
                    <a:pt x="152" y="112"/>
                  </a:cubicBezTo>
                  <a:cubicBezTo>
                    <a:pt x="153" y="109"/>
                    <a:pt x="156" y="106"/>
                    <a:pt x="160" y="105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56" y="82"/>
                    <a:pt x="153" y="79"/>
                    <a:pt x="152" y="75"/>
                  </a:cubicBezTo>
                  <a:cubicBezTo>
                    <a:pt x="151" y="72"/>
                    <a:pt x="150" y="69"/>
                    <a:pt x="148" y="66"/>
                  </a:cubicBezTo>
                  <a:cubicBezTo>
                    <a:pt x="146" y="62"/>
                    <a:pt x="146" y="58"/>
                    <a:pt x="149" y="5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29" y="41"/>
                    <a:pt x="125" y="41"/>
                    <a:pt x="121" y="39"/>
                  </a:cubicBezTo>
                  <a:cubicBezTo>
                    <a:pt x="118" y="38"/>
                    <a:pt x="115" y="36"/>
                    <a:pt x="112" y="35"/>
                  </a:cubicBezTo>
                  <a:cubicBezTo>
                    <a:pt x="108" y="34"/>
                    <a:pt x="106" y="31"/>
                    <a:pt x="105" y="27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1" y="31"/>
                    <a:pt x="79" y="34"/>
                    <a:pt x="75" y="35"/>
                  </a:cubicBezTo>
                  <a:cubicBezTo>
                    <a:pt x="71" y="36"/>
                    <a:pt x="68" y="38"/>
                    <a:pt x="65" y="39"/>
                  </a:cubicBezTo>
                  <a:cubicBezTo>
                    <a:pt x="62" y="41"/>
                    <a:pt x="58" y="41"/>
                    <a:pt x="54" y="3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40" y="58"/>
                    <a:pt x="41" y="62"/>
                    <a:pt x="39" y="66"/>
                  </a:cubicBezTo>
                  <a:cubicBezTo>
                    <a:pt x="37" y="69"/>
                    <a:pt x="36" y="72"/>
                    <a:pt x="35" y="75"/>
                  </a:cubicBezTo>
                  <a:cubicBezTo>
                    <a:pt x="34" y="79"/>
                    <a:pt x="31" y="82"/>
                    <a:pt x="27" y="82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31" y="106"/>
                    <a:pt x="34" y="109"/>
                    <a:pt x="35" y="112"/>
                  </a:cubicBezTo>
                  <a:cubicBezTo>
                    <a:pt x="36" y="116"/>
                    <a:pt x="37" y="119"/>
                    <a:pt x="39" y="122"/>
                  </a:cubicBezTo>
                  <a:cubicBezTo>
                    <a:pt x="41" y="125"/>
                    <a:pt x="40" y="129"/>
                    <a:pt x="38" y="133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8" y="147"/>
                    <a:pt x="62" y="146"/>
                    <a:pt x="65" y="148"/>
                  </a:cubicBezTo>
                  <a:cubicBezTo>
                    <a:pt x="68" y="150"/>
                    <a:pt x="71" y="151"/>
                    <a:pt x="75" y="152"/>
                  </a:cubicBezTo>
                  <a:cubicBezTo>
                    <a:pt x="79" y="153"/>
                    <a:pt x="81" y="156"/>
                    <a:pt x="82" y="160"/>
                  </a:cubicBezTo>
                  <a:lnTo>
                    <a:pt x="85" y="178"/>
                  </a:lnTo>
                  <a:close/>
                  <a:moveTo>
                    <a:pt x="27" y="148"/>
                  </a:move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lose/>
                  <a:moveTo>
                    <a:pt x="160" y="147"/>
                  </a:moveTo>
                  <a:cubicBezTo>
                    <a:pt x="160" y="147"/>
                    <a:pt x="160" y="147"/>
                    <a:pt x="160" y="147"/>
                  </a:cubicBezTo>
                  <a:close/>
                  <a:moveTo>
                    <a:pt x="178" y="103"/>
                  </a:moveTo>
                  <a:cubicBezTo>
                    <a:pt x="178" y="103"/>
                    <a:pt x="178" y="103"/>
                    <a:pt x="178" y="103"/>
                  </a:cubicBezTo>
                  <a:close/>
                  <a:moveTo>
                    <a:pt x="9" y="103"/>
                  </a:moveTo>
                  <a:cubicBezTo>
                    <a:pt x="9" y="103"/>
                    <a:pt x="9" y="103"/>
                    <a:pt x="9" y="103"/>
                  </a:cubicBezTo>
                  <a:close/>
                  <a:moveTo>
                    <a:pt x="178" y="102"/>
                  </a:moveTo>
                  <a:cubicBezTo>
                    <a:pt x="178" y="102"/>
                    <a:pt x="178" y="102"/>
                    <a:pt x="178" y="102"/>
                  </a:cubicBezTo>
                  <a:close/>
                  <a:moveTo>
                    <a:pt x="8" y="102"/>
                  </a:moveTo>
                  <a:cubicBezTo>
                    <a:pt x="8" y="102"/>
                    <a:pt x="8" y="102"/>
                    <a:pt x="8" y="102"/>
                  </a:cubicBezTo>
                  <a:cubicBezTo>
                    <a:pt x="8" y="102"/>
                    <a:pt x="8" y="102"/>
                    <a:pt x="8" y="102"/>
                  </a:cubicBezTo>
                  <a:close/>
                  <a:moveTo>
                    <a:pt x="147" y="27"/>
                  </a:move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lose/>
                  <a:moveTo>
                    <a:pt x="147" y="27"/>
                  </a:moveTo>
                  <a:cubicBezTo>
                    <a:pt x="147" y="27"/>
                    <a:pt x="147" y="27"/>
                    <a:pt x="147" y="27"/>
                  </a:cubicBezTo>
                  <a:close/>
                  <a:moveTo>
                    <a:pt x="93" y="131"/>
                  </a:moveTo>
                  <a:cubicBezTo>
                    <a:pt x="84" y="131"/>
                    <a:pt x="74" y="127"/>
                    <a:pt x="67" y="120"/>
                  </a:cubicBezTo>
                  <a:cubicBezTo>
                    <a:pt x="58" y="111"/>
                    <a:pt x="54" y="98"/>
                    <a:pt x="57" y="85"/>
                  </a:cubicBezTo>
                  <a:cubicBezTo>
                    <a:pt x="60" y="71"/>
                    <a:pt x="71" y="60"/>
                    <a:pt x="85" y="57"/>
                  </a:cubicBezTo>
                  <a:cubicBezTo>
                    <a:pt x="98" y="55"/>
                    <a:pt x="111" y="58"/>
                    <a:pt x="120" y="67"/>
                  </a:cubicBezTo>
                  <a:cubicBezTo>
                    <a:pt x="129" y="76"/>
                    <a:pt x="132" y="89"/>
                    <a:pt x="130" y="102"/>
                  </a:cubicBezTo>
                  <a:cubicBezTo>
                    <a:pt x="127" y="116"/>
                    <a:pt x="116" y="127"/>
                    <a:pt x="102" y="130"/>
                  </a:cubicBezTo>
                  <a:cubicBezTo>
                    <a:pt x="99" y="130"/>
                    <a:pt x="96" y="131"/>
                    <a:pt x="93" y="131"/>
                  </a:cubicBezTo>
                  <a:close/>
                  <a:moveTo>
                    <a:pt x="93" y="65"/>
                  </a:moveTo>
                  <a:cubicBezTo>
                    <a:pt x="91" y="65"/>
                    <a:pt x="89" y="65"/>
                    <a:pt x="87" y="66"/>
                  </a:cubicBezTo>
                  <a:cubicBezTo>
                    <a:pt x="77" y="68"/>
                    <a:pt x="68" y="77"/>
                    <a:pt x="66" y="87"/>
                  </a:cubicBezTo>
                  <a:cubicBezTo>
                    <a:pt x="63" y="97"/>
                    <a:pt x="66" y="107"/>
                    <a:pt x="73" y="114"/>
                  </a:cubicBezTo>
                  <a:cubicBezTo>
                    <a:pt x="80" y="121"/>
                    <a:pt x="90" y="124"/>
                    <a:pt x="100" y="121"/>
                  </a:cubicBezTo>
                  <a:cubicBezTo>
                    <a:pt x="100" y="121"/>
                    <a:pt x="100" y="121"/>
                    <a:pt x="100" y="121"/>
                  </a:cubicBezTo>
                  <a:cubicBezTo>
                    <a:pt x="110" y="119"/>
                    <a:pt x="119" y="111"/>
                    <a:pt x="121" y="100"/>
                  </a:cubicBezTo>
                  <a:cubicBezTo>
                    <a:pt x="123" y="90"/>
                    <a:pt x="121" y="80"/>
                    <a:pt x="114" y="73"/>
                  </a:cubicBezTo>
                  <a:cubicBezTo>
                    <a:pt x="108" y="68"/>
                    <a:pt x="101" y="65"/>
                    <a:pt x="93" y="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D0D425-00D8-0C49-B5E0-0DBE308CA1DC}"/>
              </a:ext>
            </a:extLst>
          </p:cNvPr>
          <p:cNvGrpSpPr/>
          <p:nvPr/>
        </p:nvGrpSpPr>
        <p:grpSpPr>
          <a:xfrm>
            <a:off x="4983162" y="2317750"/>
            <a:ext cx="2225675" cy="2062162"/>
            <a:chOff x="4983162" y="2317750"/>
            <a:chExt cx="2225675" cy="2062162"/>
          </a:xfrm>
        </p:grpSpPr>
        <p:sp>
          <p:nvSpPr>
            <p:cNvPr id="372" name="Google Shape;372;p21"/>
            <p:cNvSpPr/>
            <p:nvPr/>
          </p:nvSpPr>
          <p:spPr>
            <a:xfrm>
              <a:off x="5149850" y="2489200"/>
              <a:ext cx="1889125" cy="1890712"/>
            </a:xfrm>
            <a:prstGeom prst="ellipse">
              <a:avLst/>
            </a:prstGeom>
            <a:solidFill>
              <a:srgbClr val="EBF3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4983162" y="2317750"/>
              <a:ext cx="2225675" cy="1114425"/>
            </a:xfrm>
            <a:custGeom>
              <a:avLst/>
              <a:gdLst/>
              <a:ahLst/>
              <a:cxnLst/>
              <a:rect l="l" t="t" r="r" b="b"/>
              <a:pathLst>
                <a:path w="522" h="261" extrusionOk="0">
                  <a:moveTo>
                    <a:pt x="522" y="261"/>
                  </a:moveTo>
                  <a:cubicBezTo>
                    <a:pt x="510" y="261"/>
                    <a:pt x="510" y="261"/>
                    <a:pt x="510" y="261"/>
                  </a:cubicBezTo>
                  <a:cubicBezTo>
                    <a:pt x="510" y="124"/>
                    <a:pt x="398" y="12"/>
                    <a:pt x="261" y="12"/>
                  </a:cubicBezTo>
                  <a:cubicBezTo>
                    <a:pt x="124" y="12"/>
                    <a:pt x="12" y="124"/>
                    <a:pt x="12" y="26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117"/>
                    <a:pt x="117" y="0"/>
                    <a:pt x="261" y="0"/>
                  </a:cubicBezTo>
                  <a:cubicBezTo>
                    <a:pt x="405" y="0"/>
                    <a:pt x="522" y="117"/>
                    <a:pt x="522" y="261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5440362" y="3027362"/>
              <a:ext cx="1312862" cy="665162"/>
            </a:xfrm>
            <a:custGeom>
              <a:avLst/>
              <a:gdLst/>
              <a:ahLst/>
              <a:cxnLst/>
              <a:rect l="l" t="t" r="r" b="b"/>
              <a:pathLst>
                <a:path w="308" h="156" extrusionOk="0">
                  <a:moveTo>
                    <a:pt x="157" y="156"/>
                  </a:moveTo>
                  <a:cubicBezTo>
                    <a:pt x="139" y="155"/>
                    <a:pt x="124" y="155"/>
                    <a:pt x="110" y="151"/>
                  </a:cubicBezTo>
                  <a:cubicBezTo>
                    <a:pt x="105" y="150"/>
                    <a:pt x="100" y="149"/>
                    <a:pt x="96" y="147"/>
                  </a:cubicBezTo>
                  <a:cubicBezTo>
                    <a:pt x="87" y="143"/>
                    <a:pt x="85" y="137"/>
                    <a:pt x="84" y="133"/>
                  </a:cubicBezTo>
                  <a:cubicBezTo>
                    <a:pt x="83" y="128"/>
                    <a:pt x="85" y="122"/>
                    <a:pt x="89" y="117"/>
                  </a:cubicBezTo>
                  <a:cubicBezTo>
                    <a:pt x="96" y="111"/>
                    <a:pt x="105" y="105"/>
                    <a:pt x="117" y="99"/>
                  </a:cubicBezTo>
                  <a:cubicBezTo>
                    <a:pt x="120" y="98"/>
                    <a:pt x="124" y="96"/>
                    <a:pt x="128" y="95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3" y="93"/>
                    <a:pt x="135" y="91"/>
                    <a:pt x="135" y="89"/>
                  </a:cubicBezTo>
                  <a:cubicBezTo>
                    <a:pt x="136" y="87"/>
                    <a:pt x="135" y="85"/>
                    <a:pt x="133" y="83"/>
                  </a:cubicBezTo>
                  <a:cubicBezTo>
                    <a:pt x="121" y="71"/>
                    <a:pt x="115" y="55"/>
                    <a:pt x="116" y="36"/>
                  </a:cubicBezTo>
                  <a:cubicBezTo>
                    <a:pt x="116" y="18"/>
                    <a:pt x="127" y="6"/>
                    <a:pt x="146" y="1"/>
                  </a:cubicBezTo>
                  <a:cubicBezTo>
                    <a:pt x="150" y="0"/>
                    <a:pt x="153" y="0"/>
                    <a:pt x="157" y="0"/>
                  </a:cubicBezTo>
                  <a:cubicBezTo>
                    <a:pt x="161" y="0"/>
                    <a:pt x="165" y="0"/>
                    <a:pt x="168" y="1"/>
                  </a:cubicBezTo>
                  <a:cubicBezTo>
                    <a:pt x="188" y="6"/>
                    <a:pt x="198" y="18"/>
                    <a:pt x="199" y="36"/>
                  </a:cubicBezTo>
                  <a:cubicBezTo>
                    <a:pt x="199" y="55"/>
                    <a:pt x="193" y="71"/>
                    <a:pt x="181" y="83"/>
                  </a:cubicBezTo>
                  <a:cubicBezTo>
                    <a:pt x="179" y="85"/>
                    <a:pt x="179" y="87"/>
                    <a:pt x="179" y="89"/>
                  </a:cubicBezTo>
                  <a:cubicBezTo>
                    <a:pt x="179" y="91"/>
                    <a:pt x="181" y="93"/>
                    <a:pt x="184" y="94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0" y="96"/>
                    <a:pt x="194" y="98"/>
                    <a:pt x="197" y="99"/>
                  </a:cubicBezTo>
                  <a:cubicBezTo>
                    <a:pt x="209" y="105"/>
                    <a:pt x="218" y="111"/>
                    <a:pt x="225" y="117"/>
                  </a:cubicBezTo>
                  <a:cubicBezTo>
                    <a:pt x="229" y="121"/>
                    <a:pt x="230" y="127"/>
                    <a:pt x="229" y="133"/>
                  </a:cubicBezTo>
                  <a:cubicBezTo>
                    <a:pt x="228" y="139"/>
                    <a:pt x="224" y="144"/>
                    <a:pt x="218" y="147"/>
                  </a:cubicBezTo>
                  <a:cubicBezTo>
                    <a:pt x="218" y="147"/>
                    <a:pt x="218" y="147"/>
                    <a:pt x="218" y="147"/>
                  </a:cubicBezTo>
                  <a:cubicBezTo>
                    <a:pt x="214" y="149"/>
                    <a:pt x="210" y="150"/>
                    <a:pt x="205" y="151"/>
                  </a:cubicBezTo>
                  <a:cubicBezTo>
                    <a:pt x="190" y="155"/>
                    <a:pt x="175" y="155"/>
                    <a:pt x="157" y="156"/>
                  </a:cubicBezTo>
                  <a:close/>
                  <a:moveTo>
                    <a:pt x="157" y="8"/>
                  </a:moveTo>
                  <a:cubicBezTo>
                    <a:pt x="154" y="8"/>
                    <a:pt x="151" y="9"/>
                    <a:pt x="148" y="10"/>
                  </a:cubicBezTo>
                  <a:cubicBezTo>
                    <a:pt x="132" y="14"/>
                    <a:pt x="125" y="22"/>
                    <a:pt x="124" y="37"/>
                  </a:cubicBezTo>
                  <a:cubicBezTo>
                    <a:pt x="123" y="53"/>
                    <a:pt x="128" y="66"/>
                    <a:pt x="139" y="77"/>
                  </a:cubicBezTo>
                  <a:cubicBezTo>
                    <a:pt x="143" y="81"/>
                    <a:pt x="145" y="86"/>
                    <a:pt x="144" y="91"/>
                  </a:cubicBezTo>
                  <a:cubicBezTo>
                    <a:pt x="143" y="96"/>
                    <a:pt x="139" y="100"/>
                    <a:pt x="133" y="102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27" y="104"/>
                    <a:pt x="124" y="106"/>
                    <a:pt x="120" y="107"/>
                  </a:cubicBezTo>
                  <a:cubicBezTo>
                    <a:pt x="109" y="112"/>
                    <a:pt x="102" y="117"/>
                    <a:pt x="95" y="123"/>
                  </a:cubicBezTo>
                  <a:cubicBezTo>
                    <a:pt x="93" y="126"/>
                    <a:pt x="92" y="129"/>
                    <a:pt x="92" y="131"/>
                  </a:cubicBezTo>
                  <a:cubicBezTo>
                    <a:pt x="93" y="134"/>
                    <a:pt x="95" y="137"/>
                    <a:pt x="100" y="139"/>
                  </a:cubicBezTo>
                  <a:cubicBezTo>
                    <a:pt x="103" y="141"/>
                    <a:pt x="107" y="142"/>
                    <a:pt x="112" y="143"/>
                  </a:cubicBezTo>
                  <a:cubicBezTo>
                    <a:pt x="126" y="146"/>
                    <a:pt x="140" y="147"/>
                    <a:pt x="157" y="147"/>
                  </a:cubicBezTo>
                  <a:cubicBezTo>
                    <a:pt x="174" y="147"/>
                    <a:pt x="189" y="146"/>
                    <a:pt x="203" y="143"/>
                  </a:cubicBezTo>
                  <a:cubicBezTo>
                    <a:pt x="207" y="142"/>
                    <a:pt x="211" y="141"/>
                    <a:pt x="215" y="139"/>
                  </a:cubicBezTo>
                  <a:cubicBezTo>
                    <a:pt x="218" y="137"/>
                    <a:pt x="221" y="135"/>
                    <a:pt x="221" y="132"/>
                  </a:cubicBezTo>
                  <a:cubicBezTo>
                    <a:pt x="222" y="128"/>
                    <a:pt x="220" y="125"/>
                    <a:pt x="219" y="123"/>
                  </a:cubicBezTo>
                  <a:cubicBezTo>
                    <a:pt x="213" y="117"/>
                    <a:pt x="205" y="112"/>
                    <a:pt x="194" y="107"/>
                  </a:cubicBezTo>
                  <a:cubicBezTo>
                    <a:pt x="191" y="106"/>
                    <a:pt x="187" y="104"/>
                    <a:pt x="184" y="103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75" y="100"/>
                    <a:pt x="172" y="96"/>
                    <a:pt x="171" y="91"/>
                  </a:cubicBezTo>
                  <a:cubicBezTo>
                    <a:pt x="170" y="86"/>
                    <a:pt x="171" y="81"/>
                    <a:pt x="175" y="77"/>
                  </a:cubicBezTo>
                  <a:cubicBezTo>
                    <a:pt x="186" y="67"/>
                    <a:pt x="191" y="53"/>
                    <a:pt x="190" y="37"/>
                  </a:cubicBezTo>
                  <a:cubicBezTo>
                    <a:pt x="190" y="22"/>
                    <a:pt x="182" y="14"/>
                    <a:pt x="166" y="10"/>
                  </a:cubicBezTo>
                  <a:cubicBezTo>
                    <a:pt x="163" y="9"/>
                    <a:pt x="160" y="8"/>
                    <a:pt x="157" y="8"/>
                  </a:cubicBezTo>
                  <a:close/>
                  <a:moveTo>
                    <a:pt x="216" y="143"/>
                  </a:moveTo>
                  <a:cubicBezTo>
                    <a:pt x="216" y="143"/>
                    <a:pt x="216" y="143"/>
                    <a:pt x="216" y="143"/>
                  </a:cubicBezTo>
                  <a:close/>
                  <a:moveTo>
                    <a:pt x="256" y="156"/>
                  </a:moveTo>
                  <a:cubicBezTo>
                    <a:pt x="253" y="156"/>
                    <a:pt x="253" y="156"/>
                    <a:pt x="253" y="156"/>
                  </a:cubicBezTo>
                  <a:cubicBezTo>
                    <a:pt x="245" y="156"/>
                    <a:pt x="242" y="156"/>
                    <a:pt x="233" y="155"/>
                  </a:cubicBezTo>
                  <a:cubicBezTo>
                    <a:pt x="231" y="154"/>
                    <a:pt x="229" y="152"/>
                    <a:pt x="229" y="150"/>
                  </a:cubicBezTo>
                  <a:cubicBezTo>
                    <a:pt x="230" y="148"/>
                    <a:pt x="232" y="146"/>
                    <a:pt x="234" y="146"/>
                  </a:cubicBezTo>
                  <a:cubicBezTo>
                    <a:pt x="243" y="147"/>
                    <a:pt x="245" y="147"/>
                    <a:pt x="253" y="147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68" y="147"/>
                    <a:pt x="278" y="147"/>
                    <a:pt x="287" y="144"/>
                  </a:cubicBezTo>
                  <a:cubicBezTo>
                    <a:pt x="290" y="144"/>
                    <a:pt x="293" y="143"/>
                    <a:pt x="295" y="142"/>
                  </a:cubicBezTo>
                  <a:cubicBezTo>
                    <a:pt x="297" y="141"/>
                    <a:pt x="299" y="139"/>
                    <a:pt x="299" y="137"/>
                  </a:cubicBezTo>
                  <a:cubicBezTo>
                    <a:pt x="299" y="136"/>
                    <a:pt x="299" y="134"/>
                    <a:pt x="298" y="133"/>
                  </a:cubicBezTo>
                  <a:cubicBezTo>
                    <a:pt x="294" y="129"/>
                    <a:pt x="288" y="125"/>
                    <a:pt x="281" y="122"/>
                  </a:cubicBezTo>
                  <a:cubicBezTo>
                    <a:pt x="278" y="121"/>
                    <a:pt x="276" y="120"/>
                    <a:pt x="274" y="119"/>
                  </a:cubicBezTo>
                  <a:cubicBezTo>
                    <a:pt x="272" y="118"/>
                    <a:pt x="272" y="118"/>
                    <a:pt x="272" y="118"/>
                  </a:cubicBezTo>
                  <a:cubicBezTo>
                    <a:pt x="268" y="117"/>
                    <a:pt x="265" y="113"/>
                    <a:pt x="264" y="109"/>
                  </a:cubicBezTo>
                  <a:cubicBezTo>
                    <a:pt x="263" y="106"/>
                    <a:pt x="264" y="102"/>
                    <a:pt x="267" y="99"/>
                  </a:cubicBezTo>
                  <a:cubicBezTo>
                    <a:pt x="275" y="92"/>
                    <a:pt x="278" y="83"/>
                    <a:pt x="277" y="72"/>
                  </a:cubicBezTo>
                  <a:cubicBezTo>
                    <a:pt x="277" y="62"/>
                    <a:pt x="272" y="57"/>
                    <a:pt x="262" y="54"/>
                  </a:cubicBezTo>
                  <a:cubicBezTo>
                    <a:pt x="260" y="54"/>
                    <a:pt x="258" y="53"/>
                    <a:pt x="256" y="53"/>
                  </a:cubicBezTo>
                  <a:cubicBezTo>
                    <a:pt x="254" y="53"/>
                    <a:pt x="252" y="54"/>
                    <a:pt x="250" y="54"/>
                  </a:cubicBezTo>
                  <a:cubicBezTo>
                    <a:pt x="239" y="57"/>
                    <a:pt x="234" y="62"/>
                    <a:pt x="234" y="72"/>
                  </a:cubicBezTo>
                  <a:cubicBezTo>
                    <a:pt x="234" y="83"/>
                    <a:pt x="237" y="92"/>
                    <a:pt x="244" y="99"/>
                  </a:cubicBezTo>
                  <a:cubicBezTo>
                    <a:pt x="248" y="102"/>
                    <a:pt x="249" y="106"/>
                    <a:pt x="248" y="110"/>
                  </a:cubicBezTo>
                  <a:cubicBezTo>
                    <a:pt x="248" y="113"/>
                    <a:pt x="245" y="116"/>
                    <a:pt x="241" y="117"/>
                  </a:cubicBezTo>
                  <a:cubicBezTo>
                    <a:pt x="240" y="118"/>
                    <a:pt x="240" y="118"/>
                    <a:pt x="240" y="118"/>
                  </a:cubicBezTo>
                  <a:cubicBezTo>
                    <a:pt x="238" y="119"/>
                    <a:pt x="236" y="117"/>
                    <a:pt x="235" y="115"/>
                  </a:cubicBezTo>
                  <a:cubicBezTo>
                    <a:pt x="234" y="113"/>
                    <a:pt x="235" y="111"/>
                    <a:pt x="237" y="110"/>
                  </a:cubicBezTo>
                  <a:cubicBezTo>
                    <a:pt x="238" y="110"/>
                    <a:pt x="238" y="110"/>
                    <a:pt x="238" y="110"/>
                  </a:cubicBezTo>
                  <a:cubicBezTo>
                    <a:pt x="239" y="109"/>
                    <a:pt x="240" y="109"/>
                    <a:pt x="240" y="108"/>
                  </a:cubicBezTo>
                  <a:cubicBezTo>
                    <a:pt x="240" y="108"/>
                    <a:pt x="240" y="106"/>
                    <a:pt x="238" y="105"/>
                  </a:cubicBezTo>
                  <a:cubicBezTo>
                    <a:pt x="229" y="96"/>
                    <a:pt x="225" y="85"/>
                    <a:pt x="226" y="71"/>
                  </a:cubicBezTo>
                  <a:cubicBezTo>
                    <a:pt x="226" y="62"/>
                    <a:pt x="230" y="50"/>
                    <a:pt x="248" y="46"/>
                  </a:cubicBezTo>
                  <a:cubicBezTo>
                    <a:pt x="250" y="45"/>
                    <a:pt x="253" y="45"/>
                    <a:pt x="256" y="45"/>
                  </a:cubicBezTo>
                  <a:cubicBezTo>
                    <a:pt x="259" y="45"/>
                    <a:pt x="261" y="45"/>
                    <a:pt x="264" y="46"/>
                  </a:cubicBezTo>
                  <a:cubicBezTo>
                    <a:pt x="281" y="50"/>
                    <a:pt x="286" y="62"/>
                    <a:pt x="286" y="71"/>
                  </a:cubicBezTo>
                  <a:cubicBezTo>
                    <a:pt x="286" y="85"/>
                    <a:pt x="282" y="96"/>
                    <a:pt x="273" y="105"/>
                  </a:cubicBezTo>
                  <a:cubicBezTo>
                    <a:pt x="273" y="106"/>
                    <a:pt x="272" y="107"/>
                    <a:pt x="272" y="108"/>
                  </a:cubicBezTo>
                  <a:cubicBezTo>
                    <a:pt x="272" y="109"/>
                    <a:pt x="273" y="110"/>
                    <a:pt x="275" y="110"/>
                  </a:cubicBezTo>
                  <a:cubicBezTo>
                    <a:pt x="277" y="111"/>
                    <a:pt x="277" y="111"/>
                    <a:pt x="277" y="111"/>
                  </a:cubicBezTo>
                  <a:cubicBezTo>
                    <a:pt x="279" y="112"/>
                    <a:pt x="282" y="113"/>
                    <a:pt x="284" y="114"/>
                  </a:cubicBezTo>
                  <a:cubicBezTo>
                    <a:pt x="293" y="118"/>
                    <a:pt x="299" y="122"/>
                    <a:pt x="304" y="127"/>
                  </a:cubicBezTo>
                  <a:cubicBezTo>
                    <a:pt x="307" y="130"/>
                    <a:pt x="308" y="135"/>
                    <a:pt x="307" y="139"/>
                  </a:cubicBezTo>
                  <a:cubicBezTo>
                    <a:pt x="307" y="143"/>
                    <a:pt x="304" y="147"/>
                    <a:pt x="299" y="149"/>
                  </a:cubicBezTo>
                  <a:cubicBezTo>
                    <a:pt x="296" y="151"/>
                    <a:pt x="293" y="152"/>
                    <a:pt x="289" y="153"/>
                  </a:cubicBezTo>
                  <a:cubicBezTo>
                    <a:pt x="279" y="155"/>
                    <a:pt x="268" y="156"/>
                    <a:pt x="256" y="156"/>
                  </a:cubicBezTo>
                  <a:close/>
                  <a:moveTo>
                    <a:pt x="58" y="156"/>
                  </a:moveTo>
                  <a:cubicBezTo>
                    <a:pt x="44" y="156"/>
                    <a:pt x="33" y="155"/>
                    <a:pt x="21" y="152"/>
                  </a:cubicBezTo>
                  <a:cubicBezTo>
                    <a:pt x="17" y="152"/>
                    <a:pt x="14" y="150"/>
                    <a:pt x="10" y="149"/>
                  </a:cubicBezTo>
                  <a:cubicBezTo>
                    <a:pt x="5" y="146"/>
                    <a:pt x="1" y="142"/>
                    <a:pt x="1" y="137"/>
                  </a:cubicBezTo>
                  <a:cubicBezTo>
                    <a:pt x="0" y="133"/>
                    <a:pt x="1" y="128"/>
                    <a:pt x="5" y="125"/>
                  </a:cubicBezTo>
                  <a:cubicBezTo>
                    <a:pt x="10" y="119"/>
                    <a:pt x="17" y="115"/>
                    <a:pt x="27" y="110"/>
                  </a:cubicBezTo>
                  <a:cubicBezTo>
                    <a:pt x="29" y="109"/>
                    <a:pt x="32" y="108"/>
                    <a:pt x="35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9" y="106"/>
                    <a:pt x="40" y="104"/>
                    <a:pt x="40" y="103"/>
                  </a:cubicBezTo>
                  <a:cubicBezTo>
                    <a:pt x="40" y="102"/>
                    <a:pt x="40" y="100"/>
                    <a:pt x="39" y="100"/>
                  </a:cubicBezTo>
                  <a:cubicBezTo>
                    <a:pt x="29" y="90"/>
                    <a:pt x="24" y="77"/>
                    <a:pt x="25" y="63"/>
                  </a:cubicBezTo>
                  <a:cubicBezTo>
                    <a:pt x="25" y="53"/>
                    <a:pt x="30" y="40"/>
                    <a:pt x="49" y="35"/>
                  </a:cubicBezTo>
                  <a:cubicBezTo>
                    <a:pt x="52" y="34"/>
                    <a:pt x="55" y="34"/>
                    <a:pt x="58" y="34"/>
                  </a:cubicBezTo>
                  <a:cubicBezTo>
                    <a:pt x="61" y="34"/>
                    <a:pt x="64" y="34"/>
                    <a:pt x="67" y="35"/>
                  </a:cubicBezTo>
                  <a:cubicBezTo>
                    <a:pt x="86" y="40"/>
                    <a:pt x="90" y="53"/>
                    <a:pt x="91" y="63"/>
                  </a:cubicBezTo>
                  <a:cubicBezTo>
                    <a:pt x="91" y="78"/>
                    <a:pt x="87" y="90"/>
                    <a:pt x="77" y="100"/>
                  </a:cubicBezTo>
                  <a:cubicBezTo>
                    <a:pt x="76" y="100"/>
                    <a:pt x="75" y="102"/>
                    <a:pt x="76" y="103"/>
                  </a:cubicBezTo>
                  <a:cubicBezTo>
                    <a:pt x="76" y="104"/>
                    <a:pt x="77" y="106"/>
                    <a:pt x="79" y="106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3" y="108"/>
                    <a:pt x="84" y="110"/>
                    <a:pt x="83" y="113"/>
                  </a:cubicBezTo>
                  <a:cubicBezTo>
                    <a:pt x="83" y="115"/>
                    <a:pt x="80" y="116"/>
                    <a:pt x="78" y="115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1" y="112"/>
                    <a:pt x="68" y="109"/>
                    <a:pt x="67" y="105"/>
                  </a:cubicBezTo>
                  <a:cubicBezTo>
                    <a:pt x="67" y="101"/>
                    <a:pt x="68" y="97"/>
                    <a:pt x="71" y="94"/>
                  </a:cubicBezTo>
                  <a:cubicBezTo>
                    <a:pt x="79" y="86"/>
                    <a:pt x="83" y="76"/>
                    <a:pt x="82" y="63"/>
                  </a:cubicBezTo>
                  <a:cubicBezTo>
                    <a:pt x="82" y="52"/>
                    <a:pt x="76" y="46"/>
                    <a:pt x="65" y="43"/>
                  </a:cubicBezTo>
                  <a:cubicBezTo>
                    <a:pt x="62" y="43"/>
                    <a:pt x="60" y="42"/>
                    <a:pt x="58" y="42"/>
                  </a:cubicBezTo>
                  <a:cubicBezTo>
                    <a:pt x="56" y="42"/>
                    <a:pt x="53" y="43"/>
                    <a:pt x="51" y="43"/>
                  </a:cubicBezTo>
                  <a:cubicBezTo>
                    <a:pt x="39" y="46"/>
                    <a:pt x="34" y="52"/>
                    <a:pt x="33" y="63"/>
                  </a:cubicBezTo>
                  <a:cubicBezTo>
                    <a:pt x="33" y="75"/>
                    <a:pt x="37" y="86"/>
                    <a:pt x="45" y="94"/>
                  </a:cubicBezTo>
                  <a:cubicBezTo>
                    <a:pt x="48" y="97"/>
                    <a:pt x="49" y="101"/>
                    <a:pt x="48" y="105"/>
                  </a:cubicBezTo>
                  <a:cubicBezTo>
                    <a:pt x="48" y="109"/>
                    <a:pt x="44" y="112"/>
                    <a:pt x="40" y="114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5" y="116"/>
                    <a:pt x="33" y="117"/>
                    <a:pt x="30" y="118"/>
                  </a:cubicBezTo>
                  <a:cubicBezTo>
                    <a:pt x="22" y="122"/>
                    <a:pt x="16" y="126"/>
                    <a:pt x="11" y="131"/>
                  </a:cubicBezTo>
                  <a:cubicBezTo>
                    <a:pt x="9" y="132"/>
                    <a:pt x="9" y="134"/>
                    <a:pt x="9" y="136"/>
                  </a:cubicBezTo>
                  <a:cubicBezTo>
                    <a:pt x="9" y="138"/>
                    <a:pt x="11" y="140"/>
                    <a:pt x="14" y="141"/>
                  </a:cubicBezTo>
                  <a:cubicBezTo>
                    <a:pt x="17" y="142"/>
                    <a:pt x="20" y="143"/>
                    <a:pt x="23" y="144"/>
                  </a:cubicBezTo>
                  <a:cubicBezTo>
                    <a:pt x="34" y="147"/>
                    <a:pt x="45" y="147"/>
                    <a:pt x="58" y="147"/>
                  </a:cubicBezTo>
                  <a:cubicBezTo>
                    <a:pt x="66" y="147"/>
                    <a:pt x="72" y="147"/>
                    <a:pt x="79" y="146"/>
                  </a:cubicBezTo>
                  <a:cubicBezTo>
                    <a:pt x="81" y="146"/>
                    <a:pt x="83" y="148"/>
                    <a:pt x="83" y="150"/>
                  </a:cubicBezTo>
                  <a:cubicBezTo>
                    <a:pt x="83" y="153"/>
                    <a:pt x="82" y="155"/>
                    <a:pt x="79" y="155"/>
                  </a:cubicBezTo>
                  <a:cubicBezTo>
                    <a:pt x="73" y="155"/>
                    <a:pt x="66" y="156"/>
                    <a:pt x="58" y="1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1C5691A-B164-FE4E-B1F3-1499595D114E}"/>
              </a:ext>
            </a:extLst>
          </p:cNvPr>
          <p:cNvGrpSpPr/>
          <p:nvPr/>
        </p:nvGrpSpPr>
        <p:grpSpPr>
          <a:xfrm>
            <a:off x="627405" y="2317750"/>
            <a:ext cx="2225675" cy="2062162"/>
            <a:chOff x="639762" y="2317750"/>
            <a:chExt cx="2225675" cy="2062162"/>
          </a:xfrm>
        </p:grpSpPr>
        <p:sp>
          <p:nvSpPr>
            <p:cNvPr id="370" name="Google Shape;370;p21"/>
            <p:cNvSpPr/>
            <p:nvPr/>
          </p:nvSpPr>
          <p:spPr>
            <a:xfrm>
              <a:off x="811212" y="2489200"/>
              <a:ext cx="1882775" cy="1890712"/>
            </a:xfrm>
            <a:prstGeom prst="ellipse">
              <a:avLst/>
            </a:prstGeom>
            <a:solidFill>
              <a:srgbClr val="EBF3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639762" y="2317750"/>
              <a:ext cx="2225675" cy="1114425"/>
            </a:xfrm>
            <a:custGeom>
              <a:avLst/>
              <a:gdLst/>
              <a:ahLst/>
              <a:cxnLst/>
              <a:rect l="l" t="t" r="r" b="b"/>
              <a:pathLst>
                <a:path w="522" h="261" extrusionOk="0">
                  <a:moveTo>
                    <a:pt x="522" y="261"/>
                  </a:moveTo>
                  <a:cubicBezTo>
                    <a:pt x="510" y="261"/>
                    <a:pt x="510" y="261"/>
                    <a:pt x="510" y="261"/>
                  </a:cubicBezTo>
                  <a:cubicBezTo>
                    <a:pt x="510" y="124"/>
                    <a:pt x="398" y="12"/>
                    <a:pt x="261" y="12"/>
                  </a:cubicBezTo>
                  <a:cubicBezTo>
                    <a:pt x="124" y="12"/>
                    <a:pt x="12" y="124"/>
                    <a:pt x="12" y="26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117"/>
                    <a:pt x="117" y="0"/>
                    <a:pt x="261" y="0"/>
                  </a:cubicBezTo>
                  <a:cubicBezTo>
                    <a:pt x="405" y="0"/>
                    <a:pt x="522" y="117"/>
                    <a:pt x="522" y="261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1339850" y="3055937"/>
              <a:ext cx="825500" cy="722312"/>
            </a:xfrm>
            <a:custGeom>
              <a:avLst/>
              <a:gdLst/>
              <a:ahLst/>
              <a:cxnLst/>
              <a:rect l="l" t="t" r="r" b="b"/>
              <a:pathLst>
                <a:path w="194" h="169" extrusionOk="0">
                  <a:moveTo>
                    <a:pt x="172" y="169"/>
                  </a:moveTo>
                  <a:cubicBezTo>
                    <a:pt x="22" y="169"/>
                    <a:pt x="22" y="169"/>
                    <a:pt x="22" y="169"/>
                  </a:cubicBezTo>
                  <a:cubicBezTo>
                    <a:pt x="10" y="169"/>
                    <a:pt x="0" y="159"/>
                    <a:pt x="0" y="14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7"/>
                    <a:pt x="1" y="105"/>
                    <a:pt x="4" y="105"/>
                  </a:cubicBezTo>
                  <a:cubicBezTo>
                    <a:pt x="6" y="105"/>
                    <a:pt x="8" y="107"/>
                    <a:pt x="8" y="110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55"/>
                    <a:pt x="14" y="161"/>
                    <a:pt x="22" y="161"/>
                  </a:cubicBezTo>
                  <a:cubicBezTo>
                    <a:pt x="172" y="161"/>
                    <a:pt x="172" y="161"/>
                    <a:pt x="172" y="161"/>
                  </a:cubicBezTo>
                  <a:cubicBezTo>
                    <a:pt x="180" y="161"/>
                    <a:pt x="186" y="155"/>
                    <a:pt x="186" y="147"/>
                  </a:cubicBezTo>
                  <a:cubicBezTo>
                    <a:pt x="186" y="110"/>
                    <a:pt x="186" y="110"/>
                    <a:pt x="186" y="110"/>
                  </a:cubicBezTo>
                  <a:cubicBezTo>
                    <a:pt x="186" y="108"/>
                    <a:pt x="188" y="106"/>
                    <a:pt x="190" y="106"/>
                  </a:cubicBezTo>
                  <a:cubicBezTo>
                    <a:pt x="192" y="106"/>
                    <a:pt x="194" y="108"/>
                    <a:pt x="194" y="110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59"/>
                    <a:pt x="184" y="169"/>
                    <a:pt x="172" y="169"/>
                  </a:cubicBezTo>
                  <a:close/>
                  <a:moveTo>
                    <a:pt x="105" y="121"/>
                  </a:moveTo>
                  <a:cubicBezTo>
                    <a:pt x="89" y="121"/>
                    <a:pt x="89" y="121"/>
                    <a:pt x="89" y="121"/>
                  </a:cubicBezTo>
                  <a:cubicBezTo>
                    <a:pt x="83" y="121"/>
                    <a:pt x="78" y="116"/>
                    <a:pt x="78" y="109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84"/>
                    <a:pt x="83" y="78"/>
                    <a:pt x="89" y="78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11" y="78"/>
                    <a:pt x="116" y="84"/>
                    <a:pt x="116" y="90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116"/>
                    <a:pt x="111" y="121"/>
                    <a:pt x="105" y="121"/>
                  </a:cubicBezTo>
                  <a:close/>
                  <a:moveTo>
                    <a:pt x="89" y="87"/>
                  </a:moveTo>
                  <a:cubicBezTo>
                    <a:pt x="88" y="87"/>
                    <a:pt x="87" y="88"/>
                    <a:pt x="87" y="90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11"/>
                    <a:pt x="88" y="113"/>
                    <a:pt x="89" y="113"/>
                  </a:cubicBezTo>
                  <a:cubicBezTo>
                    <a:pt x="105" y="113"/>
                    <a:pt x="105" y="113"/>
                    <a:pt x="105" y="113"/>
                  </a:cubicBezTo>
                  <a:cubicBezTo>
                    <a:pt x="106" y="113"/>
                    <a:pt x="107" y="111"/>
                    <a:pt x="107" y="109"/>
                  </a:cubicBezTo>
                  <a:cubicBezTo>
                    <a:pt x="107" y="90"/>
                    <a:pt x="107" y="90"/>
                    <a:pt x="107" y="90"/>
                  </a:cubicBezTo>
                  <a:cubicBezTo>
                    <a:pt x="107" y="88"/>
                    <a:pt x="106" y="87"/>
                    <a:pt x="105" y="87"/>
                  </a:cubicBezTo>
                  <a:lnTo>
                    <a:pt x="89" y="87"/>
                  </a:lnTo>
                  <a:close/>
                  <a:moveTo>
                    <a:pt x="172" y="104"/>
                  </a:moveTo>
                  <a:cubicBezTo>
                    <a:pt x="128" y="104"/>
                    <a:pt x="128" y="104"/>
                    <a:pt x="128" y="104"/>
                  </a:cubicBezTo>
                  <a:cubicBezTo>
                    <a:pt x="125" y="104"/>
                    <a:pt x="124" y="102"/>
                    <a:pt x="124" y="100"/>
                  </a:cubicBezTo>
                  <a:cubicBezTo>
                    <a:pt x="124" y="97"/>
                    <a:pt x="125" y="95"/>
                    <a:pt x="128" y="95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80" y="95"/>
                    <a:pt x="186" y="89"/>
                    <a:pt x="186" y="81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6" y="45"/>
                    <a:pt x="180" y="39"/>
                    <a:pt x="17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14" y="39"/>
                    <a:pt x="8" y="45"/>
                    <a:pt x="8" y="53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9"/>
                    <a:pt x="14" y="95"/>
                    <a:pt x="22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9" y="95"/>
                    <a:pt x="71" y="97"/>
                    <a:pt x="71" y="100"/>
                  </a:cubicBezTo>
                  <a:cubicBezTo>
                    <a:pt x="71" y="102"/>
                    <a:pt x="69" y="104"/>
                    <a:pt x="66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10" y="104"/>
                    <a:pt x="0" y="94"/>
                    <a:pt x="0" y="8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84" y="30"/>
                    <a:pt x="194" y="40"/>
                    <a:pt x="194" y="53"/>
                  </a:cubicBezTo>
                  <a:cubicBezTo>
                    <a:pt x="194" y="85"/>
                    <a:pt x="194" y="85"/>
                    <a:pt x="194" y="85"/>
                  </a:cubicBezTo>
                  <a:cubicBezTo>
                    <a:pt x="194" y="85"/>
                    <a:pt x="194" y="86"/>
                    <a:pt x="194" y="87"/>
                  </a:cubicBezTo>
                  <a:cubicBezTo>
                    <a:pt x="191" y="97"/>
                    <a:pt x="182" y="104"/>
                    <a:pt x="172" y="104"/>
                  </a:cubicBezTo>
                  <a:close/>
                  <a:moveTo>
                    <a:pt x="129" y="23"/>
                  </a:moveTo>
                  <a:cubicBezTo>
                    <a:pt x="127" y="23"/>
                    <a:pt x="125" y="21"/>
                    <a:pt x="125" y="19"/>
                  </a:cubicBezTo>
                  <a:cubicBezTo>
                    <a:pt x="125" y="13"/>
                    <a:pt x="120" y="9"/>
                    <a:pt x="113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4" y="9"/>
                    <a:pt x="69" y="13"/>
                    <a:pt x="69" y="19"/>
                  </a:cubicBezTo>
                  <a:cubicBezTo>
                    <a:pt x="69" y="21"/>
                    <a:pt x="67" y="23"/>
                    <a:pt x="65" y="23"/>
                  </a:cubicBezTo>
                  <a:cubicBezTo>
                    <a:pt x="62" y="23"/>
                    <a:pt x="60" y="21"/>
                    <a:pt x="60" y="19"/>
                  </a:cubicBezTo>
                  <a:cubicBezTo>
                    <a:pt x="60" y="8"/>
                    <a:pt x="69" y="0"/>
                    <a:pt x="8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4" y="0"/>
                    <a:pt x="134" y="8"/>
                    <a:pt x="134" y="19"/>
                  </a:cubicBezTo>
                  <a:cubicBezTo>
                    <a:pt x="134" y="21"/>
                    <a:pt x="132" y="23"/>
                    <a:pt x="129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C4049F3-2703-C94D-9B45-ED58E740A641}"/>
              </a:ext>
            </a:extLst>
          </p:cNvPr>
          <p:cNvGrpSpPr/>
          <p:nvPr/>
        </p:nvGrpSpPr>
        <p:grpSpPr>
          <a:xfrm>
            <a:off x="9328150" y="2317750"/>
            <a:ext cx="2224087" cy="2062162"/>
            <a:chOff x="9328150" y="2317750"/>
            <a:chExt cx="2224087" cy="2062162"/>
          </a:xfrm>
        </p:grpSpPr>
        <p:sp>
          <p:nvSpPr>
            <p:cNvPr id="374" name="Google Shape;374;p21"/>
            <p:cNvSpPr/>
            <p:nvPr/>
          </p:nvSpPr>
          <p:spPr>
            <a:xfrm>
              <a:off x="9493250" y="2489200"/>
              <a:ext cx="1889125" cy="1890712"/>
            </a:xfrm>
            <a:prstGeom prst="ellipse">
              <a:avLst/>
            </a:prstGeom>
            <a:solidFill>
              <a:srgbClr val="EBF3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9328150" y="2317750"/>
              <a:ext cx="2224087" cy="1114425"/>
            </a:xfrm>
            <a:custGeom>
              <a:avLst/>
              <a:gdLst/>
              <a:ahLst/>
              <a:cxnLst/>
              <a:rect l="l" t="t" r="r" b="b"/>
              <a:pathLst>
                <a:path w="522" h="261" extrusionOk="0">
                  <a:moveTo>
                    <a:pt x="522" y="261"/>
                  </a:moveTo>
                  <a:cubicBezTo>
                    <a:pt x="510" y="261"/>
                    <a:pt x="510" y="261"/>
                    <a:pt x="510" y="261"/>
                  </a:cubicBezTo>
                  <a:cubicBezTo>
                    <a:pt x="510" y="124"/>
                    <a:pt x="398" y="12"/>
                    <a:pt x="261" y="12"/>
                  </a:cubicBezTo>
                  <a:cubicBezTo>
                    <a:pt x="124" y="12"/>
                    <a:pt x="12" y="124"/>
                    <a:pt x="12" y="26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117"/>
                    <a:pt x="117" y="0"/>
                    <a:pt x="261" y="0"/>
                  </a:cubicBezTo>
                  <a:cubicBezTo>
                    <a:pt x="405" y="0"/>
                    <a:pt x="522" y="117"/>
                    <a:pt x="522" y="261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10018712" y="3052762"/>
              <a:ext cx="842962" cy="758825"/>
            </a:xfrm>
            <a:custGeom>
              <a:avLst/>
              <a:gdLst/>
              <a:ahLst/>
              <a:cxnLst/>
              <a:rect l="l" t="t" r="r" b="b"/>
              <a:pathLst>
                <a:path w="198" h="178" extrusionOk="0">
                  <a:moveTo>
                    <a:pt x="43" y="81"/>
                  </a:moveTo>
                  <a:cubicBezTo>
                    <a:pt x="37" y="81"/>
                    <a:pt x="32" y="86"/>
                    <a:pt x="32" y="92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43"/>
                    <a:pt x="37" y="148"/>
                    <a:pt x="43" y="148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0" y="148"/>
                    <a:pt x="65" y="143"/>
                    <a:pt x="65" y="137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65" y="86"/>
                    <a:pt x="60" y="81"/>
                    <a:pt x="54" y="81"/>
                  </a:cubicBezTo>
                  <a:lnTo>
                    <a:pt x="43" y="81"/>
                  </a:lnTo>
                  <a:close/>
                  <a:moveTo>
                    <a:pt x="56" y="92"/>
                  </a:moveTo>
                  <a:cubicBezTo>
                    <a:pt x="56" y="137"/>
                    <a:pt x="56" y="137"/>
                    <a:pt x="56" y="137"/>
                  </a:cubicBezTo>
                  <a:cubicBezTo>
                    <a:pt x="56" y="139"/>
                    <a:pt x="55" y="140"/>
                    <a:pt x="54" y="140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1" y="140"/>
                    <a:pt x="40" y="139"/>
                    <a:pt x="40" y="137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40" y="91"/>
                    <a:pt x="41" y="89"/>
                    <a:pt x="43" y="89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5" y="89"/>
                    <a:pt x="56" y="91"/>
                    <a:pt x="56" y="92"/>
                  </a:cubicBezTo>
                  <a:close/>
                  <a:moveTo>
                    <a:pt x="83" y="65"/>
                  </a:moveTo>
                  <a:cubicBezTo>
                    <a:pt x="77" y="65"/>
                    <a:pt x="72" y="70"/>
                    <a:pt x="72" y="76"/>
                  </a:cubicBezTo>
                  <a:cubicBezTo>
                    <a:pt x="72" y="137"/>
                    <a:pt x="72" y="137"/>
                    <a:pt x="72" y="137"/>
                  </a:cubicBezTo>
                  <a:cubicBezTo>
                    <a:pt x="72" y="143"/>
                    <a:pt x="77" y="148"/>
                    <a:pt x="83" y="148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100" y="148"/>
                    <a:pt x="105" y="143"/>
                    <a:pt x="105" y="137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70"/>
                    <a:pt x="100" y="65"/>
                    <a:pt x="94" y="65"/>
                  </a:cubicBezTo>
                  <a:lnTo>
                    <a:pt x="83" y="65"/>
                  </a:lnTo>
                  <a:close/>
                  <a:moveTo>
                    <a:pt x="97" y="76"/>
                  </a:moveTo>
                  <a:cubicBezTo>
                    <a:pt x="97" y="137"/>
                    <a:pt x="97" y="137"/>
                    <a:pt x="97" y="137"/>
                  </a:cubicBezTo>
                  <a:cubicBezTo>
                    <a:pt x="97" y="139"/>
                    <a:pt x="96" y="140"/>
                    <a:pt x="94" y="140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2" y="140"/>
                    <a:pt x="81" y="139"/>
                    <a:pt x="81" y="137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1" y="74"/>
                    <a:pt x="82" y="73"/>
                    <a:pt x="83" y="73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96" y="73"/>
                    <a:pt x="97" y="74"/>
                    <a:pt x="97" y="76"/>
                  </a:cubicBezTo>
                  <a:close/>
                  <a:moveTo>
                    <a:pt x="123" y="51"/>
                  </a:moveTo>
                  <a:cubicBezTo>
                    <a:pt x="117" y="51"/>
                    <a:pt x="113" y="56"/>
                    <a:pt x="113" y="62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43"/>
                    <a:pt x="117" y="148"/>
                    <a:pt x="123" y="148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41" y="148"/>
                    <a:pt x="145" y="143"/>
                    <a:pt x="145" y="137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5" y="56"/>
                    <a:pt x="141" y="51"/>
                    <a:pt x="135" y="51"/>
                  </a:cubicBezTo>
                  <a:lnTo>
                    <a:pt x="123" y="51"/>
                  </a:lnTo>
                  <a:close/>
                  <a:moveTo>
                    <a:pt x="137" y="62"/>
                  </a:moveTo>
                  <a:cubicBezTo>
                    <a:pt x="137" y="137"/>
                    <a:pt x="137" y="137"/>
                    <a:pt x="137" y="137"/>
                  </a:cubicBezTo>
                  <a:cubicBezTo>
                    <a:pt x="137" y="139"/>
                    <a:pt x="136" y="140"/>
                    <a:pt x="135" y="140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2" y="140"/>
                    <a:pt x="121" y="139"/>
                    <a:pt x="121" y="137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60"/>
                    <a:pt x="122" y="59"/>
                    <a:pt x="123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6" y="59"/>
                    <a:pt x="137" y="60"/>
                    <a:pt x="137" y="62"/>
                  </a:cubicBezTo>
                  <a:close/>
                  <a:moveTo>
                    <a:pt x="153" y="47"/>
                  </a:moveTo>
                  <a:cubicBezTo>
                    <a:pt x="153" y="137"/>
                    <a:pt x="153" y="137"/>
                    <a:pt x="153" y="137"/>
                  </a:cubicBezTo>
                  <a:cubicBezTo>
                    <a:pt x="153" y="143"/>
                    <a:pt x="158" y="148"/>
                    <a:pt x="164" y="148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81" y="148"/>
                    <a:pt x="186" y="143"/>
                    <a:pt x="186" y="137"/>
                  </a:cubicBezTo>
                  <a:cubicBezTo>
                    <a:pt x="186" y="47"/>
                    <a:pt x="186" y="47"/>
                    <a:pt x="186" y="47"/>
                  </a:cubicBezTo>
                  <a:cubicBezTo>
                    <a:pt x="186" y="41"/>
                    <a:pt x="181" y="37"/>
                    <a:pt x="175" y="37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58" y="37"/>
                    <a:pt x="153" y="41"/>
                    <a:pt x="153" y="47"/>
                  </a:cubicBezTo>
                  <a:close/>
                  <a:moveTo>
                    <a:pt x="177" y="47"/>
                  </a:moveTo>
                  <a:cubicBezTo>
                    <a:pt x="177" y="137"/>
                    <a:pt x="177" y="137"/>
                    <a:pt x="177" y="137"/>
                  </a:cubicBezTo>
                  <a:cubicBezTo>
                    <a:pt x="177" y="139"/>
                    <a:pt x="176" y="140"/>
                    <a:pt x="175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3" y="140"/>
                    <a:pt x="162" y="139"/>
                    <a:pt x="162" y="137"/>
                  </a:cubicBezTo>
                  <a:cubicBezTo>
                    <a:pt x="162" y="47"/>
                    <a:pt x="162" y="47"/>
                    <a:pt x="162" y="47"/>
                  </a:cubicBezTo>
                  <a:cubicBezTo>
                    <a:pt x="162" y="46"/>
                    <a:pt x="163" y="45"/>
                    <a:pt x="164" y="45"/>
                  </a:cubicBezTo>
                  <a:cubicBezTo>
                    <a:pt x="175" y="45"/>
                    <a:pt x="175" y="45"/>
                    <a:pt x="175" y="45"/>
                  </a:cubicBezTo>
                  <a:cubicBezTo>
                    <a:pt x="176" y="45"/>
                    <a:pt x="177" y="46"/>
                    <a:pt x="177" y="47"/>
                  </a:cubicBezTo>
                  <a:close/>
                  <a:moveTo>
                    <a:pt x="102" y="35"/>
                  </a:moveTo>
                  <a:cubicBezTo>
                    <a:pt x="129" y="25"/>
                    <a:pt x="155" y="10"/>
                    <a:pt x="155" y="1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55" y="20"/>
                    <a:pt x="131" y="34"/>
                    <a:pt x="105" y="43"/>
                  </a:cubicBezTo>
                  <a:cubicBezTo>
                    <a:pt x="76" y="55"/>
                    <a:pt x="38" y="62"/>
                    <a:pt x="38" y="62"/>
                  </a:cubicBezTo>
                  <a:cubicBezTo>
                    <a:pt x="38" y="62"/>
                    <a:pt x="37" y="63"/>
                    <a:pt x="37" y="63"/>
                  </a:cubicBezTo>
                  <a:cubicBezTo>
                    <a:pt x="35" y="63"/>
                    <a:pt x="33" y="61"/>
                    <a:pt x="33" y="59"/>
                  </a:cubicBezTo>
                  <a:cubicBezTo>
                    <a:pt x="33" y="57"/>
                    <a:pt x="34" y="55"/>
                    <a:pt x="36" y="54"/>
                  </a:cubicBezTo>
                  <a:cubicBezTo>
                    <a:pt x="37" y="54"/>
                    <a:pt x="73" y="47"/>
                    <a:pt x="102" y="35"/>
                  </a:cubicBezTo>
                  <a:close/>
                  <a:moveTo>
                    <a:pt x="198" y="164"/>
                  </a:moveTo>
                  <a:cubicBezTo>
                    <a:pt x="192" y="171"/>
                    <a:pt x="192" y="171"/>
                    <a:pt x="192" y="171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85" y="168"/>
                    <a:pt x="185" y="168"/>
                    <a:pt x="185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4" y="168"/>
                    <a:pt x="12" y="166"/>
                    <a:pt x="12" y="164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159"/>
                    <a:pt x="21" y="159"/>
                    <a:pt x="21" y="159"/>
                  </a:cubicBezTo>
                  <a:cubicBezTo>
                    <a:pt x="185" y="159"/>
                    <a:pt x="185" y="159"/>
                    <a:pt x="185" y="15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92" y="156"/>
                    <a:pt x="192" y="156"/>
                    <a:pt x="192" y="156"/>
                  </a:cubicBezTo>
                  <a:lnTo>
                    <a:pt x="198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C118133-C18E-B244-94E5-9B026D530AF8}"/>
              </a:ext>
            </a:extLst>
          </p:cNvPr>
          <p:cNvGrpSpPr/>
          <p:nvPr/>
        </p:nvGrpSpPr>
        <p:grpSpPr>
          <a:xfrm>
            <a:off x="2802280" y="2489200"/>
            <a:ext cx="2220912" cy="2057400"/>
            <a:chOff x="2814637" y="2489200"/>
            <a:chExt cx="2220912" cy="2057400"/>
          </a:xfrm>
        </p:grpSpPr>
        <p:sp>
          <p:nvSpPr>
            <p:cNvPr id="371" name="Google Shape;371;p21"/>
            <p:cNvSpPr/>
            <p:nvPr/>
          </p:nvSpPr>
          <p:spPr>
            <a:xfrm>
              <a:off x="2979737" y="2489200"/>
              <a:ext cx="1889125" cy="1890712"/>
            </a:xfrm>
            <a:prstGeom prst="ellipse">
              <a:avLst/>
            </a:prstGeom>
            <a:solidFill>
              <a:srgbClr val="EBF3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2814637" y="3432175"/>
              <a:ext cx="2220912" cy="1114425"/>
            </a:xfrm>
            <a:custGeom>
              <a:avLst/>
              <a:gdLst/>
              <a:ahLst/>
              <a:cxnLst/>
              <a:rect l="l" t="t" r="r" b="b"/>
              <a:pathLst>
                <a:path w="521" h="261" extrusionOk="0">
                  <a:moveTo>
                    <a:pt x="260" y="261"/>
                  </a:moveTo>
                  <a:cubicBezTo>
                    <a:pt x="117" y="261"/>
                    <a:pt x="0" y="144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37"/>
                    <a:pt x="123" y="249"/>
                    <a:pt x="260" y="249"/>
                  </a:cubicBezTo>
                  <a:cubicBezTo>
                    <a:pt x="398" y="249"/>
                    <a:pt x="509" y="137"/>
                    <a:pt x="509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21" y="144"/>
                    <a:pt x="404" y="261"/>
                    <a:pt x="260" y="261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3508375" y="2949575"/>
              <a:ext cx="831850" cy="968375"/>
            </a:xfrm>
            <a:custGeom>
              <a:avLst/>
              <a:gdLst/>
              <a:ahLst/>
              <a:cxnLst/>
              <a:rect l="l" t="t" r="r" b="b"/>
              <a:pathLst>
                <a:path w="195" h="227" extrusionOk="0">
                  <a:moveTo>
                    <a:pt x="112" y="227"/>
                  </a:moveTo>
                  <a:cubicBezTo>
                    <a:pt x="80" y="227"/>
                    <a:pt x="80" y="227"/>
                    <a:pt x="80" y="227"/>
                  </a:cubicBezTo>
                  <a:cubicBezTo>
                    <a:pt x="78" y="227"/>
                    <a:pt x="76" y="225"/>
                    <a:pt x="76" y="223"/>
                  </a:cubicBezTo>
                  <a:cubicBezTo>
                    <a:pt x="76" y="221"/>
                    <a:pt x="78" y="219"/>
                    <a:pt x="80" y="219"/>
                  </a:cubicBezTo>
                  <a:cubicBezTo>
                    <a:pt x="112" y="219"/>
                    <a:pt x="112" y="219"/>
                    <a:pt x="112" y="219"/>
                  </a:cubicBezTo>
                  <a:cubicBezTo>
                    <a:pt x="114" y="219"/>
                    <a:pt x="116" y="221"/>
                    <a:pt x="116" y="223"/>
                  </a:cubicBezTo>
                  <a:cubicBezTo>
                    <a:pt x="116" y="225"/>
                    <a:pt x="114" y="227"/>
                    <a:pt x="112" y="227"/>
                  </a:cubicBezTo>
                  <a:close/>
                  <a:moveTo>
                    <a:pt x="121" y="213"/>
                  </a:moveTo>
                  <a:cubicBezTo>
                    <a:pt x="72" y="213"/>
                    <a:pt x="72" y="213"/>
                    <a:pt x="72" y="213"/>
                  </a:cubicBezTo>
                  <a:cubicBezTo>
                    <a:pt x="69" y="213"/>
                    <a:pt x="67" y="211"/>
                    <a:pt x="67" y="208"/>
                  </a:cubicBezTo>
                  <a:cubicBezTo>
                    <a:pt x="67" y="206"/>
                    <a:pt x="69" y="204"/>
                    <a:pt x="72" y="204"/>
                  </a:cubicBezTo>
                  <a:cubicBezTo>
                    <a:pt x="121" y="204"/>
                    <a:pt x="121" y="204"/>
                    <a:pt x="121" y="204"/>
                  </a:cubicBezTo>
                  <a:cubicBezTo>
                    <a:pt x="123" y="204"/>
                    <a:pt x="125" y="206"/>
                    <a:pt x="125" y="208"/>
                  </a:cubicBezTo>
                  <a:cubicBezTo>
                    <a:pt x="125" y="211"/>
                    <a:pt x="123" y="213"/>
                    <a:pt x="121" y="213"/>
                  </a:cubicBezTo>
                  <a:close/>
                  <a:moveTo>
                    <a:pt x="96" y="197"/>
                  </a:moveTo>
                  <a:cubicBezTo>
                    <a:pt x="87" y="197"/>
                    <a:pt x="78" y="197"/>
                    <a:pt x="77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68" y="197"/>
                    <a:pt x="64" y="194"/>
                    <a:pt x="62" y="186"/>
                  </a:cubicBezTo>
                  <a:cubicBezTo>
                    <a:pt x="62" y="183"/>
                    <a:pt x="62" y="179"/>
                    <a:pt x="62" y="176"/>
                  </a:cubicBezTo>
                  <a:cubicBezTo>
                    <a:pt x="61" y="172"/>
                    <a:pt x="61" y="167"/>
                    <a:pt x="59" y="164"/>
                  </a:cubicBezTo>
                  <a:cubicBezTo>
                    <a:pt x="53" y="152"/>
                    <a:pt x="48" y="144"/>
                    <a:pt x="42" y="132"/>
                  </a:cubicBezTo>
                  <a:cubicBezTo>
                    <a:pt x="36" y="119"/>
                    <a:pt x="29" y="101"/>
                    <a:pt x="33" y="84"/>
                  </a:cubicBezTo>
                  <a:cubicBezTo>
                    <a:pt x="39" y="62"/>
                    <a:pt x="62" y="41"/>
                    <a:pt x="96" y="41"/>
                  </a:cubicBezTo>
                  <a:cubicBezTo>
                    <a:pt x="129" y="41"/>
                    <a:pt x="152" y="62"/>
                    <a:pt x="158" y="84"/>
                  </a:cubicBezTo>
                  <a:cubicBezTo>
                    <a:pt x="162" y="101"/>
                    <a:pt x="155" y="119"/>
                    <a:pt x="149" y="132"/>
                  </a:cubicBezTo>
                  <a:cubicBezTo>
                    <a:pt x="143" y="144"/>
                    <a:pt x="138" y="152"/>
                    <a:pt x="132" y="164"/>
                  </a:cubicBezTo>
                  <a:cubicBezTo>
                    <a:pt x="130" y="167"/>
                    <a:pt x="130" y="172"/>
                    <a:pt x="130" y="176"/>
                  </a:cubicBezTo>
                  <a:cubicBezTo>
                    <a:pt x="130" y="179"/>
                    <a:pt x="129" y="183"/>
                    <a:pt x="129" y="186"/>
                  </a:cubicBezTo>
                  <a:cubicBezTo>
                    <a:pt x="127" y="194"/>
                    <a:pt x="123" y="197"/>
                    <a:pt x="114" y="197"/>
                  </a:cubicBezTo>
                  <a:cubicBezTo>
                    <a:pt x="114" y="197"/>
                    <a:pt x="105" y="197"/>
                    <a:pt x="96" y="197"/>
                  </a:cubicBezTo>
                  <a:close/>
                  <a:moveTo>
                    <a:pt x="77" y="188"/>
                  </a:moveTo>
                  <a:cubicBezTo>
                    <a:pt x="78" y="188"/>
                    <a:pt x="113" y="188"/>
                    <a:pt x="114" y="188"/>
                  </a:cubicBezTo>
                  <a:cubicBezTo>
                    <a:pt x="119" y="188"/>
                    <a:pt x="120" y="187"/>
                    <a:pt x="120" y="184"/>
                  </a:cubicBezTo>
                  <a:cubicBezTo>
                    <a:pt x="121" y="182"/>
                    <a:pt x="121" y="179"/>
                    <a:pt x="121" y="176"/>
                  </a:cubicBezTo>
                  <a:cubicBezTo>
                    <a:pt x="121" y="170"/>
                    <a:pt x="122" y="165"/>
                    <a:pt x="124" y="160"/>
                  </a:cubicBezTo>
                  <a:cubicBezTo>
                    <a:pt x="131" y="148"/>
                    <a:pt x="135" y="140"/>
                    <a:pt x="142" y="128"/>
                  </a:cubicBezTo>
                  <a:cubicBezTo>
                    <a:pt x="146" y="119"/>
                    <a:pt x="153" y="102"/>
                    <a:pt x="149" y="86"/>
                  </a:cubicBezTo>
                  <a:cubicBezTo>
                    <a:pt x="145" y="68"/>
                    <a:pt x="124" y="49"/>
                    <a:pt x="96" y="49"/>
                  </a:cubicBezTo>
                  <a:cubicBezTo>
                    <a:pt x="67" y="49"/>
                    <a:pt x="46" y="68"/>
                    <a:pt x="42" y="86"/>
                  </a:cubicBezTo>
                  <a:cubicBezTo>
                    <a:pt x="38" y="102"/>
                    <a:pt x="45" y="119"/>
                    <a:pt x="50" y="128"/>
                  </a:cubicBezTo>
                  <a:cubicBezTo>
                    <a:pt x="56" y="140"/>
                    <a:pt x="60" y="148"/>
                    <a:pt x="67" y="160"/>
                  </a:cubicBezTo>
                  <a:cubicBezTo>
                    <a:pt x="70" y="165"/>
                    <a:pt x="70" y="170"/>
                    <a:pt x="70" y="176"/>
                  </a:cubicBezTo>
                  <a:cubicBezTo>
                    <a:pt x="70" y="179"/>
                    <a:pt x="70" y="182"/>
                    <a:pt x="71" y="184"/>
                  </a:cubicBezTo>
                  <a:cubicBezTo>
                    <a:pt x="72" y="187"/>
                    <a:pt x="72" y="188"/>
                    <a:pt x="77" y="188"/>
                  </a:cubicBezTo>
                  <a:cubicBezTo>
                    <a:pt x="77" y="188"/>
                    <a:pt x="77" y="188"/>
                    <a:pt x="77" y="188"/>
                  </a:cubicBezTo>
                  <a:close/>
                  <a:moveTo>
                    <a:pt x="21" y="104"/>
                  </a:moveTo>
                  <a:cubicBezTo>
                    <a:pt x="5" y="104"/>
                    <a:pt x="5" y="104"/>
                    <a:pt x="5" y="104"/>
                  </a:cubicBezTo>
                  <a:cubicBezTo>
                    <a:pt x="2" y="104"/>
                    <a:pt x="0" y="102"/>
                    <a:pt x="0" y="100"/>
                  </a:cubicBezTo>
                  <a:cubicBezTo>
                    <a:pt x="0" y="98"/>
                    <a:pt x="2" y="96"/>
                    <a:pt x="5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3" y="96"/>
                    <a:pt x="25" y="98"/>
                    <a:pt x="25" y="100"/>
                  </a:cubicBezTo>
                  <a:cubicBezTo>
                    <a:pt x="25" y="102"/>
                    <a:pt x="23" y="104"/>
                    <a:pt x="21" y="104"/>
                  </a:cubicBezTo>
                  <a:close/>
                  <a:moveTo>
                    <a:pt x="190" y="101"/>
                  </a:moveTo>
                  <a:cubicBezTo>
                    <a:pt x="170" y="101"/>
                    <a:pt x="170" y="101"/>
                    <a:pt x="170" y="101"/>
                  </a:cubicBezTo>
                  <a:cubicBezTo>
                    <a:pt x="168" y="101"/>
                    <a:pt x="166" y="99"/>
                    <a:pt x="166" y="97"/>
                  </a:cubicBezTo>
                  <a:cubicBezTo>
                    <a:pt x="166" y="95"/>
                    <a:pt x="168" y="93"/>
                    <a:pt x="170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93" y="93"/>
                    <a:pt x="195" y="95"/>
                    <a:pt x="195" y="97"/>
                  </a:cubicBezTo>
                  <a:cubicBezTo>
                    <a:pt x="195" y="99"/>
                    <a:pt x="193" y="101"/>
                    <a:pt x="190" y="101"/>
                  </a:cubicBezTo>
                  <a:close/>
                  <a:moveTo>
                    <a:pt x="57" y="98"/>
                  </a:moveTo>
                  <a:cubicBezTo>
                    <a:pt x="57" y="98"/>
                    <a:pt x="57" y="98"/>
                    <a:pt x="56" y="98"/>
                  </a:cubicBezTo>
                  <a:cubicBezTo>
                    <a:pt x="54" y="97"/>
                    <a:pt x="53" y="95"/>
                    <a:pt x="53" y="93"/>
                  </a:cubicBezTo>
                  <a:cubicBezTo>
                    <a:pt x="57" y="77"/>
                    <a:pt x="74" y="61"/>
                    <a:pt x="98" y="61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100" y="61"/>
                    <a:pt x="102" y="63"/>
                    <a:pt x="102" y="65"/>
                  </a:cubicBezTo>
                  <a:cubicBezTo>
                    <a:pt x="102" y="68"/>
                    <a:pt x="100" y="70"/>
                    <a:pt x="98" y="70"/>
                  </a:cubicBezTo>
                  <a:cubicBezTo>
                    <a:pt x="78" y="70"/>
                    <a:pt x="65" y="83"/>
                    <a:pt x="62" y="95"/>
                  </a:cubicBezTo>
                  <a:cubicBezTo>
                    <a:pt x="61" y="97"/>
                    <a:pt x="59" y="98"/>
                    <a:pt x="57" y="98"/>
                  </a:cubicBezTo>
                  <a:close/>
                  <a:moveTo>
                    <a:pt x="150" y="51"/>
                  </a:moveTo>
                  <a:cubicBezTo>
                    <a:pt x="149" y="51"/>
                    <a:pt x="148" y="51"/>
                    <a:pt x="147" y="50"/>
                  </a:cubicBezTo>
                  <a:cubicBezTo>
                    <a:pt x="145" y="49"/>
                    <a:pt x="145" y="46"/>
                    <a:pt x="147" y="44"/>
                  </a:cubicBezTo>
                  <a:cubicBezTo>
                    <a:pt x="161" y="30"/>
                    <a:pt x="161" y="30"/>
                    <a:pt x="161" y="30"/>
                  </a:cubicBezTo>
                  <a:cubicBezTo>
                    <a:pt x="163" y="28"/>
                    <a:pt x="165" y="28"/>
                    <a:pt x="167" y="30"/>
                  </a:cubicBezTo>
                  <a:cubicBezTo>
                    <a:pt x="169" y="32"/>
                    <a:pt x="169" y="34"/>
                    <a:pt x="167" y="36"/>
                  </a:cubicBezTo>
                  <a:cubicBezTo>
                    <a:pt x="153" y="50"/>
                    <a:pt x="153" y="50"/>
                    <a:pt x="153" y="50"/>
                  </a:cubicBezTo>
                  <a:cubicBezTo>
                    <a:pt x="152" y="51"/>
                    <a:pt x="151" y="51"/>
                    <a:pt x="150" y="51"/>
                  </a:cubicBezTo>
                  <a:close/>
                  <a:moveTo>
                    <a:pt x="42" y="51"/>
                  </a:moveTo>
                  <a:cubicBezTo>
                    <a:pt x="41" y="51"/>
                    <a:pt x="40" y="51"/>
                    <a:pt x="39" y="50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3" y="34"/>
                    <a:pt x="23" y="32"/>
                    <a:pt x="25" y="30"/>
                  </a:cubicBezTo>
                  <a:cubicBezTo>
                    <a:pt x="27" y="28"/>
                    <a:pt x="29" y="28"/>
                    <a:pt x="31" y="30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6"/>
                    <a:pt x="47" y="49"/>
                    <a:pt x="45" y="50"/>
                  </a:cubicBezTo>
                  <a:cubicBezTo>
                    <a:pt x="45" y="51"/>
                    <a:pt x="44" y="51"/>
                    <a:pt x="42" y="51"/>
                  </a:cubicBezTo>
                  <a:close/>
                  <a:moveTo>
                    <a:pt x="96" y="32"/>
                  </a:moveTo>
                  <a:cubicBezTo>
                    <a:pt x="93" y="32"/>
                    <a:pt x="91" y="30"/>
                    <a:pt x="91" y="28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1" y="2"/>
                    <a:pt x="93" y="0"/>
                    <a:pt x="96" y="0"/>
                  </a:cubicBezTo>
                  <a:cubicBezTo>
                    <a:pt x="98" y="0"/>
                    <a:pt x="100" y="2"/>
                    <a:pt x="100" y="4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30"/>
                    <a:pt x="98" y="32"/>
                    <a:pt x="96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21"/>
          <p:cNvSpPr txBox="1"/>
          <p:nvPr/>
        </p:nvSpPr>
        <p:spPr>
          <a:xfrm>
            <a:off x="1223962" y="974725"/>
            <a:ext cx="1360487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0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1954</a:t>
            </a:r>
            <a:endParaRPr dirty="0"/>
          </a:p>
        </p:txBody>
      </p:sp>
      <p:sp>
        <p:nvSpPr>
          <p:cNvPr id="386" name="Google Shape;386;p21"/>
          <p:cNvSpPr txBox="1"/>
          <p:nvPr/>
        </p:nvSpPr>
        <p:spPr>
          <a:xfrm>
            <a:off x="3406775" y="5310187"/>
            <a:ext cx="1377950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0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1976</a:t>
            </a:r>
            <a:endParaRPr dirty="0"/>
          </a:p>
        </p:txBody>
      </p:sp>
      <p:sp>
        <p:nvSpPr>
          <p:cNvPr id="387" name="Google Shape;387;p21"/>
          <p:cNvSpPr txBox="1"/>
          <p:nvPr/>
        </p:nvSpPr>
        <p:spPr>
          <a:xfrm>
            <a:off x="5549900" y="974725"/>
            <a:ext cx="1390650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1983</a:t>
            </a:r>
            <a:endParaRPr/>
          </a:p>
        </p:txBody>
      </p:sp>
      <p:sp>
        <p:nvSpPr>
          <p:cNvPr id="388" name="Google Shape;388;p21"/>
          <p:cNvSpPr txBox="1"/>
          <p:nvPr/>
        </p:nvSpPr>
        <p:spPr>
          <a:xfrm>
            <a:off x="7720012" y="5310187"/>
            <a:ext cx="1381125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1995</a:t>
            </a:r>
            <a:endParaRPr/>
          </a:p>
        </p:txBody>
      </p:sp>
      <p:sp>
        <p:nvSpPr>
          <p:cNvPr id="389" name="Google Shape;389;p21"/>
          <p:cNvSpPr txBox="1"/>
          <p:nvPr/>
        </p:nvSpPr>
        <p:spPr>
          <a:xfrm>
            <a:off x="9791700" y="974725"/>
            <a:ext cx="1577975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Montserrat"/>
              <a:buNone/>
            </a:pPr>
            <a:r>
              <a:rPr lang="en-US" sz="3900" b="0" i="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2008</a:t>
            </a:r>
            <a:endParaRPr/>
          </a:p>
        </p:txBody>
      </p:sp>
      <p:sp>
        <p:nvSpPr>
          <p:cNvPr id="390" name="Google Shape;390;p21"/>
          <p:cNvSpPr txBox="1"/>
          <p:nvPr/>
        </p:nvSpPr>
        <p:spPr>
          <a:xfrm>
            <a:off x="7548562" y="682625"/>
            <a:ext cx="1438275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391" name="Google Shape;391;p21"/>
          <p:cNvSpPr txBox="1"/>
          <p:nvPr/>
        </p:nvSpPr>
        <p:spPr>
          <a:xfrm>
            <a:off x="1068387" y="5046662"/>
            <a:ext cx="1439862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392" name="Google Shape;392;p21"/>
          <p:cNvSpPr txBox="1"/>
          <p:nvPr/>
        </p:nvSpPr>
        <p:spPr>
          <a:xfrm>
            <a:off x="5411787" y="5045075"/>
            <a:ext cx="1439862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  <p:sp>
        <p:nvSpPr>
          <p:cNvPr id="393" name="Google Shape;393;p21"/>
          <p:cNvSpPr txBox="1"/>
          <p:nvPr/>
        </p:nvSpPr>
        <p:spPr>
          <a:xfrm>
            <a:off x="9718675" y="5043487"/>
            <a:ext cx="1438275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ar-EG" sz="1700" b="0" i="0" u="none" dirty="0">
                <a:solidFill>
                  <a:schemeClr val="dk1"/>
                </a:solidFill>
                <a:latin typeface="Cairo" panose="00000500000000000000" pitchFamily="2" charset="-78"/>
                <a:ea typeface="Open Sans"/>
                <a:cs typeface="Cairo" panose="00000500000000000000" pitchFamily="2" charset="-78"/>
                <a:sym typeface="Open Sans"/>
              </a:rPr>
              <a:t>هذا النص هو مثال لنص يمكن أن يستبدل في نفس المساحة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2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3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3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3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4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53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62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9" grpId="0"/>
          <p:bldP spid="385" grpId="0"/>
          <p:bldP spid="386" grpId="0"/>
          <p:bldP spid="387" grpId="0"/>
          <p:bldP spid="388" grpId="0"/>
          <p:bldP spid="389" grpId="0"/>
          <p:bldP spid="390" grpId="0"/>
          <p:bldP spid="391" grpId="0"/>
          <p:bldP spid="392" grpId="0"/>
          <p:bldP spid="39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5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2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3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4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5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6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9" grpId="0"/>
          <p:bldP spid="385" grpId="0"/>
          <p:bldP spid="386" grpId="0"/>
          <p:bldP spid="387" grpId="0"/>
          <p:bldP spid="388" grpId="0"/>
          <p:bldP spid="389" grpId="0"/>
          <p:bldP spid="390" grpId="0"/>
          <p:bldP spid="391" grpId="0"/>
          <p:bldP spid="392" grpId="0"/>
          <p:bldP spid="393" grpId="0"/>
        </p:bldLst>
      </p:timing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7">
      <a:majorFont>
        <a:latin typeface="Cairo"/>
        <a:ea typeface=""/>
        <a:cs typeface="Cairold"/>
      </a:majorFont>
      <a:minorFont>
        <a:latin typeface="Cairo"/>
        <a:ea typeface=""/>
        <a:cs typeface="Cai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3545</Words>
  <Application>Microsoft Office PowerPoint</Application>
  <PresentationFormat>شاشة عريضة</PresentationFormat>
  <Paragraphs>643</Paragraphs>
  <Slides>51</Slides>
  <Notes>50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51</vt:i4>
      </vt:variant>
    </vt:vector>
  </HeadingPairs>
  <TitlesOfParts>
    <vt:vector size="57" baseType="lpstr">
      <vt:lpstr>Arial</vt:lpstr>
      <vt:lpstr>Open Sans</vt:lpstr>
      <vt:lpstr>Montserrat</vt:lpstr>
      <vt:lpstr>Cairo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>انجز ingez-ppt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https://ingez-ppt.com/</dc:title>
  <dc:creator>hassan MH</dc:creator>
  <cp:lastModifiedBy>ingez-ppt.com</cp:lastModifiedBy>
  <cp:revision>1</cp:revision>
  <dcterms:created xsi:type="dcterms:W3CDTF">2020-06-12T12:56:01Z</dcterms:created>
  <dcterms:modified xsi:type="dcterms:W3CDTF">2023-04-16T14:18:49Z</dcterms:modified>
</cp:coreProperties>
</file>