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80" r:id="rId2"/>
    <p:sldId id="260" r:id="rId3"/>
    <p:sldId id="264" r:id="rId4"/>
    <p:sldId id="270" r:id="rId5"/>
    <p:sldId id="274" r:id="rId6"/>
    <p:sldId id="271" r:id="rId7"/>
    <p:sldId id="258" r:id="rId8"/>
    <p:sldId id="257" r:id="rId9"/>
    <p:sldId id="259" r:id="rId10"/>
    <p:sldId id="261" r:id="rId11"/>
    <p:sldId id="262" r:id="rId12"/>
    <p:sldId id="268" r:id="rId13"/>
    <p:sldId id="269" r:id="rId14"/>
    <p:sldId id="265" r:id="rId15"/>
    <p:sldId id="266" r:id="rId16"/>
    <p:sldId id="279" r:id="rId17"/>
    <p:sldId id="278" r:id="rId18"/>
    <p:sldId id="277" r:id="rId19"/>
    <p:sldId id="276" r:id="rId20"/>
    <p:sldId id="275" r:id="rId21"/>
    <p:sldId id="256" r:id="rId22"/>
    <p:sldId id="273" r:id="rId23"/>
    <p:sldId id="263" r:id="rId24"/>
    <p:sldId id="281" r:id="rId25"/>
    <p:sldId id="282" r:id="rId26"/>
  </p:sldIdLst>
  <p:sldSz cx="12192000" cy="6858000"/>
  <p:notesSz cx="6858000" cy="9144000"/>
  <p:embeddedFontLst>
    <p:embeddedFont>
      <p:font typeface="Cairo" panose="020B0604020202020204" charset="0"/>
      <p:regular r:id="rId27"/>
      <p:bold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5245"/>
    <a:srgbClr val="273445"/>
    <a:srgbClr val="695E78"/>
    <a:srgbClr val="FFA956"/>
    <a:srgbClr val="EF6E9A"/>
    <a:srgbClr val="3BBEBE"/>
    <a:srgbClr val="A761D3"/>
    <a:srgbClr val="D45CA6"/>
    <a:srgbClr val="9C5D71"/>
    <a:srgbClr val="D8717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4EC8BD0-3613-4578-98DC-AE7CCA4CEFD4}" v="1" dt="2023-04-16T15:30:00.89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6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ssan MH" userId="84cd2103f36ef0dc" providerId="LiveId" clId="{2387ECC8-D2A5-401F-AF98-7E117E856C21}"/>
    <pc:docChg chg="undo custSel modSld sldOrd">
      <pc:chgData name="hassan MH" userId="84cd2103f36ef0dc" providerId="LiveId" clId="{2387ECC8-D2A5-401F-AF98-7E117E856C21}" dt="2020-07-29T13:42:58.509" v="1534" actId="20577"/>
      <pc:docMkLst>
        <pc:docMk/>
      </pc:docMkLst>
      <pc:sldChg chg="addSp delSp modSp mod">
        <pc:chgData name="hassan MH" userId="84cd2103f36ef0dc" providerId="LiveId" clId="{2387ECC8-D2A5-401F-AF98-7E117E856C21}" dt="2020-07-29T13:38:36.948" v="1477" actId="1076"/>
        <pc:sldMkLst>
          <pc:docMk/>
          <pc:sldMk cId="1435942337" sldId="256"/>
        </pc:sldMkLst>
        <pc:spChg chg="del">
          <ac:chgData name="hassan MH" userId="84cd2103f36ef0dc" providerId="LiveId" clId="{2387ECC8-D2A5-401F-AF98-7E117E856C21}" dt="2020-07-29T11:24:58.400" v="52" actId="931"/>
          <ac:spMkLst>
            <pc:docMk/>
            <pc:sldMk cId="1435942337" sldId="256"/>
            <ac:spMk id="8" creationId="{ED1F014F-1116-4B4B-A0C1-6A2D97177878}"/>
          </ac:spMkLst>
        </pc:spChg>
        <pc:spChg chg="del">
          <ac:chgData name="hassan MH" userId="84cd2103f36ef0dc" providerId="LiveId" clId="{2387ECC8-D2A5-401F-AF98-7E117E856C21}" dt="2020-07-29T11:25:00.574" v="53" actId="931"/>
          <ac:spMkLst>
            <pc:docMk/>
            <pc:sldMk cId="1435942337" sldId="256"/>
            <ac:spMk id="9" creationId="{3A0F3070-9962-41A4-873C-713A615A905F}"/>
          </ac:spMkLst>
        </pc:spChg>
        <pc:spChg chg="del">
          <ac:chgData name="hassan MH" userId="84cd2103f36ef0dc" providerId="LiveId" clId="{2387ECC8-D2A5-401F-AF98-7E117E856C21}" dt="2020-07-29T11:25:08.466" v="64" actId="931"/>
          <ac:spMkLst>
            <pc:docMk/>
            <pc:sldMk cId="1435942337" sldId="256"/>
            <ac:spMk id="10" creationId="{DDA75220-2495-4FA4-809C-5CF8870643A5}"/>
          </ac:spMkLst>
        </pc:spChg>
        <pc:spChg chg="del">
          <ac:chgData name="hassan MH" userId="84cd2103f36ef0dc" providerId="LiveId" clId="{2387ECC8-D2A5-401F-AF98-7E117E856C21}" dt="2020-07-29T11:27:19.184" v="68" actId="931"/>
          <ac:spMkLst>
            <pc:docMk/>
            <pc:sldMk cId="1435942337" sldId="256"/>
            <ac:spMk id="11" creationId="{4FE632C5-F858-4C66-ABA4-97E4D72E3877}"/>
          </ac:spMkLst>
        </pc:spChg>
        <pc:spChg chg="del mod">
          <ac:chgData name="hassan MH" userId="84cd2103f36ef0dc" providerId="LiveId" clId="{2387ECC8-D2A5-401F-AF98-7E117E856C21}" dt="2020-07-29T11:27:16.246" v="67" actId="931"/>
          <ac:spMkLst>
            <pc:docMk/>
            <pc:sldMk cId="1435942337" sldId="256"/>
            <ac:spMk id="14" creationId="{234F12AC-9B18-4076-B7C7-EC47D1424067}"/>
          </ac:spMkLst>
        </pc:spChg>
        <pc:spChg chg="del">
          <ac:chgData name="hassan MH" userId="84cd2103f36ef0dc" providerId="LiveId" clId="{2387ECC8-D2A5-401F-AF98-7E117E856C21}" dt="2020-07-29T11:25:05.850" v="59" actId="931"/>
          <ac:spMkLst>
            <pc:docMk/>
            <pc:sldMk cId="1435942337" sldId="256"/>
            <ac:spMk id="19" creationId="{477FD07B-AAE6-4049-A1D5-B059C36FEBAB}"/>
          </ac:spMkLst>
        </pc:spChg>
        <pc:spChg chg="del">
          <ac:chgData name="hassan MH" userId="84cd2103f36ef0dc" providerId="LiveId" clId="{2387ECC8-D2A5-401F-AF98-7E117E856C21}" dt="2020-07-29T11:25:03.304" v="56" actId="931"/>
          <ac:spMkLst>
            <pc:docMk/>
            <pc:sldMk cId="1435942337" sldId="256"/>
            <ac:spMk id="20" creationId="{12EE2DBE-7599-41A9-8F6A-CE914F3ECF8D}"/>
          </ac:spMkLst>
        </pc:spChg>
        <pc:spChg chg="mod">
          <ac:chgData name="hassan MH" userId="84cd2103f36ef0dc" providerId="LiveId" clId="{2387ECC8-D2A5-401F-AF98-7E117E856C21}" dt="2020-07-29T12:58:03.282" v="1372" actId="255"/>
          <ac:spMkLst>
            <pc:docMk/>
            <pc:sldMk cId="1435942337" sldId="256"/>
            <ac:spMk id="34" creationId="{F6898AE1-E84B-4EE6-B488-24052DEF61EA}"/>
          </ac:spMkLst>
        </pc:spChg>
        <pc:spChg chg="mod">
          <ac:chgData name="hassan MH" userId="84cd2103f36ef0dc" providerId="LiveId" clId="{2387ECC8-D2A5-401F-AF98-7E117E856C21}" dt="2020-07-29T12:33:06.015" v="1254" actId="255"/>
          <ac:spMkLst>
            <pc:docMk/>
            <pc:sldMk cId="1435942337" sldId="256"/>
            <ac:spMk id="35" creationId="{7C23B911-DA38-4160-A995-14489E685699}"/>
          </ac:spMkLst>
        </pc:spChg>
        <pc:spChg chg="mod">
          <ac:chgData name="hassan MH" userId="84cd2103f36ef0dc" providerId="LiveId" clId="{2387ECC8-D2A5-401F-AF98-7E117E856C21}" dt="2020-07-29T13:38:36.948" v="1477" actId="1076"/>
          <ac:spMkLst>
            <pc:docMk/>
            <pc:sldMk cId="1435942337" sldId="256"/>
            <ac:spMk id="38" creationId="{DAB35EF2-3BB0-488E-A0D2-B6E225C2B1EB}"/>
          </ac:spMkLst>
        </pc:spChg>
        <pc:spChg chg="mod">
          <ac:chgData name="hassan MH" userId="84cd2103f36ef0dc" providerId="LiveId" clId="{2387ECC8-D2A5-401F-AF98-7E117E856C21}" dt="2020-07-29T13:38:33.308" v="1476" actId="1076"/>
          <ac:spMkLst>
            <pc:docMk/>
            <pc:sldMk cId="1435942337" sldId="256"/>
            <ac:spMk id="39" creationId="{ED1F6A46-1108-4FB0-9A53-1CCD3EFAACD0}"/>
          </ac:spMkLst>
        </pc:spChg>
        <pc:spChg chg="mod">
          <ac:chgData name="hassan MH" userId="84cd2103f36ef0dc" providerId="LiveId" clId="{2387ECC8-D2A5-401F-AF98-7E117E856C21}" dt="2020-07-29T13:38:29.550" v="1475" actId="14100"/>
          <ac:spMkLst>
            <pc:docMk/>
            <pc:sldMk cId="1435942337" sldId="256"/>
            <ac:spMk id="40" creationId="{9B7F4EF2-503B-44C6-9952-40A8E82F5983}"/>
          </ac:spMkLst>
        </pc:spChg>
        <pc:picChg chg="add mod">
          <ac:chgData name="hassan MH" userId="84cd2103f36ef0dc" providerId="LiveId" clId="{2387ECC8-D2A5-401F-AF98-7E117E856C21}" dt="2020-07-29T11:25:00.604" v="54" actId="27614"/>
          <ac:picMkLst>
            <pc:docMk/>
            <pc:sldMk cId="1435942337" sldId="256"/>
            <ac:picMk id="3" creationId="{8ABB4BA6-214A-4980-AABB-0313769C2AC2}"/>
          </ac:picMkLst>
        </pc:picChg>
        <pc:picChg chg="add mod">
          <ac:chgData name="hassan MH" userId="84cd2103f36ef0dc" providerId="LiveId" clId="{2387ECC8-D2A5-401F-AF98-7E117E856C21}" dt="2020-07-29T11:25:03.313" v="57" actId="27614"/>
          <ac:picMkLst>
            <pc:docMk/>
            <pc:sldMk cId="1435942337" sldId="256"/>
            <ac:picMk id="5" creationId="{270B838B-2771-4BB6-B09A-A8FBA7E8179E}"/>
          </ac:picMkLst>
        </pc:picChg>
        <pc:picChg chg="add mod">
          <ac:chgData name="hassan MH" userId="84cd2103f36ef0dc" providerId="LiveId" clId="{2387ECC8-D2A5-401F-AF98-7E117E856C21}" dt="2020-07-29T11:25:05.941" v="60" actId="27614"/>
          <ac:picMkLst>
            <pc:docMk/>
            <pc:sldMk cId="1435942337" sldId="256"/>
            <ac:picMk id="7" creationId="{AC125546-A26E-4390-987B-2203CEE39F45}"/>
          </ac:picMkLst>
        </pc:picChg>
        <pc:picChg chg="add mod">
          <ac:chgData name="hassan MH" userId="84cd2103f36ef0dc" providerId="LiveId" clId="{2387ECC8-D2A5-401F-AF98-7E117E856C21}" dt="2020-07-29T11:25:06.754" v="63" actId="962"/>
          <ac:picMkLst>
            <pc:docMk/>
            <pc:sldMk cId="1435942337" sldId="256"/>
            <ac:picMk id="13" creationId="{DA080F45-F5D8-4806-A0FE-4812521B2665}"/>
          </ac:picMkLst>
        </pc:picChg>
        <pc:picChg chg="add mod">
          <ac:chgData name="hassan MH" userId="84cd2103f36ef0dc" providerId="LiveId" clId="{2387ECC8-D2A5-401F-AF98-7E117E856C21}" dt="2020-07-29T11:25:12.395" v="65" actId="27614"/>
          <ac:picMkLst>
            <pc:docMk/>
            <pc:sldMk cId="1435942337" sldId="256"/>
            <ac:picMk id="16" creationId="{08E5FB76-064B-4425-95E7-1A3429BB96F5}"/>
          </ac:picMkLst>
        </pc:picChg>
        <pc:picChg chg="add mod">
          <ac:chgData name="hassan MH" userId="84cd2103f36ef0dc" providerId="LiveId" clId="{2387ECC8-D2A5-401F-AF98-7E117E856C21}" dt="2020-07-29T11:27:19.326" v="69" actId="27614"/>
          <ac:picMkLst>
            <pc:docMk/>
            <pc:sldMk cId="1435942337" sldId="256"/>
            <ac:picMk id="18" creationId="{E581BEFD-ED9E-45FA-9A61-DEDE6BEB2FD2}"/>
          </ac:picMkLst>
        </pc:picChg>
        <pc:picChg chg="add mod">
          <ac:chgData name="hassan MH" userId="84cd2103f36ef0dc" providerId="LiveId" clId="{2387ECC8-D2A5-401F-AF98-7E117E856C21}" dt="2020-07-29T11:27:20.572" v="71" actId="27614"/>
          <ac:picMkLst>
            <pc:docMk/>
            <pc:sldMk cId="1435942337" sldId="256"/>
            <ac:picMk id="22" creationId="{F0FD4E8F-6854-481A-89E0-4187F5F7603D}"/>
          </ac:picMkLst>
        </pc:picChg>
      </pc:sldChg>
      <pc:sldChg chg="addSp delSp modSp mod">
        <pc:chgData name="hassan MH" userId="84cd2103f36ef0dc" providerId="LiveId" clId="{2387ECC8-D2A5-401F-AF98-7E117E856C21}" dt="2020-07-29T13:35:09.069" v="1396" actId="20577"/>
        <pc:sldMkLst>
          <pc:docMk/>
          <pc:sldMk cId="295711526" sldId="257"/>
        </pc:sldMkLst>
        <pc:spChg chg="del">
          <ac:chgData name="hassan MH" userId="84cd2103f36ef0dc" providerId="LiveId" clId="{2387ECC8-D2A5-401F-AF98-7E117E856C21}" dt="2020-07-29T11:20:43.903" v="8" actId="931"/>
          <ac:spMkLst>
            <pc:docMk/>
            <pc:sldMk cId="295711526" sldId="257"/>
            <ac:spMk id="2" creationId="{D4A31E7B-9F63-48DC-B88E-4AC51EAED081}"/>
          </ac:spMkLst>
        </pc:spChg>
        <pc:spChg chg="mod">
          <ac:chgData name="hassan MH" userId="84cd2103f36ef0dc" providerId="LiveId" clId="{2387ECC8-D2A5-401F-AF98-7E117E856C21}" dt="2020-07-29T13:35:04.880" v="1395" actId="20577"/>
          <ac:spMkLst>
            <pc:docMk/>
            <pc:sldMk cId="295711526" sldId="257"/>
            <ac:spMk id="34" creationId="{8045957F-7066-4B3A-AAAF-6272DF26886F}"/>
          </ac:spMkLst>
        </pc:spChg>
        <pc:spChg chg="mod">
          <ac:chgData name="hassan MH" userId="84cd2103f36ef0dc" providerId="LiveId" clId="{2387ECC8-D2A5-401F-AF98-7E117E856C21}" dt="2020-07-29T13:35:09.069" v="1396" actId="20577"/>
          <ac:spMkLst>
            <pc:docMk/>
            <pc:sldMk cId="295711526" sldId="257"/>
            <ac:spMk id="41" creationId="{729F3AFF-BB0F-40F1-9374-966EAB0B65E6}"/>
          </ac:spMkLst>
        </pc:spChg>
        <pc:spChg chg="mod">
          <ac:chgData name="hassan MH" userId="84cd2103f36ef0dc" providerId="LiveId" clId="{2387ECC8-D2A5-401F-AF98-7E117E856C21}" dt="2020-07-29T13:20:41.139" v="1385" actId="20577"/>
          <ac:spMkLst>
            <pc:docMk/>
            <pc:sldMk cId="295711526" sldId="257"/>
            <ac:spMk id="42" creationId="{A6809562-B10A-4E18-B17D-97E020FA558A}"/>
          </ac:spMkLst>
        </pc:spChg>
        <pc:spChg chg="mod">
          <ac:chgData name="hassan MH" userId="84cd2103f36ef0dc" providerId="LiveId" clId="{2387ECC8-D2A5-401F-AF98-7E117E856C21}" dt="2020-07-29T12:57:29.176" v="1359" actId="255"/>
          <ac:spMkLst>
            <pc:docMk/>
            <pc:sldMk cId="295711526" sldId="257"/>
            <ac:spMk id="44" creationId="{B2988CE6-0E30-4D94-9560-D08FB921E904}"/>
          </ac:spMkLst>
        </pc:spChg>
        <pc:spChg chg="mod">
          <ac:chgData name="hassan MH" userId="84cd2103f36ef0dc" providerId="LiveId" clId="{2387ECC8-D2A5-401F-AF98-7E117E856C21}" dt="2020-07-29T11:41:59.020" v="411"/>
          <ac:spMkLst>
            <pc:docMk/>
            <pc:sldMk cId="295711526" sldId="257"/>
            <ac:spMk id="47" creationId="{8477BA37-8E6A-4DCA-BD96-1D4799C97206}"/>
          </ac:spMkLst>
        </pc:spChg>
        <pc:spChg chg="mod">
          <ac:chgData name="hassan MH" userId="84cd2103f36ef0dc" providerId="LiveId" clId="{2387ECC8-D2A5-401F-AF98-7E117E856C21}" dt="2020-07-29T11:41:54.691" v="410"/>
          <ac:spMkLst>
            <pc:docMk/>
            <pc:sldMk cId="295711526" sldId="257"/>
            <ac:spMk id="50" creationId="{1E5BCCEE-E9A5-4B86-B187-80016C5A4FFE}"/>
          </ac:spMkLst>
        </pc:spChg>
        <pc:spChg chg="mod">
          <ac:chgData name="hassan MH" userId="84cd2103f36ef0dc" providerId="LiveId" clId="{2387ECC8-D2A5-401F-AF98-7E117E856C21}" dt="2020-07-29T11:41:54.691" v="410"/>
          <ac:spMkLst>
            <pc:docMk/>
            <pc:sldMk cId="295711526" sldId="257"/>
            <ac:spMk id="51" creationId="{2358C759-6165-4AD1-9D0B-DEB6143384DA}"/>
          </ac:spMkLst>
        </pc:spChg>
        <pc:spChg chg="mod">
          <ac:chgData name="hassan MH" userId="84cd2103f36ef0dc" providerId="LiveId" clId="{2387ECC8-D2A5-401F-AF98-7E117E856C21}" dt="2020-07-29T12:32:30.242" v="1242" actId="255"/>
          <ac:spMkLst>
            <pc:docMk/>
            <pc:sldMk cId="295711526" sldId="257"/>
            <ac:spMk id="52" creationId="{ABE5AA61-E345-4C2E-B909-FB85EAFCC5E7}"/>
          </ac:spMkLst>
        </pc:spChg>
        <pc:grpChg chg="mod">
          <ac:chgData name="hassan MH" userId="84cd2103f36ef0dc" providerId="LiveId" clId="{2387ECC8-D2A5-401F-AF98-7E117E856C21}" dt="2020-07-29T11:41:59.020" v="411"/>
          <ac:grpSpMkLst>
            <pc:docMk/>
            <pc:sldMk cId="295711526" sldId="257"/>
            <ac:grpSpMk id="48" creationId="{1129D82F-5969-4566-B2AE-0E385D8AE685}"/>
          </ac:grpSpMkLst>
        </pc:grpChg>
        <pc:grpChg chg="mod">
          <ac:chgData name="hassan MH" userId="84cd2103f36ef0dc" providerId="LiveId" clId="{2387ECC8-D2A5-401F-AF98-7E117E856C21}" dt="2020-07-29T11:41:54.691" v="410"/>
          <ac:grpSpMkLst>
            <pc:docMk/>
            <pc:sldMk cId="295711526" sldId="257"/>
            <ac:grpSpMk id="49" creationId="{A7881A33-FB22-474A-BA9E-C34D34040D29}"/>
          </ac:grpSpMkLst>
        </pc:grpChg>
        <pc:picChg chg="add mod ord">
          <ac:chgData name="hassan MH" userId="84cd2103f36ef0dc" providerId="LiveId" clId="{2387ECC8-D2A5-401F-AF98-7E117E856C21}" dt="2020-07-29T13:30:25.597" v="1391" actId="167"/>
          <ac:picMkLst>
            <pc:docMk/>
            <pc:sldMk cId="295711526" sldId="257"/>
            <ac:picMk id="4" creationId="{8E3094D7-E48F-4F1A-8FB2-F9BD9C4062F4}"/>
          </ac:picMkLst>
        </pc:picChg>
      </pc:sldChg>
      <pc:sldChg chg="addSp delSp modSp mod">
        <pc:chgData name="hassan MH" userId="84cd2103f36ef0dc" providerId="LiveId" clId="{2387ECC8-D2A5-401F-AF98-7E117E856C21}" dt="2020-07-29T12:57:26.321" v="1358" actId="255"/>
        <pc:sldMkLst>
          <pc:docMk/>
          <pc:sldMk cId="213228275" sldId="258"/>
        </pc:sldMkLst>
        <pc:spChg chg="del">
          <ac:chgData name="hassan MH" userId="84cd2103f36ef0dc" providerId="LiveId" clId="{2387ECC8-D2A5-401F-AF98-7E117E856C21}" dt="2020-07-29T11:28:36.111" v="78" actId="931"/>
          <ac:spMkLst>
            <pc:docMk/>
            <pc:sldMk cId="213228275" sldId="258"/>
            <ac:spMk id="4" creationId="{8F6ED4B1-A2B0-4D93-B1DB-FDAE1CB6B804}"/>
          </ac:spMkLst>
        </pc:spChg>
        <pc:spChg chg="del">
          <ac:chgData name="hassan MH" userId="84cd2103f36ef0dc" providerId="LiveId" clId="{2387ECC8-D2A5-401F-AF98-7E117E856C21}" dt="2020-07-29T11:28:40.492" v="82" actId="931"/>
          <ac:spMkLst>
            <pc:docMk/>
            <pc:sldMk cId="213228275" sldId="258"/>
            <ac:spMk id="5" creationId="{2AA63067-0294-42F3-B934-0F8B73C33A87}"/>
          </ac:spMkLst>
        </pc:spChg>
        <pc:spChg chg="del">
          <ac:chgData name="hassan MH" userId="84cd2103f36ef0dc" providerId="LiveId" clId="{2387ECC8-D2A5-401F-AF98-7E117E856C21}" dt="2020-07-29T11:28:38.176" v="79" actId="931"/>
          <ac:spMkLst>
            <pc:docMk/>
            <pc:sldMk cId="213228275" sldId="258"/>
            <ac:spMk id="6" creationId="{76EDB1B4-4D5B-4DD3-B661-33045450F721}"/>
          </ac:spMkLst>
        </pc:spChg>
        <pc:spChg chg="del">
          <ac:chgData name="hassan MH" userId="84cd2103f36ef0dc" providerId="LiveId" clId="{2387ECC8-D2A5-401F-AF98-7E117E856C21}" dt="2020-07-29T11:28:42.717" v="85" actId="931"/>
          <ac:spMkLst>
            <pc:docMk/>
            <pc:sldMk cId="213228275" sldId="258"/>
            <ac:spMk id="7" creationId="{49A08881-AEC3-401C-ACAA-EB209F2B293C}"/>
          </ac:spMkLst>
        </pc:spChg>
        <pc:spChg chg="mod">
          <ac:chgData name="hassan MH" userId="84cd2103f36ef0dc" providerId="LiveId" clId="{2387ECC8-D2A5-401F-AF98-7E117E856C21}" dt="2020-07-29T12:57:26.321" v="1358" actId="255"/>
          <ac:spMkLst>
            <pc:docMk/>
            <pc:sldMk cId="213228275" sldId="258"/>
            <ac:spMk id="19" creationId="{12885403-E0AF-4934-8679-1D914BD4F0B0}"/>
          </ac:spMkLst>
        </pc:spChg>
        <pc:spChg chg="mod">
          <ac:chgData name="hassan MH" userId="84cd2103f36ef0dc" providerId="LiveId" clId="{2387ECC8-D2A5-401F-AF98-7E117E856C21}" dt="2020-07-29T12:32:25.235" v="1241" actId="255"/>
          <ac:spMkLst>
            <pc:docMk/>
            <pc:sldMk cId="213228275" sldId="258"/>
            <ac:spMk id="20" creationId="{AC01ADF0-477E-4475-8139-97880B101CBE}"/>
          </ac:spMkLst>
        </pc:spChg>
        <pc:spChg chg="mod">
          <ac:chgData name="hassan MH" userId="84cd2103f36ef0dc" providerId="LiveId" clId="{2387ECC8-D2A5-401F-AF98-7E117E856C21}" dt="2020-07-29T11:41:11.517" v="349" actId="20577"/>
          <ac:spMkLst>
            <pc:docMk/>
            <pc:sldMk cId="213228275" sldId="258"/>
            <ac:spMk id="56" creationId="{2A95D77F-4B88-4969-AC4A-5F3665B2E4FE}"/>
          </ac:spMkLst>
        </pc:spChg>
        <pc:spChg chg="mod">
          <ac:chgData name="hassan MH" userId="84cd2103f36ef0dc" providerId="LiveId" clId="{2387ECC8-D2A5-401F-AF98-7E117E856C21}" dt="2020-07-29T11:41:22.322" v="373" actId="20577"/>
          <ac:spMkLst>
            <pc:docMk/>
            <pc:sldMk cId="213228275" sldId="258"/>
            <ac:spMk id="57" creationId="{D48F9AF3-1033-4788-948F-6E90C8C2BBE5}"/>
          </ac:spMkLst>
        </pc:spChg>
        <pc:spChg chg="mod">
          <ac:chgData name="hassan MH" userId="84cd2103f36ef0dc" providerId="LiveId" clId="{2387ECC8-D2A5-401F-AF98-7E117E856C21}" dt="2020-07-29T11:41:16.520" v="359" actId="20577"/>
          <ac:spMkLst>
            <pc:docMk/>
            <pc:sldMk cId="213228275" sldId="258"/>
            <ac:spMk id="58" creationId="{3DB52463-B0E1-4C00-A0B3-37DB167747ED}"/>
          </ac:spMkLst>
        </pc:spChg>
        <pc:spChg chg="mod">
          <ac:chgData name="hassan MH" userId="84cd2103f36ef0dc" providerId="LiveId" clId="{2387ECC8-D2A5-401F-AF98-7E117E856C21}" dt="2020-07-29T11:41:27.259" v="383" actId="20577"/>
          <ac:spMkLst>
            <pc:docMk/>
            <pc:sldMk cId="213228275" sldId="258"/>
            <ac:spMk id="59" creationId="{5CBFEB48-9C11-450B-84C8-67F5096509BF}"/>
          </ac:spMkLst>
        </pc:spChg>
        <pc:picChg chg="add mod">
          <ac:chgData name="hassan MH" userId="84cd2103f36ef0dc" providerId="LiveId" clId="{2387ECC8-D2A5-401F-AF98-7E117E856C21}" dt="2020-07-29T11:28:38.280" v="80" actId="27614"/>
          <ac:picMkLst>
            <pc:docMk/>
            <pc:sldMk cId="213228275" sldId="258"/>
            <ac:picMk id="3" creationId="{CDFA8F1A-B656-4881-9141-C6F85089E007}"/>
          </ac:picMkLst>
        </pc:picChg>
        <pc:picChg chg="add mod">
          <ac:chgData name="hassan MH" userId="84cd2103f36ef0dc" providerId="LiveId" clId="{2387ECC8-D2A5-401F-AF98-7E117E856C21}" dt="2020-07-29T11:28:40.586" v="83" actId="27614"/>
          <ac:picMkLst>
            <pc:docMk/>
            <pc:sldMk cId="213228275" sldId="258"/>
            <ac:picMk id="9" creationId="{77E89D51-98A5-48F3-A4C3-92EE2134F82A}"/>
          </ac:picMkLst>
        </pc:picChg>
        <pc:picChg chg="add mod">
          <ac:chgData name="hassan MH" userId="84cd2103f36ef0dc" providerId="LiveId" clId="{2387ECC8-D2A5-401F-AF98-7E117E856C21}" dt="2020-07-29T11:28:42.844" v="86" actId="27614"/>
          <ac:picMkLst>
            <pc:docMk/>
            <pc:sldMk cId="213228275" sldId="258"/>
            <ac:picMk id="11" creationId="{645C5CE4-24C5-441B-888B-CBD1A1554542}"/>
          </ac:picMkLst>
        </pc:picChg>
        <pc:picChg chg="add mod">
          <ac:chgData name="hassan MH" userId="84cd2103f36ef0dc" providerId="LiveId" clId="{2387ECC8-D2A5-401F-AF98-7E117E856C21}" dt="2020-07-29T11:28:43.605" v="89" actId="962"/>
          <ac:picMkLst>
            <pc:docMk/>
            <pc:sldMk cId="213228275" sldId="258"/>
            <ac:picMk id="13" creationId="{DC6E34EC-3390-4105-90C0-52BAA0517C86}"/>
          </ac:picMkLst>
        </pc:picChg>
      </pc:sldChg>
      <pc:sldChg chg="addSp delSp modSp mod">
        <pc:chgData name="hassan MH" userId="84cd2103f36ef0dc" providerId="LiveId" clId="{2387ECC8-D2A5-401F-AF98-7E117E856C21}" dt="2020-07-29T13:42:35.801" v="1521" actId="122"/>
        <pc:sldMkLst>
          <pc:docMk/>
          <pc:sldMk cId="3566175920" sldId="259"/>
        </pc:sldMkLst>
        <pc:spChg chg="del">
          <ac:chgData name="hassan MH" userId="84cd2103f36ef0dc" providerId="LiveId" clId="{2387ECC8-D2A5-401F-AF98-7E117E856C21}" dt="2020-07-29T11:21:00.779" v="17" actId="931"/>
          <ac:spMkLst>
            <pc:docMk/>
            <pc:sldMk cId="3566175920" sldId="259"/>
            <ac:spMk id="4" creationId="{EBFC6F6E-CE70-4BD1-AEEE-C6139F2E1ACF}"/>
          </ac:spMkLst>
        </pc:spChg>
        <pc:spChg chg="del">
          <ac:chgData name="hassan MH" userId="84cd2103f36ef0dc" providerId="LiveId" clId="{2387ECC8-D2A5-401F-AF98-7E117E856C21}" dt="2020-07-29T11:20:51.214" v="11" actId="931"/>
          <ac:spMkLst>
            <pc:docMk/>
            <pc:sldMk cId="3566175920" sldId="259"/>
            <ac:spMk id="5" creationId="{9D68AD50-5056-41EA-9AAE-B88463C0BA85}"/>
          </ac:spMkLst>
        </pc:spChg>
        <pc:spChg chg="del">
          <ac:chgData name="hassan MH" userId="84cd2103f36ef0dc" providerId="LiveId" clId="{2387ECC8-D2A5-401F-AF98-7E117E856C21}" dt="2020-07-29T11:21:22.500" v="31" actId="931"/>
          <ac:spMkLst>
            <pc:docMk/>
            <pc:sldMk cId="3566175920" sldId="259"/>
            <ac:spMk id="6" creationId="{494B2757-3AA4-4393-A498-14C431E5D6D5}"/>
          </ac:spMkLst>
        </pc:spChg>
        <pc:spChg chg="del">
          <ac:chgData name="hassan MH" userId="84cd2103f36ef0dc" providerId="LiveId" clId="{2387ECC8-D2A5-401F-AF98-7E117E856C21}" dt="2020-07-29T11:21:12.839" v="25" actId="931"/>
          <ac:spMkLst>
            <pc:docMk/>
            <pc:sldMk cId="3566175920" sldId="259"/>
            <ac:spMk id="7" creationId="{2CC908D0-5EC8-4585-B989-8B39B976BB0E}"/>
          </ac:spMkLst>
        </pc:spChg>
        <pc:spChg chg="del">
          <ac:chgData name="hassan MH" userId="84cd2103f36ef0dc" providerId="LiveId" clId="{2387ECC8-D2A5-401F-AF98-7E117E856C21}" dt="2020-07-29T11:21:10.086" v="22" actId="931"/>
          <ac:spMkLst>
            <pc:docMk/>
            <pc:sldMk cId="3566175920" sldId="259"/>
            <ac:spMk id="8" creationId="{F99B8AF4-C2FD-401D-8214-F113DCA923F3}"/>
          </ac:spMkLst>
        </pc:spChg>
        <pc:spChg chg="del">
          <ac:chgData name="hassan MH" userId="84cd2103f36ef0dc" providerId="LiveId" clId="{2387ECC8-D2A5-401F-AF98-7E117E856C21}" dt="2020-07-29T11:21:27.310" v="34" actId="931"/>
          <ac:spMkLst>
            <pc:docMk/>
            <pc:sldMk cId="3566175920" sldId="259"/>
            <ac:spMk id="9" creationId="{C117EC66-A6E8-4552-8687-C51F81453215}"/>
          </ac:spMkLst>
        </pc:spChg>
        <pc:spChg chg="del">
          <ac:chgData name="hassan MH" userId="84cd2103f36ef0dc" providerId="LiveId" clId="{2387ECC8-D2A5-401F-AF98-7E117E856C21}" dt="2020-07-29T11:21:16.414" v="28" actId="931"/>
          <ac:spMkLst>
            <pc:docMk/>
            <pc:sldMk cId="3566175920" sldId="259"/>
            <ac:spMk id="10" creationId="{4187EFF9-FD9A-46D8-A04D-FD020323F43B}"/>
          </ac:spMkLst>
        </pc:spChg>
        <pc:spChg chg="del">
          <ac:chgData name="hassan MH" userId="84cd2103f36ef0dc" providerId="LiveId" clId="{2387ECC8-D2A5-401F-AF98-7E117E856C21}" dt="2020-07-29T11:20:48.781" v="10" actId="931"/>
          <ac:spMkLst>
            <pc:docMk/>
            <pc:sldMk cId="3566175920" sldId="259"/>
            <ac:spMk id="11" creationId="{93C9A85D-A17A-4F1E-ACEA-1A809F02839C}"/>
          </ac:spMkLst>
        </pc:spChg>
        <pc:spChg chg="del">
          <ac:chgData name="hassan MH" userId="84cd2103f36ef0dc" providerId="LiveId" clId="{2387ECC8-D2A5-401F-AF98-7E117E856C21}" dt="2020-07-29T11:20:57.582" v="16" actId="931"/>
          <ac:spMkLst>
            <pc:docMk/>
            <pc:sldMk cId="3566175920" sldId="259"/>
            <ac:spMk id="12" creationId="{AD884C7F-A8DC-4EE4-8C67-21B0AE679550}"/>
          </ac:spMkLst>
        </pc:spChg>
        <pc:spChg chg="mod">
          <ac:chgData name="hassan MH" userId="84cd2103f36ef0dc" providerId="LiveId" clId="{2387ECC8-D2A5-401F-AF98-7E117E856C21}" dt="2020-07-29T12:57:32.129" v="1360" actId="255"/>
          <ac:spMkLst>
            <pc:docMk/>
            <pc:sldMk cId="3566175920" sldId="259"/>
            <ac:spMk id="24" creationId="{5BE86A8F-FC44-40CF-9369-1230DC0A973C}"/>
          </ac:spMkLst>
        </pc:spChg>
        <pc:spChg chg="mod">
          <ac:chgData name="hassan MH" userId="84cd2103f36ef0dc" providerId="LiveId" clId="{2387ECC8-D2A5-401F-AF98-7E117E856C21}" dt="2020-07-29T11:42:16.649" v="427"/>
          <ac:spMkLst>
            <pc:docMk/>
            <pc:sldMk cId="3566175920" sldId="259"/>
            <ac:spMk id="25" creationId="{FB040BF4-42A1-49AB-91C0-9CCA5B96A693}"/>
          </ac:spMkLst>
        </pc:spChg>
        <pc:spChg chg="mod">
          <ac:chgData name="hassan MH" userId="84cd2103f36ef0dc" providerId="LiveId" clId="{2387ECC8-D2A5-401F-AF98-7E117E856C21}" dt="2020-07-29T13:42:35.801" v="1521" actId="122"/>
          <ac:spMkLst>
            <pc:docMk/>
            <pc:sldMk cId="3566175920" sldId="259"/>
            <ac:spMk id="26" creationId="{02E849F2-83F3-48C4-8639-AD0D1470E12D}"/>
          </ac:spMkLst>
        </pc:spChg>
        <pc:spChg chg="mod">
          <ac:chgData name="hassan MH" userId="84cd2103f36ef0dc" providerId="LiveId" clId="{2387ECC8-D2A5-401F-AF98-7E117E856C21}" dt="2020-07-29T13:42:35.801" v="1521" actId="122"/>
          <ac:spMkLst>
            <pc:docMk/>
            <pc:sldMk cId="3566175920" sldId="259"/>
            <ac:spMk id="27" creationId="{E2688E95-DE83-49E8-922C-40663BB61D08}"/>
          </ac:spMkLst>
        </pc:spChg>
        <pc:picChg chg="add mod">
          <ac:chgData name="hassan MH" userId="84cd2103f36ef0dc" providerId="LiveId" clId="{2387ECC8-D2A5-401F-AF98-7E117E856C21}" dt="2020-07-29T11:20:52.112" v="12" actId="27614"/>
          <ac:picMkLst>
            <pc:docMk/>
            <pc:sldMk cId="3566175920" sldId="259"/>
            <ac:picMk id="3" creationId="{CE87F957-6F95-4267-ADC3-ABD13A0265C5}"/>
          </ac:picMkLst>
        </pc:picChg>
        <pc:picChg chg="add mod">
          <ac:chgData name="hassan MH" userId="84cd2103f36ef0dc" providerId="LiveId" clId="{2387ECC8-D2A5-401F-AF98-7E117E856C21}" dt="2020-07-29T11:20:53.417" v="15" actId="962"/>
          <ac:picMkLst>
            <pc:docMk/>
            <pc:sldMk cId="3566175920" sldId="259"/>
            <ac:picMk id="14" creationId="{54A04526-A337-4173-9C39-C58237A1D05A}"/>
          </ac:picMkLst>
        </pc:picChg>
        <pc:picChg chg="add mod">
          <ac:chgData name="hassan MH" userId="84cd2103f36ef0dc" providerId="LiveId" clId="{2387ECC8-D2A5-401F-AF98-7E117E856C21}" dt="2020-07-29T11:21:01.479" v="18" actId="27614"/>
          <ac:picMkLst>
            <pc:docMk/>
            <pc:sldMk cId="3566175920" sldId="259"/>
            <ac:picMk id="16" creationId="{D74F0EDB-3F2A-49B1-8DD6-E33E5305FBE7}"/>
          </ac:picMkLst>
        </pc:picChg>
        <pc:picChg chg="add mod">
          <ac:chgData name="hassan MH" userId="84cd2103f36ef0dc" providerId="LiveId" clId="{2387ECC8-D2A5-401F-AF98-7E117E856C21}" dt="2020-07-29T11:21:04.188" v="21" actId="962"/>
          <ac:picMkLst>
            <pc:docMk/>
            <pc:sldMk cId="3566175920" sldId="259"/>
            <ac:picMk id="18" creationId="{4E5838C3-8E31-4157-880F-DD3427DE731A}"/>
          </ac:picMkLst>
        </pc:picChg>
        <pc:picChg chg="add mod">
          <ac:chgData name="hassan MH" userId="84cd2103f36ef0dc" providerId="LiveId" clId="{2387ECC8-D2A5-401F-AF98-7E117E856C21}" dt="2020-07-29T11:21:10.983" v="24" actId="962"/>
          <ac:picMkLst>
            <pc:docMk/>
            <pc:sldMk cId="3566175920" sldId="259"/>
            <ac:picMk id="20" creationId="{A741BFF0-E19E-475A-8C4D-87DD63342200}"/>
          </ac:picMkLst>
        </pc:picChg>
        <pc:picChg chg="add mod">
          <ac:chgData name="hassan MH" userId="84cd2103f36ef0dc" providerId="LiveId" clId="{2387ECC8-D2A5-401F-AF98-7E117E856C21}" dt="2020-07-29T11:21:13.674" v="27" actId="962"/>
          <ac:picMkLst>
            <pc:docMk/>
            <pc:sldMk cId="3566175920" sldId="259"/>
            <ac:picMk id="22" creationId="{354C8CC7-CA82-4F27-AAC5-7E1598664D1D}"/>
          </ac:picMkLst>
        </pc:picChg>
        <pc:picChg chg="add mod">
          <ac:chgData name="hassan MH" userId="84cd2103f36ef0dc" providerId="LiveId" clId="{2387ECC8-D2A5-401F-AF98-7E117E856C21}" dt="2020-07-29T11:21:17.547" v="30" actId="962"/>
          <ac:picMkLst>
            <pc:docMk/>
            <pc:sldMk cId="3566175920" sldId="259"/>
            <ac:picMk id="28" creationId="{192BBD72-C106-49BA-BF94-F097C9DD427B}"/>
          </ac:picMkLst>
        </pc:picChg>
        <pc:picChg chg="add mod">
          <ac:chgData name="hassan MH" userId="84cd2103f36ef0dc" providerId="LiveId" clId="{2387ECC8-D2A5-401F-AF98-7E117E856C21}" dt="2020-07-29T11:21:23.490" v="33" actId="962"/>
          <ac:picMkLst>
            <pc:docMk/>
            <pc:sldMk cId="3566175920" sldId="259"/>
            <ac:picMk id="30" creationId="{1C587A80-2236-4CF0-AC17-32369F5C3028}"/>
          </ac:picMkLst>
        </pc:picChg>
        <pc:picChg chg="add mod">
          <ac:chgData name="hassan MH" userId="84cd2103f36ef0dc" providerId="LiveId" clId="{2387ECC8-D2A5-401F-AF98-7E117E856C21}" dt="2020-07-29T11:21:28.481" v="36" actId="962"/>
          <ac:picMkLst>
            <pc:docMk/>
            <pc:sldMk cId="3566175920" sldId="259"/>
            <ac:picMk id="32" creationId="{2F9C8FF6-F3B2-411D-829E-8089134801E0}"/>
          </ac:picMkLst>
        </pc:picChg>
      </pc:sldChg>
      <pc:sldChg chg="addSp delSp modSp mod">
        <pc:chgData name="hassan MH" userId="84cd2103f36ef0dc" providerId="LiveId" clId="{2387ECC8-D2A5-401F-AF98-7E117E856C21}" dt="2020-07-29T13:30:13.901" v="1389" actId="167"/>
        <pc:sldMkLst>
          <pc:docMk/>
          <pc:sldMk cId="960576210" sldId="260"/>
        </pc:sldMkLst>
        <pc:spChg chg="mod">
          <ac:chgData name="hassan MH" userId="84cd2103f36ef0dc" providerId="LiveId" clId="{2387ECC8-D2A5-401F-AF98-7E117E856C21}" dt="2020-07-29T12:01:23.938" v="1220" actId="20577"/>
          <ac:spMkLst>
            <pc:docMk/>
            <pc:sldMk cId="960576210" sldId="260"/>
            <ac:spMk id="14" creationId="{647E376B-E370-483D-BE9C-0E92121CB8C4}"/>
          </ac:spMkLst>
        </pc:spChg>
        <pc:spChg chg="mod">
          <ac:chgData name="hassan MH" userId="84cd2103f36ef0dc" providerId="LiveId" clId="{2387ECC8-D2A5-401F-AF98-7E117E856C21}" dt="2020-07-29T11:35:48.477" v="157" actId="20577"/>
          <ac:spMkLst>
            <pc:docMk/>
            <pc:sldMk cId="960576210" sldId="260"/>
            <ac:spMk id="15" creationId="{A7489CE8-0F2E-4404-B0FF-9CA13857496B}"/>
          </ac:spMkLst>
        </pc:spChg>
        <pc:spChg chg="mod">
          <ac:chgData name="hassan MH" userId="84cd2103f36ef0dc" providerId="LiveId" clId="{2387ECC8-D2A5-401F-AF98-7E117E856C21}" dt="2020-07-29T11:35:57.253" v="160"/>
          <ac:spMkLst>
            <pc:docMk/>
            <pc:sldMk cId="960576210" sldId="260"/>
            <ac:spMk id="23" creationId="{4E1D7865-EC85-46CA-8B54-A3E347ED03E5}"/>
          </ac:spMkLst>
        </pc:spChg>
        <pc:spChg chg="mod">
          <ac:chgData name="hassan MH" userId="84cd2103f36ef0dc" providerId="LiveId" clId="{2387ECC8-D2A5-401F-AF98-7E117E856C21}" dt="2020-07-29T12:02:01.780" v="1229"/>
          <ac:spMkLst>
            <pc:docMk/>
            <pc:sldMk cId="960576210" sldId="260"/>
            <ac:spMk id="25" creationId="{DA856ABF-222C-4636-9729-55A75C097FFD}"/>
          </ac:spMkLst>
        </pc:spChg>
        <pc:spChg chg="mod">
          <ac:chgData name="hassan MH" userId="84cd2103f36ef0dc" providerId="LiveId" clId="{2387ECC8-D2A5-401F-AF98-7E117E856C21}" dt="2020-07-29T12:01:59.016" v="1228" actId="20577"/>
          <ac:spMkLst>
            <pc:docMk/>
            <pc:sldMk cId="960576210" sldId="260"/>
            <ac:spMk id="26" creationId="{E66104B2-668E-41AB-82AB-0EFDB7B822D3}"/>
          </ac:spMkLst>
        </pc:spChg>
        <pc:spChg chg="mod">
          <ac:chgData name="hassan MH" userId="84cd2103f36ef0dc" providerId="LiveId" clId="{2387ECC8-D2A5-401F-AF98-7E117E856C21}" dt="2020-07-29T11:35:57.253" v="160"/>
          <ac:spMkLst>
            <pc:docMk/>
            <pc:sldMk cId="960576210" sldId="260"/>
            <ac:spMk id="27" creationId="{E3FD60ED-D499-47B1-A1D6-73D5032A32D0}"/>
          </ac:spMkLst>
        </pc:spChg>
        <pc:spChg chg="del">
          <ac:chgData name="hassan MH" userId="84cd2103f36ef0dc" providerId="LiveId" clId="{2387ECC8-D2A5-401F-AF98-7E117E856C21}" dt="2020-07-29T11:20:24.375" v="4" actId="931"/>
          <ac:spMkLst>
            <pc:docMk/>
            <pc:sldMk cId="960576210" sldId="260"/>
            <ac:spMk id="28" creationId="{A649B8D3-2DF5-40E4-89E4-2F5BEB2F9288}"/>
          </ac:spMkLst>
        </pc:spChg>
        <pc:spChg chg="mod">
          <ac:chgData name="hassan MH" userId="84cd2103f36ef0dc" providerId="LiveId" clId="{2387ECC8-D2A5-401F-AF98-7E117E856C21}" dt="2020-07-29T11:35:57.253" v="160"/>
          <ac:spMkLst>
            <pc:docMk/>
            <pc:sldMk cId="960576210" sldId="260"/>
            <ac:spMk id="29" creationId="{86343E20-719B-4018-9220-97E07CF9DB3F}"/>
          </ac:spMkLst>
        </pc:spChg>
        <pc:spChg chg="mod">
          <ac:chgData name="hassan MH" userId="84cd2103f36ef0dc" providerId="LiveId" clId="{2387ECC8-D2A5-401F-AF98-7E117E856C21}" dt="2020-07-29T12:57:12.789" v="1356" actId="255"/>
          <ac:spMkLst>
            <pc:docMk/>
            <pc:sldMk cId="960576210" sldId="260"/>
            <ac:spMk id="31" creationId="{C9C70684-E14A-488D-A221-84A027954E8F}"/>
          </ac:spMkLst>
        </pc:spChg>
        <pc:spChg chg="mod">
          <ac:chgData name="hassan MH" userId="84cd2103f36ef0dc" providerId="LiveId" clId="{2387ECC8-D2A5-401F-AF98-7E117E856C21}" dt="2020-07-29T12:33:45.165" v="1257" actId="404"/>
          <ac:spMkLst>
            <pc:docMk/>
            <pc:sldMk cId="960576210" sldId="260"/>
            <ac:spMk id="32" creationId="{3B35E9A4-0762-4A71-AD23-9E590F08CE81}"/>
          </ac:spMkLst>
        </pc:spChg>
        <pc:spChg chg="mod">
          <ac:chgData name="hassan MH" userId="84cd2103f36ef0dc" providerId="LiveId" clId="{2387ECC8-D2A5-401F-AF98-7E117E856C21}" dt="2020-07-29T11:35:59.780" v="161"/>
          <ac:spMkLst>
            <pc:docMk/>
            <pc:sldMk cId="960576210" sldId="260"/>
            <ac:spMk id="34" creationId="{9F8CFE95-39F1-40CE-9CA5-AA64A43390DC}"/>
          </ac:spMkLst>
        </pc:spChg>
        <pc:spChg chg="mod">
          <ac:chgData name="hassan MH" userId="84cd2103f36ef0dc" providerId="LiveId" clId="{2387ECC8-D2A5-401F-AF98-7E117E856C21}" dt="2020-07-29T12:01:47.465" v="1224"/>
          <ac:spMkLst>
            <pc:docMk/>
            <pc:sldMk cId="960576210" sldId="260"/>
            <ac:spMk id="36" creationId="{0FAA870E-23A3-4DF9-8611-68EED03E09B4}"/>
          </ac:spMkLst>
        </pc:spChg>
        <pc:spChg chg="mod">
          <ac:chgData name="hassan MH" userId="84cd2103f36ef0dc" providerId="LiveId" clId="{2387ECC8-D2A5-401F-AF98-7E117E856C21}" dt="2020-07-29T12:01:43.654" v="1223" actId="20577"/>
          <ac:spMkLst>
            <pc:docMk/>
            <pc:sldMk cId="960576210" sldId="260"/>
            <ac:spMk id="37" creationId="{C3D3581B-023D-4E27-BA70-993060AB2F91}"/>
          </ac:spMkLst>
        </pc:spChg>
        <pc:spChg chg="mod">
          <ac:chgData name="hassan MH" userId="84cd2103f36ef0dc" providerId="LiveId" clId="{2387ECC8-D2A5-401F-AF98-7E117E856C21}" dt="2020-07-29T11:35:59.780" v="161"/>
          <ac:spMkLst>
            <pc:docMk/>
            <pc:sldMk cId="960576210" sldId="260"/>
            <ac:spMk id="38" creationId="{79F4B9C4-B09D-48EB-A835-7A5740780D77}"/>
          </ac:spMkLst>
        </pc:spChg>
        <pc:spChg chg="mod">
          <ac:chgData name="hassan MH" userId="84cd2103f36ef0dc" providerId="LiveId" clId="{2387ECC8-D2A5-401F-AF98-7E117E856C21}" dt="2020-07-29T11:35:59.780" v="161"/>
          <ac:spMkLst>
            <pc:docMk/>
            <pc:sldMk cId="960576210" sldId="260"/>
            <ac:spMk id="39" creationId="{B8BB7F17-2EA6-4379-859E-67C5B26CA171}"/>
          </ac:spMkLst>
        </pc:spChg>
        <pc:spChg chg="mod">
          <ac:chgData name="hassan MH" userId="84cd2103f36ef0dc" providerId="LiveId" clId="{2387ECC8-D2A5-401F-AF98-7E117E856C21}" dt="2020-07-29T12:01:57.412" v="1227"/>
          <ac:spMkLst>
            <pc:docMk/>
            <pc:sldMk cId="960576210" sldId="260"/>
            <ac:spMk id="44" creationId="{3AA350E8-4F51-4447-91B8-8CF8AD118CE5}"/>
          </ac:spMkLst>
        </pc:spChg>
        <pc:spChg chg="mod">
          <ac:chgData name="hassan MH" userId="84cd2103f36ef0dc" providerId="LiveId" clId="{2387ECC8-D2A5-401F-AF98-7E117E856C21}" dt="2020-07-29T11:36:08.470" v="164"/>
          <ac:spMkLst>
            <pc:docMk/>
            <pc:sldMk cId="960576210" sldId="260"/>
            <ac:spMk id="45" creationId="{D5C7DB69-99F0-4CA3-A8B6-62A55953E6D3}"/>
          </ac:spMkLst>
        </pc:spChg>
        <pc:spChg chg="mod">
          <ac:chgData name="hassan MH" userId="84cd2103f36ef0dc" providerId="LiveId" clId="{2387ECC8-D2A5-401F-AF98-7E117E856C21}" dt="2020-07-29T12:01:54.690" v="1226"/>
          <ac:spMkLst>
            <pc:docMk/>
            <pc:sldMk cId="960576210" sldId="260"/>
            <ac:spMk id="52" creationId="{36CA7CBB-5571-4C91-A88D-343245BCE134}"/>
          </ac:spMkLst>
        </pc:spChg>
        <pc:spChg chg="mod">
          <ac:chgData name="hassan MH" userId="84cd2103f36ef0dc" providerId="LiveId" clId="{2387ECC8-D2A5-401F-AF98-7E117E856C21}" dt="2020-07-29T11:36:06.127" v="163"/>
          <ac:spMkLst>
            <pc:docMk/>
            <pc:sldMk cId="960576210" sldId="260"/>
            <ac:spMk id="53" creationId="{71DA442C-7758-4313-BC40-086BCC045AC7}"/>
          </ac:spMkLst>
        </pc:spChg>
        <pc:spChg chg="mod">
          <ac:chgData name="hassan MH" userId="84cd2103f36ef0dc" providerId="LiveId" clId="{2387ECC8-D2A5-401F-AF98-7E117E856C21}" dt="2020-07-29T12:01:51.568" v="1225"/>
          <ac:spMkLst>
            <pc:docMk/>
            <pc:sldMk cId="960576210" sldId="260"/>
            <ac:spMk id="60" creationId="{0D5DA29C-401E-4C97-913C-BA7D6884A1F0}"/>
          </ac:spMkLst>
        </pc:spChg>
        <pc:spChg chg="mod">
          <ac:chgData name="hassan MH" userId="84cd2103f36ef0dc" providerId="LiveId" clId="{2387ECC8-D2A5-401F-AF98-7E117E856C21}" dt="2020-07-29T11:36:03.443" v="162"/>
          <ac:spMkLst>
            <pc:docMk/>
            <pc:sldMk cId="960576210" sldId="260"/>
            <ac:spMk id="61" creationId="{A3C67DB2-B0E1-4CC6-9F97-2169051163F8}"/>
          </ac:spMkLst>
        </pc:spChg>
        <pc:grpChg chg="mod">
          <ac:chgData name="hassan MH" userId="84cd2103f36ef0dc" providerId="LiveId" clId="{2387ECC8-D2A5-401F-AF98-7E117E856C21}" dt="2020-07-29T11:35:37.718" v="147" actId="1076"/>
          <ac:grpSpMkLst>
            <pc:docMk/>
            <pc:sldMk cId="960576210" sldId="260"/>
            <ac:grpSpMk id="2" creationId="{ADAADFA7-9137-43B6-ACC8-334AB866EBBF}"/>
          </ac:grpSpMkLst>
        </pc:grpChg>
        <pc:grpChg chg="mod">
          <ac:chgData name="hassan MH" userId="84cd2103f36ef0dc" providerId="LiveId" clId="{2387ECC8-D2A5-401F-AF98-7E117E856C21}" dt="2020-07-29T11:35:57.253" v="160"/>
          <ac:grpSpMkLst>
            <pc:docMk/>
            <pc:sldMk cId="960576210" sldId="260"/>
            <ac:grpSpMk id="17" creationId="{F3D60718-3027-40EE-AF08-597F73D6BA64}"/>
          </ac:grpSpMkLst>
        </pc:grpChg>
        <pc:grpChg chg="mod">
          <ac:chgData name="hassan MH" userId="84cd2103f36ef0dc" providerId="LiveId" clId="{2387ECC8-D2A5-401F-AF98-7E117E856C21}" dt="2020-07-29T11:35:57.253" v="160"/>
          <ac:grpSpMkLst>
            <pc:docMk/>
            <pc:sldMk cId="960576210" sldId="260"/>
            <ac:grpSpMk id="18" creationId="{2D408ACB-DA4D-4783-A62C-04F5497C8E93}"/>
          </ac:grpSpMkLst>
        </pc:grpChg>
        <pc:grpChg chg="mod">
          <ac:chgData name="hassan MH" userId="84cd2103f36ef0dc" providerId="LiveId" clId="{2387ECC8-D2A5-401F-AF98-7E117E856C21}" dt="2020-07-29T11:35:57.253" v="160"/>
          <ac:grpSpMkLst>
            <pc:docMk/>
            <pc:sldMk cId="960576210" sldId="260"/>
            <ac:grpSpMk id="24" creationId="{95761531-EADC-46C9-A448-7D744DCB6998}"/>
          </ac:grpSpMkLst>
        </pc:grpChg>
        <pc:grpChg chg="mod">
          <ac:chgData name="hassan MH" userId="84cd2103f36ef0dc" providerId="LiveId" clId="{2387ECC8-D2A5-401F-AF98-7E117E856C21}" dt="2020-07-29T11:35:59.780" v="161"/>
          <ac:grpSpMkLst>
            <pc:docMk/>
            <pc:sldMk cId="960576210" sldId="260"/>
            <ac:grpSpMk id="30" creationId="{7169B9F1-8333-4C3A-933D-B1F9C10587F5}"/>
          </ac:grpSpMkLst>
        </pc:grpChg>
        <pc:grpChg chg="mod">
          <ac:chgData name="hassan MH" userId="84cd2103f36ef0dc" providerId="LiveId" clId="{2387ECC8-D2A5-401F-AF98-7E117E856C21}" dt="2020-07-29T11:35:59.780" v="161"/>
          <ac:grpSpMkLst>
            <pc:docMk/>
            <pc:sldMk cId="960576210" sldId="260"/>
            <ac:grpSpMk id="33" creationId="{E9F16CDD-FADE-4805-BE6A-FA2557096397}"/>
          </ac:grpSpMkLst>
        </pc:grpChg>
        <pc:grpChg chg="mod">
          <ac:chgData name="hassan MH" userId="84cd2103f36ef0dc" providerId="LiveId" clId="{2387ECC8-D2A5-401F-AF98-7E117E856C21}" dt="2020-07-29T11:35:59.780" v="161"/>
          <ac:grpSpMkLst>
            <pc:docMk/>
            <pc:sldMk cId="960576210" sldId="260"/>
            <ac:grpSpMk id="35" creationId="{E10C2FEA-E11E-45E4-A60F-A2BC9E9032CD}"/>
          </ac:grpSpMkLst>
        </pc:grpChg>
        <pc:grpChg chg="mod">
          <ac:chgData name="hassan MH" userId="84cd2103f36ef0dc" providerId="LiveId" clId="{2387ECC8-D2A5-401F-AF98-7E117E856C21}" dt="2020-07-29T11:35:37.718" v="147" actId="1076"/>
          <ac:grpSpMkLst>
            <pc:docMk/>
            <pc:sldMk cId="960576210" sldId="260"/>
            <ac:grpSpMk id="40" creationId="{1A9B698E-F597-4C53-A17D-6272C5669FBE}"/>
          </ac:grpSpMkLst>
        </pc:grpChg>
        <pc:grpChg chg="mod">
          <ac:chgData name="hassan MH" userId="84cd2103f36ef0dc" providerId="LiveId" clId="{2387ECC8-D2A5-401F-AF98-7E117E856C21}" dt="2020-07-29T11:35:37.718" v="147" actId="1076"/>
          <ac:grpSpMkLst>
            <pc:docMk/>
            <pc:sldMk cId="960576210" sldId="260"/>
            <ac:grpSpMk id="48" creationId="{50898B45-D4EC-4830-91BE-7F3833C7054A}"/>
          </ac:grpSpMkLst>
        </pc:grpChg>
        <pc:grpChg chg="mod">
          <ac:chgData name="hassan MH" userId="84cd2103f36ef0dc" providerId="LiveId" clId="{2387ECC8-D2A5-401F-AF98-7E117E856C21}" dt="2020-07-29T11:35:37.718" v="147" actId="1076"/>
          <ac:grpSpMkLst>
            <pc:docMk/>
            <pc:sldMk cId="960576210" sldId="260"/>
            <ac:grpSpMk id="56" creationId="{62627245-36A7-429D-8FD9-5AA5521EC1E7}"/>
          </ac:grpSpMkLst>
        </pc:grpChg>
        <pc:picChg chg="add mod ord">
          <ac:chgData name="hassan MH" userId="84cd2103f36ef0dc" providerId="LiveId" clId="{2387ECC8-D2A5-401F-AF98-7E117E856C21}" dt="2020-07-29T13:30:13.901" v="1389" actId="167"/>
          <ac:picMkLst>
            <pc:docMk/>
            <pc:sldMk cId="960576210" sldId="260"/>
            <ac:picMk id="5" creationId="{DE5D0AC9-D92D-4A07-9EBF-1B8988817B9B}"/>
          </ac:picMkLst>
        </pc:picChg>
      </pc:sldChg>
      <pc:sldChg chg="addSp delSp modSp mod">
        <pc:chgData name="hassan MH" userId="84cd2103f36ef0dc" providerId="LiveId" clId="{2387ECC8-D2A5-401F-AF98-7E117E856C21}" dt="2020-07-29T13:30:20.781" v="1390" actId="167"/>
        <pc:sldMkLst>
          <pc:docMk/>
          <pc:sldMk cId="1993307053" sldId="261"/>
        </pc:sldMkLst>
        <pc:spChg chg="mod">
          <ac:chgData name="hassan MH" userId="84cd2103f36ef0dc" providerId="LiveId" clId="{2387ECC8-D2A5-401F-AF98-7E117E856C21}" dt="2020-07-29T11:43:33.077" v="499"/>
          <ac:spMkLst>
            <pc:docMk/>
            <pc:sldMk cId="1993307053" sldId="261"/>
            <ac:spMk id="12" creationId="{7CA48BBA-F3EE-4F91-9A79-7FDC2676B2FA}"/>
          </ac:spMkLst>
        </pc:spChg>
        <pc:spChg chg="mod">
          <ac:chgData name="hassan MH" userId="84cd2103f36ef0dc" providerId="LiveId" clId="{2387ECC8-D2A5-401F-AF98-7E117E856C21}" dt="2020-07-29T11:43:33.077" v="499"/>
          <ac:spMkLst>
            <pc:docMk/>
            <pc:sldMk cId="1993307053" sldId="261"/>
            <ac:spMk id="13" creationId="{FD48EF96-0678-482A-AADC-9C3A1D69BB14}"/>
          </ac:spMkLst>
        </pc:spChg>
        <pc:spChg chg="mod">
          <ac:chgData name="hassan MH" userId="84cd2103f36ef0dc" providerId="LiveId" clId="{2387ECC8-D2A5-401F-AF98-7E117E856C21}" dt="2020-07-29T11:43:33.077" v="499"/>
          <ac:spMkLst>
            <pc:docMk/>
            <pc:sldMk cId="1993307053" sldId="261"/>
            <ac:spMk id="18" creationId="{044CA5A8-313E-41EA-8E1B-4C81AA095BB4}"/>
          </ac:spMkLst>
        </pc:spChg>
        <pc:spChg chg="mod">
          <ac:chgData name="hassan MH" userId="84cd2103f36ef0dc" providerId="LiveId" clId="{2387ECC8-D2A5-401F-AF98-7E117E856C21}" dt="2020-07-29T11:43:26.280" v="496"/>
          <ac:spMkLst>
            <pc:docMk/>
            <pc:sldMk cId="1993307053" sldId="261"/>
            <ac:spMk id="21" creationId="{D606EEBA-F20D-4C61-B1A8-CD510FCC4BB2}"/>
          </ac:spMkLst>
        </pc:spChg>
        <pc:spChg chg="mod">
          <ac:chgData name="hassan MH" userId="84cd2103f36ef0dc" providerId="LiveId" clId="{2387ECC8-D2A5-401F-AF98-7E117E856C21}" dt="2020-07-29T11:43:26.280" v="496"/>
          <ac:spMkLst>
            <pc:docMk/>
            <pc:sldMk cId="1993307053" sldId="261"/>
            <ac:spMk id="22" creationId="{05B23315-617C-45CA-B43B-3A4CF7FB428C}"/>
          </ac:spMkLst>
        </pc:spChg>
        <pc:spChg chg="mod">
          <ac:chgData name="hassan MH" userId="84cd2103f36ef0dc" providerId="LiveId" clId="{2387ECC8-D2A5-401F-AF98-7E117E856C21}" dt="2020-07-29T11:43:26.280" v="496"/>
          <ac:spMkLst>
            <pc:docMk/>
            <pc:sldMk cId="1993307053" sldId="261"/>
            <ac:spMk id="23" creationId="{E82941C0-9437-4418-8F3A-87163066EAC9}"/>
          </ac:spMkLst>
        </pc:spChg>
        <pc:spChg chg="mod">
          <ac:chgData name="hassan MH" userId="84cd2103f36ef0dc" providerId="LiveId" clId="{2387ECC8-D2A5-401F-AF98-7E117E856C21}" dt="2020-07-29T11:43:30.676" v="498"/>
          <ac:spMkLst>
            <pc:docMk/>
            <pc:sldMk cId="1993307053" sldId="261"/>
            <ac:spMk id="25" creationId="{303F7C95-BE14-4705-A7B6-456201A3C025}"/>
          </ac:spMkLst>
        </pc:spChg>
        <pc:spChg chg="mod">
          <ac:chgData name="hassan MH" userId="84cd2103f36ef0dc" providerId="LiveId" clId="{2387ECC8-D2A5-401F-AF98-7E117E856C21}" dt="2020-07-29T11:43:30.676" v="498"/>
          <ac:spMkLst>
            <pc:docMk/>
            <pc:sldMk cId="1993307053" sldId="261"/>
            <ac:spMk id="26" creationId="{5DB01BC5-8807-4202-B527-00D7A798477F}"/>
          </ac:spMkLst>
        </pc:spChg>
        <pc:spChg chg="mod">
          <ac:chgData name="hassan MH" userId="84cd2103f36ef0dc" providerId="LiveId" clId="{2387ECC8-D2A5-401F-AF98-7E117E856C21}" dt="2020-07-29T11:43:30.676" v="498"/>
          <ac:spMkLst>
            <pc:docMk/>
            <pc:sldMk cId="1993307053" sldId="261"/>
            <ac:spMk id="27" creationId="{6F76CEAA-2DA7-4D9B-850B-35290C26E32D}"/>
          </ac:spMkLst>
        </pc:spChg>
        <pc:spChg chg="mod">
          <ac:chgData name="hassan MH" userId="84cd2103f36ef0dc" providerId="LiveId" clId="{2387ECC8-D2A5-401F-AF98-7E117E856C21}" dt="2020-07-29T11:43:28.492" v="497"/>
          <ac:spMkLst>
            <pc:docMk/>
            <pc:sldMk cId="1993307053" sldId="261"/>
            <ac:spMk id="29" creationId="{70590605-067C-4474-97BB-15668207AE97}"/>
          </ac:spMkLst>
        </pc:spChg>
        <pc:spChg chg="mod">
          <ac:chgData name="hassan MH" userId="84cd2103f36ef0dc" providerId="LiveId" clId="{2387ECC8-D2A5-401F-AF98-7E117E856C21}" dt="2020-07-29T11:43:28.492" v="497"/>
          <ac:spMkLst>
            <pc:docMk/>
            <pc:sldMk cId="1993307053" sldId="261"/>
            <ac:spMk id="30" creationId="{5E756E68-38FB-457F-94B7-76FA74C2B053}"/>
          </ac:spMkLst>
        </pc:spChg>
        <pc:spChg chg="mod">
          <ac:chgData name="hassan MH" userId="84cd2103f36ef0dc" providerId="LiveId" clId="{2387ECC8-D2A5-401F-AF98-7E117E856C21}" dt="2020-07-29T11:43:28.492" v="497"/>
          <ac:spMkLst>
            <pc:docMk/>
            <pc:sldMk cId="1993307053" sldId="261"/>
            <ac:spMk id="31" creationId="{E7022ED8-E9A3-416D-8861-29425EC6D0BE}"/>
          </ac:spMkLst>
        </pc:spChg>
        <pc:spChg chg="mod">
          <ac:chgData name="hassan MH" userId="84cd2103f36ef0dc" providerId="LiveId" clId="{2387ECC8-D2A5-401F-AF98-7E117E856C21}" dt="2020-07-29T11:43:30.676" v="498"/>
          <ac:spMkLst>
            <pc:docMk/>
            <pc:sldMk cId="1993307053" sldId="261"/>
            <ac:spMk id="32" creationId="{54DD8B1C-48C3-4C22-AC72-1300C9F64B7E}"/>
          </ac:spMkLst>
        </pc:spChg>
        <pc:spChg chg="mod">
          <ac:chgData name="hassan MH" userId="84cd2103f36ef0dc" providerId="LiveId" clId="{2387ECC8-D2A5-401F-AF98-7E117E856C21}" dt="2020-07-29T11:43:30.676" v="498"/>
          <ac:spMkLst>
            <pc:docMk/>
            <pc:sldMk cId="1993307053" sldId="261"/>
            <ac:spMk id="33" creationId="{62999BC5-1F44-404A-A92C-F679CE0B80F2}"/>
          </ac:spMkLst>
        </pc:spChg>
        <pc:spChg chg="mod">
          <ac:chgData name="hassan MH" userId="84cd2103f36ef0dc" providerId="LiveId" clId="{2387ECC8-D2A5-401F-AF98-7E117E856C21}" dt="2020-07-29T11:43:33.077" v="499"/>
          <ac:spMkLst>
            <pc:docMk/>
            <pc:sldMk cId="1993307053" sldId="261"/>
            <ac:spMk id="43" creationId="{6BD6F9B7-3CE2-43E4-805B-F5B30AFD0A43}"/>
          </ac:spMkLst>
        </pc:spChg>
        <pc:spChg chg="mod">
          <ac:chgData name="hassan MH" userId="84cd2103f36ef0dc" providerId="LiveId" clId="{2387ECC8-D2A5-401F-AF98-7E117E856C21}" dt="2020-07-29T11:43:33.077" v="499"/>
          <ac:spMkLst>
            <pc:docMk/>
            <pc:sldMk cId="1993307053" sldId="261"/>
            <ac:spMk id="44" creationId="{59EB7461-4EE9-4A55-8788-42BB0B0D4E65}"/>
          </ac:spMkLst>
        </pc:spChg>
        <pc:spChg chg="mod">
          <ac:chgData name="hassan MH" userId="84cd2103f36ef0dc" providerId="LiveId" clId="{2387ECC8-D2A5-401F-AF98-7E117E856C21}" dt="2020-07-29T11:43:28.492" v="497"/>
          <ac:spMkLst>
            <pc:docMk/>
            <pc:sldMk cId="1993307053" sldId="261"/>
            <ac:spMk id="50" creationId="{1762B015-3588-44DC-B792-EA82DEBF5A58}"/>
          </ac:spMkLst>
        </pc:spChg>
        <pc:spChg chg="mod">
          <ac:chgData name="hassan MH" userId="84cd2103f36ef0dc" providerId="LiveId" clId="{2387ECC8-D2A5-401F-AF98-7E117E856C21}" dt="2020-07-29T11:43:28.492" v="497"/>
          <ac:spMkLst>
            <pc:docMk/>
            <pc:sldMk cId="1993307053" sldId="261"/>
            <ac:spMk id="51" creationId="{C7831DDC-276F-4974-9817-D2B71EDAADF7}"/>
          </ac:spMkLst>
        </pc:spChg>
        <pc:spChg chg="mod">
          <ac:chgData name="hassan MH" userId="84cd2103f36ef0dc" providerId="LiveId" clId="{2387ECC8-D2A5-401F-AF98-7E117E856C21}" dt="2020-07-29T11:43:26.280" v="496"/>
          <ac:spMkLst>
            <pc:docMk/>
            <pc:sldMk cId="1993307053" sldId="261"/>
            <ac:spMk id="53" creationId="{D2B9331D-1514-41F3-855F-664A8650D60D}"/>
          </ac:spMkLst>
        </pc:spChg>
        <pc:spChg chg="mod">
          <ac:chgData name="hassan MH" userId="84cd2103f36ef0dc" providerId="LiveId" clId="{2387ECC8-D2A5-401F-AF98-7E117E856C21}" dt="2020-07-29T11:43:26.280" v="496"/>
          <ac:spMkLst>
            <pc:docMk/>
            <pc:sldMk cId="1993307053" sldId="261"/>
            <ac:spMk id="54" creationId="{C2BF22CD-D838-4AAA-98C4-26B65ABE00C3}"/>
          </ac:spMkLst>
        </pc:spChg>
        <pc:spChg chg="mod">
          <ac:chgData name="hassan MH" userId="84cd2103f36ef0dc" providerId="LiveId" clId="{2387ECC8-D2A5-401F-AF98-7E117E856C21}" dt="2020-07-29T12:57:34.506" v="1361" actId="255"/>
          <ac:spMkLst>
            <pc:docMk/>
            <pc:sldMk cId="1993307053" sldId="261"/>
            <ac:spMk id="55" creationId="{84CABDC2-2758-4652-AA06-D0A0E1108ECD}"/>
          </ac:spMkLst>
        </pc:spChg>
        <pc:spChg chg="mod">
          <ac:chgData name="hassan MH" userId="84cd2103f36ef0dc" providerId="LiveId" clId="{2387ECC8-D2A5-401F-AF98-7E117E856C21}" dt="2020-07-29T12:32:33.028" v="1243" actId="255"/>
          <ac:spMkLst>
            <pc:docMk/>
            <pc:sldMk cId="1993307053" sldId="261"/>
            <ac:spMk id="56" creationId="{CC93019B-86A0-4E25-A1D5-2D314A8FBFB5}"/>
          </ac:spMkLst>
        </pc:spChg>
        <pc:spChg chg="del">
          <ac:chgData name="hassan MH" userId="84cd2103f36ef0dc" providerId="LiveId" clId="{2387ECC8-D2A5-401F-AF98-7E117E856C21}" dt="2020-07-29T11:21:32.299" v="37" actId="931"/>
          <ac:spMkLst>
            <pc:docMk/>
            <pc:sldMk cId="1993307053" sldId="261"/>
            <ac:spMk id="58" creationId="{993ABCF4-1529-40EA-A483-93B392ACB04F}"/>
          </ac:spMkLst>
        </pc:spChg>
        <pc:grpChg chg="mod">
          <ac:chgData name="hassan MH" userId="84cd2103f36ef0dc" providerId="LiveId" clId="{2387ECC8-D2A5-401F-AF98-7E117E856C21}" dt="2020-07-29T12:34:50.106" v="1262" actId="1076"/>
          <ac:grpSpMkLst>
            <pc:docMk/>
            <pc:sldMk cId="1993307053" sldId="261"/>
            <ac:grpSpMk id="7" creationId="{84991EF1-52F3-4A83-9FA4-9CE847B9DE56}"/>
          </ac:grpSpMkLst>
        </pc:grpChg>
        <pc:grpChg chg="mod">
          <ac:chgData name="hassan MH" userId="84cd2103f36ef0dc" providerId="LiveId" clId="{2387ECC8-D2A5-401F-AF98-7E117E856C21}" dt="2020-07-29T12:34:50.106" v="1262" actId="1076"/>
          <ac:grpSpMkLst>
            <pc:docMk/>
            <pc:sldMk cId="1993307053" sldId="261"/>
            <ac:grpSpMk id="8" creationId="{836F18BF-1414-4E73-89E4-3B0D58EF7111}"/>
          </ac:grpSpMkLst>
        </pc:grpChg>
        <pc:grpChg chg="mod">
          <ac:chgData name="hassan MH" userId="84cd2103f36ef0dc" providerId="LiveId" clId="{2387ECC8-D2A5-401F-AF98-7E117E856C21}" dt="2020-07-29T12:34:50.106" v="1262" actId="1076"/>
          <ac:grpSpMkLst>
            <pc:docMk/>
            <pc:sldMk cId="1993307053" sldId="261"/>
            <ac:grpSpMk id="9" creationId="{DC3823CE-8474-4EEC-8609-1C296FD4E948}"/>
          </ac:grpSpMkLst>
        </pc:grpChg>
        <pc:grpChg chg="mod">
          <ac:chgData name="hassan MH" userId="84cd2103f36ef0dc" providerId="LiveId" clId="{2387ECC8-D2A5-401F-AF98-7E117E856C21}" dt="2020-07-29T12:34:50.106" v="1262" actId="1076"/>
          <ac:grpSpMkLst>
            <pc:docMk/>
            <pc:sldMk cId="1993307053" sldId="261"/>
            <ac:grpSpMk id="10" creationId="{6DA91525-88B9-4E92-94E5-BD380D5A5930}"/>
          </ac:grpSpMkLst>
        </pc:grpChg>
        <pc:grpChg chg="mod">
          <ac:chgData name="hassan MH" userId="84cd2103f36ef0dc" providerId="LiveId" clId="{2387ECC8-D2A5-401F-AF98-7E117E856C21}" dt="2020-07-29T11:43:30.676" v="498"/>
          <ac:grpSpMkLst>
            <pc:docMk/>
            <pc:sldMk cId="1993307053" sldId="261"/>
            <ac:grpSpMk id="34" creationId="{C746181F-D902-45AA-881E-6116B533B096}"/>
          </ac:grpSpMkLst>
        </pc:grpChg>
        <pc:grpChg chg="mod">
          <ac:chgData name="hassan MH" userId="84cd2103f36ef0dc" providerId="LiveId" clId="{2387ECC8-D2A5-401F-AF98-7E117E856C21}" dt="2020-07-29T11:43:33.077" v="499"/>
          <ac:grpSpMkLst>
            <pc:docMk/>
            <pc:sldMk cId="1993307053" sldId="261"/>
            <ac:grpSpMk id="42" creationId="{8DF85B6D-A260-47A1-833A-F6618E68EF81}"/>
          </ac:grpSpMkLst>
        </pc:grpChg>
        <pc:grpChg chg="mod">
          <ac:chgData name="hassan MH" userId="84cd2103f36ef0dc" providerId="LiveId" clId="{2387ECC8-D2A5-401F-AF98-7E117E856C21}" dt="2020-07-29T11:43:28.492" v="497"/>
          <ac:grpSpMkLst>
            <pc:docMk/>
            <pc:sldMk cId="1993307053" sldId="261"/>
            <ac:grpSpMk id="49" creationId="{204A4669-B7EB-4370-BCA9-202814A9D405}"/>
          </ac:grpSpMkLst>
        </pc:grpChg>
        <pc:grpChg chg="mod">
          <ac:chgData name="hassan MH" userId="84cd2103f36ef0dc" providerId="LiveId" clId="{2387ECC8-D2A5-401F-AF98-7E117E856C21}" dt="2020-07-29T11:43:26.280" v="496"/>
          <ac:grpSpMkLst>
            <pc:docMk/>
            <pc:sldMk cId="1993307053" sldId="261"/>
            <ac:grpSpMk id="52" creationId="{41A973E6-B365-4227-A94C-DA7C1D84B0FD}"/>
          </ac:grpSpMkLst>
        </pc:grpChg>
        <pc:grpChg chg="mod">
          <ac:chgData name="hassan MH" userId="84cd2103f36ef0dc" providerId="LiveId" clId="{2387ECC8-D2A5-401F-AF98-7E117E856C21}" dt="2020-07-29T11:43:33.077" v="499"/>
          <ac:grpSpMkLst>
            <pc:docMk/>
            <pc:sldMk cId="1993307053" sldId="261"/>
            <ac:grpSpMk id="71" creationId="{3BBA9A9A-AC2D-4CA8-8357-32B6804EE326}"/>
          </ac:grpSpMkLst>
        </pc:grpChg>
        <pc:grpChg chg="mod">
          <ac:chgData name="hassan MH" userId="84cd2103f36ef0dc" providerId="LiveId" clId="{2387ECC8-D2A5-401F-AF98-7E117E856C21}" dt="2020-07-29T11:43:26.280" v="496"/>
          <ac:grpSpMkLst>
            <pc:docMk/>
            <pc:sldMk cId="1993307053" sldId="261"/>
            <ac:grpSpMk id="72" creationId="{9C42581A-6E95-433D-A3D3-F1357291E13A}"/>
          </ac:grpSpMkLst>
        </pc:grpChg>
        <pc:grpChg chg="mod">
          <ac:chgData name="hassan MH" userId="84cd2103f36ef0dc" providerId="LiveId" clId="{2387ECC8-D2A5-401F-AF98-7E117E856C21}" dt="2020-07-29T11:43:30.676" v="498"/>
          <ac:grpSpMkLst>
            <pc:docMk/>
            <pc:sldMk cId="1993307053" sldId="261"/>
            <ac:grpSpMk id="73" creationId="{563B68F3-E51A-4585-93FA-41819659787F}"/>
          </ac:grpSpMkLst>
        </pc:grpChg>
        <pc:grpChg chg="mod">
          <ac:chgData name="hassan MH" userId="84cd2103f36ef0dc" providerId="LiveId" clId="{2387ECC8-D2A5-401F-AF98-7E117E856C21}" dt="2020-07-29T11:43:28.492" v="497"/>
          <ac:grpSpMkLst>
            <pc:docMk/>
            <pc:sldMk cId="1993307053" sldId="261"/>
            <ac:grpSpMk id="74" creationId="{EC5EC9EA-7554-432F-8F50-6B1B7AACE99F}"/>
          </ac:grpSpMkLst>
        </pc:grpChg>
        <pc:picChg chg="add mod ord">
          <ac:chgData name="hassan MH" userId="84cd2103f36ef0dc" providerId="LiveId" clId="{2387ECC8-D2A5-401F-AF98-7E117E856C21}" dt="2020-07-29T13:30:20.781" v="1390" actId="167"/>
          <ac:picMkLst>
            <pc:docMk/>
            <pc:sldMk cId="1993307053" sldId="261"/>
            <ac:picMk id="3" creationId="{D2B19717-4E45-432E-A582-ED619EC1D8E7}"/>
          </ac:picMkLst>
        </pc:picChg>
      </pc:sldChg>
      <pc:sldChg chg="modSp mod">
        <pc:chgData name="hassan MH" userId="84cd2103f36ef0dc" providerId="LiveId" clId="{2387ECC8-D2A5-401F-AF98-7E117E856C21}" dt="2020-07-29T12:57:37.223" v="1362" actId="255"/>
        <pc:sldMkLst>
          <pc:docMk/>
          <pc:sldMk cId="2011027669" sldId="262"/>
        </pc:sldMkLst>
        <pc:spChg chg="mod">
          <ac:chgData name="hassan MH" userId="84cd2103f36ef0dc" providerId="LiveId" clId="{2387ECC8-D2A5-401F-AF98-7E117E856C21}" dt="2020-07-29T12:55:31.720" v="1333" actId="255"/>
          <ac:spMkLst>
            <pc:docMk/>
            <pc:sldMk cId="2011027669" sldId="262"/>
            <ac:spMk id="10" creationId="{80896626-CF50-4AB8-A4F7-142BC060FC6E}"/>
          </ac:spMkLst>
        </pc:spChg>
        <pc:spChg chg="mod">
          <ac:chgData name="hassan MH" userId="84cd2103f36ef0dc" providerId="LiveId" clId="{2387ECC8-D2A5-401F-AF98-7E117E856C21}" dt="2020-07-29T11:44:36.389" v="541"/>
          <ac:spMkLst>
            <pc:docMk/>
            <pc:sldMk cId="2011027669" sldId="262"/>
            <ac:spMk id="11" creationId="{9DE8D527-3752-4A48-883A-4D917118371E}"/>
          </ac:spMkLst>
        </pc:spChg>
        <pc:spChg chg="mod">
          <ac:chgData name="hassan MH" userId="84cd2103f36ef0dc" providerId="LiveId" clId="{2387ECC8-D2A5-401F-AF98-7E117E856C21}" dt="2020-07-29T12:55:29.813" v="1332" actId="255"/>
          <ac:spMkLst>
            <pc:docMk/>
            <pc:sldMk cId="2011027669" sldId="262"/>
            <ac:spMk id="13" creationId="{40605431-E83E-4827-B94E-B092E86EE328}"/>
          </ac:spMkLst>
        </pc:spChg>
        <pc:spChg chg="mod">
          <ac:chgData name="hassan MH" userId="84cd2103f36ef0dc" providerId="LiveId" clId="{2387ECC8-D2A5-401F-AF98-7E117E856C21}" dt="2020-07-29T11:44:35.972" v="540"/>
          <ac:spMkLst>
            <pc:docMk/>
            <pc:sldMk cId="2011027669" sldId="262"/>
            <ac:spMk id="14" creationId="{42C77C11-87A8-430B-B1B5-4ED2A41C9FE6}"/>
          </ac:spMkLst>
        </pc:spChg>
        <pc:spChg chg="mod">
          <ac:chgData name="hassan MH" userId="84cd2103f36ef0dc" providerId="LiveId" clId="{2387ECC8-D2A5-401F-AF98-7E117E856C21}" dt="2020-07-29T12:55:26.779" v="1331" actId="404"/>
          <ac:spMkLst>
            <pc:docMk/>
            <pc:sldMk cId="2011027669" sldId="262"/>
            <ac:spMk id="16" creationId="{AE5A3B97-3B2F-4985-8FC2-E68D9F0ED2B5}"/>
          </ac:spMkLst>
        </pc:spChg>
        <pc:spChg chg="mod">
          <ac:chgData name="hassan MH" userId="84cd2103f36ef0dc" providerId="LiveId" clId="{2387ECC8-D2A5-401F-AF98-7E117E856C21}" dt="2020-07-29T11:44:35.842" v="539"/>
          <ac:spMkLst>
            <pc:docMk/>
            <pc:sldMk cId="2011027669" sldId="262"/>
            <ac:spMk id="17" creationId="{A8033E0E-F13F-42B2-BC34-0FDD3A7DE811}"/>
          </ac:spMkLst>
        </pc:spChg>
        <pc:spChg chg="mod">
          <ac:chgData name="hassan MH" userId="84cd2103f36ef0dc" providerId="LiveId" clId="{2387ECC8-D2A5-401F-AF98-7E117E856C21}" dt="2020-07-29T12:55:33.147" v="1334" actId="255"/>
          <ac:spMkLst>
            <pc:docMk/>
            <pc:sldMk cId="2011027669" sldId="262"/>
            <ac:spMk id="19" creationId="{1892BF1E-CA57-46B5-8C6F-5F68EBC1D1D6}"/>
          </ac:spMkLst>
        </pc:spChg>
        <pc:spChg chg="mod">
          <ac:chgData name="hassan MH" userId="84cd2103f36ef0dc" providerId="LiveId" clId="{2387ECC8-D2A5-401F-AF98-7E117E856C21}" dt="2020-07-29T11:44:18.296" v="533"/>
          <ac:spMkLst>
            <pc:docMk/>
            <pc:sldMk cId="2011027669" sldId="262"/>
            <ac:spMk id="20" creationId="{73676232-03B9-4E34-959F-3DFFC5C5D428}"/>
          </ac:spMkLst>
        </pc:spChg>
        <pc:spChg chg="mod">
          <ac:chgData name="hassan MH" userId="84cd2103f36ef0dc" providerId="LiveId" clId="{2387ECC8-D2A5-401F-AF98-7E117E856C21}" dt="2020-07-29T12:55:34.529" v="1335" actId="255"/>
          <ac:spMkLst>
            <pc:docMk/>
            <pc:sldMk cId="2011027669" sldId="262"/>
            <ac:spMk id="22" creationId="{7500C845-1DCF-422E-BAA7-11FE8B48AEF2}"/>
          </ac:spMkLst>
        </pc:spChg>
        <pc:spChg chg="mod">
          <ac:chgData name="hassan MH" userId="84cd2103f36ef0dc" providerId="LiveId" clId="{2387ECC8-D2A5-401F-AF98-7E117E856C21}" dt="2020-07-29T11:44:15.715" v="532"/>
          <ac:spMkLst>
            <pc:docMk/>
            <pc:sldMk cId="2011027669" sldId="262"/>
            <ac:spMk id="23" creationId="{D56DF82D-4F2E-4AF3-B1EB-0D9489C843B8}"/>
          </ac:spMkLst>
        </pc:spChg>
        <pc:spChg chg="mod">
          <ac:chgData name="hassan MH" userId="84cd2103f36ef0dc" providerId="LiveId" clId="{2387ECC8-D2A5-401F-AF98-7E117E856C21}" dt="2020-07-29T12:55:36.422" v="1336" actId="255"/>
          <ac:spMkLst>
            <pc:docMk/>
            <pc:sldMk cId="2011027669" sldId="262"/>
            <ac:spMk id="25" creationId="{EE7FC35E-35C0-4AA4-9DF9-C96A5DFEB4C5}"/>
          </ac:spMkLst>
        </pc:spChg>
        <pc:spChg chg="mod">
          <ac:chgData name="hassan MH" userId="84cd2103f36ef0dc" providerId="LiveId" clId="{2387ECC8-D2A5-401F-AF98-7E117E856C21}" dt="2020-07-29T11:44:35.680" v="538"/>
          <ac:spMkLst>
            <pc:docMk/>
            <pc:sldMk cId="2011027669" sldId="262"/>
            <ac:spMk id="26" creationId="{56A8722A-5F45-41E9-A2A7-2C79142E714D}"/>
          </ac:spMkLst>
        </pc:spChg>
        <pc:spChg chg="mod">
          <ac:chgData name="hassan MH" userId="84cd2103f36ef0dc" providerId="LiveId" clId="{2387ECC8-D2A5-401F-AF98-7E117E856C21}" dt="2020-07-29T12:57:37.223" v="1362" actId="255"/>
          <ac:spMkLst>
            <pc:docMk/>
            <pc:sldMk cId="2011027669" sldId="262"/>
            <ac:spMk id="27" creationId="{573E7D3D-3A7D-49C8-B423-FEA356CCA916}"/>
          </ac:spMkLst>
        </pc:spChg>
        <pc:spChg chg="mod">
          <ac:chgData name="hassan MH" userId="84cd2103f36ef0dc" providerId="LiveId" clId="{2387ECC8-D2A5-401F-AF98-7E117E856C21}" dt="2020-07-29T12:35:18.528" v="1265" actId="1076"/>
          <ac:spMkLst>
            <pc:docMk/>
            <pc:sldMk cId="2011027669" sldId="262"/>
            <ac:spMk id="28" creationId="{5FE48B45-E9F5-4B39-8BEE-C955567FF302}"/>
          </ac:spMkLst>
        </pc:spChg>
        <pc:spChg chg="mod">
          <ac:chgData name="hassan MH" userId="84cd2103f36ef0dc" providerId="LiveId" clId="{2387ECC8-D2A5-401F-AF98-7E117E856C21}" dt="2020-07-29T11:45:05.528" v="552" actId="121"/>
          <ac:spMkLst>
            <pc:docMk/>
            <pc:sldMk cId="2011027669" sldId="262"/>
            <ac:spMk id="29" creationId="{BE6D2A09-A6A7-4845-AEAC-914B44AFC30A}"/>
          </ac:spMkLst>
        </pc:spChg>
        <pc:grpChg chg="mod">
          <ac:chgData name="hassan MH" userId="84cd2103f36ef0dc" providerId="LiveId" clId="{2387ECC8-D2A5-401F-AF98-7E117E856C21}" dt="2020-07-29T12:35:25.945" v="1266" actId="1076"/>
          <ac:grpSpMkLst>
            <pc:docMk/>
            <pc:sldMk cId="2011027669" sldId="262"/>
            <ac:grpSpMk id="2" creationId="{8B080B2B-CAD7-4D09-A090-2D1689C7E7BF}"/>
          </ac:grpSpMkLst>
        </pc:grpChg>
        <pc:grpChg chg="mod">
          <ac:chgData name="hassan MH" userId="84cd2103f36ef0dc" providerId="LiveId" clId="{2387ECC8-D2A5-401F-AF98-7E117E856C21}" dt="2020-07-29T12:35:25.945" v="1266" actId="1076"/>
          <ac:grpSpMkLst>
            <pc:docMk/>
            <pc:sldMk cId="2011027669" sldId="262"/>
            <ac:grpSpMk id="3" creationId="{DBD78DBE-0D91-4615-8528-A30F49299591}"/>
          </ac:grpSpMkLst>
        </pc:grpChg>
        <pc:grpChg chg="mod">
          <ac:chgData name="hassan MH" userId="84cd2103f36ef0dc" providerId="LiveId" clId="{2387ECC8-D2A5-401F-AF98-7E117E856C21}" dt="2020-07-29T12:35:41.905" v="1268" actId="1076"/>
          <ac:grpSpMkLst>
            <pc:docMk/>
            <pc:sldMk cId="2011027669" sldId="262"/>
            <ac:grpSpMk id="4" creationId="{9BE24314-BAC9-4CD1-826D-0C8AC2AA2E2D}"/>
          </ac:grpSpMkLst>
        </pc:grpChg>
        <pc:grpChg chg="mod">
          <ac:chgData name="hassan MH" userId="84cd2103f36ef0dc" providerId="LiveId" clId="{2387ECC8-D2A5-401F-AF98-7E117E856C21}" dt="2020-07-29T12:35:41.905" v="1268" actId="1076"/>
          <ac:grpSpMkLst>
            <pc:docMk/>
            <pc:sldMk cId="2011027669" sldId="262"/>
            <ac:grpSpMk id="7" creationId="{3506A556-FFED-4E3A-BEDB-6B32A219ECB6}"/>
          </ac:grpSpMkLst>
        </pc:grpChg>
        <pc:grpChg chg="mod">
          <ac:chgData name="hassan MH" userId="84cd2103f36ef0dc" providerId="LiveId" clId="{2387ECC8-D2A5-401F-AF98-7E117E856C21}" dt="2020-07-29T12:35:41.905" v="1268" actId="1076"/>
          <ac:grpSpMkLst>
            <pc:docMk/>
            <pc:sldMk cId="2011027669" sldId="262"/>
            <ac:grpSpMk id="9" creationId="{5F2D96AC-6751-42A4-8D44-8D66212A6CC5}"/>
          </ac:grpSpMkLst>
        </pc:grpChg>
        <pc:grpChg chg="mod">
          <ac:chgData name="hassan MH" userId="84cd2103f36ef0dc" providerId="LiveId" clId="{2387ECC8-D2A5-401F-AF98-7E117E856C21}" dt="2020-07-29T12:35:41.905" v="1268" actId="1076"/>
          <ac:grpSpMkLst>
            <pc:docMk/>
            <pc:sldMk cId="2011027669" sldId="262"/>
            <ac:grpSpMk id="12" creationId="{0DF284B1-48D0-4006-B1F6-8BAED2434C52}"/>
          </ac:grpSpMkLst>
        </pc:grpChg>
      </pc:sldChg>
      <pc:sldChg chg="modSp mod">
        <pc:chgData name="hassan MH" userId="84cd2103f36ef0dc" providerId="LiveId" clId="{2387ECC8-D2A5-401F-AF98-7E117E856C21}" dt="2020-07-29T12:58:14.978" v="1375" actId="404"/>
        <pc:sldMkLst>
          <pc:docMk/>
          <pc:sldMk cId="4114292816" sldId="263"/>
        </pc:sldMkLst>
        <pc:spChg chg="mod">
          <ac:chgData name="hassan MH" userId="84cd2103f36ef0dc" providerId="LiveId" clId="{2387ECC8-D2A5-401F-AF98-7E117E856C21}" dt="2020-07-29T11:58:17.889" v="1089" actId="20577"/>
          <ac:spMkLst>
            <pc:docMk/>
            <pc:sldMk cId="4114292816" sldId="263"/>
            <ac:spMk id="77" creationId="{68DB346F-A343-44AE-B66D-3C6061001551}"/>
          </ac:spMkLst>
        </pc:spChg>
        <pc:spChg chg="mod">
          <ac:chgData name="hassan MH" userId="84cd2103f36ef0dc" providerId="LiveId" clId="{2387ECC8-D2A5-401F-AF98-7E117E856C21}" dt="2020-07-29T11:58:23.212" v="1096" actId="20577"/>
          <ac:spMkLst>
            <pc:docMk/>
            <pc:sldMk cId="4114292816" sldId="263"/>
            <ac:spMk id="84" creationId="{3573911C-9113-465E-BA99-5A32C11D297A}"/>
          </ac:spMkLst>
        </pc:spChg>
        <pc:spChg chg="mod">
          <ac:chgData name="hassan MH" userId="84cd2103f36ef0dc" providerId="LiveId" clId="{2387ECC8-D2A5-401F-AF98-7E117E856C21}" dt="2020-07-29T11:58:27.177" v="1104" actId="20577"/>
          <ac:spMkLst>
            <pc:docMk/>
            <pc:sldMk cId="4114292816" sldId="263"/>
            <ac:spMk id="85" creationId="{5194781C-674C-48E4-8151-0EF7DA045828}"/>
          </ac:spMkLst>
        </pc:spChg>
        <pc:spChg chg="mod">
          <ac:chgData name="hassan MH" userId="84cd2103f36ef0dc" providerId="LiveId" clId="{2387ECC8-D2A5-401F-AF98-7E117E856C21}" dt="2020-07-29T11:58:31.304" v="1112" actId="20577"/>
          <ac:spMkLst>
            <pc:docMk/>
            <pc:sldMk cId="4114292816" sldId="263"/>
            <ac:spMk id="86" creationId="{C82E09A7-7477-4A65-9E44-66541ADCED57}"/>
          </ac:spMkLst>
        </pc:spChg>
        <pc:spChg chg="mod">
          <ac:chgData name="hassan MH" userId="84cd2103f36ef0dc" providerId="LiveId" clId="{2387ECC8-D2A5-401F-AF98-7E117E856C21}" dt="2020-07-29T11:58:34.250" v="1118" actId="20577"/>
          <ac:spMkLst>
            <pc:docMk/>
            <pc:sldMk cId="4114292816" sldId="263"/>
            <ac:spMk id="87" creationId="{783476A8-2E6F-45FC-90F2-02A54C829BCD}"/>
          </ac:spMkLst>
        </pc:spChg>
        <pc:spChg chg="mod">
          <ac:chgData name="hassan MH" userId="84cd2103f36ef0dc" providerId="LiveId" clId="{2387ECC8-D2A5-401F-AF98-7E117E856C21}" dt="2020-07-29T11:58:39.916" v="1128" actId="20577"/>
          <ac:spMkLst>
            <pc:docMk/>
            <pc:sldMk cId="4114292816" sldId="263"/>
            <ac:spMk id="88" creationId="{A3AB9CE1-DD28-4BD7-83DC-D0EA328F593D}"/>
          </ac:spMkLst>
        </pc:spChg>
        <pc:spChg chg="mod">
          <ac:chgData name="hassan MH" userId="84cd2103f36ef0dc" providerId="LiveId" clId="{2387ECC8-D2A5-401F-AF98-7E117E856C21}" dt="2020-07-29T11:58:42.702" v="1133" actId="20577"/>
          <ac:spMkLst>
            <pc:docMk/>
            <pc:sldMk cId="4114292816" sldId="263"/>
            <ac:spMk id="89" creationId="{53BFDD60-5838-40CC-A339-E47628EF391B}"/>
          </ac:spMkLst>
        </pc:spChg>
        <pc:spChg chg="mod">
          <ac:chgData name="hassan MH" userId="84cd2103f36ef0dc" providerId="LiveId" clId="{2387ECC8-D2A5-401F-AF98-7E117E856C21}" dt="2020-07-29T11:58:09.347" v="1084" actId="20577"/>
          <ac:spMkLst>
            <pc:docMk/>
            <pc:sldMk cId="4114292816" sldId="263"/>
            <ac:spMk id="90" creationId="{917D2E67-9C7B-4211-A04C-86C4BCD142F4}"/>
          </ac:spMkLst>
        </pc:spChg>
        <pc:spChg chg="mod">
          <ac:chgData name="hassan MH" userId="84cd2103f36ef0dc" providerId="LiveId" clId="{2387ECC8-D2A5-401F-AF98-7E117E856C21}" dt="2020-07-29T11:57:46.828" v="1057" actId="20577"/>
          <ac:spMkLst>
            <pc:docMk/>
            <pc:sldMk cId="4114292816" sldId="263"/>
            <ac:spMk id="93" creationId="{00F51CE8-91DA-45C8-8A7B-8086BA0451E6}"/>
          </ac:spMkLst>
        </pc:spChg>
        <pc:spChg chg="mod">
          <ac:chgData name="hassan MH" userId="84cd2103f36ef0dc" providerId="LiveId" clId="{2387ECC8-D2A5-401F-AF98-7E117E856C21}" dt="2020-07-29T12:58:14.978" v="1375" actId="404"/>
          <ac:spMkLst>
            <pc:docMk/>
            <pc:sldMk cId="4114292816" sldId="263"/>
            <ac:spMk id="98" creationId="{96FBB8F4-2D08-4EC3-9320-D55F19AEF0DD}"/>
          </ac:spMkLst>
        </pc:spChg>
        <pc:spChg chg="mod">
          <ac:chgData name="hassan MH" userId="84cd2103f36ef0dc" providerId="LiveId" clId="{2387ECC8-D2A5-401F-AF98-7E117E856C21}" dt="2020-07-29T12:33:11.388" v="1256" actId="255"/>
          <ac:spMkLst>
            <pc:docMk/>
            <pc:sldMk cId="4114292816" sldId="263"/>
            <ac:spMk id="99" creationId="{7FC944CF-C752-4D40-A71D-E04690928169}"/>
          </ac:spMkLst>
        </pc:spChg>
        <pc:spChg chg="mod">
          <ac:chgData name="hassan MH" userId="84cd2103f36ef0dc" providerId="LiveId" clId="{2387ECC8-D2A5-401F-AF98-7E117E856C21}" dt="2020-07-29T11:57:54.923" v="1067" actId="20577"/>
          <ac:spMkLst>
            <pc:docMk/>
            <pc:sldMk cId="4114292816" sldId="263"/>
            <ac:spMk id="114" creationId="{E21BCBDF-20B4-43C2-B595-348464719535}"/>
          </ac:spMkLst>
        </pc:spChg>
        <pc:spChg chg="mod">
          <ac:chgData name="hassan MH" userId="84cd2103f36ef0dc" providerId="LiveId" clId="{2387ECC8-D2A5-401F-AF98-7E117E856C21}" dt="2020-07-29T11:57:50.931" v="1062" actId="20577"/>
          <ac:spMkLst>
            <pc:docMk/>
            <pc:sldMk cId="4114292816" sldId="263"/>
            <ac:spMk id="117" creationId="{569B9A5B-9529-4F6B-8572-8CA26DE8BB7E}"/>
          </ac:spMkLst>
        </pc:spChg>
        <pc:spChg chg="mod">
          <ac:chgData name="hassan MH" userId="84cd2103f36ef0dc" providerId="LiveId" clId="{2387ECC8-D2A5-401F-AF98-7E117E856C21}" dt="2020-07-29T11:57:59.081" v="1072" actId="20577"/>
          <ac:spMkLst>
            <pc:docMk/>
            <pc:sldMk cId="4114292816" sldId="263"/>
            <ac:spMk id="120" creationId="{A33A0FD3-5580-4552-BDE4-A393BFE87C85}"/>
          </ac:spMkLst>
        </pc:spChg>
        <pc:spChg chg="mod">
          <ac:chgData name="hassan MH" userId="84cd2103f36ef0dc" providerId="LiveId" clId="{2387ECC8-D2A5-401F-AF98-7E117E856C21}" dt="2020-07-29T12:39:03.170" v="1313" actId="404"/>
          <ac:spMkLst>
            <pc:docMk/>
            <pc:sldMk cId="4114292816" sldId="263"/>
            <ac:spMk id="124" creationId="{786610D1-7256-43A2-8B69-6F26830F4972}"/>
          </ac:spMkLst>
        </pc:spChg>
        <pc:spChg chg="mod">
          <ac:chgData name="hassan MH" userId="84cd2103f36ef0dc" providerId="LiveId" clId="{2387ECC8-D2A5-401F-AF98-7E117E856C21}" dt="2020-07-29T11:58:57.918" v="1137" actId="6549"/>
          <ac:spMkLst>
            <pc:docMk/>
            <pc:sldMk cId="4114292816" sldId="263"/>
            <ac:spMk id="126" creationId="{3B65BFBC-4730-4588-90BA-31D24D62F71F}"/>
          </ac:spMkLst>
        </pc:spChg>
        <pc:spChg chg="mod">
          <ac:chgData name="hassan MH" userId="84cd2103f36ef0dc" providerId="LiveId" clId="{2387ECC8-D2A5-401F-AF98-7E117E856C21}" dt="2020-07-29T11:57:20.610" v="1045"/>
          <ac:spMkLst>
            <pc:docMk/>
            <pc:sldMk cId="4114292816" sldId="263"/>
            <ac:spMk id="127" creationId="{7DFD8BB9-79E7-4F78-B3E8-2D6590FB0CF2}"/>
          </ac:spMkLst>
        </pc:spChg>
        <pc:spChg chg="mod">
          <ac:chgData name="hassan MH" userId="84cd2103f36ef0dc" providerId="LiveId" clId="{2387ECC8-D2A5-401F-AF98-7E117E856C21}" dt="2020-07-29T12:38:50.258" v="1310" actId="404"/>
          <ac:spMkLst>
            <pc:docMk/>
            <pc:sldMk cId="4114292816" sldId="263"/>
            <ac:spMk id="132" creationId="{496EDC18-34F2-4993-9F9C-B697742B9BD3}"/>
          </ac:spMkLst>
        </pc:spChg>
        <pc:spChg chg="mod">
          <ac:chgData name="hassan MH" userId="84cd2103f36ef0dc" providerId="LiveId" clId="{2387ECC8-D2A5-401F-AF98-7E117E856C21}" dt="2020-07-29T11:59:16.414" v="1143" actId="14100"/>
          <ac:spMkLst>
            <pc:docMk/>
            <pc:sldMk cId="4114292816" sldId="263"/>
            <ac:spMk id="133" creationId="{5E06DAAD-DBC8-4C7A-9C57-CCEA8F590F28}"/>
          </ac:spMkLst>
        </pc:spChg>
        <pc:spChg chg="mod">
          <ac:chgData name="hassan MH" userId="84cd2103f36ef0dc" providerId="LiveId" clId="{2387ECC8-D2A5-401F-AF98-7E117E856C21}" dt="2020-07-29T11:57:23.338" v="1046"/>
          <ac:spMkLst>
            <pc:docMk/>
            <pc:sldMk cId="4114292816" sldId="263"/>
            <ac:spMk id="134" creationId="{E3225EC3-EA3B-4F90-AB15-E7AA55743D83}"/>
          </ac:spMkLst>
        </pc:spChg>
        <pc:spChg chg="mod">
          <ac:chgData name="hassan MH" userId="84cd2103f36ef0dc" providerId="LiveId" clId="{2387ECC8-D2A5-401F-AF98-7E117E856C21}" dt="2020-07-29T12:38:53.874" v="1311" actId="404"/>
          <ac:spMkLst>
            <pc:docMk/>
            <pc:sldMk cId="4114292816" sldId="263"/>
            <ac:spMk id="140" creationId="{5DEEDC35-2844-4843-9290-C07114F250AF}"/>
          </ac:spMkLst>
        </pc:spChg>
        <pc:spChg chg="mod">
          <ac:chgData name="hassan MH" userId="84cd2103f36ef0dc" providerId="LiveId" clId="{2387ECC8-D2A5-401F-AF98-7E117E856C21}" dt="2020-07-29T11:59:13.293" v="1142" actId="14100"/>
          <ac:spMkLst>
            <pc:docMk/>
            <pc:sldMk cId="4114292816" sldId="263"/>
            <ac:spMk id="141" creationId="{03F4D4D4-6DA7-443D-855C-7BE8D64C9BFF}"/>
          </ac:spMkLst>
        </pc:spChg>
        <pc:spChg chg="mod">
          <ac:chgData name="hassan MH" userId="84cd2103f36ef0dc" providerId="LiveId" clId="{2387ECC8-D2A5-401F-AF98-7E117E856C21}" dt="2020-07-29T11:57:25.391" v="1047"/>
          <ac:spMkLst>
            <pc:docMk/>
            <pc:sldMk cId="4114292816" sldId="263"/>
            <ac:spMk id="142" creationId="{B26156A7-C888-4EC5-91C1-530B63A4AD88}"/>
          </ac:spMkLst>
        </pc:spChg>
        <pc:spChg chg="mod">
          <ac:chgData name="hassan MH" userId="84cd2103f36ef0dc" providerId="LiveId" clId="{2387ECC8-D2A5-401F-AF98-7E117E856C21}" dt="2020-07-29T12:38:57.306" v="1312" actId="404"/>
          <ac:spMkLst>
            <pc:docMk/>
            <pc:sldMk cId="4114292816" sldId="263"/>
            <ac:spMk id="148" creationId="{F9966E0D-B2ED-4769-B681-FC49693248DB}"/>
          </ac:spMkLst>
        </pc:spChg>
        <pc:spChg chg="mod">
          <ac:chgData name="hassan MH" userId="84cd2103f36ef0dc" providerId="LiveId" clId="{2387ECC8-D2A5-401F-AF98-7E117E856C21}" dt="2020-07-29T11:59:10.061" v="1141" actId="14100"/>
          <ac:spMkLst>
            <pc:docMk/>
            <pc:sldMk cId="4114292816" sldId="263"/>
            <ac:spMk id="149" creationId="{920F5DDF-D8BD-415F-83A4-2969657223B2}"/>
          </ac:spMkLst>
        </pc:spChg>
        <pc:spChg chg="mod">
          <ac:chgData name="hassan MH" userId="84cd2103f36ef0dc" providerId="LiveId" clId="{2387ECC8-D2A5-401F-AF98-7E117E856C21}" dt="2020-07-29T11:57:27.627" v="1048"/>
          <ac:spMkLst>
            <pc:docMk/>
            <pc:sldMk cId="4114292816" sldId="263"/>
            <ac:spMk id="150" creationId="{4D213241-4C10-495A-9774-F6BD865FA23F}"/>
          </ac:spMkLst>
        </pc:spChg>
      </pc:sldChg>
      <pc:sldChg chg="modSp mod">
        <pc:chgData name="hassan MH" userId="84cd2103f36ef0dc" providerId="LiveId" clId="{2387ECC8-D2A5-401F-AF98-7E117E856C21}" dt="2020-07-29T12:57:09.369" v="1355" actId="255"/>
        <pc:sldMkLst>
          <pc:docMk/>
          <pc:sldMk cId="2556052821" sldId="264"/>
        </pc:sldMkLst>
        <pc:spChg chg="mod">
          <ac:chgData name="hassan MH" userId="84cd2103f36ef0dc" providerId="LiveId" clId="{2387ECC8-D2A5-401F-AF98-7E117E856C21}" dt="2020-07-29T11:37:28.087" v="218" actId="1076"/>
          <ac:spMkLst>
            <pc:docMk/>
            <pc:sldMk cId="2556052821" sldId="264"/>
            <ac:spMk id="4" creationId="{EBD851E6-4D93-4808-875B-521FE45F88B6}"/>
          </ac:spMkLst>
        </pc:spChg>
        <pc:spChg chg="mod">
          <ac:chgData name="hassan MH" userId="84cd2103f36ef0dc" providerId="LiveId" clId="{2387ECC8-D2A5-401F-AF98-7E117E856C21}" dt="2020-07-29T11:37:02.538" v="214"/>
          <ac:spMkLst>
            <pc:docMk/>
            <pc:sldMk cId="2556052821" sldId="264"/>
            <ac:spMk id="5" creationId="{46A1E12B-F817-436F-94E2-5F7731E01E0A}"/>
          </ac:spMkLst>
        </pc:spChg>
        <pc:spChg chg="mod">
          <ac:chgData name="hassan MH" userId="84cd2103f36ef0dc" providerId="LiveId" clId="{2387ECC8-D2A5-401F-AF98-7E117E856C21}" dt="2020-07-29T11:37:02.538" v="214"/>
          <ac:spMkLst>
            <pc:docMk/>
            <pc:sldMk cId="2556052821" sldId="264"/>
            <ac:spMk id="6" creationId="{50879957-CD43-4A95-845A-AE2DBCE441EC}"/>
          </ac:spMkLst>
        </pc:spChg>
        <pc:spChg chg="mod">
          <ac:chgData name="hassan MH" userId="84cd2103f36ef0dc" providerId="LiveId" clId="{2387ECC8-D2A5-401F-AF98-7E117E856C21}" dt="2020-07-29T11:37:00.102" v="213"/>
          <ac:spMkLst>
            <pc:docMk/>
            <pc:sldMk cId="2556052821" sldId="264"/>
            <ac:spMk id="15" creationId="{05486746-4BC5-4B66-9B57-DC9289CB4A5E}"/>
          </ac:spMkLst>
        </pc:spChg>
        <pc:spChg chg="mod">
          <ac:chgData name="hassan MH" userId="84cd2103f36ef0dc" providerId="LiveId" clId="{2387ECC8-D2A5-401F-AF98-7E117E856C21}" dt="2020-07-29T11:37:00.102" v="213"/>
          <ac:spMkLst>
            <pc:docMk/>
            <pc:sldMk cId="2556052821" sldId="264"/>
            <ac:spMk id="16" creationId="{FE6BED11-9D5E-498B-95B8-CA1C624F3D37}"/>
          </ac:spMkLst>
        </pc:spChg>
        <pc:spChg chg="mod">
          <ac:chgData name="hassan MH" userId="84cd2103f36ef0dc" providerId="LiveId" clId="{2387ECC8-D2A5-401F-AF98-7E117E856C21}" dt="2020-07-29T11:37:23.303" v="217" actId="1076"/>
          <ac:spMkLst>
            <pc:docMk/>
            <pc:sldMk cId="2556052821" sldId="264"/>
            <ac:spMk id="23" creationId="{8DD03D2D-7F33-4B2F-831C-E2D6A22555F6}"/>
          </ac:spMkLst>
        </pc:spChg>
        <pc:spChg chg="mod">
          <ac:chgData name="hassan MH" userId="84cd2103f36ef0dc" providerId="LiveId" clId="{2387ECC8-D2A5-401F-AF98-7E117E856C21}" dt="2020-07-29T11:36:57.553" v="212"/>
          <ac:spMkLst>
            <pc:docMk/>
            <pc:sldMk cId="2556052821" sldId="264"/>
            <ac:spMk id="24" creationId="{8A0A5ADA-D5CD-4A2F-9675-325016681CE5}"/>
          </ac:spMkLst>
        </pc:spChg>
        <pc:spChg chg="mod">
          <ac:chgData name="hassan MH" userId="84cd2103f36ef0dc" providerId="LiveId" clId="{2387ECC8-D2A5-401F-AF98-7E117E856C21}" dt="2020-07-29T11:36:57.553" v="212"/>
          <ac:spMkLst>
            <pc:docMk/>
            <pc:sldMk cId="2556052821" sldId="264"/>
            <ac:spMk id="25" creationId="{4DD8561F-57CF-47CD-9005-1775EC48A16D}"/>
          </ac:spMkLst>
        </pc:spChg>
        <pc:spChg chg="mod">
          <ac:chgData name="hassan MH" userId="84cd2103f36ef0dc" providerId="LiveId" clId="{2387ECC8-D2A5-401F-AF98-7E117E856C21}" dt="2020-07-29T11:37:28.087" v="218" actId="1076"/>
          <ac:spMkLst>
            <pc:docMk/>
            <pc:sldMk cId="2556052821" sldId="264"/>
            <ac:spMk id="29" creationId="{74D2BDD8-BD38-47A7-B371-0B812D6B891F}"/>
          </ac:spMkLst>
        </pc:spChg>
        <pc:spChg chg="mod">
          <ac:chgData name="hassan MH" userId="84cd2103f36ef0dc" providerId="LiveId" clId="{2387ECC8-D2A5-401F-AF98-7E117E856C21}" dt="2020-07-29T11:37:23.303" v="217" actId="1076"/>
          <ac:spMkLst>
            <pc:docMk/>
            <pc:sldMk cId="2556052821" sldId="264"/>
            <ac:spMk id="32" creationId="{1644D58D-E2BC-48B6-B67F-1D096FD0CED3}"/>
          </ac:spMkLst>
        </pc:spChg>
        <pc:spChg chg="mod">
          <ac:chgData name="hassan MH" userId="84cd2103f36ef0dc" providerId="LiveId" clId="{2387ECC8-D2A5-401F-AF98-7E117E856C21}" dt="2020-07-29T12:57:09.369" v="1355" actId="255"/>
          <ac:spMkLst>
            <pc:docMk/>
            <pc:sldMk cId="2556052821" sldId="264"/>
            <ac:spMk id="33" creationId="{5D18FC2E-4BDA-42B6-87D0-B488A86F7ACD}"/>
          </ac:spMkLst>
        </pc:spChg>
        <pc:spChg chg="mod">
          <ac:chgData name="hassan MH" userId="84cd2103f36ef0dc" providerId="LiveId" clId="{2387ECC8-D2A5-401F-AF98-7E117E856C21}" dt="2020-07-29T12:32:17.621" v="1239" actId="404"/>
          <ac:spMkLst>
            <pc:docMk/>
            <pc:sldMk cId="2556052821" sldId="264"/>
            <ac:spMk id="34" creationId="{47E98EB8-5EFD-4DDD-9723-BDA0083DCB01}"/>
          </ac:spMkLst>
        </pc:spChg>
        <pc:grpChg chg="mod">
          <ac:chgData name="hassan MH" userId="84cd2103f36ef0dc" providerId="LiveId" clId="{2387ECC8-D2A5-401F-AF98-7E117E856C21}" dt="2020-07-29T11:37:28.087" v="218" actId="1076"/>
          <ac:grpSpMkLst>
            <pc:docMk/>
            <pc:sldMk cId="2556052821" sldId="264"/>
            <ac:grpSpMk id="2" creationId="{E64CA526-6677-4417-AB92-4A5730C2CFBB}"/>
          </ac:grpSpMkLst>
        </pc:grpChg>
        <pc:grpChg chg="mod">
          <ac:chgData name="hassan MH" userId="84cd2103f36ef0dc" providerId="LiveId" clId="{2387ECC8-D2A5-401F-AF98-7E117E856C21}" dt="2020-07-29T11:37:00.102" v="213"/>
          <ac:grpSpMkLst>
            <pc:docMk/>
            <pc:sldMk cId="2556052821" sldId="264"/>
            <ac:grpSpMk id="3" creationId="{77FBED71-B48C-4C31-BD90-1A57671E60D6}"/>
          </ac:grpSpMkLst>
        </pc:grpChg>
        <pc:grpChg chg="mod">
          <ac:chgData name="hassan MH" userId="84cd2103f36ef0dc" providerId="LiveId" clId="{2387ECC8-D2A5-401F-AF98-7E117E856C21}" dt="2020-07-29T11:37:23.303" v="217" actId="1076"/>
          <ac:grpSpMkLst>
            <pc:docMk/>
            <pc:sldMk cId="2556052821" sldId="264"/>
            <ac:grpSpMk id="7" creationId="{EA6EC465-20A4-4DB2-A909-DBF0129E330F}"/>
          </ac:grpSpMkLst>
        </pc:grpChg>
        <pc:cxnChg chg="mod">
          <ac:chgData name="hassan MH" userId="84cd2103f36ef0dc" providerId="LiveId" clId="{2387ECC8-D2A5-401F-AF98-7E117E856C21}" dt="2020-07-29T11:37:28.087" v="218" actId="1076"/>
          <ac:cxnSpMkLst>
            <pc:docMk/>
            <pc:sldMk cId="2556052821" sldId="264"/>
            <ac:cxnSpMk id="8" creationId="{58106A27-B64D-45C9-9E26-0763F3404A91}"/>
          </ac:cxnSpMkLst>
        </pc:cxnChg>
        <pc:cxnChg chg="mod">
          <ac:chgData name="hassan MH" userId="84cd2103f36ef0dc" providerId="LiveId" clId="{2387ECC8-D2A5-401F-AF98-7E117E856C21}" dt="2020-07-29T11:37:28.087" v="218" actId="1076"/>
          <ac:cxnSpMkLst>
            <pc:docMk/>
            <pc:sldMk cId="2556052821" sldId="264"/>
            <ac:cxnSpMk id="9" creationId="{CB32DBFD-68B8-4B30-B445-9953926E7EC5}"/>
          </ac:cxnSpMkLst>
        </pc:cxnChg>
        <pc:cxnChg chg="mod">
          <ac:chgData name="hassan MH" userId="84cd2103f36ef0dc" providerId="LiveId" clId="{2387ECC8-D2A5-401F-AF98-7E117E856C21}" dt="2020-07-29T11:37:28.087" v="218" actId="1076"/>
          <ac:cxnSpMkLst>
            <pc:docMk/>
            <pc:sldMk cId="2556052821" sldId="264"/>
            <ac:cxnSpMk id="12" creationId="{0D336D1D-5BC9-4EAC-8660-D4B2BBD4C548}"/>
          </ac:cxnSpMkLst>
        </pc:cxnChg>
        <pc:cxnChg chg="mod">
          <ac:chgData name="hassan MH" userId="84cd2103f36ef0dc" providerId="LiveId" clId="{2387ECC8-D2A5-401F-AF98-7E117E856C21}" dt="2020-07-29T11:37:28.087" v="218" actId="1076"/>
          <ac:cxnSpMkLst>
            <pc:docMk/>
            <pc:sldMk cId="2556052821" sldId="264"/>
            <ac:cxnSpMk id="13" creationId="{EA80407B-06C8-44FD-94F4-573761D0C6B2}"/>
          </ac:cxnSpMkLst>
        </pc:cxnChg>
        <pc:cxnChg chg="mod">
          <ac:chgData name="hassan MH" userId="84cd2103f36ef0dc" providerId="LiveId" clId="{2387ECC8-D2A5-401F-AF98-7E117E856C21}" dt="2020-07-29T11:37:23.303" v="217" actId="1076"/>
          <ac:cxnSpMkLst>
            <pc:docMk/>
            <pc:sldMk cId="2556052821" sldId="264"/>
            <ac:cxnSpMk id="27" creationId="{91E41894-2A27-489C-AF85-64069E979DFD}"/>
          </ac:cxnSpMkLst>
        </pc:cxnChg>
        <pc:cxnChg chg="mod">
          <ac:chgData name="hassan MH" userId="84cd2103f36ef0dc" providerId="LiveId" clId="{2387ECC8-D2A5-401F-AF98-7E117E856C21}" dt="2020-07-29T11:37:23.303" v="217" actId="1076"/>
          <ac:cxnSpMkLst>
            <pc:docMk/>
            <pc:sldMk cId="2556052821" sldId="264"/>
            <ac:cxnSpMk id="28" creationId="{78F26B02-6431-4726-9193-DF35C7B53317}"/>
          </ac:cxnSpMkLst>
        </pc:cxnChg>
        <pc:cxnChg chg="mod">
          <ac:chgData name="hassan MH" userId="84cd2103f36ef0dc" providerId="LiveId" clId="{2387ECC8-D2A5-401F-AF98-7E117E856C21}" dt="2020-07-29T11:37:23.303" v="217" actId="1076"/>
          <ac:cxnSpMkLst>
            <pc:docMk/>
            <pc:sldMk cId="2556052821" sldId="264"/>
            <ac:cxnSpMk id="30" creationId="{629903EE-60BE-4708-A2AF-FDD5FD2F2093}"/>
          </ac:cxnSpMkLst>
        </pc:cxnChg>
        <pc:cxnChg chg="mod">
          <ac:chgData name="hassan MH" userId="84cd2103f36ef0dc" providerId="LiveId" clId="{2387ECC8-D2A5-401F-AF98-7E117E856C21}" dt="2020-07-29T11:37:23.303" v="217" actId="1076"/>
          <ac:cxnSpMkLst>
            <pc:docMk/>
            <pc:sldMk cId="2556052821" sldId="264"/>
            <ac:cxnSpMk id="31" creationId="{510A5D43-3585-4E4E-B70D-111E31104AF8}"/>
          </ac:cxnSpMkLst>
        </pc:cxnChg>
      </pc:sldChg>
      <pc:sldChg chg="addSp delSp modSp mod">
        <pc:chgData name="hassan MH" userId="84cd2103f36ef0dc" providerId="LiveId" clId="{2387ECC8-D2A5-401F-AF98-7E117E856C21}" dt="2020-07-29T13:30:30.540" v="1393" actId="1076"/>
        <pc:sldMkLst>
          <pc:docMk/>
          <pc:sldMk cId="1530935879" sldId="265"/>
        </pc:sldMkLst>
        <pc:spChg chg="del">
          <ac:chgData name="hassan MH" userId="84cd2103f36ef0dc" providerId="LiveId" clId="{2387ECC8-D2A5-401F-AF98-7E117E856C21}" dt="2020-07-29T11:21:40.057" v="40" actId="931"/>
          <ac:spMkLst>
            <pc:docMk/>
            <pc:sldMk cId="1530935879" sldId="265"/>
            <ac:spMk id="3" creationId="{CEAEB09A-519A-49DE-AE4D-D15C6184122F}"/>
          </ac:spMkLst>
        </pc:spChg>
        <pc:spChg chg="del">
          <ac:chgData name="hassan MH" userId="84cd2103f36ef0dc" providerId="LiveId" clId="{2387ECC8-D2A5-401F-AF98-7E117E856C21}" dt="2020-07-29T11:21:42.483" v="41" actId="931"/>
          <ac:spMkLst>
            <pc:docMk/>
            <pc:sldMk cId="1530935879" sldId="265"/>
            <ac:spMk id="4" creationId="{7B25D535-C413-4D35-B1B1-5B5D785AE17A}"/>
          </ac:spMkLst>
        </pc:spChg>
        <pc:spChg chg="del">
          <ac:chgData name="hassan MH" userId="84cd2103f36ef0dc" providerId="LiveId" clId="{2387ECC8-D2A5-401F-AF98-7E117E856C21}" dt="2020-07-29T11:21:44.835" v="44" actId="931"/>
          <ac:spMkLst>
            <pc:docMk/>
            <pc:sldMk cId="1530935879" sldId="265"/>
            <ac:spMk id="5" creationId="{C19B43ED-42A5-4474-8D5F-F49D82279AA5}"/>
          </ac:spMkLst>
        </pc:spChg>
        <pc:spChg chg="del">
          <ac:chgData name="hassan MH" userId="84cd2103f36ef0dc" providerId="LiveId" clId="{2387ECC8-D2A5-401F-AF98-7E117E856C21}" dt="2020-07-29T11:21:47.428" v="49" actId="931"/>
          <ac:spMkLst>
            <pc:docMk/>
            <pc:sldMk cId="1530935879" sldId="265"/>
            <ac:spMk id="6" creationId="{5B0EC549-C998-45A7-BA77-1FA91BC4DF1A}"/>
          </ac:spMkLst>
        </pc:spChg>
        <pc:spChg chg="mod">
          <ac:chgData name="hassan MH" userId="84cd2103f36ef0dc" providerId="LiveId" clId="{2387ECC8-D2A5-401F-AF98-7E117E856C21}" dt="2020-07-29T11:50:02.481" v="775"/>
          <ac:spMkLst>
            <pc:docMk/>
            <pc:sldMk cId="1530935879" sldId="265"/>
            <ac:spMk id="13" creationId="{985B363F-68C0-4E9D-8D62-0736136F8FB4}"/>
          </ac:spMkLst>
        </pc:spChg>
        <pc:spChg chg="mod">
          <ac:chgData name="hassan MH" userId="84cd2103f36ef0dc" providerId="LiveId" clId="{2387ECC8-D2A5-401F-AF98-7E117E856C21}" dt="2020-07-29T11:49:34.079" v="732" actId="20577"/>
          <ac:spMkLst>
            <pc:docMk/>
            <pc:sldMk cId="1530935879" sldId="265"/>
            <ac:spMk id="14" creationId="{149BCA9D-D6C5-4910-B966-D81337E4011B}"/>
          </ac:spMkLst>
        </pc:spChg>
        <pc:spChg chg="mod">
          <ac:chgData name="hassan MH" userId="84cd2103f36ef0dc" providerId="LiveId" clId="{2387ECC8-D2A5-401F-AF98-7E117E856C21}" dt="2020-07-29T11:49:58.425" v="774"/>
          <ac:spMkLst>
            <pc:docMk/>
            <pc:sldMk cId="1530935879" sldId="265"/>
            <ac:spMk id="19" creationId="{8CF241CF-B32B-481E-805B-273DF0C2A5B3}"/>
          </ac:spMkLst>
        </pc:spChg>
        <pc:spChg chg="mod">
          <ac:chgData name="hassan MH" userId="84cd2103f36ef0dc" providerId="LiveId" clId="{2387ECC8-D2A5-401F-AF98-7E117E856C21}" dt="2020-07-29T11:49:38.497" v="742" actId="20577"/>
          <ac:spMkLst>
            <pc:docMk/>
            <pc:sldMk cId="1530935879" sldId="265"/>
            <ac:spMk id="20" creationId="{8A776146-D2FC-4DED-9648-97198C6B6E46}"/>
          </ac:spMkLst>
        </pc:spChg>
        <pc:spChg chg="mod">
          <ac:chgData name="hassan MH" userId="84cd2103f36ef0dc" providerId="LiveId" clId="{2387ECC8-D2A5-401F-AF98-7E117E856C21}" dt="2020-07-29T11:49:56.419" v="773"/>
          <ac:spMkLst>
            <pc:docMk/>
            <pc:sldMk cId="1530935879" sldId="265"/>
            <ac:spMk id="24" creationId="{C7745441-72C0-42C3-9FBA-8A2DAE310137}"/>
          </ac:spMkLst>
        </pc:spChg>
        <pc:spChg chg="mod">
          <ac:chgData name="hassan MH" userId="84cd2103f36ef0dc" providerId="LiveId" clId="{2387ECC8-D2A5-401F-AF98-7E117E856C21}" dt="2020-07-29T11:49:42.972" v="752" actId="20577"/>
          <ac:spMkLst>
            <pc:docMk/>
            <pc:sldMk cId="1530935879" sldId="265"/>
            <ac:spMk id="25" creationId="{1BEE82AA-B5F1-48D4-994B-3D570E40C851}"/>
          </ac:spMkLst>
        </pc:spChg>
        <pc:spChg chg="mod">
          <ac:chgData name="hassan MH" userId="84cd2103f36ef0dc" providerId="LiveId" clId="{2387ECC8-D2A5-401F-AF98-7E117E856C21}" dt="2020-07-29T11:49:53.068" v="772" actId="20577"/>
          <ac:spMkLst>
            <pc:docMk/>
            <pc:sldMk cId="1530935879" sldId="265"/>
            <ac:spMk id="29" creationId="{5FFD8EBF-D01B-4787-8134-7AD99442FF24}"/>
          </ac:spMkLst>
        </pc:spChg>
        <pc:spChg chg="mod">
          <ac:chgData name="hassan MH" userId="84cd2103f36ef0dc" providerId="LiveId" clId="{2387ECC8-D2A5-401F-AF98-7E117E856C21}" dt="2020-07-29T11:49:47.179" v="762" actId="20577"/>
          <ac:spMkLst>
            <pc:docMk/>
            <pc:sldMk cId="1530935879" sldId="265"/>
            <ac:spMk id="30" creationId="{A3F73F7A-E10A-4D3D-859F-66F1F7D51727}"/>
          </ac:spMkLst>
        </pc:spChg>
        <pc:spChg chg="mod">
          <ac:chgData name="hassan MH" userId="84cd2103f36ef0dc" providerId="LiveId" clId="{2387ECC8-D2A5-401F-AF98-7E117E856C21}" dt="2020-07-29T12:57:45.508" v="1365" actId="255"/>
          <ac:spMkLst>
            <pc:docMk/>
            <pc:sldMk cId="1530935879" sldId="265"/>
            <ac:spMk id="34" creationId="{E27FD350-570A-4304-97EE-72EB00E44467}"/>
          </ac:spMkLst>
        </pc:spChg>
        <pc:spChg chg="mod">
          <ac:chgData name="hassan MH" userId="84cd2103f36ef0dc" providerId="LiveId" clId="{2387ECC8-D2A5-401F-AF98-7E117E856C21}" dt="2020-07-29T12:32:48.304" v="1247" actId="255"/>
          <ac:spMkLst>
            <pc:docMk/>
            <pc:sldMk cId="1530935879" sldId="265"/>
            <ac:spMk id="35" creationId="{D1AD4605-DCF1-424A-B778-51F52EF6F4B0}"/>
          </ac:spMkLst>
        </pc:spChg>
        <pc:picChg chg="add mod">
          <ac:chgData name="hassan MH" userId="84cd2103f36ef0dc" providerId="LiveId" clId="{2387ECC8-D2A5-401F-AF98-7E117E856C21}" dt="2020-07-29T13:30:30.540" v="1393" actId="1076"/>
          <ac:picMkLst>
            <pc:docMk/>
            <pc:sldMk cId="1530935879" sldId="265"/>
            <ac:picMk id="8" creationId="{E55F2A8D-0246-4650-A51C-E39F4CC4F80B}"/>
          </ac:picMkLst>
        </pc:picChg>
        <pc:picChg chg="add mod">
          <ac:chgData name="hassan MH" userId="84cd2103f36ef0dc" providerId="LiveId" clId="{2387ECC8-D2A5-401F-AF98-7E117E856C21}" dt="2020-07-29T11:21:44.871" v="45" actId="27614"/>
          <ac:picMkLst>
            <pc:docMk/>
            <pc:sldMk cId="1530935879" sldId="265"/>
            <ac:picMk id="10" creationId="{AC7FC0D1-BBA0-431E-8316-7A3B76E82022}"/>
          </ac:picMkLst>
        </pc:picChg>
        <pc:picChg chg="add mod">
          <ac:chgData name="hassan MH" userId="84cd2103f36ef0dc" providerId="LiveId" clId="{2387ECC8-D2A5-401F-AF98-7E117E856C21}" dt="2020-07-29T11:21:45.727" v="48" actId="962"/>
          <ac:picMkLst>
            <pc:docMk/>
            <pc:sldMk cId="1530935879" sldId="265"/>
            <ac:picMk id="31" creationId="{311B8E00-3612-44CF-960C-1F4657002230}"/>
          </ac:picMkLst>
        </pc:picChg>
        <pc:picChg chg="add mod">
          <ac:chgData name="hassan MH" userId="84cd2103f36ef0dc" providerId="LiveId" clId="{2387ECC8-D2A5-401F-AF98-7E117E856C21}" dt="2020-07-29T11:21:48.319" v="51" actId="962"/>
          <ac:picMkLst>
            <pc:docMk/>
            <pc:sldMk cId="1530935879" sldId="265"/>
            <ac:picMk id="33" creationId="{2994A516-461A-4BAC-9DFE-5504C3923C35}"/>
          </ac:picMkLst>
        </pc:picChg>
      </pc:sldChg>
      <pc:sldChg chg="modSp mod">
        <pc:chgData name="hassan MH" userId="84cd2103f36ef0dc" providerId="LiveId" clId="{2387ECC8-D2A5-401F-AF98-7E117E856C21}" dt="2020-07-29T13:37:31.399" v="1441" actId="1076"/>
        <pc:sldMkLst>
          <pc:docMk/>
          <pc:sldMk cId="1985985937" sldId="266"/>
        </pc:sldMkLst>
        <pc:spChg chg="mod">
          <ac:chgData name="hassan MH" userId="84cd2103f36ef0dc" providerId="LiveId" clId="{2387ECC8-D2A5-401F-AF98-7E117E856C21}" dt="2020-07-29T13:37:31.399" v="1441" actId="1076"/>
          <ac:spMkLst>
            <pc:docMk/>
            <pc:sldMk cId="1985985937" sldId="266"/>
            <ac:spMk id="13" creationId="{4EE98AA5-376B-4D32-A8FC-AF5D4644589C}"/>
          </ac:spMkLst>
        </pc:spChg>
        <pc:spChg chg="mod">
          <ac:chgData name="hassan MH" userId="84cd2103f36ef0dc" providerId="LiveId" clId="{2387ECC8-D2A5-401F-AF98-7E117E856C21}" dt="2020-07-29T11:50:27.163" v="806"/>
          <ac:spMkLst>
            <pc:docMk/>
            <pc:sldMk cId="1985985937" sldId="266"/>
            <ac:spMk id="17" creationId="{1B2FB197-6F8A-43FF-8B6B-5E943BDA7EE2}"/>
          </ac:spMkLst>
        </pc:spChg>
        <pc:spChg chg="mod">
          <ac:chgData name="hassan MH" userId="84cd2103f36ef0dc" providerId="LiveId" clId="{2387ECC8-D2A5-401F-AF98-7E117E856C21}" dt="2020-07-29T11:50:27.163" v="806"/>
          <ac:spMkLst>
            <pc:docMk/>
            <pc:sldMk cId="1985985937" sldId="266"/>
            <ac:spMk id="18" creationId="{969C3B14-2D0B-473A-8218-80AF27EDD7B6}"/>
          </ac:spMkLst>
        </pc:spChg>
        <pc:spChg chg="mod">
          <ac:chgData name="hassan MH" userId="84cd2103f36ef0dc" providerId="LiveId" clId="{2387ECC8-D2A5-401F-AF98-7E117E856C21}" dt="2020-07-29T11:50:29.458" v="807"/>
          <ac:spMkLst>
            <pc:docMk/>
            <pc:sldMk cId="1985985937" sldId="266"/>
            <ac:spMk id="21" creationId="{0CD2F6B8-7EA3-4A9F-A71A-4661C43C2494}"/>
          </ac:spMkLst>
        </pc:spChg>
        <pc:spChg chg="mod">
          <ac:chgData name="hassan MH" userId="84cd2103f36ef0dc" providerId="LiveId" clId="{2387ECC8-D2A5-401F-AF98-7E117E856C21}" dt="2020-07-29T11:50:29.458" v="807"/>
          <ac:spMkLst>
            <pc:docMk/>
            <pc:sldMk cId="1985985937" sldId="266"/>
            <ac:spMk id="22" creationId="{F7AD989A-5421-4247-A328-79BCD3D0867A}"/>
          </ac:spMkLst>
        </pc:spChg>
        <pc:spChg chg="mod">
          <ac:chgData name="hassan MH" userId="84cd2103f36ef0dc" providerId="LiveId" clId="{2387ECC8-D2A5-401F-AF98-7E117E856C21}" dt="2020-07-29T11:50:31.683" v="808"/>
          <ac:spMkLst>
            <pc:docMk/>
            <pc:sldMk cId="1985985937" sldId="266"/>
            <ac:spMk id="24" creationId="{CC61DB0C-2E19-4672-BE2F-D4073EC2D813}"/>
          </ac:spMkLst>
        </pc:spChg>
        <pc:spChg chg="mod">
          <ac:chgData name="hassan MH" userId="84cd2103f36ef0dc" providerId="LiveId" clId="{2387ECC8-D2A5-401F-AF98-7E117E856C21}" dt="2020-07-29T11:50:31.683" v="808"/>
          <ac:spMkLst>
            <pc:docMk/>
            <pc:sldMk cId="1985985937" sldId="266"/>
            <ac:spMk id="25" creationId="{72CC8B41-4084-4565-AD4F-53116701A8B4}"/>
          </ac:spMkLst>
        </pc:spChg>
        <pc:spChg chg="mod">
          <ac:chgData name="hassan MH" userId="84cd2103f36ef0dc" providerId="LiveId" clId="{2387ECC8-D2A5-401F-AF98-7E117E856C21}" dt="2020-07-29T11:50:27.163" v="806"/>
          <ac:spMkLst>
            <pc:docMk/>
            <pc:sldMk cId="1985985937" sldId="266"/>
            <ac:spMk id="26" creationId="{229542DD-53B5-46EE-B039-591C4B172E97}"/>
          </ac:spMkLst>
        </pc:spChg>
        <pc:spChg chg="mod">
          <ac:chgData name="hassan MH" userId="84cd2103f36ef0dc" providerId="LiveId" clId="{2387ECC8-D2A5-401F-AF98-7E117E856C21}" dt="2020-07-29T11:50:27.163" v="806"/>
          <ac:spMkLst>
            <pc:docMk/>
            <pc:sldMk cId="1985985937" sldId="266"/>
            <ac:spMk id="27" creationId="{7E465F64-4A13-4C72-8F7F-6AB2F1CCB72C}"/>
          </ac:spMkLst>
        </pc:spChg>
        <pc:spChg chg="mod">
          <ac:chgData name="hassan MH" userId="84cd2103f36ef0dc" providerId="LiveId" clId="{2387ECC8-D2A5-401F-AF98-7E117E856C21}" dt="2020-07-29T11:50:29.458" v="807"/>
          <ac:spMkLst>
            <pc:docMk/>
            <pc:sldMk cId="1985985937" sldId="266"/>
            <ac:spMk id="28" creationId="{C510B92B-0D06-4069-A8CB-C89B117C4E9E}"/>
          </ac:spMkLst>
        </pc:spChg>
        <pc:spChg chg="mod">
          <ac:chgData name="hassan MH" userId="84cd2103f36ef0dc" providerId="LiveId" clId="{2387ECC8-D2A5-401F-AF98-7E117E856C21}" dt="2020-07-29T11:50:29.458" v="807"/>
          <ac:spMkLst>
            <pc:docMk/>
            <pc:sldMk cId="1985985937" sldId="266"/>
            <ac:spMk id="29" creationId="{66A29CBC-64D9-46A9-BD6D-19B07DCD6FB0}"/>
          </ac:spMkLst>
        </pc:spChg>
        <pc:spChg chg="mod">
          <ac:chgData name="hassan MH" userId="84cd2103f36ef0dc" providerId="LiveId" clId="{2387ECC8-D2A5-401F-AF98-7E117E856C21}" dt="2020-07-29T11:50:31.683" v="808"/>
          <ac:spMkLst>
            <pc:docMk/>
            <pc:sldMk cId="1985985937" sldId="266"/>
            <ac:spMk id="30" creationId="{C9F3219B-7FEB-4C88-B299-A2524D5656C5}"/>
          </ac:spMkLst>
        </pc:spChg>
        <pc:spChg chg="mod">
          <ac:chgData name="hassan MH" userId="84cd2103f36ef0dc" providerId="LiveId" clId="{2387ECC8-D2A5-401F-AF98-7E117E856C21}" dt="2020-07-29T11:50:31.683" v="808"/>
          <ac:spMkLst>
            <pc:docMk/>
            <pc:sldMk cId="1985985937" sldId="266"/>
            <ac:spMk id="31" creationId="{F6A25E97-0223-4421-BE77-60106911C2D8}"/>
          </ac:spMkLst>
        </pc:spChg>
        <pc:spChg chg="mod">
          <ac:chgData name="hassan MH" userId="84cd2103f36ef0dc" providerId="LiveId" clId="{2387ECC8-D2A5-401F-AF98-7E117E856C21}" dt="2020-07-29T12:57:48.169" v="1366" actId="255"/>
          <ac:spMkLst>
            <pc:docMk/>
            <pc:sldMk cId="1985985937" sldId="266"/>
            <ac:spMk id="32" creationId="{C042FDD9-1E77-45AB-8FFA-1A6106FDC8F6}"/>
          </ac:spMkLst>
        </pc:spChg>
        <pc:spChg chg="mod">
          <ac:chgData name="hassan MH" userId="84cd2103f36ef0dc" providerId="LiveId" clId="{2387ECC8-D2A5-401F-AF98-7E117E856C21}" dt="2020-07-29T12:32:50.703" v="1248" actId="255"/>
          <ac:spMkLst>
            <pc:docMk/>
            <pc:sldMk cId="1985985937" sldId="266"/>
            <ac:spMk id="33" creationId="{F66AFAB4-EB88-4E3E-A3AF-8AFDB4E89B06}"/>
          </ac:spMkLst>
        </pc:spChg>
        <pc:grpChg chg="mod">
          <ac:chgData name="hassan MH" userId="84cd2103f36ef0dc" providerId="LiveId" clId="{2387ECC8-D2A5-401F-AF98-7E117E856C21}" dt="2020-07-29T11:50:27.163" v="806"/>
          <ac:grpSpMkLst>
            <pc:docMk/>
            <pc:sldMk cId="1985985937" sldId="266"/>
            <ac:grpSpMk id="2" creationId="{75CE5809-0E1E-42AA-86B3-DC4B14A1F474}"/>
          </ac:grpSpMkLst>
        </pc:grpChg>
        <pc:grpChg chg="mod">
          <ac:chgData name="hassan MH" userId="84cd2103f36ef0dc" providerId="LiveId" clId="{2387ECC8-D2A5-401F-AF98-7E117E856C21}" dt="2020-07-29T11:50:29.458" v="807"/>
          <ac:grpSpMkLst>
            <pc:docMk/>
            <pc:sldMk cId="1985985937" sldId="266"/>
            <ac:grpSpMk id="3" creationId="{47EE9F7C-DBAB-42FB-AB9D-65CC06779D18}"/>
          </ac:grpSpMkLst>
        </pc:grpChg>
        <pc:grpChg chg="mod">
          <ac:chgData name="hassan MH" userId="84cd2103f36ef0dc" providerId="LiveId" clId="{2387ECC8-D2A5-401F-AF98-7E117E856C21}" dt="2020-07-29T11:50:31.683" v="808"/>
          <ac:grpSpMkLst>
            <pc:docMk/>
            <pc:sldMk cId="1985985937" sldId="266"/>
            <ac:grpSpMk id="15" creationId="{1701BCBB-918A-42E7-A44E-FCBCC7C4F503}"/>
          </ac:grpSpMkLst>
        </pc:grpChg>
        <pc:grpChg chg="mod">
          <ac:chgData name="hassan MH" userId="84cd2103f36ef0dc" providerId="LiveId" clId="{2387ECC8-D2A5-401F-AF98-7E117E856C21}" dt="2020-07-29T11:50:27.163" v="806"/>
          <ac:grpSpMkLst>
            <pc:docMk/>
            <pc:sldMk cId="1985985937" sldId="266"/>
            <ac:grpSpMk id="19" creationId="{B782E099-38DB-4A0F-A46D-420431D17BF4}"/>
          </ac:grpSpMkLst>
        </pc:grpChg>
        <pc:grpChg chg="mod">
          <ac:chgData name="hassan MH" userId="84cd2103f36ef0dc" providerId="LiveId" clId="{2387ECC8-D2A5-401F-AF98-7E117E856C21}" dt="2020-07-29T11:50:29.458" v="807"/>
          <ac:grpSpMkLst>
            <pc:docMk/>
            <pc:sldMk cId="1985985937" sldId="266"/>
            <ac:grpSpMk id="20" creationId="{316CB500-0D8F-486E-B6E9-3256E4547E43}"/>
          </ac:grpSpMkLst>
        </pc:grpChg>
        <pc:grpChg chg="mod">
          <ac:chgData name="hassan MH" userId="84cd2103f36ef0dc" providerId="LiveId" clId="{2387ECC8-D2A5-401F-AF98-7E117E856C21}" dt="2020-07-29T11:50:31.683" v="808"/>
          <ac:grpSpMkLst>
            <pc:docMk/>
            <pc:sldMk cId="1985985937" sldId="266"/>
            <ac:grpSpMk id="23" creationId="{8D950328-E45E-49C3-B529-B0A01BD41CD9}"/>
          </ac:grpSpMkLst>
        </pc:grpChg>
      </pc:sldChg>
      <pc:sldChg chg="modSp mod">
        <pc:chgData name="hassan MH" userId="84cd2103f36ef0dc" providerId="LiveId" clId="{2387ECC8-D2A5-401F-AF98-7E117E856C21}" dt="2020-07-29T13:42:54.596" v="1530" actId="20577"/>
        <pc:sldMkLst>
          <pc:docMk/>
          <pc:sldMk cId="3212346125" sldId="268"/>
        </pc:sldMkLst>
        <pc:spChg chg="mod">
          <ac:chgData name="hassan MH" userId="84cd2103f36ef0dc" providerId="LiveId" clId="{2387ECC8-D2A5-401F-AF98-7E117E856C21}" dt="2020-07-29T13:42:54.596" v="1530" actId="20577"/>
          <ac:spMkLst>
            <pc:docMk/>
            <pc:sldMk cId="3212346125" sldId="268"/>
            <ac:spMk id="14" creationId="{339E1063-4C15-4E01-91E4-C76332882219}"/>
          </ac:spMkLst>
        </pc:spChg>
        <pc:spChg chg="mod">
          <ac:chgData name="hassan MH" userId="84cd2103f36ef0dc" providerId="LiveId" clId="{2387ECC8-D2A5-401F-AF98-7E117E856C21}" dt="2020-07-29T12:57:39.929" v="1363" actId="255"/>
          <ac:spMkLst>
            <pc:docMk/>
            <pc:sldMk cId="3212346125" sldId="268"/>
            <ac:spMk id="27" creationId="{573E7D3D-3A7D-49C8-B423-FEA356CCA916}"/>
          </ac:spMkLst>
        </pc:spChg>
        <pc:spChg chg="mod">
          <ac:chgData name="hassan MH" userId="84cd2103f36ef0dc" providerId="LiveId" clId="{2387ECC8-D2A5-401F-AF98-7E117E856C21}" dt="2020-07-29T12:32:39.359" v="1245" actId="255"/>
          <ac:spMkLst>
            <pc:docMk/>
            <pc:sldMk cId="3212346125" sldId="268"/>
            <ac:spMk id="28" creationId="{5FE48B45-E9F5-4B39-8BEE-C955567FF302}"/>
          </ac:spMkLst>
        </pc:spChg>
        <pc:spChg chg="mod">
          <ac:chgData name="hassan MH" userId="84cd2103f36ef0dc" providerId="LiveId" clId="{2387ECC8-D2A5-401F-AF98-7E117E856C21}" dt="2020-07-29T12:55:42.027" v="1337" actId="255"/>
          <ac:spMkLst>
            <pc:docMk/>
            <pc:sldMk cId="3212346125" sldId="268"/>
            <ac:spMk id="34" creationId="{48D407C3-2EC4-4C7A-AC81-206A374FCCE7}"/>
          </ac:spMkLst>
        </pc:spChg>
        <pc:spChg chg="mod">
          <ac:chgData name="hassan MH" userId="84cd2103f36ef0dc" providerId="LiveId" clId="{2387ECC8-D2A5-401F-AF98-7E117E856C21}" dt="2020-07-29T11:45:34.224" v="580" actId="20577"/>
          <ac:spMkLst>
            <pc:docMk/>
            <pc:sldMk cId="3212346125" sldId="268"/>
            <ac:spMk id="35" creationId="{D70F7918-6F71-4F0E-8745-99D7058CEAFD}"/>
          </ac:spMkLst>
        </pc:spChg>
        <pc:spChg chg="mod">
          <ac:chgData name="hassan MH" userId="84cd2103f36ef0dc" providerId="LiveId" clId="{2387ECC8-D2A5-401F-AF98-7E117E856C21}" dt="2020-07-29T12:55:44.243" v="1338" actId="255"/>
          <ac:spMkLst>
            <pc:docMk/>
            <pc:sldMk cId="3212346125" sldId="268"/>
            <ac:spMk id="37" creationId="{7B86D7E3-CF4B-4C30-95FB-30A0724EB874}"/>
          </ac:spMkLst>
        </pc:spChg>
        <pc:spChg chg="mod">
          <ac:chgData name="hassan MH" userId="84cd2103f36ef0dc" providerId="LiveId" clId="{2387ECC8-D2A5-401F-AF98-7E117E856C21}" dt="2020-07-29T11:45:39.025" v="590" actId="20577"/>
          <ac:spMkLst>
            <pc:docMk/>
            <pc:sldMk cId="3212346125" sldId="268"/>
            <ac:spMk id="38" creationId="{D6D69C64-800F-470F-A13F-BFCADBA2D797}"/>
          </ac:spMkLst>
        </pc:spChg>
        <pc:spChg chg="mod">
          <ac:chgData name="hassan MH" userId="84cd2103f36ef0dc" providerId="LiveId" clId="{2387ECC8-D2A5-401F-AF98-7E117E856C21}" dt="2020-07-29T12:55:45.777" v="1339" actId="255"/>
          <ac:spMkLst>
            <pc:docMk/>
            <pc:sldMk cId="3212346125" sldId="268"/>
            <ac:spMk id="40" creationId="{5AC74B5C-76A2-4A92-B3B8-BB54A73D1632}"/>
          </ac:spMkLst>
        </pc:spChg>
        <pc:spChg chg="mod">
          <ac:chgData name="hassan MH" userId="84cd2103f36ef0dc" providerId="LiveId" clId="{2387ECC8-D2A5-401F-AF98-7E117E856C21}" dt="2020-07-29T11:46:01.791" v="614"/>
          <ac:spMkLst>
            <pc:docMk/>
            <pc:sldMk cId="3212346125" sldId="268"/>
            <ac:spMk id="41" creationId="{CE31E75C-596E-45E6-A14C-8DA15325BD0F}"/>
          </ac:spMkLst>
        </pc:spChg>
        <pc:spChg chg="mod">
          <ac:chgData name="hassan MH" userId="84cd2103f36ef0dc" providerId="LiveId" clId="{2387ECC8-D2A5-401F-AF98-7E117E856C21}" dt="2020-07-29T12:55:47.643" v="1340" actId="255"/>
          <ac:spMkLst>
            <pc:docMk/>
            <pc:sldMk cId="3212346125" sldId="268"/>
            <ac:spMk id="43" creationId="{AD09CB9C-5805-4310-A87E-CAF64CC61F0E}"/>
          </ac:spMkLst>
        </pc:spChg>
        <pc:spChg chg="mod">
          <ac:chgData name="hassan MH" userId="84cd2103f36ef0dc" providerId="LiveId" clId="{2387ECC8-D2A5-401F-AF98-7E117E856C21}" dt="2020-07-29T11:45:49.229" v="610" actId="20577"/>
          <ac:spMkLst>
            <pc:docMk/>
            <pc:sldMk cId="3212346125" sldId="268"/>
            <ac:spMk id="44" creationId="{418D67F1-4CFF-4E67-A2FB-83369B5851E1}"/>
          </ac:spMkLst>
        </pc:spChg>
        <pc:grpChg chg="mod">
          <ac:chgData name="hassan MH" userId="84cd2103f36ef0dc" providerId="LiveId" clId="{2387ECC8-D2A5-401F-AF98-7E117E856C21}" dt="2020-07-29T11:46:01.791" v="614"/>
          <ac:grpSpMkLst>
            <pc:docMk/>
            <pc:sldMk cId="3212346125" sldId="268"/>
            <ac:grpSpMk id="39" creationId="{162FD9FE-823D-4226-AFB2-6D41C9A39612}"/>
          </ac:grpSpMkLst>
        </pc:grpChg>
      </pc:sldChg>
      <pc:sldChg chg="modSp mod">
        <pc:chgData name="hassan MH" userId="84cd2103f36ef0dc" providerId="LiveId" clId="{2387ECC8-D2A5-401F-AF98-7E117E856C21}" dt="2020-07-29T13:42:58.509" v="1534" actId="20577"/>
        <pc:sldMkLst>
          <pc:docMk/>
          <pc:sldMk cId="2347691119" sldId="269"/>
        </pc:sldMkLst>
        <pc:spChg chg="mod">
          <ac:chgData name="hassan MH" userId="84cd2103f36ef0dc" providerId="LiveId" clId="{2387ECC8-D2A5-401F-AF98-7E117E856C21}" dt="2020-07-29T13:42:58.509" v="1534" actId="20577"/>
          <ac:spMkLst>
            <pc:docMk/>
            <pc:sldMk cId="2347691119" sldId="269"/>
            <ac:spMk id="14" creationId="{58313C2D-6BF6-4993-A21B-B4E2E6ADC066}"/>
          </ac:spMkLst>
        </pc:spChg>
        <pc:spChg chg="mod">
          <ac:chgData name="hassan MH" userId="84cd2103f36ef0dc" providerId="LiveId" clId="{2387ECC8-D2A5-401F-AF98-7E117E856C21}" dt="2020-07-29T12:57:43.069" v="1364" actId="255"/>
          <ac:spMkLst>
            <pc:docMk/>
            <pc:sldMk cId="2347691119" sldId="269"/>
            <ac:spMk id="27" creationId="{573E7D3D-3A7D-49C8-B423-FEA356CCA916}"/>
          </ac:spMkLst>
        </pc:spChg>
        <pc:spChg chg="mod">
          <ac:chgData name="hassan MH" userId="84cd2103f36ef0dc" providerId="LiveId" clId="{2387ECC8-D2A5-401F-AF98-7E117E856C21}" dt="2020-07-29T12:32:45.342" v="1246" actId="255"/>
          <ac:spMkLst>
            <pc:docMk/>
            <pc:sldMk cId="2347691119" sldId="269"/>
            <ac:spMk id="28" creationId="{5FE48B45-E9F5-4B39-8BEE-C955567FF302}"/>
          </ac:spMkLst>
        </pc:spChg>
        <pc:spChg chg="mod">
          <ac:chgData name="hassan MH" userId="84cd2103f36ef0dc" providerId="LiveId" clId="{2387ECC8-D2A5-401F-AF98-7E117E856C21}" dt="2020-07-29T12:56:02.916" v="1341" actId="404"/>
          <ac:spMkLst>
            <pc:docMk/>
            <pc:sldMk cId="2347691119" sldId="269"/>
            <ac:spMk id="34" creationId="{1927F6B0-B5D4-4574-B5DA-571E78A4B500}"/>
          </ac:spMkLst>
        </pc:spChg>
        <pc:spChg chg="mod">
          <ac:chgData name="hassan MH" userId="84cd2103f36ef0dc" providerId="LiveId" clId="{2387ECC8-D2A5-401F-AF98-7E117E856C21}" dt="2020-07-29T11:48:48.145" v="697" actId="20577"/>
          <ac:spMkLst>
            <pc:docMk/>
            <pc:sldMk cId="2347691119" sldId="269"/>
            <ac:spMk id="35" creationId="{B23DAC16-1ABB-4D66-94FC-53D483502396}"/>
          </ac:spMkLst>
        </pc:spChg>
        <pc:spChg chg="mod">
          <ac:chgData name="hassan MH" userId="84cd2103f36ef0dc" providerId="LiveId" clId="{2387ECC8-D2A5-401F-AF98-7E117E856C21}" dt="2020-07-29T12:56:05.899" v="1342" actId="404"/>
          <ac:spMkLst>
            <pc:docMk/>
            <pc:sldMk cId="2347691119" sldId="269"/>
            <ac:spMk id="37" creationId="{B4E5CF88-2C5F-460F-8A76-366FDE45ABAF}"/>
          </ac:spMkLst>
        </pc:spChg>
        <pc:spChg chg="mod">
          <ac:chgData name="hassan MH" userId="84cd2103f36ef0dc" providerId="LiveId" clId="{2387ECC8-D2A5-401F-AF98-7E117E856C21}" dt="2020-07-29T11:46:14.812" v="628" actId="20577"/>
          <ac:spMkLst>
            <pc:docMk/>
            <pc:sldMk cId="2347691119" sldId="269"/>
            <ac:spMk id="38" creationId="{DABFBF8E-8150-4BFB-8C97-81061F6DB61C}"/>
          </ac:spMkLst>
        </pc:spChg>
        <pc:spChg chg="mod">
          <ac:chgData name="hassan MH" userId="84cd2103f36ef0dc" providerId="LiveId" clId="{2387ECC8-D2A5-401F-AF98-7E117E856C21}" dt="2020-07-29T12:56:11.843" v="1344" actId="404"/>
          <ac:spMkLst>
            <pc:docMk/>
            <pc:sldMk cId="2347691119" sldId="269"/>
            <ac:spMk id="40" creationId="{F7A30C85-00EF-45F0-A7B3-0339BC8E6F0E}"/>
          </ac:spMkLst>
        </pc:spChg>
        <pc:spChg chg="mod">
          <ac:chgData name="hassan MH" userId="84cd2103f36ef0dc" providerId="LiveId" clId="{2387ECC8-D2A5-401F-AF98-7E117E856C21}" dt="2020-07-29T11:47:06.197" v="651" actId="20577"/>
          <ac:spMkLst>
            <pc:docMk/>
            <pc:sldMk cId="2347691119" sldId="269"/>
            <ac:spMk id="41" creationId="{AFA5D963-657B-4A85-BA5A-DF96F9B3E1FB}"/>
          </ac:spMkLst>
        </pc:spChg>
        <pc:spChg chg="mod">
          <ac:chgData name="hassan MH" userId="84cd2103f36ef0dc" providerId="LiveId" clId="{2387ECC8-D2A5-401F-AF98-7E117E856C21}" dt="2020-07-29T12:56:08.866" v="1343" actId="404"/>
          <ac:spMkLst>
            <pc:docMk/>
            <pc:sldMk cId="2347691119" sldId="269"/>
            <ac:spMk id="43" creationId="{3B8A0B31-8132-4414-A7E9-9BFCA624DB8B}"/>
          </ac:spMkLst>
        </pc:spChg>
        <pc:spChg chg="mod">
          <ac:chgData name="hassan MH" userId="84cd2103f36ef0dc" providerId="LiveId" clId="{2387ECC8-D2A5-401F-AF98-7E117E856C21}" dt="2020-07-29T11:47:10.700" v="661" actId="20577"/>
          <ac:spMkLst>
            <pc:docMk/>
            <pc:sldMk cId="2347691119" sldId="269"/>
            <ac:spMk id="44" creationId="{D827E515-509A-46DD-86FF-74639A6E475C}"/>
          </ac:spMkLst>
        </pc:spChg>
        <pc:grpChg chg="mod">
          <ac:chgData name="hassan MH" userId="84cd2103f36ef0dc" providerId="LiveId" clId="{2387ECC8-D2A5-401F-AF98-7E117E856C21}" dt="2020-07-29T11:46:06.713" v="616"/>
          <ac:grpSpMkLst>
            <pc:docMk/>
            <pc:sldMk cId="2347691119" sldId="269"/>
            <ac:grpSpMk id="29" creationId="{E02C8EEF-31E2-494E-8063-47DF46AA171D}"/>
          </ac:grpSpMkLst>
        </pc:grpChg>
      </pc:sldChg>
      <pc:sldChg chg="addSp delSp modSp mod modAnim">
        <pc:chgData name="hassan MH" userId="84cd2103f36ef0dc" providerId="LiveId" clId="{2387ECC8-D2A5-401F-AF98-7E117E856C21}" dt="2020-07-29T13:30:09.068" v="1388" actId="167"/>
        <pc:sldMkLst>
          <pc:docMk/>
          <pc:sldMk cId="2452308454" sldId="270"/>
        </pc:sldMkLst>
        <pc:spChg chg="mod">
          <ac:chgData name="hassan MH" userId="84cd2103f36ef0dc" providerId="LiveId" clId="{2387ECC8-D2A5-401F-AF98-7E117E856C21}" dt="2020-07-29T12:57:06.921" v="1354" actId="255"/>
          <ac:spMkLst>
            <pc:docMk/>
            <pc:sldMk cId="2452308454" sldId="270"/>
            <ac:spMk id="3" creationId="{FA0D561B-7F8A-4E58-AF03-989F0BC7A38E}"/>
          </ac:spMkLst>
        </pc:spChg>
        <pc:spChg chg="mod">
          <ac:chgData name="hassan MH" userId="84cd2103f36ef0dc" providerId="LiveId" clId="{2387ECC8-D2A5-401F-AF98-7E117E856C21}" dt="2020-07-29T11:37:40.737" v="234"/>
          <ac:spMkLst>
            <pc:docMk/>
            <pc:sldMk cId="2452308454" sldId="270"/>
            <ac:spMk id="4" creationId="{9D16A650-D773-44E5-884F-57D2D38D46ED}"/>
          </ac:spMkLst>
        </pc:spChg>
        <pc:spChg chg="mod">
          <ac:chgData name="hassan MH" userId="84cd2103f36ef0dc" providerId="LiveId" clId="{2387ECC8-D2A5-401F-AF98-7E117E856C21}" dt="2020-07-29T11:37:43.403" v="235"/>
          <ac:spMkLst>
            <pc:docMk/>
            <pc:sldMk cId="2452308454" sldId="270"/>
            <ac:spMk id="5" creationId="{51E495B2-588D-4B53-B313-BF6BF7E2692B}"/>
          </ac:spMkLst>
        </pc:spChg>
        <pc:spChg chg="mod">
          <ac:chgData name="hassan MH" userId="84cd2103f36ef0dc" providerId="LiveId" clId="{2387ECC8-D2A5-401F-AF98-7E117E856C21}" dt="2020-07-29T11:37:50.833" v="245" actId="20577"/>
          <ac:spMkLst>
            <pc:docMk/>
            <pc:sldMk cId="2452308454" sldId="270"/>
            <ac:spMk id="10" creationId="{05BC249B-28FE-4AFB-ABCB-AEED58C37611}"/>
          </ac:spMkLst>
        </pc:spChg>
        <pc:spChg chg="mod">
          <ac:chgData name="hassan MH" userId="84cd2103f36ef0dc" providerId="LiveId" clId="{2387ECC8-D2A5-401F-AF98-7E117E856C21}" dt="2020-07-29T11:37:54.677" v="246"/>
          <ac:spMkLst>
            <pc:docMk/>
            <pc:sldMk cId="2452308454" sldId="270"/>
            <ac:spMk id="17" creationId="{8E8BCAD2-AC3D-4189-B8D2-61B96C540E5A}"/>
          </ac:spMkLst>
        </pc:spChg>
        <pc:spChg chg="mod">
          <ac:chgData name="hassan MH" userId="84cd2103f36ef0dc" providerId="LiveId" clId="{2387ECC8-D2A5-401F-AF98-7E117E856C21}" dt="2020-07-29T11:37:54.677" v="246"/>
          <ac:spMkLst>
            <pc:docMk/>
            <pc:sldMk cId="2452308454" sldId="270"/>
            <ac:spMk id="18" creationId="{65062B4C-56D7-416C-872A-DFEAA6DE332B}"/>
          </ac:spMkLst>
        </pc:spChg>
        <pc:spChg chg="mod">
          <ac:chgData name="hassan MH" userId="84cd2103f36ef0dc" providerId="LiveId" clId="{2387ECC8-D2A5-401F-AF98-7E117E856C21}" dt="2020-07-29T11:37:56.327" v="247"/>
          <ac:spMkLst>
            <pc:docMk/>
            <pc:sldMk cId="2452308454" sldId="270"/>
            <ac:spMk id="20" creationId="{C64647C9-B1E5-464D-B514-A8C97CCC3D2D}"/>
          </ac:spMkLst>
        </pc:spChg>
        <pc:spChg chg="mod">
          <ac:chgData name="hassan MH" userId="84cd2103f36ef0dc" providerId="LiveId" clId="{2387ECC8-D2A5-401F-AF98-7E117E856C21}" dt="2020-07-29T11:37:56.327" v="247"/>
          <ac:spMkLst>
            <pc:docMk/>
            <pc:sldMk cId="2452308454" sldId="270"/>
            <ac:spMk id="21" creationId="{661F1EA1-7325-467C-A8AE-3E4E435F9871}"/>
          </ac:spMkLst>
        </pc:spChg>
        <pc:spChg chg="mod">
          <ac:chgData name="hassan MH" userId="84cd2103f36ef0dc" providerId="LiveId" clId="{2387ECC8-D2A5-401F-AF98-7E117E856C21}" dt="2020-07-29T11:37:57.794" v="248"/>
          <ac:spMkLst>
            <pc:docMk/>
            <pc:sldMk cId="2452308454" sldId="270"/>
            <ac:spMk id="23" creationId="{9BCC899E-4D78-4E85-9CA5-9ECFD5BD9BCF}"/>
          </ac:spMkLst>
        </pc:spChg>
        <pc:spChg chg="mod">
          <ac:chgData name="hassan MH" userId="84cd2103f36ef0dc" providerId="LiveId" clId="{2387ECC8-D2A5-401F-AF98-7E117E856C21}" dt="2020-07-29T11:37:57.794" v="248"/>
          <ac:spMkLst>
            <pc:docMk/>
            <pc:sldMk cId="2452308454" sldId="270"/>
            <ac:spMk id="24" creationId="{744830C8-C093-469A-B45A-FA57B12F1377}"/>
          </ac:spMkLst>
        </pc:spChg>
        <pc:spChg chg="del">
          <ac:chgData name="hassan MH" userId="84cd2103f36ef0dc" providerId="LiveId" clId="{2387ECC8-D2A5-401F-AF98-7E117E856C21}" dt="2020-07-29T11:20:35.964" v="6" actId="931"/>
          <ac:spMkLst>
            <pc:docMk/>
            <pc:sldMk cId="2452308454" sldId="270"/>
            <ac:spMk id="25" creationId="{396C0172-B67E-490D-A307-1415D7AF995B}"/>
          </ac:spMkLst>
        </pc:spChg>
        <pc:spChg chg="add del mod">
          <ac:chgData name="hassan MH" userId="84cd2103f36ef0dc" providerId="LiveId" clId="{2387ECC8-D2A5-401F-AF98-7E117E856C21}" dt="2020-07-29T13:30:05.715" v="1387" actId="478"/>
          <ac:spMkLst>
            <pc:docMk/>
            <pc:sldMk cId="2452308454" sldId="270"/>
            <ac:spMk id="25" creationId="{E22E9C3C-07AC-45DF-B695-25043337F911}"/>
          </ac:spMkLst>
        </pc:spChg>
        <pc:spChg chg="mod">
          <ac:chgData name="hassan MH" userId="84cd2103f36ef0dc" providerId="LiveId" clId="{2387ECC8-D2A5-401F-AF98-7E117E856C21}" dt="2020-07-29T11:37:59.247" v="249"/>
          <ac:spMkLst>
            <pc:docMk/>
            <pc:sldMk cId="2452308454" sldId="270"/>
            <ac:spMk id="26" creationId="{EE0C6CDC-9391-47B7-9664-CA3B8BF269F5}"/>
          </ac:spMkLst>
        </pc:spChg>
        <pc:spChg chg="mod">
          <ac:chgData name="hassan MH" userId="84cd2103f36ef0dc" providerId="LiveId" clId="{2387ECC8-D2A5-401F-AF98-7E117E856C21}" dt="2020-07-29T11:37:59.247" v="249"/>
          <ac:spMkLst>
            <pc:docMk/>
            <pc:sldMk cId="2452308454" sldId="270"/>
            <ac:spMk id="27" creationId="{74069B51-FC6D-43DE-9DAA-AE7FA3090BB0}"/>
          </ac:spMkLst>
        </pc:spChg>
        <pc:grpChg chg="mod">
          <ac:chgData name="hassan MH" userId="84cd2103f36ef0dc" providerId="LiveId" clId="{2387ECC8-D2A5-401F-AF98-7E117E856C21}" dt="2020-07-29T11:37:54.677" v="246"/>
          <ac:grpSpMkLst>
            <pc:docMk/>
            <pc:sldMk cId="2452308454" sldId="270"/>
            <ac:grpSpMk id="6" creationId="{49FC96CC-758D-4B48-9C4B-5BFF8CBD690E}"/>
          </ac:grpSpMkLst>
        </pc:grpChg>
        <pc:grpChg chg="mod">
          <ac:chgData name="hassan MH" userId="84cd2103f36ef0dc" providerId="LiveId" clId="{2387ECC8-D2A5-401F-AF98-7E117E856C21}" dt="2020-07-29T11:37:56.327" v="247"/>
          <ac:grpSpMkLst>
            <pc:docMk/>
            <pc:sldMk cId="2452308454" sldId="270"/>
            <ac:grpSpMk id="8" creationId="{6D3AFE01-2B25-4149-9BE8-F182BA40A875}"/>
          </ac:grpSpMkLst>
        </pc:grpChg>
        <pc:grpChg chg="mod">
          <ac:chgData name="hassan MH" userId="84cd2103f36ef0dc" providerId="LiveId" clId="{2387ECC8-D2A5-401F-AF98-7E117E856C21}" dt="2020-07-29T11:37:57.794" v="248"/>
          <ac:grpSpMkLst>
            <pc:docMk/>
            <pc:sldMk cId="2452308454" sldId="270"/>
            <ac:grpSpMk id="9" creationId="{DC1290E9-9D38-4F7B-8B1B-3A610927E716}"/>
          </ac:grpSpMkLst>
        </pc:grpChg>
        <pc:grpChg chg="mod">
          <ac:chgData name="hassan MH" userId="84cd2103f36ef0dc" providerId="LiveId" clId="{2387ECC8-D2A5-401F-AF98-7E117E856C21}" dt="2020-07-29T11:37:59.247" v="249"/>
          <ac:grpSpMkLst>
            <pc:docMk/>
            <pc:sldMk cId="2452308454" sldId="270"/>
            <ac:grpSpMk id="15" creationId="{4BB53EA6-71FD-4B0D-94BD-073ABBA9B9D3}"/>
          </ac:grpSpMkLst>
        </pc:grpChg>
        <pc:picChg chg="add del mod ord">
          <ac:chgData name="hassan MH" userId="84cd2103f36ef0dc" providerId="LiveId" clId="{2387ECC8-D2A5-401F-AF98-7E117E856C21}" dt="2020-07-29T13:30:09.068" v="1388" actId="167"/>
          <ac:picMkLst>
            <pc:docMk/>
            <pc:sldMk cId="2452308454" sldId="270"/>
            <ac:picMk id="22" creationId="{DBE9C9A1-E023-4442-AD2C-FBFAB345AD31}"/>
          </ac:picMkLst>
        </pc:picChg>
      </pc:sldChg>
      <pc:sldChg chg="modSp mod">
        <pc:chgData name="hassan MH" userId="84cd2103f36ef0dc" providerId="LiveId" clId="{2387ECC8-D2A5-401F-AF98-7E117E856C21}" dt="2020-07-29T12:57:22.578" v="1357" actId="255"/>
        <pc:sldMkLst>
          <pc:docMk/>
          <pc:sldMk cId="104796792" sldId="271"/>
        </pc:sldMkLst>
        <pc:spChg chg="mod">
          <ac:chgData name="hassan MH" userId="84cd2103f36ef0dc" providerId="LiveId" clId="{2387ECC8-D2A5-401F-AF98-7E117E856C21}" dt="2020-07-29T12:03:50.939" v="1238" actId="1076"/>
          <ac:spMkLst>
            <pc:docMk/>
            <pc:sldMk cId="104796792" sldId="271"/>
            <ac:spMk id="4" creationId="{EFA76865-077C-45C2-92AB-873AE187B019}"/>
          </ac:spMkLst>
        </pc:spChg>
        <pc:spChg chg="mod">
          <ac:chgData name="hassan MH" userId="84cd2103f36ef0dc" providerId="LiveId" clId="{2387ECC8-D2A5-401F-AF98-7E117E856C21}" dt="2020-07-29T11:40:42.193" v="318"/>
          <ac:spMkLst>
            <pc:docMk/>
            <pc:sldMk cId="104796792" sldId="271"/>
            <ac:spMk id="5" creationId="{F0988BFC-0F61-443D-A2B1-F34CE9E160A0}"/>
          </ac:spMkLst>
        </pc:spChg>
        <pc:spChg chg="mod">
          <ac:chgData name="hassan MH" userId="84cd2103f36ef0dc" providerId="LiveId" clId="{2387ECC8-D2A5-401F-AF98-7E117E856C21}" dt="2020-07-29T11:40:23.045" v="291" actId="20577"/>
          <ac:spMkLst>
            <pc:docMk/>
            <pc:sldMk cId="104796792" sldId="271"/>
            <ac:spMk id="6" creationId="{00931FE5-944D-400F-807C-AEFA2AEC82BB}"/>
          </ac:spMkLst>
        </pc:spChg>
        <pc:spChg chg="mod">
          <ac:chgData name="hassan MH" userId="84cd2103f36ef0dc" providerId="LiveId" clId="{2387ECC8-D2A5-401F-AF98-7E117E856C21}" dt="2020-07-29T11:40:44.502" v="319"/>
          <ac:spMkLst>
            <pc:docMk/>
            <pc:sldMk cId="104796792" sldId="271"/>
            <ac:spMk id="11" creationId="{94D12502-052D-4F02-AC6B-84B7BCD2D92D}"/>
          </ac:spMkLst>
        </pc:spChg>
        <pc:spChg chg="mod">
          <ac:chgData name="hassan MH" userId="84cd2103f36ef0dc" providerId="LiveId" clId="{2387ECC8-D2A5-401F-AF98-7E117E856C21}" dt="2020-07-29T11:40:27.501" v="301" actId="20577"/>
          <ac:spMkLst>
            <pc:docMk/>
            <pc:sldMk cId="104796792" sldId="271"/>
            <ac:spMk id="12" creationId="{651AAAB7-960A-449F-AA09-C0AD6DD90D60}"/>
          </ac:spMkLst>
        </pc:spChg>
        <pc:spChg chg="mod">
          <ac:chgData name="hassan MH" userId="84cd2103f36ef0dc" providerId="LiveId" clId="{2387ECC8-D2A5-401F-AF98-7E117E856C21}" dt="2020-07-29T12:03:46.660" v="1237" actId="1076"/>
          <ac:spMkLst>
            <pc:docMk/>
            <pc:sldMk cId="104796792" sldId="271"/>
            <ac:spMk id="13" creationId="{862212D9-F58B-40A1-8005-63861ECE0890}"/>
          </ac:spMkLst>
        </pc:spChg>
        <pc:spChg chg="mod">
          <ac:chgData name="hassan MH" userId="84cd2103f36ef0dc" providerId="LiveId" clId="{2387ECC8-D2A5-401F-AF98-7E117E856C21}" dt="2020-07-29T11:40:46.767" v="320"/>
          <ac:spMkLst>
            <pc:docMk/>
            <pc:sldMk cId="104796792" sldId="271"/>
            <ac:spMk id="15" creationId="{126AAD57-2334-46D4-A1BA-857C017C22CC}"/>
          </ac:spMkLst>
        </pc:spChg>
        <pc:spChg chg="mod">
          <ac:chgData name="hassan MH" userId="84cd2103f36ef0dc" providerId="LiveId" clId="{2387ECC8-D2A5-401F-AF98-7E117E856C21}" dt="2020-07-29T11:40:34.222" v="317" actId="20577"/>
          <ac:spMkLst>
            <pc:docMk/>
            <pc:sldMk cId="104796792" sldId="271"/>
            <ac:spMk id="16" creationId="{6C17262A-9EE9-4795-8C79-086EDFEC13B4}"/>
          </ac:spMkLst>
        </pc:spChg>
        <pc:spChg chg="mod">
          <ac:chgData name="hassan MH" userId="84cd2103f36ef0dc" providerId="LiveId" clId="{2387ECC8-D2A5-401F-AF98-7E117E856C21}" dt="2020-07-29T12:57:22.578" v="1357" actId="255"/>
          <ac:spMkLst>
            <pc:docMk/>
            <pc:sldMk cId="104796792" sldId="271"/>
            <ac:spMk id="17" creationId="{72B0E4C9-D19D-4C90-AA38-336EDA9D56BE}"/>
          </ac:spMkLst>
        </pc:spChg>
        <pc:spChg chg="mod">
          <ac:chgData name="hassan MH" userId="84cd2103f36ef0dc" providerId="LiveId" clId="{2387ECC8-D2A5-401F-AF98-7E117E856C21}" dt="2020-07-29T12:32:22.260" v="1240" actId="255"/>
          <ac:spMkLst>
            <pc:docMk/>
            <pc:sldMk cId="104796792" sldId="271"/>
            <ac:spMk id="18" creationId="{68081E15-EDA7-45AB-97E2-ABBA01412D6B}"/>
          </ac:spMkLst>
        </pc:spChg>
        <pc:spChg chg="mod">
          <ac:chgData name="hassan MH" userId="84cd2103f36ef0dc" providerId="LiveId" clId="{2387ECC8-D2A5-401F-AF98-7E117E856C21}" dt="2020-07-29T12:03:46.660" v="1237" actId="1076"/>
          <ac:spMkLst>
            <pc:docMk/>
            <pc:sldMk cId="104796792" sldId="271"/>
            <ac:spMk id="19" creationId="{1EF50597-2999-4D5F-925A-21CEE462F608}"/>
          </ac:spMkLst>
        </pc:spChg>
        <pc:spChg chg="mod">
          <ac:chgData name="hassan MH" userId="84cd2103f36ef0dc" providerId="LiveId" clId="{2387ECC8-D2A5-401F-AF98-7E117E856C21}" dt="2020-07-29T12:03:50.939" v="1238" actId="1076"/>
          <ac:spMkLst>
            <pc:docMk/>
            <pc:sldMk cId="104796792" sldId="271"/>
            <ac:spMk id="21" creationId="{79ED768F-74CD-4BFF-A26E-32D583F6CBC5}"/>
          </ac:spMkLst>
        </pc:spChg>
        <pc:grpChg chg="mod">
          <ac:chgData name="hassan MH" userId="84cd2103f36ef0dc" providerId="LiveId" clId="{2387ECC8-D2A5-401F-AF98-7E117E856C21}" dt="2020-07-29T12:03:50.939" v="1238" actId="1076"/>
          <ac:grpSpMkLst>
            <pc:docMk/>
            <pc:sldMk cId="104796792" sldId="271"/>
            <ac:grpSpMk id="8" creationId="{5A9588EB-D88F-45A0-A6BD-F9686A2518FB}"/>
          </ac:grpSpMkLst>
        </pc:grpChg>
        <pc:grpChg chg="mod">
          <ac:chgData name="hassan MH" userId="84cd2103f36ef0dc" providerId="LiveId" clId="{2387ECC8-D2A5-401F-AF98-7E117E856C21}" dt="2020-07-29T12:03:46.660" v="1237" actId="1076"/>
          <ac:grpSpMkLst>
            <pc:docMk/>
            <pc:sldMk cId="104796792" sldId="271"/>
            <ac:grpSpMk id="14" creationId="{FC64738C-C9AD-4D11-9B7A-603645B60C22}"/>
          </ac:grpSpMkLst>
        </pc:grpChg>
      </pc:sldChg>
      <pc:sldChg chg="addSp delSp modSp mod addAnim delAnim modAnim">
        <pc:chgData name="hassan MH" userId="84cd2103f36ef0dc" providerId="LiveId" clId="{2387ECC8-D2A5-401F-AF98-7E117E856C21}" dt="2020-07-29T12:58:10.688" v="1374" actId="14100"/>
        <pc:sldMkLst>
          <pc:docMk/>
          <pc:sldMk cId="764759417" sldId="273"/>
        </pc:sldMkLst>
        <pc:spChg chg="add del mod">
          <ac:chgData name="hassan MH" userId="84cd2103f36ef0dc" providerId="LiveId" clId="{2387ECC8-D2A5-401F-AF98-7E117E856C21}" dt="2020-07-29T12:37:37.584" v="1291" actId="478"/>
          <ac:spMkLst>
            <pc:docMk/>
            <pc:sldMk cId="764759417" sldId="273"/>
            <ac:spMk id="7" creationId="{9DE99CB5-1E60-477E-9A1D-15871F147601}"/>
          </ac:spMkLst>
        </pc:spChg>
        <pc:spChg chg="add del">
          <ac:chgData name="hassan MH" userId="84cd2103f36ef0dc" providerId="LiveId" clId="{2387ECC8-D2A5-401F-AF98-7E117E856C21}" dt="2020-07-29T12:37:17.459" v="1289"/>
          <ac:spMkLst>
            <pc:docMk/>
            <pc:sldMk cId="764759417" sldId="273"/>
            <ac:spMk id="23" creationId="{7B38231A-E572-4954-8773-46E9514F84D7}"/>
          </ac:spMkLst>
        </pc:spChg>
        <pc:spChg chg="mod">
          <ac:chgData name="hassan MH" userId="84cd2103f36ef0dc" providerId="LiveId" clId="{2387ECC8-D2A5-401F-AF98-7E117E856C21}" dt="2020-07-29T12:58:10.688" v="1374" actId="14100"/>
          <ac:spMkLst>
            <pc:docMk/>
            <pc:sldMk cId="764759417" sldId="273"/>
            <ac:spMk id="26" creationId="{F8062705-3B1C-43A5-82F5-6ABD3DA38D14}"/>
          </ac:spMkLst>
        </pc:spChg>
        <pc:spChg chg="mod">
          <ac:chgData name="hassan MH" userId="84cd2103f36ef0dc" providerId="LiveId" clId="{2387ECC8-D2A5-401F-AF98-7E117E856C21}" dt="2020-07-29T12:33:08.549" v="1255" actId="255"/>
          <ac:spMkLst>
            <pc:docMk/>
            <pc:sldMk cId="764759417" sldId="273"/>
            <ac:spMk id="27" creationId="{5DEF4469-BDAC-4144-B1A4-E8BAD6D645FB}"/>
          </ac:spMkLst>
        </pc:spChg>
        <pc:spChg chg="mod">
          <ac:chgData name="hassan MH" userId="84cd2103f36ef0dc" providerId="LiveId" clId="{2387ECC8-D2A5-401F-AF98-7E117E856C21}" dt="2020-07-29T11:56:36.892" v="1002" actId="20577"/>
          <ac:spMkLst>
            <pc:docMk/>
            <pc:sldMk cId="764759417" sldId="273"/>
            <ac:spMk id="30" creationId="{B4779744-8118-4D43-AA07-4F9C459A3F0F}"/>
          </ac:spMkLst>
        </pc:spChg>
        <pc:spChg chg="mod">
          <ac:chgData name="hassan MH" userId="84cd2103f36ef0dc" providerId="LiveId" clId="{2387ECC8-D2A5-401F-AF98-7E117E856C21}" dt="2020-07-29T11:56:39.991" v="1007" actId="20577"/>
          <ac:spMkLst>
            <pc:docMk/>
            <pc:sldMk cId="764759417" sldId="273"/>
            <ac:spMk id="31" creationId="{E8461A7C-DC23-4C6E-8A90-0DF227557EA3}"/>
          </ac:spMkLst>
        </pc:spChg>
        <pc:picChg chg="add del mod">
          <ac:chgData name="hassan MH" userId="84cd2103f36ef0dc" providerId="LiveId" clId="{2387ECC8-D2A5-401F-AF98-7E117E856C21}" dt="2020-07-29T12:37:37.584" v="1291" actId="478"/>
          <ac:picMkLst>
            <pc:docMk/>
            <pc:sldMk cId="764759417" sldId="273"/>
            <ac:picMk id="2" creationId="{4BD81461-7BDB-4287-A776-519F4157F443}"/>
          </ac:picMkLst>
        </pc:picChg>
        <pc:picChg chg="add mod">
          <ac:chgData name="hassan MH" userId="84cd2103f36ef0dc" providerId="LiveId" clId="{2387ECC8-D2A5-401F-AF98-7E117E856C21}" dt="2020-07-29T11:28:14.737" v="73"/>
          <ac:picMkLst>
            <pc:docMk/>
            <pc:sldMk cId="764759417" sldId="273"/>
            <ac:picMk id="2" creationId="{ADB3514C-F383-4B90-A6E3-8F79DAB828FA}"/>
          </ac:picMkLst>
        </pc:picChg>
      </pc:sldChg>
      <pc:sldChg chg="modSp mod">
        <pc:chgData name="hassan MH" userId="84cd2103f36ef0dc" providerId="LiveId" clId="{2387ECC8-D2A5-401F-AF98-7E117E856C21}" dt="2020-07-29T13:41:04.397" v="1502" actId="14100"/>
        <pc:sldMkLst>
          <pc:docMk/>
          <pc:sldMk cId="1800514719" sldId="274"/>
        </pc:sldMkLst>
        <pc:spChg chg="mod">
          <ac:chgData name="hassan MH" userId="84cd2103f36ef0dc" providerId="LiveId" clId="{2387ECC8-D2A5-401F-AF98-7E117E856C21}" dt="2020-07-29T12:57:03.323" v="1353" actId="255"/>
          <ac:spMkLst>
            <pc:docMk/>
            <pc:sldMk cId="1800514719" sldId="274"/>
            <ac:spMk id="5" creationId="{46F9EAF8-74BF-46C7-999B-F74DF8BF75B7}"/>
          </ac:spMkLst>
        </pc:spChg>
        <pc:spChg chg="mod">
          <ac:chgData name="hassan MH" userId="84cd2103f36ef0dc" providerId="LiveId" clId="{2387ECC8-D2A5-401F-AF98-7E117E856C21}" dt="2020-07-29T13:41:04.397" v="1502" actId="14100"/>
          <ac:spMkLst>
            <pc:docMk/>
            <pc:sldMk cId="1800514719" sldId="274"/>
            <ac:spMk id="6" creationId="{46947D44-2474-43B0-BA20-00C38F987F79}"/>
          </ac:spMkLst>
        </pc:spChg>
        <pc:spChg chg="mod">
          <ac:chgData name="hassan MH" userId="84cd2103f36ef0dc" providerId="LiveId" clId="{2387ECC8-D2A5-401F-AF98-7E117E856C21}" dt="2020-07-29T13:40:09.047" v="1480" actId="121"/>
          <ac:spMkLst>
            <pc:docMk/>
            <pc:sldMk cId="1800514719" sldId="274"/>
            <ac:spMk id="10" creationId="{990A5390-A9C3-47F1-9DC3-D66CE8476301}"/>
          </ac:spMkLst>
        </pc:spChg>
        <pc:spChg chg="mod">
          <ac:chgData name="hassan MH" userId="84cd2103f36ef0dc" providerId="LiveId" clId="{2387ECC8-D2A5-401F-AF98-7E117E856C21}" dt="2020-07-29T13:40:40.067" v="1496" actId="6549"/>
          <ac:spMkLst>
            <pc:docMk/>
            <pc:sldMk cId="1800514719" sldId="274"/>
            <ac:spMk id="11" creationId="{C908A1BC-043E-4D7D-A15E-5FD1C4895950}"/>
          </ac:spMkLst>
        </pc:spChg>
        <pc:spChg chg="mod">
          <ac:chgData name="hassan MH" userId="84cd2103f36ef0dc" providerId="LiveId" clId="{2387ECC8-D2A5-401F-AF98-7E117E856C21}" dt="2020-07-29T13:40:18.039" v="1484" actId="121"/>
          <ac:spMkLst>
            <pc:docMk/>
            <pc:sldMk cId="1800514719" sldId="274"/>
            <ac:spMk id="14" creationId="{8B3A6F0B-C09E-45CF-BD55-9336701E82B6}"/>
          </ac:spMkLst>
        </pc:spChg>
        <pc:spChg chg="mod">
          <ac:chgData name="hassan MH" userId="84cd2103f36ef0dc" providerId="LiveId" clId="{2387ECC8-D2A5-401F-AF98-7E117E856C21}" dt="2020-07-29T13:40:58.980" v="1501" actId="1076"/>
          <ac:spMkLst>
            <pc:docMk/>
            <pc:sldMk cId="1800514719" sldId="274"/>
            <ac:spMk id="15" creationId="{A2F80E74-66EA-4AA1-BFBD-2A7599EB8E47}"/>
          </ac:spMkLst>
        </pc:spChg>
        <pc:spChg chg="mod">
          <ac:chgData name="hassan MH" userId="84cd2103f36ef0dc" providerId="LiveId" clId="{2387ECC8-D2A5-401F-AF98-7E117E856C21}" dt="2020-07-29T13:40:10.847" v="1481" actId="121"/>
          <ac:spMkLst>
            <pc:docMk/>
            <pc:sldMk cId="1800514719" sldId="274"/>
            <ac:spMk id="17" creationId="{F4A4548D-CAD0-45DC-84D8-A2635555D6C6}"/>
          </ac:spMkLst>
        </pc:spChg>
        <pc:spChg chg="mod">
          <ac:chgData name="hassan MH" userId="84cd2103f36ef0dc" providerId="LiveId" clId="{2387ECC8-D2A5-401F-AF98-7E117E856C21}" dt="2020-07-29T13:40:45.029" v="1499" actId="20577"/>
          <ac:spMkLst>
            <pc:docMk/>
            <pc:sldMk cId="1800514719" sldId="274"/>
            <ac:spMk id="18" creationId="{10559543-B912-4D00-9B07-6578EB37E023}"/>
          </ac:spMkLst>
        </pc:spChg>
        <pc:spChg chg="mod">
          <ac:chgData name="hassan MH" userId="84cd2103f36ef0dc" providerId="LiveId" clId="{2387ECC8-D2A5-401F-AF98-7E117E856C21}" dt="2020-07-29T13:40:19.663" v="1485" actId="121"/>
          <ac:spMkLst>
            <pc:docMk/>
            <pc:sldMk cId="1800514719" sldId="274"/>
            <ac:spMk id="20" creationId="{49A562E2-CAED-454C-A4F5-390860A6C275}"/>
          </ac:spMkLst>
        </pc:spChg>
        <pc:spChg chg="mod">
          <ac:chgData name="hassan MH" userId="84cd2103f36ef0dc" providerId="LiveId" clId="{2387ECC8-D2A5-401F-AF98-7E117E856C21}" dt="2020-07-29T13:40:48.599" v="1500" actId="6549"/>
          <ac:spMkLst>
            <pc:docMk/>
            <pc:sldMk cId="1800514719" sldId="274"/>
            <ac:spMk id="21" creationId="{973D6344-E589-442D-9D0A-5D3515FAC7D2}"/>
          </ac:spMkLst>
        </pc:spChg>
        <pc:grpChg chg="mod">
          <ac:chgData name="hassan MH" userId="84cd2103f36ef0dc" providerId="LiveId" clId="{2387ECC8-D2A5-401F-AF98-7E117E856C21}" dt="2020-07-29T12:03:07.627" v="1233" actId="1076"/>
          <ac:grpSpMkLst>
            <pc:docMk/>
            <pc:sldMk cId="1800514719" sldId="274"/>
            <ac:grpSpMk id="12" creationId="{D8BC33D2-CC15-493F-83EF-BEFF88E35F6C}"/>
          </ac:grpSpMkLst>
        </pc:grpChg>
        <pc:grpChg chg="mod">
          <ac:chgData name="hassan MH" userId="84cd2103f36ef0dc" providerId="LiveId" clId="{2387ECC8-D2A5-401F-AF98-7E117E856C21}" dt="2020-07-29T12:03:07.627" v="1233" actId="1076"/>
          <ac:grpSpMkLst>
            <pc:docMk/>
            <pc:sldMk cId="1800514719" sldId="274"/>
            <ac:grpSpMk id="13" creationId="{03A2C5B3-B4B8-4F38-A31F-E545E56509A8}"/>
          </ac:grpSpMkLst>
        </pc:grpChg>
        <pc:grpChg chg="mod">
          <ac:chgData name="hassan MH" userId="84cd2103f36ef0dc" providerId="LiveId" clId="{2387ECC8-D2A5-401F-AF98-7E117E856C21}" dt="2020-07-29T12:03:07.627" v="1233" actId="1076"/>
          <ac:grpSpMkLst>
            <pc:docMk/>
            <pc:sldMk cId="1800514719" sldId="274"/>
            <ac:grpSpMk id="16" creationId="{4A8F6F47-10C3-4092-894A-C60ADB451775}"/>
          </ac:grpSpMkLst>
        </pc:grpChg>
        <pc:grpChg chg="mod">
          <ac:chgData name="hassan MH" userId="84cd2103f36ef0dc" providerId="LiveId" clId="{2387ECC8-D2A5-401F-AF98-7E117E856C21}" dt="2020-07-29T12:03:07.627" v="1233" actId="1076"/>
          <ac:grpSpMkLst>
            <pc:docMk/>
            <pc:sldMk cId="1800514719" sldId="274"/>
            <ac:grpSpMk id="19" creationId="{B717DA0B-555E-4877-8128-E78797396628}"/>
          </ac:grpSpMkLst>
        </pc:grpChg>
      </pc:sldChg>
      <pc:sldChg chg="addSp delSp modSp mod">
        <pc:chgData name="hassan MH" userId="84cd2103f36ef0dc" providerId="LiveId" clId="{2387ECC8-D2A5-401F-AF98-7E117E856C21}" dt="2020-07-29T12:58:01.102" v="1371" actId="255"/>
        <pc:sldMkLst>
          <pc:docMk/>
          <pc:sldMk cId="3706974917" sldId="275"/>
        </pc:sldMkLst>
        <pc:spChg chg="mod">
          <ac:chgData name="hassan MH" userId="84cd2103f36ef0dc" providerId="LiveId" clId="{2387ECC8-D2A5-401F-AF98-7E117E856C21}" dt="2020-07-29T11:51:38.009" v="864"/>
          <ac:spMkLst>
            <pc:docMk/>
            <pc:sldMk cId="3706974917" sldId="275"/>
            <ac:spMk id="5" creationId="{24472F78-81A6-4E24-B6CF-2E292498C758}"/>
          </ac:spMkLst>
        </pc:spChg>
        <pc:spChg chg="mod">
          <ac:chgData name="hassan MH" userId="84cd2103f36ef0dc" providerId="LiveId" clId="{2387ECC8-D2A5-401F-AF98-7E117E856C21}" dt="2020-07-29T11:51:16.452" v="858" actId="20577"/>
          <ac:spMkLst>
            <pc:docMk/>
            <pc:sldMk cId="3706974917" sldId="275"/>
            <ac:spMk id="6" creationId="{854086C3-89D4-48AF-BA02-D0D069BDD99A}"/>
          </ac:spMkLst>
        </pc:spChg>
        <pc:spChg chg="mod">
          <ac:chgData name="hassan MH" userId="84cd2103f36ef0dc" providerId="LiveId" clId="{2387ECC8-D2A5-401F-AF98-7E117E856C21}" dt="2020-07-29T11:51:35.970" v="863"/>
          <ac:spMkLst>
            <pc:docMk/>
            <pc:sldMk cId="3706974917" sldId="275"/>
            <ac:spMk id="35" creationId="{FA8BE67A-327E-41CF-A002-3FEAAA23A38F}"/>
          </ac:spMkLst>
        </pc:spChg>
        <pc:spChg chg="mod">
          <ac:chgData name="hassan MH" userId="84cd2103f36ef0dc" providerId="LiveId" clId="{2387ECC8-D2A5-401F-AF98-7E117E856C21}" dt="2020-07-29T11:51:22.721" v="859"/>
          <ac:spMkLst>
            <pc:docMk/>
            <pc:sldMk cId="3706974917" sldId="275"/>
            <ac:spMk id="36" creationId="{A8693DC0-F93E-4721-91AA-D02700B951A1}"/>
          </ac:spMkLst>
        </pc:spChg>
        <pc:spChg chg="mod">
          <ac:chgData name="hassan MH" userId="84cd2103f36ef0dc" providerId="LiveId" clId="{2387ECC8-D2A5-401F-AF98-7E117E856C21}" dt="2020-07-29T11:51:42.100" v="865"/>
          <ac:spMkLst>
            <pc:docMk/>
            <pc:sldMk cId="3706974917" sldId="275"/>
            <ac:spMk id="46" creationId="{C640A274-F167-4B4B-AFD8-920E959D6643}"/>
          </ac:spMkLst>
        </pc:spChg>
        <pc:spChg chg="mod">
          <ac:chgData name="hassan MH" userId="84cd2103f36ef0dc" providerId="LiveId" clId="{2387ECC8-D2A5-401F-AF98-7E117E856C21}" dt="2020-07-29T11:51:25.153" v="860"/>
          <ac:spMkLst>
            <pc:docMk/>
            <pc:sldMk cId="3706974917" sldId="275"/>
            <ac:spMk id="47" creationId="{758373C7-B44A-496C-A470-7C0E55DB4CB2}"/>
          </ac:spMkLst>
        </pc:spChg>
        <pc:spChg chg="mod">
          <ac:chgData name="hassan MH" userId="84cd2103f36ef0dc" providerId="LiveId" clId="{2387ECC8-D2A5-401F-AF98-7E117E856C21}" dt="2020-07-29T11:51:45.009" v="866"/>
          <ac:spMkLst>
            <pc:docMk/>
            <pc:sldMk cId="3706974917" sldId="275"/>
            <ac:spMk id="57" creationId="{D29345C5-E2D7-4A42-877C-63D766D6CED5}"/>
          </ac:spMkLst>
        </pc:spChg>
        <pc:spChg chg="mod">
          <ac:chgData name="hassan MH" userId="84cd2103f36ef0dc" providerId="LiveId" clId="{2387ECC8-D2A5-401F-AF98-7E117E856C21}" dt="2020-07-29T11:51:27.648" v="861"/>
          <ac:spMkLst>
            <pc:docMk/>
            <pc:sldMk cId="3706974917" sldId="275"/>
            <ac:spMk id="58" creationId="{46924C71-0417-4B37-890A-FAF04698DBDC}"/>
          </ac:spMkLst>
        </pc:spChg>
        <pc:spChg chg="mod">
          <ac:chgData name="hassan MH" userId="84cd2103f36ef0dc" providerId="LiveId" clId="{2387ECC8-D2A5-401F-AF98-7E117E856C21}" dt="2020-07-29T11:51:47.882" v="867"/>
          <ac:spMkLst>
            <pc:docMk/>
            <pc:sldMk cId="3706974917" sldId="275"/>
            <ac:spMk id="68" creationId="{69D569A1-F227-4D2F-BA93-82429307DACA}"/>
          </ac:spMkLst>
        </pc:spChg>
        <pc:spChg chg="mod">
          <ac:chgData name="hassan MH" userId="84cd2103f36ef0dc" providerId="LiveId" clId="{2387ECC8-D2A5-401F-AF98-7E117E856C21}" dt="2020-07-29T11:51:30.008" v="862"/>
          <ac:spMkLst>
            <pc:docMk/>
            <pc:sldMk cId="3706974917" sldId="275"/>
            <ac:spMk id="69" creationId="{7F56DF39-2CFF-43C6-A3C7-0985E3DE441B}"/>
          </ac:spMkLst>
        </pc:spChg>
        <pc:spChg chg="mod">
          <ac:chgData name="hassan MH" userId="84cd2103f36ef0dc" providerId="LiveId" clId="{2387ECC8-D2A5-401F-AF98-7E117E856C21}" dt="2020-07-29T12:58:01.102" v="1371" actId="255"/>
          <ac:spMkLst>
            <pc:docMk/>
            <pc:sldMk cId="3706974917" sldId="275"/>
            <ac:spMk id="77" creationId="{5347E587-8F4E-4281-A4F9-73C390D8FA5D}"/>
          </ac:spMkLst>
        </pc:spChg>
        <pc:spChg chg="mod">
          <ac:chgData name="hassan MH" userId="84cd2103f36ef0dc" providerId="LiveId" clId="{2387ECC8-D2A5-401F-AF98-7E117E856C21}" dt="2020-07-29T12:33:02.850" v="1253" actId="255"/>
          <ac:spMkLst>
            <pc:docMk/>
            <pc:sldMk cId="3706974917" sldId="275"/>
            <ac:spMk id="78" creationId="{B248874F-7EA1-4488-95FC-CE29997D0D60}"/>
          </ac:spMkLst>
        </pc:spChg>
        <pc:picChg chg="add del">
          <ac:chgData name="hassan MH" userId="84cd2103f36ef0dc" providerId="LiveId" clId="{2387ECC8-D2A5-401F-AF98-7E117E856C21}" dt="2020-07-29T11:51:08.457" v="845"/>
          <ac:picMkLst>
            <pc:docMk/>
            <pc:sldMk cId="3706974917" sldId="275"/>
            <ac:picMk id="2" creationId="{7AA57B28-F676-4E42-8807-8FD0A1380584}"/>
          </ac:picMkLst>
        </pc:picChg>
      </pc:sldChg>
      <pc:sldChg chg="modSp mod ord">
        <pc:chgData name="hassan MH" userId="84cd2103f36ef0dc" providerId="LiveId" clId="{2387ECC8-D2A5-401F-AF98-7E117E856C21}" dt="2020-07-29T12:57:58.690" v="1370" actId="255"/>
        <pc:sldMkLst>
          <pc:docMk/>
          <pc:sldMk cId="2699767661" sldId="276"/>
        </pc:sldMkLst>
        <pc:spChg chg="mod">
          <ac:chgData name="hassan MH" userId="84cd2103f36ef0dc" providerId="LiveId" clId="{2387ECC8-D2A5-401F-AF98-7E117E856C21}" dt="2020-07-29T11:52:05.956" v="871"/>
          <ac:spMkLst>
            <pc:docMk/>
            <pc:sldMk cId="2699767661" sldId="276"/>
            <ac:spMk id="4" creationId="{B7B8B887-7E16-4D3C-AEE7-7E9FD0E73F05}"/>
          </ac:spMkLst>
        </pc:spChg>
        <pc:spChg chg="mod">
          <ac:chgData name="hassan MH" userId="84cd2103f36ef0dc" providerId="LiveId" clId="{2387ECC8-D2A5-401F-AF98-7E117E856C21}" dt="2020-07-29T11:53:36.343" v="914"/>
          <ac:spMkLst>
            <pc:docMk/>
            <pc:sldMk cId="2699767661" sldId="276"/>
            <ac:spMk id="5" creationId="{24472F78-81A6-4E24-B6CF-2E292498C758}"/>
          </ac:spMkLst>
        </pc:spChg>
        <pc:spChg chg="mod">
          <ac:chgData name="hassan MH" userId="84cd2103f36ef0dc" providerId="LiveId" clId="{2387ECC8-D2A5-401F-AF98-7E117E856C21}" dt="2020-07-29T11:52:41.738" v="892" actId="20577"/>
          <ac:spMkLst>
            <pc:docMk/>
            <pc:sldMk cId="2699767661" sldId="276"/>
            <ac:spMk id="6" creationId="{854086C3-89D4-48AF-BA02-D0D069BDD99A}"/>
          </ac:spMkLst>
        </pc:spChg>
        <pc:spChg chg="mod">
          <ac:chgData name="hassan MH" userId="84cd2103f36ef0dc" providerId="LiveId" clId="{2387ECC8-D2A5-401F-AF98-7E117E856C21}" dt="2020-07-29T11:52:05.956" v="871"/>
          <ac:spMkLst>
            <pc:docMk/>
            <pc:sldMk cId="2699767661" sldId="276"/>
            <ac:spMk id="10" creationId="{D5794AE9-132E-49C6-A28D-142CED6E9C99}"/>
          </ac:spMkLst>
        </pc:spChg>
        <pc:spChg chg="mod">
          <ac:chgData name="hassan MH" userId="84cd2103f36ef0dc" providerId="LiveId" clId="{2387ECC8-D2A5-401F-AF98-7E117E856C21}" dt="2020-07-29T11:52:05.956" v="871"/>
          <ac:spMkLst>
            <pc:docMk/>
            <pc:sldMk cId="2699767661" sldId="276"/>
            <ac:spMk id="11" creationId="{BF81991A-401B-4852-801F-66C1ADF52CC7}"/>
          </ac:spMkLst>
        </pc:spChg>
        <pc:spChg chg="mod">
          <ac:chgData name="hassan MH" userId="84cd2103f36ef0dc" providerId="LiveId" clId="{2387ECC8-D2A5-401F-AF98-7E117E856C21}" dt="2020-07-29T11:52:05.956" v="871"/>
          <ac:spMkLst>
            <pc:docMk/>
            <pc:sldMk cId="2699767661" sldId="276"/>
            <ac:spMk id="12" creationId="{7AA484D1-738E-4385-9C68-FD06A03D0BBC}"/>
          </ac:spMkLst>
        </pc:spChg>
        <pc:spChg chg="mod">
          <ac:chgData name="hassan MH" userId="84cd2103f36ef0dc" providerId="LiveId" clId="{2387ECC8-D2A5-401F-AF98-7E117E856C21}" dt="2020-07-29T11:53:38.503" v="915"/>
          <ac:spMkLst>
            <pc:docMk/>
            <pc:sldMk cId="2699767661" sldId="276"/>
            <ac:spMk id="35" creationId="{FA8BE67A-327E-41CF-A002-3FEAAA23A38F}"/>
          </ac:spMkLst>
        </pc:spChg>
        <pc:spChg chg="mod">
          <ac:chgData name="hassan MH" userId="84cd2103f36ef0dc" providerId="LiveId" clId="{2387ECC8-D2A5-401F-AF98-7E117E856C21}" dt="2020-07-29T11:52:39.844" v="891" actId="20577"/>
          <ac:spMkLst>
            <pc:docMk/>
            <pc:sldMk cId="2699767661" sldId="276"/>
            <ac:spMk id="36" creationId="{A8693DC0-F93E-4721-91AA-D02700B951A1}"/>
          </ac:spMkLst>
        </pc:spChg>
        <pc:spChg chg="mod">
          <ac:chgData name="hassan MH" userId="84cd2103f36ef0dc" providerId="LiveId" clId="{2387ECC8-D2A5-401F-AF98-7E117E856C21}" dt="2020-07-29T11:53:40.560" v="916"/>
          <ac:spMkLst>
            <pc:docMk/>
            <pc:sldMk cId="2699767661" sldId="276"/>
            <ac:spMk id="46" creationId="{C640A274-F167-4B4B-AFD8-920E959D6643}"/>
          </ac:spMkLst>
        </pc:spChg>
        <pc:spChg chg="mod">
          <ac:chgData name="hassan MH" userId="84cd2103f36ef0dc" providerId="LiveId" clId="{2387ECC8-D2A5-401F-AF98-7E117E856C21}" dt="2020-07-29T11:52:43.279" v="893" actId="20577"/>
          <ac:spMkLst>
            <pc:docMk/>
            <pc:sldMk cId="2699767661" sldId="276"/>
            <ac:spMk id="47" creationId="{758373C7-B44A-496C-A470-7C0E55DB4CB2}"/>
          </ac:spMkLst>
        </pc:spChg>
        <pc:spChg chg="mod">
          <ac:chgData name="hassan MH" userId="84cd2103f36ef0dc" providerId="LiveId" clId="{2387ECC8-D2A5-401F-AF98-7E117E856C21}" dt="2020-07-29T11:53:42.408" v="917"/>
          <ac:spMkLst>
            <pc:docMk/>
            <pc:sldMk cId="2699767661" sldId="276"/>
            <ac:spMk id="57" creationId="{D29345C5-E2D7-4A42-877C-63D766D6CED5}"/>
          </ac:spMkLst>
        </pc:spChg>
        <pc:spChg chg="mod">
          <ac:chgData name="hassan MH" userId="84cd2103f36ef0dc" providerId="LiveId" clId="{2387ECC8-D2A5-401F-AF98-7E117E856C21}" dt="2020-07-29T11:52:44.589" v="894" actId="20577"/>
          <ac:spMkLst>
            <pc:docMk/>
            <pc:sldMk cId="2699767661" sldId="276"/>
            <ac:spMk id="58" creationId="{46924C71-0417-4B37-890A-FAF04698DBDC}"/>
          </ac:spMkLst>
        </pc:spChg>
        <pc:spChg chg="mod">
          <ac:chgData name="hassan MH" userId="84cd2103f36ef0dc" providerId="LiveId" clId="{2387ECC8-D2A5-401F-AF98-7E117E856C21}" dt="2020-07-29T11:53:44.624" v="918"/>
          <ac:spMkLst>
            <pc:docMk/>
            <pc:sldMk cId="2699767661" sldId="276"/>
            <ac:spMk id="68" creationId="{69D569A1-F227-4D2F-BA93-82429307DACA}"/>
          </ac:spMkLst>
        </pc:spChg>
        <pc:spChg chg="mod">
          <ac:chgData name="hassan MH" userId="84cd2103f36ef0dc" providerId="LiveId" clId="{2387ECC8-D2A5-401F-AF98-7E117E856C21}" dt="2020-07-29T11:52:46.210" v="895" actId="20577"/>
          <ac:spMkLst>
            <pc:docMk/>
            <pc:sldMk cId="2699767661" sldId="276"/>
            <ac:spMk id="69" creationId="{7F56DF39-2CFF-43C6-A3C7-0985E3DE441B}"/>
          </ac:spMkLst>
        </pc:spChg>
        <pc:spChg chg="mod">
          <ac:chgData name="hassan MH" userId="84cd2103f36ef0dc" providerId="LiveId" clId="{2387ECC8-D2A5-401F-AF98-7E117E856C21}" dt="2020-07-29T12:57:58.690" v="1370" actId="255"/>
          <ac:spMkLst>
            <pc:docMk/>
            <pc:sldMk cId="2699767661" sldId="276"/>
            <ac:spMk id="77" creationId="{5347E587-8F4E-4281-A4F9-73C390D8FA5D}"/>
          </ac:spMkLst>
        </pc:spChg>
        <pc:spChg chg="mod">
          <ac:chgData name="hassan MH" userId="84cd2103f36ef0dc" providerId="LiveId" clId="{2387ECC8-D2A5-401F-AF98-7E117E856C21}" dt="2020-07-29T12:33:01.107" v="1252" actId="255"/>
          <ac:spMkLst>
            <pc:docMk/>
            <pc:sldMk cId="2699767661" sldId="276"/>
            <ac:spMk id="78" creationId="{B248874F-7EA1-4488-95FC-CE29997D0D60}"/>
          </ac:spMkLst>
        </pc:spChg>
        <pc:grpChg chg="mod">
          <ac:chgData name="hassan MH" userId="84cd2103f36ef0dc" providerId="LiveId" clId="{2387ECC8-D2A5-401F-AF98-7E117E856C21}" dt="2020-07-29T11:52:05.956" v="871"/>
          <ac:grpSpMkLst>
            <pc:docMk/>
            <pc:sldMk cId="2699767661" sldId="276"/>
            <ac:grpSpMk id="20" creationId="{83B19A9A-C31C-42A5-9887-F775E74E1881}"/>
          </ac:grpSpMkLst>
        </pc:grpChg>
        <pc:grpChg chg="mod">
          <ac:chgData name="hassan MH" userId="84cd2103f36ef0dc" providerId="LiveId" clId="{2387ECC8-D2A5-401F-AF98-7E117E856C21}" dt="2020-07-29T11:52:05.956" v="871"/>
          <ac:grpSpMkLst>
            <pc:docMk/>
            <pc:sldMk cId="2699767661" sldId="276"/>
            <ac:grpSpMk id="21" creationId="{F4A44D65-32E6-4C39-BF89-058862338902}"/>
          </ac:grpSpMkLst>
        </pc:grpChg>
        <pc:cxnChg chg="mod">
          <ac:chgData name="hassan MH" userId="84cd2103f36ef0dc" providerId="LiveId" clId="{2387ECC8-D2A5-401F-AF98-7E117E856C21}" dt="2020-07-29T11:52:05.956" v="871"/>
          <ac:cxnSpMkLst>
            <pc:docMk/>
            <pc:sldMk cId="2699767661" sldId="276"/>
            <ac:cxnSpMk id="8" creationId="{3063B9D4-C710-4650-BF7B-E106CF3889C7}"/>
          </ac:cxnSpMkLst>
        </pc:cxnChg>
        <pc:cxnChg chg="mod">
          <ac:chgData name="hassan MH" userId="84cd2103f36ef0dc" providerId="LiveId" clId="{2387ECC8-D2A5-401F-AF98-7E117E856C21}" dt="2020-07-29T11:52:05.956" v="871"/>
          <ac:cxnSpMkLst>
            <pc:docMk/>
            <pc:sldMk cId="2699767661" sldId="276"/>
            <ac:cxnSpMk id="14" creationId="{FB8EB982-BF8F-4755-8DEB-569A5C3E6B04}"/>
          </ac:cxnSpMkLst>
        </pc:cxnChg>
        <pc:cxnChg chg="mod">
          <ac:chgData name="hassan MH" userId="84cd2103f36ef0dc" providerId="LiveId" clId="{2387ECC8-D2A5-401F-AF98-7E117E856C21}" dt="2020-07-29T11:52:05.956" v="871"/>
          <ac:cxnSpMkLst>
            <pc:docMk/>
            <pc:sldMk cId="2699767661" sldId="276"/>
            <ac:cxnSpMk id="15" creationId="{49ADFDB4-1CCE-4341-A293-D6BA171DD7A5}"/>
          </ac:cxnSpMkLst>
        </pc:cxnChg>
      </pc:sldChg>
      <pc:sldChg chg="modSp mod ord">
        <pc:chgData name="hassan MH" userId="84cd2103f36ef0dc" providerId="LiveId" clId="{2387ECC8-D2A5-401F-AF98-7E117E856C21}" dt="2020-07-29T12:57:55.561" v="1369" actId="255"/>
        <pc:sldMkLst>
          <pc:docMk/>
          <pc:sldMk cId="3951819485" sldId="277"/>
        </pc:sldMkLst>
        <pc:spChg chg="mod">
          <ac:chgData name="hassan MH" userId="84cd2103f36ef0dc" providerId="LiveId" clId="{2387ECC8-D2A5-401F-AF98-7E117E856C21}" dt="2020-07-29T11:53:47.882" v="919"/>
          <ac:spMkLst>
            <pc:docMk/>
            <pc:sldMk cId="3951819485" sldId="277"/>
            <ac:spMk id="5" creationId="{24472F78-81A6-4E24-B6CF-2E292498C758}"/>
          </ac:spMkLst>
        </pc:spChg>
        <pc:spChg chg="mod">
          <ac:chgData name="hassan MH" userId="84cd2103f36ef0dc" providerId="LiveId" clId="{2387ECC8-D2A5-401F-AF98-7E117E856C21}" dt="2020-07-29T11:52:36.256" v="889" actId="20577"/>
          <ac:spMkLst>
            <pc:docMk/>
            <pc:sldMk cId="3951819485" sldId="277"/>
            <ac:spMk id="6" creationId="{854086C3-89D4-48AF-BA02-D0D069BDD99A}"/>
          </ac:spMkLst>
        </pc:spChg>
        <pc:spChg chg="mod">
          <ac:chgData name="hassan MH" userId="84cd2103f36ef0dc" providerId="LiveId" clId="{2387ECC8-D2A5-401F-AF98-7E117E856C21}" dt="2020-07-29T11:53:49.953" v="920"/>
          <ac:spMkLst>
            <pc:docMk/>
            <pc:sldMk cId="3951819485" sldId="277"/>
            <ac:spMk id="35" creationId="{FA8BE67A-327E-41CF-A002-3FEAAA23A38F}"/>
          </ac:spMkLst>
        </pc:spChg>
        <pc:spChg chg="mod">
          <ac:chgData name="hassan MH" userId="84cd2103f36ef0dc" providerId="LiveId" clId="{2387ECC8-D2A5-401F-AF98-7E117E856C21}" dt="2020-07-29T11:52:34.971" v="888" actId="20577"/>
          <ac:spMkLst>
            <pc:docMk/>
            <pc:sldMk cId="3951819485" sldId="277"/>
            <ac:spMk id="36" creationId="{A8693DC0-F93E-4721-91AA-D02700B951A1}"/>
          </ac:spMkLst>
        </pc:spChg>
        <pc:spChg chg="mod">
          <ac:chgData name="hassan MH" userId="84cd2103f36ef0dc" providerId="LiveId" clId="{2387ECC8-D2A5-401F-AF98-7E117E856C21}" dt="2020-07-29T11:53:51.929" v="921"/>
          <ac:spMkLst>
            <pc:docMk/>
            <pc:sldMk cId="3951819485" sldId="277"/>
            <ac:spMk id="46" creationId="{C640A274-F167-4B4B-AFD8-920E959D6643}"/>
          </ac:spMkLst>
        </pc:spChg>
        <pc:spChg chg="mod">
          <ac:chgData name="hassan MH" userId="84cd2103f36ef0dc" providerId="LiveId" clId="{2387ECC8-D2A5-401F-AF98-7E117E856C21}" dt="2020-07-29T12:36:15.613" v="1278" actId="20577"/>
          <ac:spMkLst>
            <pc:docMk/>
            <pc:sldMk cId="3951819485" sldId="277"/>
            <ac:spMk id="47" creationId="{758373C7-B44A-496C-A470-7C0E55DB4CB2}"/>
          </ac:spMkLst>
        </pc:spChg>
        <pc:spChg chg="mod">
          <ac:chgData name="hassan MH" userId="84cd2103f36ef0dc" providerId="LiveId" clId="{2387ECC8-D2A5-401F-AF98-7E117E856C21}" dt="2020-07-29T11:53:54.434" v="922"/>
          <ac:spMkLst>
            <pc:docMk/>
            <pc:sldMk cId="3951819485" sldId="277"/>
            <ac:spMk id="57" creationId="{D29345C5-E2D7-4A42-877C-63D766D6CED5}"/>
          </ac:spMkLst>
        </pc:spChg>
        <pc:spChg chg="mod">
          <ac:chgData name="hassan MH" userId="84cd2103f36ef0dc" providerId="LiveId" clId="{2387ECC8-D2A5-401F-AF98-7E117E856C21}" dt="2020-07-29T11:52:37.559" v="890" actId="20577"/>
          <ac:spMkLst>
            <pc:docMk/>
            <pc:sldMk cId="3951819485" sldId="277"/>
            <ac:spMk id="58" creationId="{46924C71-0417-4B37-890A-FAF04698DBDC}"/>
          </ac:spMkLst>
        </pc:spChg>
        <pc:spChg chg="mod">
          <ac:chgData name="hassan MH" userId="84cd2103f36ef0dc" providerId="LiveId" clId="{2387ECC8-D2A5-401F-AF98-7E117E856C21}" dt="2020-07-29T11:53:56.720" v="923"/>
          <ac:spMkLst>
            <pc:docMk/>
            <pc:sldMk cId="3951819485" sldId="277"/>
            <ac:spMk id="68" creationId="{69D569A1-F227-4D2F-BA93-82429307DACA}"/>
          </ac:spMkLst>
        </pc:spChg>
        <pc:spChg chg="mod">
          <ac:chgData name="hassan MH" userId="84cd2103f36ef0dc" providerId="LiveId" clId="{2387ECC8-D2A5-401F-AF98-7E117E856C21}" dt="2020-07-29T12:36:29.975" v="1288" actId="20577"/>
          <ac:spMkLst>
            <pc:docMk/>
            <pc:sldMk cId="3951819485" sldId="277"/>
            <ac:spMk id="69" creationId="{7F56DF39-2CFF-43C6-A3C7-0985E3DE441B}"/>
          </ac:spMkLst>
        </pc:spChg>
        <pc:spChg chg="mod">
          <ac:chgData name="hassan MH" userId="84cd2103f36ef0dc" providerId="LiveId" clId="{2387ECC8-D2A5-401F-AF98-7E117E856C21}" dt="2020-07-29T12:57:55.561" v="1369" actId="255"/>
          <ac:spMkLst>
            <pc:docMk/>
            <pc:sldMk cId="3951819485" sldId="277"/>
            <ac:spMk id="77" creationId="{5347E587-8F4E-4281-A4F9-73C390D8FA5D}"/>
          </ac:spMkLst>
        </pc:spChg>
        <pc:spChg chg="mod">
          <ac:chgData name="hassan MH" userId="84cd2103f36ef0dc" providerId="LiveId" clId="{2387ECC8-D2A5-401F-AF98-7E117E856C21}" dt="2020-07-29T12:32:58.798" v="1251" actId="255"/>
          <ac:spMkLst>
            <pc:docMk/>
            <pc:sldMk cId="3951819485" sldId="277"/>
            <ac:spMk id="78" creationId="{B248874F-7EA1-4488-95FC-CE29997D0D60}"/>
          </ac:spMkLst>
        </pc:spChg>
      </pc:sldChg>
      <pc:sldChg chg="modSp mod ord">
        <pc:chgData name="hassan MH" userId="84cd2103f36ef0dc" providerId="LiveId" clId="{2387ECC8-D2A5-401F-AF98-7E117E856C21}" dt="2020-07-29T12:57:52.617" v="1368" actId="255"/>
        <pc:sldMkLst>
          <pc:docMk/>
          <pc:sldMk cId="663886829" sldId="278"/>
        </pc:sldMkLst>
        <pc:spChg chg="mod">
          <ac:chgData name="hassan MH" userId="84cd2103f36ef0dc" providerId="LiveId" clId="{2387ECC8-D2A5-401F-AF98-7E117E856C21}" dt="2020-07-29T11:53:59.681" v="924"/>
          <ac:spMkLst>
            <pc:docMk/>
            <pc:sldMk cId="663886829" sldId="278"/>
            <ac:spMk id="5" creationId="{24472F78-81A6-4E24-B6CF-2E292498C758}"/>
          </ac:spMkLst>
        </pc:spChg>
        <pc:spChg chg="mod">
          <ac:chgData name="hassan MH" userId="84cd2103f36ef0dc" providerId="LiveId" clId="{2387ECC8-D2A5-401F-AF98-7E117E856C21}" dt="2020-07-29T11:52:57.547" v="896"/>
          <ac:spMkLst>
            <pc:docMk/>
            <pc:sldMk cId="663886829" sldId="278"/>
            <ac:spMk id="6" creationId="{854086C3-89D4-48AF-BA02-D0D069BDD99A}"/>
          </ac:spMkLst>
        </pc:spChg>
        <pc:spChg chg="mod">
          <ac:chgData name="hassan MH" userId="84cd2103f36ef0dc" providerId="LiveId" clId="{2387ECC8-D2A5-401F-AF98-7E117E856C21}" dt="2020-07-29T11:54:01.874" v="925"/>
          <ac:spMkLst>
            <pc:docMk/>
            <pc:sldMk cId="663886829" sldId="278"/>
            <ac:spMk id="35" creationId="{FA8BE67A-327E-41CF-A002-3FEAAA23A38F}"/>
          </ac:spMkLst>
        </pc:spChg>
        <pc:spChg chg="mod">
          <ac:chgData name="hassan MH" userId="84cd2103f36ef0dc" providerId="LiveId" clId="{2387ECC8-D2A5-401F-AF98-7E117E856C21}" dt="2020-07-29T11:52:59.848" v="897"/>
          <ac:spMkLst>
            <pc:docMk/>
            <pc:sldMk cId="663886829" sldId="278"/>
            <ac:spMk id="36" creationId="{A8693DC0-F93E-4721-91AA-D02700B951A1}"/>
          </ac:spMkLst>
        </pc:spChg>
        <pc:spChg chg="mod">
          <ac:chgData name="hassan MH" userId="84cd2103f36ef0dc" providerId="LiveId" clId="{2387ECC8-D2A5-401F-AF98-7E117E856C21}" dt="2020-07-29T11:54:04.234" v="926"/>
          <ac:spMkLst>
            <pc:docMk/>
            <pc:sldMk cId="663886829" sldId="278"/>
            <ac:spMk id="46" creationId="{C640A274-F167-4B4B-AFD8-920E959D6643}"/>
          </ac:spMkLst>
        </pc:spChg>
        <pc:spChg chg="mod">
          <ac:chgData name="hassan MH" userId="84cd2103f36ef0dc" providerId="LiveId" clId="{2387ECC8-D2A5-401F-AF98-7E117E856C21}" dt="2020-07-29T11:53:02.145" v="898"/>
          <ac:spMkLst>
            <pc:docMk/>
            <pc:sldMk cId="663886829" sldId="278"/>
            <ac:spMk id="47" creationId="{758373C7-B44A-496C-A470-7C0E55DB4CB2}"/>
          </ac:spMkLst>
        </pc:spChg>
        <pc:spChg chg="mod">
          <ac:chgData name="hassan MH" userId="84cd2103f36ef0dc" providerId="LiveId" clId="{2387ECC8-D2A5-401F-AF98-7E117E856C21}" dt="2020-07-29T11:54:06.884" v="927"/>
          <ac:spMkLst>
            <pc:docMk/>
            <pc:sldMk cId="663886829" sldId="278"/>
            <ac:spMk id="57" creationId="{D29345C5-E2D7-4A42-877C-63D766D6CED5}"/>
          </ac:spMkLst>
        </pc:spChg>
        <pc:spChg chg="mod">
          <ac:chgData name="hassan MH" userId="84cd2103f36ef0dc" providerId="LiveId" clId="{2387ECC8-D2A5-401F-AF98-7E117E856C21}" dt="2020-07-29T11:53:04.728" v="899"/>
          <ac:spMkLst>
            <pc:docMk/>
            <pc:sldMk cId="663886829" sldId="278"/>
            <ac:spMk id="58" creationId="{46924C71-0417-4B37-890A-FAF04698DBDC}"/>
          </ac:spMkLst>
        </pc:spChg>
        <pc:spChg chg="mod">
          <ac:chgData name="hassan MH" userId="84cd2103f36ef0dc" providerId="LiveId" clId="{2387ECC8-D2A5-401F-AF98-7E117E856C21}" dt="2020-07-29T11:54:08.976" v="928"/>
          <ac:spMkLst>
            <pc:docMk/>
            <pc:sldMk cId="663886829" sldId="278"/>
            <ac:spMk id="68" creationId="{69D569A1-F227-4D2F-BA93-82429307DACA}"/>
          </ac:spMkLst>
        </pc:spChg>
        <pc:spChg chg="mod">
          <ac:chgData name="hassan MH" userId="84cd2103f36ef0dc" providerId="LiveId" clId="{2387ECC8-D2A5-401F-AF98-7E117E856C21}" dt="2020-07-29T11:53:06.969" v="900"/>
          <ac:spMkLst>
            <pc:docMk/>
            <pc:sldMk cId="663886829" sldId="278"/>
            <ac:spMk id="69" creationId="{7F56DF39-2CFF-43C6-A3C7-0985E3DE441B}"/>
          </ac:spMkLst>
        </pc:spChg>
        <pc:spChg chg="mod">
          <ac:chgData name="hassan MH" userId="84cd2103f36ef0dc" providerId="LiveId" clId="{2387ECC8-D2A5-401F-AF98-7E117E856C21}" dt="2020-07-29T12:57:52.617" v="1368" actId="255"/>
          <ac:spMkLst>
            <pc:docMk/>
            <pc:sldMk cId="663886829" sldId="278"/>
            <ac:spMk id="77" creationId="{5347E587-8F4E-4281-A4F9-73C390D8FA5D}"/>
          </ac:spMkLst>
        </pc:spChg>
        <pc:spChg chg="mod">
          <ac:chgData name="hassan MH" userId="84cd2103f36ef0dc" providerId="LiveId" clId="{2387ECC8-D2A5-401F-AF98-7E117E856C21}" dt="2020-07-29T12:32:56.151" v="1250" actId="255"/>
          <ac:spMkLst>
            <pc:docMk/>
            <pc:sldMk cId="663886829" sldId="278"/>
            <ac:spMk id="78" creationId="{B248874F-7EA1-4488-95FC-CE29997D0D60}"/>
          </ac:spMkLst>
        </pc:spChg>
      </pc:sldChg>
      <pc:sldChg chg="modSp mod ord">
        <pc:chgData name="hassan MH" userId="84cd2103f36ef0dc" providerId="LiveId" clId="{2387ECC8-D2A5-401F-AF98-7E117E856C21}" dt="2020-07-29T12:57:50.435" v="1367" actId="255"/>
        <pc:sldMkLst>
          <pc:docMk/>
          <pc:sldMk cId="2262922504" sldId="279"/>
        </pc:sldMkLst>
        <pc:spChg chg="mod">
          <ac:chgData name="hassan MH" userId="84cd2103f36ef0dc" providerId="LiveId" clId="{2387ECC8-D2A5-401F-AF98-7E117E856C21}" dt="2020-07-29T11:54:14.074" v="929"/>
          <ac:spMkLst>
            <pc:docMk/>
            <pc:sldMk cId="2262922504" sldId="279"/>
            <ac:spMk id="5" creationId="{24472F78-81A6-4E24-B6CF-2E292498C758}"/>
          </ac:spMkLst>
        </pc:spChg>
        <pc:spChg chg="mod">
          <ac:chgData name="hassan MH" userId="84cd2103f36ef0dc" providerId="LiveId" clId="{2387ECC8-D2A5-401F-AF98-7E117E856C21}" dt="2020-07-29T11:53:19.384" v="905"/>
          <ac:spMkLst>
            <pc:docMk/>
            <pc:sldMk cId="2262922504" sldId="279"/>
            <ac:spMk id="6" creationId="{854086C3-89D4-48AF-BA02-D0D069BDD99A}"/>
          </ac:spMkLst>
        </pc:spChg>
        <pc:spChg chg="mod">
          <ac:chgData name="hassan MH" userId="84cd2103f36ef0dc" providerId="LiveId" clId="{2387ECC8-D2A5-401F-AF98-7E117E856C21}" dt="2020-07-29T11:54:16.039" v="930"/>
          <ac:spMkLst>
            <pc:docMk/>
            <pc:sldMk cId="2262922504" sldId="279"/>
            <ac:spMk id="35" creationId="{FA8BE67A-327E-41CF-A002-3FEAAA23A38F}"/>
          </ac:spMkLst>
        </pc:spChg>
        <pc:spChg chg="mod">
          <ac:chgData name="hassan MH" userId="84cd2103f36ef0dc" providerId="LiveId" clId="{2387ECC8-D2A5-401F-AF98-7E117E856C21}" dt="2020-07-29T11:53:17.257" v="904"/>
          <ac:spMkLst>
            <pc:docMk/>
            <pc:sldMk cId="2262922504" sldId="279"/>
            <ac:spMk id="36" creationId="{A8693DC0-F93E-4721-91AA-D02700B951A1}"/>
          </ac:spMkLst>
        </pc:spChg>
        <pc:spChg chg="mod">
          <ac:chgData name="hassan MH" userId="84cd2103f36ef0dc" providerId="LiveId" clId="{2387ECC8-D2A5-401F-AF98-7E117E856C21}" dt="2020-07-29T11:54:18.074" v="931"/>
          <ac:spMkLst>
            <pc:docMk/>
            <pc:sldMk cId="2262922504" sldId="279"/>
            <ac:spMk id="46" creationId="{C640A274-F167-4B4B-AFD8-920E959D6643}"/>
          </ac:spMkLst>
        </pc:spChg>
        <pc:spChg chg="mod">
          <ac:chgData name="hassan MH" userId="84cd2103f36ef0dc" providerId="LiveId" clId="{2387ECC8-D2A5-401F-AF98-7E117E856C21}" dt="2020-07-29T11:53:14.752" v="903"/>
          <ac:spMkLst>
            <pc:docMk/>
            <pc:sldMk cId="2262922504" sldId="279"/>
            <ac:spMk id="47" creationId="{758373C7-B44A-496C-A470-7C0E55DB4CB2}"/>
          </ac:spMkLst>
        </pc:spChg>
        <pc:spChg chg="mod">
          <ac:chgData name="hassan MH" userId="84cd2103f36ef0dc" providerId="LiveId" clId="{2387ECC8-D2A5-401F-AF98-7E117E856C21}" dt="2020-07-29T11:54:20.200" v="932"/>
          <ac:spMkLst>
            <pc:docMk/>
            <pc:sldMk cId="2262922504" sldId="279"/>
            <ac:spMk id="57" creationId="{D29345C5-E2D7-4A42-877C-63D766D6CED5}"/>
          </ac:spMkLst>
        </pc:spChg>
        <pc:spChg chg="mod">
          <ac:chgData name="hassan MH" userId="84cd2103f36ef0dc" providerId="LiveId" clId="{2387ECC8-D2A5-401F-AF98-7E117E856C21}" dt="2020-07-29T11:53:12.456" v="902"/>
          <ac:spMkLst>
            <pc:docMk/>
            <pc:sldMk cId="2262922504" sldId="279"/>
            <ac:spMk id="58" creationId="{46924C71-0417-4B37-890A-FAF04698DBDC}"/>
          </ac:spMkLst>
        </pc:spChg>
        <pc:spChg chg="mod">
          <ac:chgData name="hassan MH" userId="84cd2103f36ef0dc" providerId="LiveId" clId="{2387ECC8-D2A5-401F-AF98-7E117E856C21}" dt="2020-07-29T11:54:22.336" v="933"/>
          <ac:spMkLst>
            <pc:docMk/>
            <pc:sldMk cId="2262922504" sldId="279"/>
            <ac:spMk id="68" creationId="{69D569A1-F227-4D2F-BA93-82429307DACA}"/>
          </ac:spMkLst>
        </pc:spChg>
        <pc:spChg chg="mod">
          <ac:chgData name="hassan MH" userId="84cd2103f36ef0dc" providerId="LiveId" clId="{2387ECC8-D2A5-401F-AF98-7E117E856C21}" dt="2020-07-29T11:53:10.304" v="901"/>
          <ac:spMkLst>
            <pc:docMk/>
            <pc:sldMk cId="2262922504" sldId="279"/>
            <ac:spMk id="69" creationId="{7F56DF39-2CFF-43C6-A3C7-0985E3DE441B}"/>
          </ac:spMkLst>
        </pc:spChg>
        <pc:spChg chg="mod">
          <ac:chgData name="hassan MH" userId="84cd2103f36ef0dc" providerId="LiveId" clId="{2387ECC8-D2A5-401F-AF98-7E117E856C21}" dt="2020-07-29T12:57:50.435" v="1367" actId="255"/>
          <ac:spMkLst>
            <pc:docMk/>
            <pc:sldMk cId="2262922504" sldId="279"/>
            <ac:spMk id="77" creationId="{5347E587-8F4E-4281-A4F9-73C390D8FA5D}"/>
          </ac:spMkLst>
        </pc:spChg>
        <pc:spChg chg="mod">
          <ac:chgData name="hassan MH" userId="84cd2103f36ef0dc" providerId="LiveId" clId="{2387ECC8-D2A5-401F-AF98-7E117E856C21}" dt="2020-07-29T12:32:53.467" v="1249" actId="255"/>
          <ac:spMkLst>
            <pc:docMk/>
            <pc:sldMk cId="2262922504" sldId="279"/>
            <ac:spMk id="78" creationId="{B248874F-7EA1-4488-95FC-CE29997D0D60}"/>
          </ac:spMkLst>
        </pc:spChg>
      </pc:sldChg>
      <pc:sldChg chg="addSp delSp modSp mod">
        <pc:chgData name="hassan MH" userId="84cd2103f36ef0dc" providerId="LiveId" clId="{2387ECC8-D2A5-401F-AF98-7E117E856C21}" dt="2020-07-29T11:34:45.900" v="118" actId="404"/>
        <pc:sldMkLst>
          <pc:docMk/>
          <pc:sldMk cId="83544738" sldId="280"/>
        </pc:sldMkLst>
        <pc:spChg chg="del">
          <ac:chgData name="hassan MH" userId="84cd2103f36ef0dc" providerId="LiveId" clId="{2387ECC8-D2A5-401F-AF98-7E117E856C21}" dt="2020-07-29T11:20:12.911" v="0" actId="931"/>
          <ac:spMkLst>
            <pc:docMk/>
            <pc:sldMk cId="83544738" sldId="280"/>
            <ac:spMk id="4" creationId="{83E0789D-E788-476B-AF80-DD0E7D8047C4}"/>
          </ac:spMkLst>
        </pc:spChg>
        <pc:spChg chg="mod">
          <ac:chgData name="hassan MH" userId="84cd2103f36ef0dc" providerId="LiveId" clId="{2387ECC8-D2A5-401F-AF98-7E117E856C21}" dt="2020-07-29T11:34:45.900" v="118" actId="404"/>
          <ac:spMkLst>
            <pc:docMk/>
            <pc:sldMk cId="83544738" sldId="280"/>
            <ac:spMk id="8" creationId="{2583DBDA-88B7-493D-9B65-582E914C9A41}"/>
          </ac:spMkLst>
        </pc:spChg>
        <pc:spChg chg="mod">
          <ac:chgData name="hassan MH" userId="84cd2103f36ef0dc" providerId="LiveId" clId="{2387ECC8-D2A5-401F-AF98-7E117E856C21}" dt="2020-07-29T11:34:45.900" v="118" actId="404"/>
          <ac:spMkLst>
            <pc:docMk/>
            <pc:sldMk cId="83544738" sldId="280"/>
            <ac:spMk id="9" creationId="{CDB37C46-5F26-46DE-BBB5-265484A0588E}"/>
          </ac:spMkLst>
        </pc:spChg>
        <pc:grpChg chg="mod">
          <ac:chgData name="hassan MH" userId="84cd2103f36ef0dc" providerId="LiveId" clId="{2387ECC8-D2A5-401F-AF98-7E117E856C21}" dt="2020-07-29T11:31:29.692" v="113"/>
          <ac:grpSpMkLst>
            <pc:docMk/>
            <pc:sldMk cId="83544738" sldId="280"/>
            <ac:grpSpMk id="10" creationId="{07882800-4F87-4414-875E-C15FCBF3BDB1}"/>
          </ac:grpSpMkLst>
        </pc:grpChg>
        <pc:picChg chg="add mod ord">
          <ac:chgData name="hassan MH" userId="84cd2103f36ef0dc" providerId="LiveId" clId="{2387ECC8-D2A5-401F-AF98-7E117E856C21}" dt="2020-07-29T11:20:18.443" v="3" actId="167"/>
          <ac:picMkLst>
            <pc:docMk/>
            <pc:sldMk cId="83544738" sldId="280"/>
            <ac:picMk id="3" creationId="{142D563D-D274-4C50-BBE3-037C001B50C3}"/>
          </ac:picMkLst>
        </pc:picChg>
      </pc:sldChg>
      <pc:sldChg chg="addSp delSp modSp mod">
        <pc:chgData name="hassan MH" userId="84cd2103f36ef0dc" providerId="LiveId" clId="{2387ECC8-D2A5-401F-AF98-7E117E856C21}" dt="2020-07-29T11:59:30.206" v="1148"/>
        <pc:sldMkLst>
          <pc:docMk/>
          <pc:sldMk cId="2584359605" sldId="281"/>
        </pc:sldMkLst>
        <pc:spChg chg="del">
          <ac:chgData name="hassan MH" userId="84cd2103f36ef0dc" providerId="LiveId" clId="{2387ECC8-D2A5-401F-AF98-7E117E856C21}" dt="2020-07-29T11:28:20.912" v="74" actId="931"/>
          <ac:spMkLst>
            <pc:docMk/>
            <pc:sldMk cId="2584359605" sldId="281"/>
            <ac:spMk id="4" creationId="{83E0789D-E788-476B-AF80-DD0E7D8047C4}"/>
          </ac:spMkLst>
        </pc:spChg>
        <pc:spChg chg="mod">
          <ac:chgData name="hassan MH" userId="84cd2103f36ef0dc" providerId="LiveId" clId="{2387ECC8-D2A5-401F-AF98-7E117E856C21}" dt="2020-07-29T11:59:23.904" v="1147" actId="20577"/>
          <ac:spMkLst>
            <pc:docMk/>
            <pc:sldMk cId="2584359605" sldId="281"/>
            <ac:spMk id="8" creationId="{2583DBDA-88B7-493D-9B65-582E914C9A41}"/>
          </ac:spMkLst>
        </pc:spChg>
        <pc:spChg chg="mod">
          <ac:chgData name="hassan MH" userId="84cd2103f36ef0dc" providerId="LiveId" clId="{2387ECC8-D2A5-401F-AF98-7E117E856C21}" dt="2020-07-29T11:59:30.206" v="1148"/>
          <ac:spMkLst>
            <pc:docMk/>
            <pc:sldMk cId="2584359605" sldId="281"/>
            <ac:spMk id="9" creationId="{CDB37C46-5F26-46DE-BBB5-265484A0588E}"/>
          </ac:spMkLst>
        </pc:spChg>
        <pc:picChg chg="add mod ord">
          <ac:chgData name="hassan MH" userId="84cd2103f36ef0dc" providerId="LiveId" clId="{2387ECC8-D2A5-401F-AF98-7E117E856C21}" dt="2020-07-29T11:28:23.215" v="77" actId="167"/>
          <ac:picMkLst>
            <pc:docMk/>
            <pc:sldMk cId="2584359605" sldId="281"/>
            <ac:picMk id="3" creationId="{B1D464A5-2CA5-4965-B276-07804F11316E}"/>
          </ac:picMkLst>
        </pc:picChg>
      </pc:sldChg>
    </pc:docChg>
  </pc:docChgLst>
  <pc:docChgLst>
    <pc:chgData name="Hassan Moddather" userId="84cd2103f36ef0dc" providerId="LiveId" clId="{44EC8BD0-3613-4578-98DC-AE7CCA4CEFD4}"/>
    <pc:docChg chg="addSld modSld">
      <pc:chgData name="Hassan Moddather" userId="84cd2103f36ef0dc" providerId="LiveId" clId="{44EC8BD0-3613-4578-98DC-AE7CCA4CEFD4}" dt="2023-04-16T15:30:04.635" v="2" actId="729"/>
      <pc:docMkLst>
        <pc:docMk/>
      </pc:docMkLst>
      <pc:sldChg chg="addSp modSp new mod modShow">
        <pc:chgData name="Hassan Moddather" userId="84cd2103f36ef0dc" providerId="LiveId" clId="{44EC8BD0-3613-4578-98DC-AE7CCA4CEFD4}" dt="2023-04-16T15:30:04.635" v="2" actId="729"/>
        <pc:sldMkLst>
          <pc:docMk/>
          <pc:sldMk cId="255041236" sldId="282"/>
        </pc:sldMkLst>
        <pc:picChg chg="add mod">
          <ac:chgData name="Hassan Moddather" userId="84cd2103f36ef0dc" providerId="LiveId" clId="{44EC8BD0-3613-4578-98DC-AE7CCA4CEFD4}" dt="2023-04-16T15:30:00.890" v="1"/>
          <ac:picMkLst>
            <pc:docMk/>
            <pc:sldMk cId="255041236" sldId="282"/>
            <ac:picMk id="3" creationId="{DC621662-C1DA-63D1-184F-9FCF76E7ED9A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7DDD05-FE8D-4DC4-9420-FCCA223840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latin typeface="Cairo" panose="00000500000000000000" pitchFamily="2" charset="-78"/>
                <a:cs typeface="Cairo" panose="00000500000000000000" pitchFamily="2" charset="-78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A58B07A-568C-485A-851D-8DE857263C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latin typeface="Cairo" panose="00000500000000000000" pitchFamily="2" charset="-78"/>
                <a:cs typeface="Cairo" panose="00000500000000000000" pitchFamily="2" charset="-78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0B7CC2-2F0C-4BA4-84D8-2E52480B32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iro" panose="00000500000000000000" pitchFamily="2" charset="-78"/>
                <a:cs typeface="Cairo" panose="00000500000000000000" pitchFamily="2" charset="-78"/>
              </a:defRPr>
            </a:lvl1pPr>
          </a:lstStyle>
          <a:p>
            <a:fld id="{4D2A1BB4-14FB-429D-8F8B-A8D76D97CB45}" type="datetimeFigureOut">
              <a:rPr lang="en-US" smtClean="0"/>
              <a:pPr/>
              <a:t>4/16/2023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D782DE-5305-4920-BB08-F7F6340B3A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iro" panose="00000500000000000000" pitchFamily="2" charset="-78"/>
                <a:cs typeface="Cairo" panose="000005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3443A0-9A9E-45F6-8F11-EE3A3ED772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iro" panose="00000500000000000000" pitchFamily="2" charset="-78"/>
                <a:cs typeface="Cairo" panose="00000500000000000000" pitchFamily="2" charset="-78"/>
              </a:defRPr>
            </a:lvl1pPr>
          </a:lstStyle>
          <a:p>
            <a:fld id="{B1DC0A37-4417-4D92-ACF4-CB362CCBE5D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6293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E56D34-3751-478D-AD43-F626C7C850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iro" panose="00000500000000000000" pitchFamily="2" charset="-78"/>
                <a:cs typeface="Cairo" panose="00000500000000000000" pitchFamily="2" charset="-78"/>
              </a:defRPr>
            </a:lvl1pPr>
          </a:lstStyle>
          <a:p>
            <a:fld id="{4D2A1BB4-14FB-429D-8F8B-A8D76D97CB45}" type="datetimeFigureOut">
              <a:rPr lang="en-US" smtClean="0"/>
              <a:pPr/>
              <a:t>4/16/2023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888D66-B4F9-4BE8-A98F-F5BF144F9E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iro" panose="00000500000000000000" pitchFamily="2" charset="-78"/>
                <a:cs typeface="Cairo" panose="000005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F2AD78-3379-49DC-ACCA-94EAC51C3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iro" panose="00000500000000000000" pitchFamily="2" charset="-78"/>
                <a:cs typeface="Cairo" panose="00000500000000000000" pitchFamily="2" charset="-78"/>
              </a:defRPr>
            </a:lvl1pPr>
          </a:lstStyle>
          <a:p>
            <a:fld id="{B1DC0A37-4417-4D92-ACF4-CB362CCBE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491A51F-B132-4C21-AC1E-CCBEBB337C4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46500" y="1473200"/>
            <a:ext cx="742950" cy="742950"/>
          </a:xfrm>
          <a:prstGeom prst="ellipse">
            <a:avLst/>
          </a:prstGeom>
        </p:spPr>
        <p:txBody>
          <a:bodyPr/>
          <a:lstStyle>
            <a:lvl1pPr marL="0" indent="0" algn="ctr">
              <a:buNone/>
              <a:defRPr sz="800">
                <a:latin typeface="Cairo" panose="00000500000000000000" pitchFamily="2" charset="-78"/>
                <a:cs typeface="Cairo" panose="000005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9A7D6FC4-B0C0-432B-9398-F07BEAA9314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537970" y="3219450"/>
            <a:ext cx="862330" cy="862330"/>
          </a:xfrm>
          <a:prstGeom prst="ellipse">
            <a:avLst/>
          </a:prstGeom>
        </p:spPr>
        <p:txBody>
          <a:bodyPr/>
          <a:lstStyle>
            <a:lvl1pPr marL="0" indent="0" algn="ctr">
              <a:buNone/>
              <a:defRPr sz="800">
                <a:latin typeface="Cairo" panose="00000500000000000000" pitchFamily="2" charset="-78"/>
                <a:cs typeface="Cairo" panose="000005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46667767-FC00-4214-95C0-3081FDD069C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884170" y="4490720"/>
            <a:ext cx="862330" cy="862330"/>
          </a:xfrm>
          <a:prstGeom prst="ellipse">
            <a:avLst/>
          </a:prstGeom>
        </p:spPr>
        <p:txBody>
          <a:bodyPr/>
          <a:lstStyle>
            <a:lvl1pPr marL="0" indent="0" algn="ctr">
              <a:buNone/>
              <a:defRPr sz="800">
                <a:latin typeface="Cairo" panose="00000500000000000000" pitchFamily="2" charset="-78"/>
                <a:cs typeface="Cairo" panose="000005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31D8CBD7-848D-40AC-86DE-47586604E21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596890" y="3091815"/>
            <a:ext cx="674370" cy="674370"/>
          </a:xfrm>
          <a:prstGeom prst="ellipse">
            <a:avLst/>
          </a:prstGeom>
        </p:spPr>
        <p:txBody>
          <a:bodyPr/>
          <a:lstStyle>
            <a:lvl1pPr marL="0" indent="0" algn="ctr">
              <a:buNone/>
              <a:defRPr sz="800">
                <a:latin typeface="Cairo" panose="00000500000000000000" pitchFamily="2" charset="-78"/>
                <a:cs typeface="Cairo" panose="000005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67048260-A896-4FB6-9885-4F013EA9E30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872990" y="2623185"/>
            <a:ext cx="308610" cy="308610"/>
          </a:xfrm>
          <a:prstGeom prst="ellipse">
            <a:avLst/>
          </a:prstGeom>
        </p:spPr>
        <p:txBody>
          <a:bodyPr/>
          <a:lstStyle>
            <a:lvl1pPr marL="0" indent="0" algn="ctr">
              <a:buNone/>
              <a:defRPr sz="100">
                <a:latin typeface="Cairo" panose="00000500000000000000" pitchFamily="2" charset="-78"/>
                <a:cs typeface="Cairo" panose="000005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14" name="Picture Placeholder 8">
            <a:extLst>
              <a:ext uri="{FF2B5EF4-FFF2-40B4-BE49-F238E27FC236}">
                <a16:creationId xmlns:a16="http://schemas.microsoft.com/office/drawing/2014/main" id="{24EEF716-610D-4C42-8AA8-9BA0F45404E3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2752725" y="2359660"/>
            <a:ext cx="308610" cy="308610"/>
          </a:xfrm>
          <a:prstGeom prst="ellipse">
            <a:avLst/>
          </a:prstGeom>
        </p:spPr>
        <p:txBody>
          <a:bodyPr/>
          <a:lstStyle>
            <a:lvl1pPr marL="0" indent="0" algn="ctr">
              <a:buNone/>
              <a:defRPr sz="100">
                <a:latin typeface="Cairo" panose="00000500000000000000" pitchFamily="2" charset="-78"/>
                <a:cs typeface="Cairo" panose="000005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15" name="Picture Placeholder 8">
            <a:extLst>
              <a:ext uri="{FF2B5EF4-FFF2-40B4-BE49-F238E27FC236}">
                <a16:creationId xmlns:a16="http://schemas.microsoft.com/office/drawing/2014/main" id="{46DD7D0E-56CB-410F-AD15-4FF51FEF0B1D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601210" y="3877945"/>
            <a:ext cx="466090" cy="466090"/>
          </a:xfrm>
          <a:prstGeom prst="ellipse">
            <a:avLst/>
          </a:prstGeom>
        </p:spPr>
        <p:txBody>
          <a:bodyPr/>
          <a:lstStyle>
            <a:lvl1pPr marL="0" indent="0" algn="ctr">
              <a:buNone/>
              <a:defRPr sz="100">
                <a:latin typeface="Cairo" panose="00000500000000000000" pitchFamily="2" charset="-78"/>
                <a:cs typeface="Cairo" panose="000005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16" name="Picture Placeholder 8">
            <a:extLst>
              <a:ext uri="{FF2B5EF4-FFF2-40B4-BE49-F238E27FC236}">
                <a16:creationId xmlns:a16="http://schemas.microsoft.com/office/drawing/2014/main" id="{0EDD61E1-0948-49D1-991F-0D7E40BBA5C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073400" y="2614295"/>
            <a:ext cx="1263650" cy="1263650"/>
          </a:xfrm>
          <a:prstGeom prst="ellipse">
            <a:avLst/>
          </a:prstGeom>
        </p:spPr>
        <p:txBody>
          <a:bodyPr/>
          <a:lstStyle>
            <a:lvl1pPr marL="0" indent="0" algn="ctr">
              <a:buNone/>
              <a:defRPr sz="800">
                <a:latin typeface="Cairo" panose="00000500000000000000" pitchFamily="2" charset="-78"/>
                <a:cs typeface="Cairo" panose="000005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17" name="Picture Placeholder 8">
            <a:extLst>
              <a:ext uri="{FF2B5EF4-FFF2-40B4-BE49-F238E27FC236}">
                <a16:creationId xmlns:a16="http://schemas.microsoft.com/office/drawing/2014/main" id="{7675621D-699E-4270-A814-3A37CFAC306D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1690370" y="2158365"/>
            <a:ext cx="420370" cy="420370"/>
          </a:xfrm>
          <a:prstGeom prst="ellipse">
            <a:avLst/>
          </a:prstGeom>
        </p:spPr>
        <p:txBody>
          <a:bodyPr/>
          <a:lstStyle>
            <a:lvl1pPr marL="0" indent="0" algn="ctr">
              <a:buNone/>
              <a:defRPr sz="100">
                <a:latin typeface="Cairo" panose="00000500000000000000" pitchFamily="2" charset="-78"/>
                <a:cs typeface="Cairo" panose="00000500000000000000" pitchFamily="2" charset="-78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15041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8C92AE-8981-45B2-A82B-CA436A0EC8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iro" panose="00000500000000000000" pitchFamily="2" charset="-78"/>
                <a:cs typeface="Cairo" panose="00000500000000000000" pitchFamily="2" charset="-78"/>
              </a:defRPr>
            </a:lvl1pPr>
          </a:lstStyle>
          <a:p>
            <a:fld id="{4D2A1BB4-14FB-429D-8F8B-A8D76D97CB45}" type="datetimeFigureOut">
              <a:rPr lang="en-US" smtClean="0"/>
              <a:pPr/>
              <a:t>4/16/2023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69A7F8-CA5C-47C9-B9E2-EF5BE966D6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iro" panose="00000500000000000000" pitchFamily="2" charset="-78"/>
                <a:cs typeface="Cairo" panose="000005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EA8A6B-BAE0-461A-A898-0652F34A15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iro" panose="00000500000000000000" pitchFamily="2" charset="-78"/>
                <a:cs typeface="Cairo" panose="00000500000000000000" pitchFamily="2" charset="-78"/>
              </a:defRPr>
            </a:lvl1pPr>
          </a:lstStyle>
          <a:p>
            <a:fld id="{B1DC0A37-4417-4D92-ACF4-CB362CCBE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id="{A0EAFB50-F9FE-425D-B5A4-CAD975C9A2C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59365" y="703830"/>
            <a:ext cx="5035723" cy="5447169"/>
          </a:xfrm>
          <a:custGeom>
            <a:avLst/>
            <a:gdLst>
              <a:gd name="connsiteX0" fmla="*/ 1022196 w 5035723"/>
              <a:gd name="connsiteY0" fmla="*/ 0 h 5447169"/>
              <a:gd name="connsiteX1" fmla="*/ 5035723 w 5035723"/>
              <a:gd name="connsiteY1" fmla="*/ 0 h 5447169"/>
              <a:gd name="connsiteX2" fmla="*/ 5035723 w 5035723"/>
              <a:gd name="connsiteY2" fmla="*/ 5447169 h 5447169"/>
              <a:gd name="connsiteX3" fmla="*/ 1025082 w 5035723"/>
              <a:gd name="connsiteY3" fmla="*/ 5447169 h 5447169"/>
              <a:gd name="connsiteX4" fmla="*/ 947777 w 5035723"/>
              <a:gd name="connsiteY4" fmla="*/ 5362113 h 5447169"/>
              <a:gd name="connsiteX5" fmla="*/ 0 w 5035723"/>
              <a:gd name="connsiteY5" fmla="*/ 2721997 h 5447169"/>
              <a:gd name="connsiteX6" fmla="*/ 947777 w 5035723"/>
              <a:gd name="connsiteY6" fmla="*/ 81882 h 5447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035723" h="5447169">
                <a:moveTo>
                  <a:pt x="1022196" y="0"/>
                </a:moveTo>
                <a:lnTo>
                  <a:pt x="5035723" y="0"/>
                </a:lnTo>
                <a:lnTo>
                  <a:pt x="5035723" y="5447169"/>
                </a:lnTo>
                <a:lnTo>
                  <a:pt x="1025082" y="5447169"/>
                </a:lnTo>
                <a:lnTo>
                  <a:pt x="947777" y="5362113"/>
                </a:lnTo>
                <a:cubicBezTo>
                  <a:pt x="355681" y="4644658"/>
                  <a:pt x="0" y="3724865"/>
                  <a:pt x="0" y="2721997"/>
                </a:cubicBezTo>
                <a:cubicBezTo>
                  <a:pt x="0" y="1719130"/>
                  <a:pt x="355681" y="799336"/>
                  <a:pt x="947777" y="81882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>
                <a:latin typeface="Cairo" panose="00000500000000000000" pitchFamily="2" charset="-78"/>
                <a:cs typeface="Cairo" panose="00000500000000000000" pitchFamily="2" charset="-78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88101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81FA8A0E-199E-4F93-80AE-96540EF3692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297068" y="704849"/>
            <a:ext cx="3186113" cy="544591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Cairo" panose="00000500000000000000" pitchFamily="2" charset="-78"/>
                <a:cs typeface="Cairo" panose="00000500000000000000" pitchFamily="2" charset="-78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45176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9FB4F0-E528-428D-9D87-007D7520B1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iro" panose="00000500000000000000" pitchFamily="2" charset="-78"/>
                <a:cs typeface="Cairo" panose="00000500000000000000" pitchFamily="2" charset="-78"/>
              </a:defRPr>
            </a:lvl1pPr>
          </a:lstStyle>
          <a:p>
            <a:fld id="{4D2A1BB4-14FB-429D-8F8B-A8D76D97CB45}" type="datetimeFigureOut">
              <a:rPr lang="en-US" smtClean="0"/>
              <a:pPr/>
              <a:t>4/16/2023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F69FCD-1112-4D38-B7C2-7F9753E01B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iro" panose="00000500000000000000" pitchFamily="2" charset="-78"/>
                <a:cs typeface="Cairo" panose="000005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D59A6B-6F61-49E1-AB57-EE2138FEC8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iro" panose="00000500000000000000" pitchFamily="2" charset="-78"/>
                <a:cs typeface="Cairo" panose="00000500000000000000" pitchFamily="2" charset="-78"/>
              </a:defRPr>
            </a:lvl1pPr>
          </a:lstStyle>
          <a:p>
            <a:fld id="{B1DC0A37-4417-4D92-ACF4-CB362CCBE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4EF5B96-4C8B-419C-B56E-CB192D100A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363345" y="2316163"/>
            <a:ext cx="2165350" cy="2484437"/>
          </a:xfrm>
          <a:prstGeom prst="rect">
            <a:avLst/>
          </a:prstGeom>
        </p:spPr>
        <p:txBody>
          <a:bodyPr/>
          <a:lstStyle>
            <a:lvl1pPr>
              <a:defRPr>
                <a:latin typeface="Cairo" panose="00000500000000000000" pitchFamily="2" charset="-78"/>
                <a:cs typeface="Cairo" panose="000005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BA6A5DD2-589F-4818-8FFC-626CCBF78C5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786505" y="2316163"/>
            <a:ext cx="2165350" cy="2484437"/>
          </a:xfrm>
          <a:prstGeom prst="rect">
            <a:avLst/>
          </a:prstGeom>
        </p:spPr>
        <p:txBody>
          <a:bodyPr/>
          <a:lstStyle>
            <a:lvl1pPr>
              <a:defRPr>
                <a:latin typeface="Cairo" panose="00000500000000000000" pitchFamily="2" charset="-78"/>
                <a:cs typeface="Cairo" panose="000005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08256EF0-1AE4-4A2C-833A-696429ED541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09665" y="2316163"/>
            <a:ext cx="2165350" cy="2484437"/>
          </a:xfrm>
          <a:prstGeom prst="rect">
            <a:avLst/>
          </a:prstGeom>
        </p:spPr>
        <p:txBody>
          <a:bodyPr/>
          <a:lstStyle>
            <a:lvl1pPr>
              <a:defRPr>
                <a:latin typeface="Cairo" panose="00000500000000000000" pitchFamily="2" charset="-78"/>
                <a:cs typeface="Cairo" panose="000005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CC894DD2-2348-4450-881E-7E4EBC97BAF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632825" y="2316163"/>
            <a:ext cx="2165350" cy="2484437"/>
          </a:xfrm>
          <a:prstGeom prst="rect">
            <a:avLst/>
          </a:prstGeom>
        </p:spPr>
        <p:txBody>
          <a:bodyPr/>
          <a:lstStyle>
            <a:lvl1pPr>
              <a:defRPr>
                <a:latin typeface="Cairo" panose="00000500000000000000" pitchFamily="2" charset="-78"/>
                <a:cs typeface="Cairo" panose="00000500000000000000" pitchFamily="2" charset="-78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52219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263564-0953-4622-A708-A434164778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iro" panose="00000500000000000000" pitchFamily="2" charset="-78"/>
                <a:cs typeface="Cairo" panose="00000500000000000000" pitchFamily="2" charset="-78"/>
              </a:defRPr>
            </a:lvl1pPr>
          </a:lstStyle>
          <a:p>
            <a:fld id="{4D2A1BB4-14FB-429D-8F8B-A8D76D97CB45}" type="datetimeFigureOut">
              <a:rPr lang="en-US" smtClean="0"/>
              <a:pPr/>
              <a:t>4/16/2023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AA1B24-6C24-4CCD-B8C9-2C5D683094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iro" panose="00000500000000000000" pitchFamily="2" charset="-78"/>
                <a:cs typeface="Cairo" panose="000005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2E890B-79AB-4C43-9662-155EEA93B1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iro" panose="00000500000000000000" pitchFamily="2" charset="-78"/>
                <a:cs typeface="Cairo" panose="00000500000000000000" pitchFamily="2" charset="-78"/>
              </a:defRPr>
            </a:lvl1pPr>
          </a:lstStyle>
          <a:p>
            <a:fld id="{B1DC0A37-4417-4D92-ACF4-CB362CCBE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590C9ED6-4E1A-4812-A678-2159E90D436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95326" y="693738"/>
            <a:ext cx="10796587" cy="54483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latin typeface="Cairo" panose="00000500000000000000" pitchFamily="2" charset="-78"/>
                <a:cs typeface="Cairo" panose="00000500000000000000" pitchFamily="2" charset="-78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95839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86E6C6-6E94-4622-AF50-AB9F71EA7D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iro" panose="00000500000000000000" pitchFamily="2" charset="-78"/>
                <a:cs typeface="Cairo" panose="00000500000000000000" pitchFamily="2" charset="-78"/>
              </a:defRPr>
            </a:lvl1pPr>
          </a:lstStyle>
          <a:p>
            <a:fld id="{4D2A1BB4-14FB-429D-8F8B-A8D76D97CB45}" type="datetimeFigureOut">
              <a:rPr lang="en-US" smtClean="0"/>
              <a:pPr/>
              <a:t>4/16/2023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B91208-1C8E-44E6-814A-8B581A2676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iro" panose="00000500000000000000" pitchFamily="2" charset="-78"/>
                <a:cs typeface="Cairo" panose="000005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474F45-C75A-4F69-B7AA-0A9BCF6693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iro" panose="00000500000000000000" pitchFamily="2" charset="-78"/>
                <a:cs typeface="Cairo" panose="00000500000000000000" pitchFamily="2" charset="-78"/>
              </a:defRPr>
            </a:lvl1pPr>
          </a:lstStyle>
          <a:p>
            <a:fld id="{B1DC0A37-4417-4D92-ACF4-CB362CCBE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Media Placeholder 9">
            <a:extLst>
              <a:ext uri="{FF2B5EF4-FFF2-40B4-BE49-F238E27FC236}">
                <a16:creationId xmlns:a16="http://schemas.microsoft.com/office/drawing/2014/main" id="{727675AA-B358-48FA-B1C1-5B98B47443DB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6096000" y="2170706"/>
            <a:ext cx="4648200" cy="261084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latin typeface="Cairo" panose="00000500000000000000" pitchFamily="2" charset="-78"/>
                <a:cs typeface="Cairo" panose="00000500000000000000" pitchFamily="2" charset="-78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55666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4F555C4-27F7-467A-9AF6-630F6B00B9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iro" panose="00000500000000000000" pitchFamily="2" charset="-78"/>
                <a:cs typeface="Cairo" panose="00000500000000000000" pitchFamily="2" charset="-78"/>
              </a:defRPr>
            </a:lvl1pPr>
          </a:lstStyle>
          <a:p>
            <a:fld id="{4D2A1BB4-14FB-429D-8F8B-A8D76D97CB45}" type="datetimeFigureOut">
              <a:rPr lang="en-US" smtClean="0"/>
              <a:pPr/>
              <a:t>4/16/2023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FA1C95A-1709-4B29-9F29-E98007CA5C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iro" panose="00000500000000000000" pitchFamily="2" charset="-78"/>
                <a:cs typeface="Cairo" panose="000005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7739E94-CC89-4EA9-A8FA-64E628F26A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iro" panose="00000500000000000000" pitchFamily="2" charset="-78"/>
                <a:cs typeface="Cairo" panose="00000500000000000000" pitchFamily="2" charset="-78"/>
              </a:defRPr>
            </a:lvl1pPr>
          </a:lstStyle>
          <a:p>
            <a:fld id="{B1DC0A37-4417-4D92-ACF4-CB362CCBE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29C241C9-AB3E-447C-B7F1-89C740012F6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08024" y="2489200"/>
            <a:ext cx="10774363" cy="24701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Cairo" panose="00000500000000000000" pitchFamily="2" charset="-78"/>
                <a:cs typeface="Cairo" panose="00000500000000000000" pitchFamily="2" charset="-78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95593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1FFA8F3-FA82-40D0-B744-5E2C4DDDE8C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iro" panose="00000500000000000000" pitchFamily="2" charset="-78"/>
                <a:cs typeface="Cairo" panose="00000500000000000000" pitchFamily="2" charset="-78"/>
              </a:defRPr>
            </a:lvl1pPr>
          </a:lstStyle>
          <a:p>
            <a:fld id="{4D2A1BB4-14FB-429D-8F8B-A8D76D97CB45}" type="datetimeFigureOut">
              <a:rPr lang="en-US" smtClean="0"/>
              <a:pPr/>
              <a:t>4/16/2023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EDB8BA8-6BC4-4015-A959-9EF1184B3A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iro" panose="00000500000000000000" pitchFamily="2" charset="-78"/>
                <a:cs typeface="Cairo" panose="000005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9B9215-58F5-4237-86EC-D3DCA521B6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iro" panose="00000500000000000000" pitchFamily="2" charset="-78"/>
                <a:cs typeface="Cairo" panose="00000500000000000000" pitchFamily="2" charset="-78"/>
              </a:defRPr>
            </a:lvl1pPr>
          </a:lstStyle>
          <a:p>
            <a:fld id="{B1DC0A37-4417-4D92-ACF4-CB362CCBE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117FD824-9088-47CD-BCA0-B1F4EDDBCF3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967472" y="708473"/>
            <a:ext cx="5523024" cy="5439915"/>
          </a:xfrm>
          <a:custGeom>
            <a:avLst/>
            <a:gdLst>
              <a:gd name="connsiteX0" fmla="*/ 0 w 5523024"/>
              <a:gd name="connsiteY0" fmla="*/ 373567 h 5439915"/>
              <a:gd name="connsiteX1" fmla="*/ 863639 w 5523024"/>
              <a:gd name="connsiteY1" fmla="*/ 373567 h 5439915"/>
              <a:gd name="connsiteX2" fmla="*/ 863639 w 5523024"/>
              <a:gd name="connsiteY2" fmla="*/ 5439915 h 5439915"/>
              <a:gd name="connsiteX3" fmla="*/ 0 w 5523024"/>
              <a:gd name="connsiteY3" fmla="*/ 5439915 h 5439915"/>
              <a:gd name="connsiteX4" fmla="*/ 1863754 w 5523024"/>
              <a:gd name="connsiteY4" fmla="*/ 373566 h 5439915"/>
              <a:gd name="connsiteX5" fmla="*/ 2727393 w 5523024"/>
              <a:gd name="connsiteY5" fmla="*/ 373566 h 5439915"/>
              <a:gd name="connsiteX6" fmla="*/ 2727393 w 5523024"/>
              <a:gd name="connsiteY6" fmla="*/ 5439915 h 5439915"/>
              <a:gd name="connsiteX7" fmla="*/ 1863754 w 5523024"/>
              <a:gd name="connsiteY7" fmla="*/ 5439915 h 5439915"/>
              <a:gd name="connsiteX8" fmla="*/ 2795631 w 5523024"/>
              <a:gd name="connsiteY8" fmla="*/ 221167 h 5439915"/>
              <a:gd name="connsiteX9" fmla="*/ 3659270 w 5523024"/>
              <a:gd name="connsiteY9" fmla="*/ 221167 h 5439915"/>
              <a:gd name="connsiteX10" fmla="*/ 3659270 w 5523024"/>
              <a:gd name="connsiteY10" fmla="*/ 5439915 h 5439915"/>
              <a:gd name="connsiteX11" fmla="*/ 2795631 w 5523024"/>
              <a:gd name="connsiteY11" fmla="*/ 5439915 h 5439915"/>
              <a:gd name="connsiteX12" fmla="*/ 4659385 w 5523024"/>
              <a:gd name="connsiteY12" fmla="*/ 221167 h 5439915"/>
              <a:gd name="connsiteX13" fmla="*/ 5523024 w 5523024"/>
              <a:gd name="connsiteY13" fmla="*/ 221167 h 5439915"/>
              <a:gd name="connsiteX14" fmla="*/ 5523024 w 5523024"/>
              <a:gd name="connsiteY14" fmla="*/ 5439915 h 5439915"/>
              <a:gd name="connsiteX15" fmla="*/ 4659385 w 5523024"/>
              <a:gd name="connsiteY15" fmla="*/ 5439915 h 5439915"/>
              <a:gd name="connsiteX16" fmla="*/ 931877 w 5523024"/>
              <a:gd name="connsiteY16" fmla="*/ 0 h 5439915"/>
              <a:gd name="connsiteX17" fmla="*/ 1795516 w 5523024"/>
              <a:gd name="connsiteY17" fmla="*/ 0 h 5439915"/>
              <a:gd name="connsiteX18" fmla="*/ 1795516 w 5523024"/>
              <a:gd name="connsiteY18" fmla="*/ 5066349 h 5439915"/>
              <a:gd name="connsiteX19" fmla="*/ 931877 w 5523024"/>
              <a:gd name="connsiteY19" fmla="*/ 5066349 h 5439915"/>
              <a:gd name="connsiteX20" fmla="*/ 3727508 w 5523024"/>
              <a:gd name="connsiteY20" fmla="*/ 0 h 5439915"/>
              <a:gd name="connsiteX21" fmla="*/ 4591147 w 5523024"/>
              <a:gd name="connsiteY21" fmla="*/ 0 h 5439915"/>
              <a:gd name="connsiteX22" fmla="*/ 4591147 w 5523024"/>
              <a:gd name="connsiteY22" fmla="*/ 5066349 h 5439915"/>
              <a:gd name="connsiteX23" fmla="*/ 3727508 w 5523024"/>
              <a:gd name="connsiteY23" fmla="*/ 5066349 h 5439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523024" h="5439915">
                <a:moveTo>
                  <a:pt x="0" y="373567"/>
                </a:moveTo>
                <a:lnTo>
                  <a:pt x="863639" y="373567"/>
                </a:lnTo>
                <a:lnTo>
                  <a:pt x="863639" y="5439915"/>
                </a:lnTo>
                <a:lnTo>
                  <a:pt x="0" y="5439915"/>
                </a:lnTo>
                <a:close/>
                <a:moveTo>
                  <a:pt x="1863754" y="373566"/>
                </a:moveTo>
                <a:lnTo>
                  <a:pt x="2727393" y="373566"/>
                </a:lnTo>
                <a:lnTo>
                  <a:pt x="2727393" y="5439915"/>
                </a:lnTo>
                <a:lnTo>
                  <a:pt x="1863754" y="5439915"/>
                </a:lnTo>
                <a:close/>
                <a:moveTo>
                  <a:pt x="2795631" y="221167"/>
                </a:moveTo>
                <a:lnTo>
                  <a:pt x="3659270" y="221167"/>
                </a:lnTo>
                <a:lnTo>
                  <a:pt x="3659270" y="5439915"/>
                </a:lnTo>
                <a:lnTo>
                  <a:pt x="2795631" y="5439915"/>
                </a:lnTo>
                <a:close/>
                <a:moveTo>
                  <a:pt x="4659385" y="221167"/>
                </a:moveTo>
                <a:lnTo>
                  <a:pt x="5523024" y="221167"/>
                </a:lnTo>
                <a:lnTo>
                  <a:pt x="5523024" y="5439915"/>
                </a:lnTo>
                <a:lnTo>
                  <a:pt x="4659385" y="5439915"/>
                </a:lnTo>
                <a:close/>
                <a:moveTo>
                  <a:pt x="931877" y="0"/>
                </a:moveTo>
                <a:lnTo>
                  <a:pt x="1795516" y="0"/>
                </a:lnTo>
                <a:lnTo>
                  <a:pt x="1795516" y="5066349"/>
                </a:lnTo>
                <a:lnTo>
                  <a:pt x="931877" y="5066349"/>
                </a:lnTo>
                <a:close/>
                <a:moveTo>
                  <a:pt x="3727508" y="0"/>
                </a:moveTo>
                <a:lnTo>
                  <a:pt x="4591147" y="0"/>
                </a:lnTo>
                <a:lnTo>
                  <a:pt x="4591147" y="5066349"/>
                </a:lnTo>
                <a:lnTo>
                  <a:pt x="3727508" y="5066349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200">
                <a:latin typeface="Cairo" panose="00000500000000000000" pitchFamily="2" charset="-78"/>
                <a:cs typeface="Cairo" panose="000005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9659E25B-AC41-4220-B7EB-4171260D110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234440" y="1311966"/>
            <a:ext cx="4114800" cy="1317597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4000" b="1">
                <a:solidFill>
                  <a:schemeClr val="bg2">
                    <a:lumMod val="25000"/>
                  </a:schemeClr>
                </a:solidFill>
                <a:latin typeface="Cairo" panose="00000500000000000000" pitchFamily="2" charset="-78"/>
                <a:cs typeface="Cairo" panose="00000500000000000000" pitchFamily="2" charset="-78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443614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22860B9-12F7-48F6-B828-46F31879C3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iro" panose="00000500000000000000" pitchFamily="2" charset="-78"/>
                <a:cs typeface="Cairo" panose="00000500000000000000" pitchFamily="2" charset="-78"/>
              </a:defRPr>
            </a:lvl1pPr>
          </a:lstStyle>
          <a:p>
            <a:fld id="{4D2A1BB4-14FB-429D-8F8B-A8D76D97CB45}" type="datetimeFigureOut">
              <a:rPr lang="en-US" smtClean="0"/>
              <a:pPr/>
              <a:t>4/16/2023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4B30C79-6282-4A98-B155-3483B56D47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iro" panose="00000500000000000000" pitchFamily="2" charset="-78"/>
                <a:cs typeface="Cairo" panose="000005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562DD2-3853-45D2-B2FE-FE6EF9F86C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iro" panose="00000500000000000000" pitchFamily="2" charset="-78"/>
                <a:cs typeface="Cairo" panose="00000500000000000000" pitchFamily="2" charset="-78"/>
              </a:defRPr>
            </a:lvl1pPr>
          </a:lstStyle>
          <a:p>
            <a:fld id="{B1DC0A37-4417-4D92-ACF4-CB362CCBE5D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92128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F2F400-9E5F-4582-A7D1-E4F7E09C17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iro" panose="00000500000000000000" pitchFamily="2" charset="-78"/>
                <a:cs typeface="Cairo" panose="00000500000000000000" pitchFamily="2" charset="-78"/>
              </a:defRPr>
            </a:lvl1pPr>
          </a:lstStyle>
          <a:p>
            <a:fld id="{4D2A1BB4-14FB-429D-8F8B-A8D76D97CB45}" type="datetimeFigureOut">
              <a:rPr lang="en-US" smtClean="0"/>
              <a:pPr/>
              <a:t>4/16/2023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5DF9C8-6927-41D9-BE4B-36351B002A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2289629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iro" panose="00000500000000000000" pitchFamily="2" charset="-78"/>
                <a:cs typeface="Cairo" panose="000005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DC5920-40A0-48F2-811D-C0761FD182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53368" y="6356350"/>
            <a:ext cx="555171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iro" panose="00000500000000000000" pitchFamily="2" charset="-78"/>
                <a:cs typeface="Cairo" panose="00000500000000000000" pitchFamily="2" charset="-78"/>
              </a:defRPr>
            </a:lvl1pPr>
          </a:lstStyle>
          <a:p>
            <a:fld id="{B1DC0A37-4417-4D92-ACF4-CB362CCBE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98A3D746-68AF-4D14-93D1-5CC4B1854F4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923372" y="-815154"/>
            <a:ext cx="1797782" cy="1799726"/>
          </a:xfrm>
          <a:prstGeom prst="ellipse">
            <a:avLst/>
          </a:prstGeom>
        </p:spPr>
        <p:txBody>
          <a:bodyPr/>
          <a:lstStyle>
            <a:lvl1pPr marL="0" indent="0" algn="ctr">
              <a:buNone/>
              <a:defRPr sz="1400">
                <a:latin typeface="Cairo" panose="00000500000000000000" pitchFamily="2" charset="-78"/>
                <a:cs typeface="Cairo" panose="000005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6CCCCBC0-1866-4FE8-B263-52676651F5C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923372" y="1275393"/>
            <a:ext cx="1797782" cy="1799726"/>
          </a:xfrm>
          <a:prstGeom prst="ellipse">
            <a:avLst/>
          </a:prstGeom>
        </p:spPr>
        <p:txBody>
          <a:bodyPr/>
          <a:lstStyle>
            <a:lvl1pPr marL="0" indent="0" algn="ctr">
              <a:buNone/>
              <a:defRPr sz="1400">
                <a:latin typeface="Cairo" panose="00000500000000000000" pitchFamily="2" charset="-78"/>
                <a:cs typeface="Cairo" panose="000005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13" name="Picture Placeholder 9">
            <a:extLst>
              <a:ext uri="{FF2B5EF4-FFF2-40B4-BE49-F238E27FC236}">
                <a16:creationId xmlns:a16="http://schemas.microsoft.com/office/drawing/2014/main" id="{66D321B2-47AC-48CA-A41B-895BA90C057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923372" y="3365940"/>
            <a:ext cx="1797782" cy="1799726"/>
          </a:xfrm>
          <a:prstGeom prst="ellipse">
            <a:avLst/>
          </a:prstGeom>
        </p:spPr>
        <p:txBody>
          <a:bodyPr/>
          <a:lstStyle>
            <a:lvl1pPr marL="0" indent="0" algn="ctr">
              <a:buNone/>
              <a:defRPr sz="1400">
                <a:latin typeface="Cairo" panose="00000500000000000000" pitchFamily="2" charset="-78"/>
                <a:cs typeface="Cairo" panose="000005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14" name="Picture Placeholder 9">
            <a:extLst>
              <a:ext uri="{FF2B5EF4-FFF2-40B4-BE49-F238E27FC236}">
                <a16:creationId xmlns:a16="http://schemas.microsoft.com/office/drawing/2014/main" id="{DD06B7E9-BC44-47F4-A75B-8334E2FD52F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923372" y="5456487"/>
            <a:ext cx="1797782" cy="1799726"/>
          </a:xfrm>
          <a:prstGeom prst="ellipse">
            <a:avLst/>
          </a:prstGeom>
        </p:spPr>
        <p:txBody>
          <a:bodyPr/>
          <a:lstStyle>
            <a:lvl1pPr marL="0" indent="0" algn="ctr">
              <a:buNone/>
              <a:defRPr sz="1400">
                <a:latin typeface="Cairo" panose="00000500000000000000" pitchFamily="2" charset="-78"/>
                <a:cs typeface="Cairo" panose="000005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17" name="Picture Placeholder 9">
            <a:extLst>
              <a:ext uri="{FF2B5EF4-FFF2-40B4-BE49-F238E27FC236}">
                <a16:creationId xmlns:a16="http://schemas.microsoft.com/office/drawing/2014/main" id="{1EE47DD6-AC01-432C-831F-77586BCC3BBA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978482" y="4428556"/>
            <a:ext cx="1797782" cy="1799726"/>
          </a:xfrm>
          <a:prstGeom prst="ellipse">
            <a:avLst/>
          </a:prstGeom>
        </p:spPr>
        <p:txBody>
          <a:bodyPr/>
          <a:lstStyle>
            <a:lvl1pPr marL="0" indent="0" algn="ctr">
              <a:buNone/>
              <a:defRPr sz="1400">
                <a:latin typeface="Cairo" panose="00000500000000000000" pitchFamily="2" charset="-78"/>
                <a:cs typeface="Cairo" panose="000005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22" name="Picture Placeholder 9">
            <a:extLst>
              <a:ext uri="{FF2B5EF4-FFF2-40B4-BE49-F238E27FC236}">
                <a16:creationId xmlns:a16="http://schemas.microsoft.com/office/drawing/2014/main" id="{59FAF888-D431-4CC6-9CBB-1514477596E1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8978482" y="2338009"/>
            <a:ext cx="1797782" cy="1799726"/>
          </a:xfrm>
          <a:prstGeom prst="ellipse">
            <a:avLst/>
          </a:prstGeom>
        </p:spPr>
        <p:txBody>
          <a:bodyPr/>
          <a:lstStyle>
            <a:lvl1pPr marL="0" indent="0" algn="ctr">
              <a:buNone/>
              <a:defRPr sz="1400">
                <a:latin typeface="Cairo" panose="00000500000000000000" pitchFamily="2" charset="-78"/>
                <a:cs typeface="Cairo" panose="000005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23" name="Picture Placeholder 9">
            <a:extLst>
              <a:ext uri="{FF2B5EF4-FFF2-40B4-BE49-F238E27FC236}">
                <a16:creationId xmlns:a16="http://schemas.microsoft.com/office/drawing/2014/main" id="{0478865B-212C-4302-A6B0-F235E543759A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8978482" y="247462"/>
            <a:ext cx="1797782" cy="1799726"/>
          </a:xfrm>
          <a:prstGeom prst="ellipse">
            <a:avLst/>
          </a:prstGeom>
        </p:spPr>
        <p:txBody>
          <a:bodyPr/>
          <a:lstStyle>
            <a:lvl1pPr marL="0" indent="0" algn="ctr">
              <a:buNone/>
              <a:defRPr sz="1400">
                <a:latin typeface="Cairo" panose="00000500000000000000" pitchFamily="2" charset="-78"/>
                <a:cs typeface="Cairo" panose="00000500000000000000" pitchFamily="2" charset="-78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44060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44E1E4-126D-48C8-B652-245BC93D7F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iro" panose="00000500000000000000" pitchFamily="2" charset="-78"/>
                <a:cs typeface="Cairo" panose="00000500000000000000" pitchFamily="2" charset="-78"/>
              </a:defRPr>
            </a:lvl1pPr>
          </a:lstStyle>
          <a:p>
            <a:fld id="{4D2A1BB4-14FB-429D-8F8B-A8D76D97CB45}" type="datetimeFigureOut">
              <a:rPr lang="en-US" smtClean="0"/>
              <a:pPr/>
              <a:t>4/16/2023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E8E7B6-1D5D-4DFE-BFB8-08F12C7787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iro" panose="00000500000000000000" pitchFamily="2" charset="-78"/>
                <a:cs typeface="Cairo" panose="000005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714FEF-A5E7-483F-AFB4-D741EB937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iro" panose="00000500000000000000" pitchFamily="2" charset="-78"/>
                <a:cs typeface="Cairo" panose="00000500000000000000" pitchFamily="2" charset="-78"/>
              </a:defRPr>
            </a:lvl1pPr>
          </a:lstStyle>
          <a:p>
            <a:fld id="{B1DC0A37-4417-4D92-ACF4-CB362CCBE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C6D0CA0-1FA0-40A1-AC43-E1C6DDD6359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02620" y="2298691"/>
            <a:ext cx="663934" cy="663934"/>
          </a:xfrm>
          <a:prstGeom prst="ellipse">
            <a:avLst/>
          </a:prstGeom>
        </p:spPr>
        <p:txBody>
          <a:bodyPr/>
          <a:lstStyle>
            <a:lvl1pPr marL="0" indent="0" algn="ctr">
              <a:buNone/>
              <a:defRPr sz="800">
                <a:latin typeface="Cairo" panose="00000500000000000000" pitchFamily="2" charset="-78"/>
                <a:cs typeface="Cairo" panose="000005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20" name="Picture Placeholder 8">
            <a:extLst>
              <a:ext uri="{FF2B5EF4-FFF2-40B4-BE49-F238E27FC236}">
                <a16:creationId xmlns:a16="http://schemas.microsoft.com/office/drawing/2014/main" id="{FA29A77C-7228-4831-A8C9-8594391E06C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702620" y="4117009"/>
            <a:ext cx="663934" cy="663934"/>
          </a:xfrm>
          <a:prstGeom prst="ellipse">
            <a:avLst/>
          </a:prstGeom>
        </p:spPr>
        <p:txBody>
          <a:bodyPr/>
          <a:lstStyle>
            <a:lvl1pPr marL="0" indent="0" algn="ctr">
              <a:buNone/>
              <a:defRPr sz="800">
                <a:latin typeface="Cairo" panose="00000500000000000000" pitchFamily="2" charset="-78"/>
                <a:cs typeface="Cairo" panose="000005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21" name="Picture Placeholder 8">
            <a:extLst>
              <a:ext uri="{FF2B5EF4-FFF2-40B4-BE49-F238E27FC236}">
                <a16:creationId xmlns:a16="http://schemas.microsoft.com/office/drawing/2014/main" id="{18D74219-4053-40B5-9E43-F0EE666D45D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791162" y="3254169"/>
            <a:ext cx="663934" cy="663934"/>
          </a:xfrm>
          <a:prstGeom prst="ellipse">
            <a:avLst/>
          </a:prstGeom>
        </p:spPr>
        <p:txBody>
          <a:bodyPr/>
          <a:lstStyle>
            <a:lvl1pPr marL="0" indent="0" algn="ctr">
              <a:buNone/>
              <a:defRPr sz="800">
                <a:latin typeface="Cairo" panose="00000500000000000000" pitchFamily="2" charset="-78"/>
                <a:cs typeface="Cairo" panose="000005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22" name="Picture Placeholder 8">
            <a:extLst>
              <a:ext uri="{FF2B5EF4-FFF2-40B4-BE49-F238E27FC236}">
                <a16:creationId xmlns:a16="http://schemas.microsoft.com/office/drawing/2014/main" id="{13731221-BE82-4959-B49B-6F109198035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791162" y="5009601"/>
            <a:ext cx="663934" cy="663934"/>
          </a:xfrm>
          <a:prstGeom prst="ellipse">
            <a:avLst/>
          </a:prstGeom>
        </p:spPr>
        <p:txBody>
          <a:bodyPr/>
          <a:lstStyle>
            <a:lvl1pPr marL="0" indent="0" algn="ctr">
              <a:buNone/>
              <a:defRPr sz="800">
                <a:latin typeface="Cairo" panose="00000500000000000000" pitchFamily="2" charset="-78"/>
                <a:cs typeface="Cairo" panose="00000500000000000000" pitchFamily="2" charset="-78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41529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ame 6">
            <a:extLst>
              <a:ext uri="{FF2B5EF4-FFF2-40B4-BE49-F238E27FC236}">
                <a16:creationId xmlns:a16="http://schemas.microsoft.com/office/drawing/2014/main" id="{EF3BF7B4-B242-4EC2-B7C0-8626DD6534A7}"/>
              </a:ext>
            </a:extLst>
          </p:cNvPr>
          <p:cNvSpPr/>
          <p:nvPr userDrawn="1"/>
        </p:nvSpPr>
        <p:spPr>
          <a:xfrm>
            <a:off x="0" y="0"/>
            <a:ext cx="12191999" cy="6858000"/>
          </a:xfrm>
          <a:prstGeom prst="frame">
            <a:avLst>
              <a:gd name="adj1" fmla="val 10298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Cairo" panose="00000500000000000000" pitchFamily="2" charset="-78"/>
              <a:cs typeface="Cairo" panose="000005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994040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jpg"/><Relationship Id="rId4" Type="http://schemas.openxmlformats.org/officeDocument/2006/relationships/image" Target="../media/image6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1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.jpg"/><Relationship Id="rId5" Type="http://schemas.openxmlformats.org/officeDocument/2006/relationships/image" Target="../media/image2.jpg"/><Relationship Id="rId4" Type="http://schemas.openxmlformats.org/officeDocument/2006/relationships/image" Target="../media/image5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.jpg"/><Relationship Id="rId4" Type="http://schemas.openxmlformats.org/officeDocument/2006/relationships/image" Target="../media/image4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عنصر نائب للصورة 2" descr="صورة تحتوي على مبنى, أكبر, جالس, قديم&#10;&#10;تم إنشاء الوصف تلقائياً">
            <a:extLst>
              <a:ext uri="{FF2B5EF4-FFF2-40B4-BE49-F238E27FC236}">
                <a16:creationId xmlns:a16="http://schemas.microsoft.com/office/drawing/2014/main" id="{142D563D-D274-4C50-BBE3-037C001B50C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53" b="12153"/>
          <a:stretch>
            <a:fillRect/>
          </a:stretch>
        </p:blipFill>
        <p:spPr/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430608B-0699-459E-AEF8-5A0B5450FE05}"/>
              </a:ext>
            </a:extLst>
          </p:cNvPr>
          <p:cNvSpPr/>
          <p:nvPr/>
        </p:nvSpPr>
        <p:spPr>
          <a:xfrm>
            <a:off x="695326" y="693738"/>
            <a:ext cx="10796587" cy="5459412"/>
          </a:xfrm>
          <a:prstGeom prst="rect">
            <a:avLst/>
          </a:prstGeom>
          <a:gradFill>
            <a:gsLst>
              <a:gs pos="7000">
                <a:srgbClr val="F25245">
                  <a:alpha val="64000"/>
                </a:srgbClr>
              </a:gs>
              <a:gs pos="100000">
                <a:srgbClr val="273445">
                  <a:alpha val="78000"/>
                </a:srgb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iro" panose="00000500000000000000" pitchFamily="2" charset="-78"/>
              <a:cs typeface="Cairo" panose="00000500000000000000" pitchFamily="2" charset="-78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7882800-4F87-4414-875E-C15FCBF3BDB1}"/>
              </a:ext>
            </a:extLst>
          </p:cNvPr>
          <p:cNvGrpSpPr/>
          <p:nvPr/>
        </p:nvGrpSpPr>
        <p:grpSpPr>
          <a:xfrm>
            <a:off x="1876025" y="2383239"/>
            <a:ext cx="8439951" cy="2129993"/>
            <a:chOff x="1876025" y="1971338"/>
            <a:chExt cx="8439951" cy="2129993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583DBDA-88B7-493D-9B65-582E914C9A41}"/>
                </a:ext>
              </a:extLst>
            </p:cNvPr>
            <p:cNvSpPr txBox="1"/>
            <p:nvPr/>
          </p:nvSpPr>
          <p:spPr>
            <a:xfrm>
              <a:off x="1876025" y="1971338"/>
              <a:ext cx="8439951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EG" sz="6600" b="1" dirty="0">
                  <a:solidFill>
                    <a:schemeClr val="bg1"/>
                  </a:solidFill>
                  <a:latin typeface="Cairo" panose="00000500000000000000" pitchFamily="2" charset="-78"/>
                  <a:ea typeface="Tahoma" panose="020B0604030504040204" pitchFamily="34" charset="0"/>
                  <a:cs typeface="Cairo" panose="00000500000000000000" pitchFamily="2" charset="-78"/>
                </a:rPr>
                <a:t>العنوان الرئيسي</a:t>
              </a:r>
              <a:endParaRPr lang="en-US" sz="6600" b="1" dirty="0">
                <a:solidFill>
                  <a:schemeClr val="bg1"/>
                </a:solidFill>
                <a:latin typeface="Cairo" panose="00000500000000000000" pitchFamily="2" charset="-78"/>
                <a:ea typeface="Tahoma" panose="020B0604030504040204" pitchFamily="34" charset="0"/>
                <a:cs typeface="Cairo" panose="00000500000000000000" pitchFamily="2" charset="-78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DB37C46-5F26-46DE-BBB5-265484A0588E}"/>
                </a:ext>
              </a:extLst>
            </p:cNvPr>
            <p:cNvSpPr txBox="1"/>
            <p:nvPr/>
          </p:nvSpPr>
          <p:spPr>
            <a:xfrm>
              <a:off x="2565086" y="3231862"/>
              <a:ext cx="7061829" cy="8694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ar-EG" sz="2000" dirty="0">
                  <a:solidFill>
                    <a:schemeClr val="bg1"/>
                  </a:solidFill>
                  <a:latin typeface="Cairo" panose="00000500000000000000" pitchFamily="2" charset="-78"/>
                  <a:cs typeface="Cairo" panose="00000500000000000000" pitchFamily="2" charset="-78"/>
                </a:rPr>
                <a:t>هذا النص هو مثال لنص يمكن أن يستبدل في نفس المساحة، لقد تم توليد هذا النص من مولد النص </a:t>
              </a:r>
              <a:r>
                <a:rPr lang="ar-EG" sz="2000" dirty="0" err="1">
                  <a:solidFill>
                    <a:schemeClr val="bg1"/>
                  </a:solidFill>
                  <a:latin typeface="Cairo" panose="00000500000000000000" pitchFamily="2" charset="-78"/>
                  <a:cs typeface="Cairo" panose="00000500000000000000" pitchFamily="2" charset="-78"/>
                </a:rPr>
                <a:t>العربى</a:t>
              </a:r>
              <a:endParaRPr lang="en-GB" sz="6600" dirty="0">
                <a:solidFill>
                  <a:schemeClr val="bg1"/>
                </a:solidFill>
                <a:latin typeface="Cairo" panose="00000500000000000000" pitchFamily="2" charset="-78"/>
                <a:ea typeface="GE Dinar One" panose="020A0503020102020204" pitchFamily="18" charset="-78"/>
                <a:cs typeface="Cairo" panose="00000500000000000000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35447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عنصر نائب للصورة 2" descr="صورة تحتوي على شخص, مبنى, مدينة, أشخاص&#10;&#10;تم إنشاء الوصف تلقائياً">
            <a:extLst>
              <a:ext uri="{FF2B5EF4-FFF2-40B4-BE49-F238E27FC236}">
                <a16:creationId xmlns:a16="http://schemas.microsoft.com/office/drawing/2014/main" id="{D2B19717-4E45-432E-A582-ED619EC1D8E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41" r="30541"/>
          <a:stretch>
            <a:fillRect/>
          </a:stretch>
        </p:blipFill>
        <p:spPr/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2673E38-BEC4-4B2D-BCB3-81068AE19FA2}"/>
              </a:ext>
            </a:extLst>
          </p:cNvPr>
          <p:cNvSpPr/>
          <p:nvPr/>
        </p:nvSpPr>
        <p:spPr>
          <a:xfrm>
            <a:off x="8292027" y="704849"/>
            <a:ext cx="3191154" cy="5445919"/>
          </a:xfrm>
          <a:prstGeom prst="rect">
            <a:avLst/>
          </a:prstGeom>
          <a:gradFill>
            <a:gsLst>
              <a:gs pos="0">
                <a:srgbClr val="F25245">
                  <a:alpha val="40000"/>
                </a:srgbClr>
              </a:gs>
              <a:gs pos="100000">
                <a:srgbClr val="273445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iro" panose="00000500000000000000" pitchFamily="2" charset="-78"/>
              <a:cs typeface="Cairo" panose="00000500000000000000" pitchFamily="2" charset="-78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36F18BF-1414-4E73-89E4-3B0D58EF7111}"/>
              </a:ext>
            </a:extLst>
          </p:cNvPr>
          <p:cNvGrpSpPr/>
          <p:nvPr/>
        </p:nvGrpSpPr>
        <p:grpSpPr>
          <a:xfrm>
            <a:off x="4391274" y="3888281"/>
            <a:ext cx="2743200" cy="1175763"/>
            <a:chOff x="1331653" y="3888281"/>
            <a:chExt cx="2743200" cy="1175763"/>
          </a:xfrm>
        </p:grpSpPr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563B68F3-E51A-4585-93FA-41819659787F}"/>
                </a:ext>
              </a:extLst>
            </p:cNvPr>
            <p:cNvGrpSpPr/>
            <p:nvPr/>
          </p:nvGrpSpPr>
          <p:grpSpPr>
            <a:xfrm>
              <a:off x="1331653" y="3888281"/>
              <a:ext cx="2743200" cy="1175763"/>
              <a:chOff x="1331653" y="3888281"/>
              <a:chExt cx="2743200" cy="1175763"/>
            </a:xfrm>
            <a:effectLst>
              <a:outerShdw blurRad="76200" dist="38100" dir="2700000" algn="tl" rotWithShape="0">
                <a:prstClr val="black">
                  <a:alpha val="12000"/>
                </a:prstClr>
              </a:outerShdw>
            </a:effectLst>
          </p:grpSpPr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303F7C95-BE14-4705-A7B6-456201A3C025}"/>
                  </a:ext>
                </a:extLst>
              </p:cNvPr>
              <p:cNvSpPr/>
              <p:nvPr/>
            </p:nvSpPr>
            <p:spPr>
              <a:xfrm>
                <a:off x="1331653" y="3888281"/>
                <a:ext cx="2743200" cy="117576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iro" panose="00000500000000000000" pitchFamily="2" charset="-78"/>
                  <a:cs typeface="Cairo" panose="00000500000000000000" pitchFamily="2" charset="-78"/>
                </a:endParaRPr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5DB01BC5-8807-4202-B527-00D7A798477F}"/>
                  </a:ext>
                </a:extLst>
              </p:cNvPr>
              <p:cNvSpPr/>
              <p:nvPr/>
            </p:nvSpPr>
            <p:spPr>
              <a:xfrm>
                <a:off x="3474086" y="4543928"/>
                <a:ext cx="600767" cy="520116"/>
              </a:xfrm>
              <a:custGeom>
                <a:avLst/>
                <a:gdLst>
                  <a:gd name="connsiteX0" fmla="*/ 464458 w 600767"/>
                  <a:gd name="connsiteY0" fmla="*/ 0 h 520116"/>
                  <a:gd name="connsiteX1" fmla="*/ 558063 w 600767"/>
                  <a:gd name="connsiteY1" fmla="*/ 9436 h 520116"/>
                  <a:gd name="connsiteX2" fmla="*/ 600767 w 600767"/>
                  <a:gd name="connsiteY2" fmla="*/ 22693 h 520116"/>
                  <a:gd name="connsiteX3" fmla="*/ 600767 w 600767"/>
                  <a:gd name="connsiteY3" fmla="*/ 520116 h 520116"/>
                  <a:gd name="connsiteX4" fmla="*/ 5611 w 600767"/>
                  <a:gd name="connsiteY4" fmla="*/ 520116 h 520116"/>
                  <a:gd name="connsiteX5" fmla="*/ 0 w 600767"/>
                  <a:gd name="connsiteY5" fmla="*/ 464458 h 520116"/>
                  <a:gd name="connsiteX6" fmla="*/ 464458 w 600767"/>
                  <a:gd name="connsiteY6" fmla="*/ 0 h 520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00767" h="520116">
                    <a:moveTo>
                      <a:pt x="464458" y="0"/>
                    </a:moveTo>
                    <a:cubicBezTo>
                      <a:pt x="496522" y="0"/>
                      <a:pt x="527828" y="3249"/>
                      <a:pt x="558063" y="9436"/>
                    </a:cubicBezTo>
                    <a:lnTo>
                      <a:pt x="600767" y="22693"/>
                    </a:lnTo>
                    <a:lnTo>
                      <a:pt x="600767" y="520116"/>
                    </a:lnTo>
                    <a:lnTo>
                      <a:pt x="5611" y="520116"/>
                    </a:lnTo>
                    <a:lnTo>
                      <a:pt x="0" y="464458"/>
                    </a:lnTo>
                    <a:cubicBezTo>
                      <a:pt x="0" y="207945"/>
                      <a:pt x="207945" y="0"/>
                      <a:pt x="464458" y="0"/>
                    </a:cubicBezTo>
                    <a:close/>
                  </a:path>
                </a:pathLst>
              </a:custGeom>
              <a:solidFill>
                <a:srgbClr val="F2524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iro" panose="00000500000000000000" pitchFamily="2" charset="-78"/>
                  <a:cs typeface="Cairo" panose="00000500000000000000" pitchFamily="2" charset="-78"/>
                </a:endParaRPr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6F76CEAA-2DA7-4D9B-850B-35290C26E32D}"/>
                </a:ext>
              </a:extLst>
            </p:cNvPr>
            <p:cNvSpPr txBox="1"/>
            <p:nvPr/>
          </p:nvSpPr>
          <p:spPr>
            <a:xfrm>
              <a:off x="3597778" y="4602379"/>
              <a:ext cx="40551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  <a:latin typeface="Cairo" panose="00000500000000000000" pitchFamily="2" charset="-78"/>
                  <a:cs typeface="Cairo" panose="00000500000000000000" pitchFamily="2" charset="-78"/>
                </a:rPr>
                <a:t>2</a:t>
              </a:r>
            </a:p>
          </p:txBody>
        </p: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C746181F-D902-45AA-881E-6116B533B096}"/>
                </a:ext>
              </a:extLst>
            </p:cNvPr>
            <p:cNvGrpSpPr/>
            <p:nvPr/>
          </p:nvGrpSpPr>
          <p:grpSpPr>
            <a:xfrm>
              <a:off x="1403329" y="4006282"/>
              <a:ext cx="2632983" cy="579385"/>
              <a:chOff x="1525249" y="3644332"/>
              <a:chExt cx="2632983" cy="579385"/>
            </a:xfrm>
          </p:grpSpPr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54DD8B1C-48C3-4C22-AC72-1300C9F64B7E}"/>
                  </a:ext>
                </a:extLst>
              </p:cNvPr>
              <p:cNvSpPr txBox="1"/>
              <p:nvPr/>
            </p:nvSpPr>
            <p:spPr>
              <a:xfrm>
                <a:off x="1525249" y="3915940"/>
                <a:ext cx="263298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EG" sz="1400" dirty="0">
                    <a:solidFill>
                      <a:schemeClr val="bg1">
                        <a:lumMod val="65000"/>
                      </a:schemeClr>
                    </a:solidFill>
                    <a:latin typeface="Cairo" panose="00000500000000000000" pitchFamily="2" charset="-78"/>
                    <a:ea typeface="Tahoma" panose="020B0604030504040204" pitchFamily="34" charset="0"/>
                    <a:cs typeface="Cairo" panose="00000500000000000000" pitchFamily="2" charset="-78"/>
                  </a:rPr>
                  <a:t>هذا النص هو مثال لنص </a:t>
                </a: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62999BC5-1F44-404A-A92C-F679CE0B80F2}"/>
                  </a:ext>
                </a:extLst>
              </p:cNvPr>
              <p:cNvSpPr txBox="1"/>
              <p:nvPr/>
            </p:nvSpPr>
            <p:spPr>
              <a:xfrm>
                <a:off x="1525249" y="3644332"/>
                <a:ext cx="2632983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EG" sz="1600" b="1" dirty="0">
                    <a:solidFill>
                      <a:srgbClr val="F25245"/>
                    </a:solidFill>
                    <a:latin typeface="Cairo" panose="00000500000000000000" pitchFamily="2" charset="-78"/>
                    <a:ea typeface="Tahoma" panose="020B0604030504040204" pitchFamily="34" charset="0"/>
                    <a:cs typeface="Cairo" panose="00000500000000000000" pitchFamily="2" charset="-78"/>
                  </a:rPr>
                  <a:t>تحرير النص</a:t>
                </a:r>
                <a:endParaRPr lang="en-US" sz="1600" b="1" dirty="0">
                  <a:solidFill>
                    <a:srgbClr val="F25245"/>
                  </a:solidFill>
                  <a:latin typeface="Cairo" panose="00000500000000000000" pitchFamily="2" charset="-78"/>
                  <a:ea typeface="Tahoma" panose="020B0604030504040204" pitchFamily="34" charset="0"/>
                  <a:cs typeface="Cairo" panose="00000500000000000000" pitchFamily="2" charset="-78"/>
                </a:endParaRPr>
              </a:p>
            </p:txBody>
          </p:sp>
        </p:grp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84991EF1-52F3-4A83-9FA4-9CE847B9DE56}"/>
              </a:ext>
            </a:extLst>
          </p:cNvPr>
          <p:cNvGrpSpPr/>
          <p:nvPr/>
        </p:nvGrpSpPr>
        <p:grpSpPr>
          <a:xfrm>
            <a:off x="4391274" y="2517857"/>
            <a:ext cx="2743200" cy="1175763"/>
            <a:chOff x="1331653" y="2517857"/>
            <a:chExt cx="2743200" cy="1175763"/>
          </a:xfrm>
        </p:grpSpPr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3BBA9A9A-AC2D-4CA8-8357-32B6804EE326}"/>
                </a:ext>
              </a:extLst>
            </p:cNvPr>
            <p:cNvGrpSpPr/>
            <p:nvPr/>
          </p:nvGrpSpPr>
          <p:grpSpPr>
            <a:xfrm>
              <a:off x="1331653" y="2517857"/>
              <a:ext cx="2743200" cy="1175763"/>
              <a:chOff x="1331653" y="2517857"/>
              <a:chExt cx="2743200" cy="1175763"/>
            </a:xfrm>
            <a:effectLst>
              <a:outerShdw blurRad="76200" dist="38100" dir="2700000" algn="tl" rotWithShape="0">
                <a:prstClr val="black">
                  <a:alpha val="12000"/>
                </a:prstClr>
              </a:outerShdw>
            </a:effectLst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7CA48BBA-F3EE-4F91-9A79-7FDC2676B2FA}"/>
                  </a:ext>
                </a:extLst>
              </p:cNvPr>
              <p:cNvSpPr/>
              <p:nvPr/>
            </p:nvSpPr>
            <p:spPr>
              <a:xfrm>
                <a:off x="1331653" y="2517857"/>
                <a:ext cx="2743200" cy="117576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iro" panose="00000500000000000000" pitchFamily="2" charset="-78"/>
                  <a:cs typeface="Cairo" panose="00000500000000000000" pitchFamily="2" charset="-78"/>
                </a:endParaRPr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FD48EF96-0678-482A-AADC-9C3A1D69BB14}"/>
                  </a:ext>
                </a:extLst>
              </p:cNvPr>
              <p:cNvSpPr/>
              <p:nvPr/>
            </p:nvSpPr>
            <p:spPr>
              <a:xfrm>
                <a:off x="3474086" y="3173504"/>
                <a:ext cx="600767" cy="520116"/>
              </a:xfrm>
              <a:custGeom>
                <a:avLst/>
                <a:gdLst>
                  <a:gd name="connsiteX0" fmla="*/ 464458 w 600767"/>
                  <a:gd name="connsiteY0" fmla="*/ 0 h 520116"/>
                  <a:gd name="connsiteX1" fmla="*/ 558063 w 600767"/>
                  <a:gd name="connsiteY1" fmla="*/ 9436 h 520116"/>
                  <a:gd name="connsiteX2" fmla="*/ 600767 w 600767"/>
                  <a:gd name="connsiteY2" fmla="*/ 22693 h 520116"/>
                  <a:gd name="connsiteX3" fmla="*/ 600767 w 600767"/>
                  <a:gd name="connsiteY3" fmla="*/ 520116 h 520116"/>
                  <a:gd name="connsiteX4" fmla="*/ 5611 w 600767"/>
                  <a:gd name="connsiteY4" fmla="*/ 520116 h 520116"/>
                  <a:gd name="connsiteX5" fmla="*/ 0 w 600767"/>
                  <a:gd name="connsiteY5" fmla="*/ 464458 h 520116"/>
                  <a:gd name="connsiteX6" fmla="*/ 464458 w 600767"/>
                  <a:gd name="connsiteY6" fmla="*/ 0 h 520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00767" h="520116">
                    <a:moveTo>
                      <a:pt x="464458" y="0"/>
                    </a:moveTo>
                    <a:cubicBezTo>
                      <a:pt x="496522" y="0"/>
                      <a:pt x="527828" y="3249"/>
                      <a:pt x="558063" y="9436"/>
                    </a:cubicBezTo>
                    <a:lnTo>
                      <a:pt x="600767" y="22693"/>
                    </a:lnTo>
                    <a:lnTo>
                      <a:pt x="600767" y="520116"/>
                    </a:lnTo>
                    <a:lnTo>
                      <a:pt x="5611" y="520116"/>
                    </a:lnTo>
                    <a:lnTo>
                      <a:pt x="0" y="464458"/>
                    </a:lnTo>
                    <a:cubicBezTo>
                      <a:pt x="0" y="207945"/>
                      <a:pt x="207945" y="0"/>
                      <a:pt x="464458" y="0"/>
                    </a:cubicBezTo>
                    <a:close/>
                  </a:path>
                </a:pathLst>
              </a:custGeom>
              <a:solidFill>
                <a:srgbClr val="F2524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iro" panose="00000500000000000000" pitchFamily="2" charset="-78"/>
                  <a:cs typeface="Cairo" panose="00000500000000000000" pitchFamily="2" charset="-78"/>
                </a:endParaRPr>
              </a:p>
            </p:txBody>
          </p:sp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44CA5A8-313E-41EA-8E1B-4C81AA095BB4}"/>
                </a:ext>
              </a:extLst>
            </p:cNvPr>
            <p:cNvSpPr txBox="1"/>
            <p:nvPr/>
          </p:nvSpPr>
          <p:spPr>
            <a:xfrm>
              <a:off x="3597778" y="3231955"/>
              <a:ext cx="40551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  <a:latin typeface="Cairo" panose="00000500000000000000" pitchFamily="2" charset="-78"/>
                  <a:cs typeface="Cairo" panose="00000500000000000000" pitchFamily="2" charset="-78"/>
                </a:rPr>
                <a:t>1</a:t>
              </a:r>
            </a:p>
          </p:txBody>
        </p: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8DF85B6D-A260-47A1-833A-F6618E68EF81}"/>
                </a:ext>
              </a:extLst>
            </p:cNvPr>
            <p:cNvGrpSpPr/>
            <p:nvPr/>
          </p:nvGrpSpPr>
          <p:grpSpPr>
            <a:xfrm>
              <a:off x="1403329" y="2638734"/>
              <a:ext cx="2632983" cy="579385"/>
              <a:chOff x="1525249" y="3644332"/>
              <a:chExt cx="2632983" cy="579385"/>
            </a:xfrm>
          </p:grpSpPr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6BD6F9B7-3CE2-43E4-805B-F5B30AFD0A43}"/>
                  </a:ext>
                </a:extLst>
              </p:cNvPr>
              <p:cNvSpPr txBox="1"/>
              <p:nvPr/>
            </p:nvSpPr>
            <p:spPr>
              <a:xfrm>
                <a:off x="1525249" y="3915940"/>
                <a:ext cx="263298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EG" sz="1400" dirty="0">
                    <a:solidFill>
                      <a:schemeClr val="bg1">
                        <a:lumMod val="65000"/>
                      </a:schemeClr>
                    </a:solidFill>
                    <a:latin typeface="Cairo" panose="00000500000000000000" pitchFamily="2" charset="-78"/>
                    <a:ea typeface="Tahoma" panose="020B0604030504040204" pitchFamily="34" charset="0"/>
                    <a:cs typeface="Cairo" panose="00000500000000000000" pitchFamily="2" charset="-78"/>
                  </a:rPr>
                  <a:t>هذا النص هو مثال لنص </a:t>
                </a:r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59EB7461-4EE9-4A55-8788-42BB0B0D4E65}"/>
                  </a:ext>
                </a:extLst>
              </p:cNvPr>
              <p:cNvSpPr txBox="1"/>
              <p:nvPr/>
            </p:nvSpPr>
            <p:spPr>
              <a:xfrm>
                <a:off x="1525249" y="3644332"/>
                <a:ext cx="2632983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EG" sz="1600" b="1" dirty="0">
                    <a:solidFill>
                      <a:srgbClr val="F25245"/>
                    </a:solidFill>
                    <a:latin typeface="Cairo" panose="00000500000000000000" pitchFamily="2" charset="-78"/>
                    <a:ea typeface="Tahoma" panose="020B0604030504040204" pitchFamily="34" charset="0"/>
                    <a:cs typeface="Cairo" panose="00000500000000000000" pitchFamily="2" charset="-78"/>
                  </a:rPr>
                  <a:t>تحرير النص</a:t>
                </a:r>
                <a:endParaRPr lang="en-US" sz="1600" b="1" dirty="0">
                  <a:solidFill>
                    <a:srgbClr val="F25245"/>
                  </a:solidFill>
                  <a:latin typeface="Cairo" panose="00000500000000000000" pitchFamily="2" charset="-78"/>
                  <a:ea typeface="Tahoma" panose="020B0604030504040204" pitchFamily="34" charset="0"/>
                  <a:cs typeface="Cairo" panose="00000500000000000000" pitchFamily="2" charset="-78"/>
                </a:endParaRPr>
              </a:p>
            </p:txBody>
          </p:sp>
        </p:grp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DC3823CE-8474-4EEC-8609-1C296FD4E948}"/>
              </a:ext>
            </a:extLst>
          </p:cNvPr>
          <p:cNvGrpSpPr/>
          <p:nvPr/>
        </p:nvGrpSpPr>
        <p:grpSpPr>
          <a:xfrm>
            <a:off x="1244880" y="3888281"/>
            <a:ext cx="2743200" cy="1175763"/>
            <a:chOff x="4273967" y="3888281"/>
            <a:chExt cx="2743200" cy="1175763"/>
          </a:xfrm>
        </p:grpSpPr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EC5EC9EA-7554-432F-8F50-6B1B7AACE99F}"/>
                </a:ext>
              </a:extLst>
            </p:cNvPr>
            <p:cNvGrpSpPr/>
            <p:nvPr/>
          </p:nvGrpSpPr>
          <p:grpSpPr>
            <a:xfrm>
              <a:off x="4273967" y="3888281"/>
              <a:ext cx="2743200" cy="1175763"/>
              <a:chOff x="4273967" y="3888281"/>
              <a:chExt cx="2743200" cy="1175763"/>
            </a:xfrm>
            <a:effectLst>
              <a:outerShdw blurRad="76200" dist="38100" dir="2700000" algn="tl" rotWithShape="0">
                <a:prstClr val="black">
                  <a:alpha val="12000"/>
                </a:prstClr>
              </a:outerShdw>
            </a:effectLst>
          </p:grpSpPr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70590605-067C-4474-97BB-15668207AE97}"/>
                  </a:ext>
                </a:extLst>
              </p:cNvPr>
              <p:cNvSpPr/>
              <p:nvPr/>
            </p:nvSpPr>
            <p:spPr>
              <a:xfrm>
                <a:off x="4273967" y="3888281"/>
                <a:ext cx="2743200" cy="117576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iro" panose="00000500000000000000" pitchFamily="2" charset="-78"/>
                  <a:cs typeface="Cairo" panose="00000500000000000000" pitchFamily="2" charset="-78"/>
                </a:endParaRPr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5E756E68-38FB-457F-94B7-76FA74C2B053}"/>
                  </a:ext>
                </a:extLst>
              </p:cNvPr>
              <p:cNvSpPr/>
              <p:nvPr/>
            </p:nvSpPr>
            <p:spPr>
              <a:xfrm>
                <a:off x="6416400" y="4543928"/>
                <a:ext cx="600767" cy="520116"/>
              </a:xfrm>
              <a:custGeom>
                <a:avLst/>
                <a:gdLst>
                  <a:gd name="connsiteX0" fmla="*/ 464458 w 600767"/>
                  <a:gd name="connsiteY0" fmla="*/ 0 h 520116"/>
                  <a:gd name="connsiteX1" fmla="*/ 558063 w 600767"/>
                  <a:gd name="connsiteY1" fmla="*/ 9436 h 520116"/>
                  <a:gd name="connsiteX2" fmla="*/ 600767 w 600767"/>
                  <a:gd name="connsiteY2" fmla="*/ 22693 h 520116"/>
                  <a:gd name="connsiteX3" fmla="*/ 600767 w 600767"/>
                  <a:gd name="connsiteY3" fmla="*/ 520116 h 520116"/>
                  <a:gd name="connsiteX4" fmla="*/ 5611 w 600767"/>
                  <a:gd name="connsiteY4" fmla="*/ 520116 h 520116"/>
                  <a:gd name="connsiteX5" fmla="*/ 0 w 600767"/>
                  <a:gd name="connsiteY5" fmla="*/ 464458 h 520116"/>
                  <a:gd name="connsiteX6" fmla="*/ 464458 w 600767"/>
                  <a:gd name="connsiteY6" fmla="*/ 0 h 520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00767" h="520116">
                    <a:moveTo>
                      <a:pt x="464458" y="0"/>
                    </a:moveTo>
                    <a:cubicBezTo>
                      <a:pt x="496522" y="0"/>
                      <a:pt x="527828" y="3249"/>
                      <a:pt x="558063" y="9436"/>
                    </a:cubicBezTo>
                    <a:lnTo>
                      <a:pt x="600767" y="22693"/>
                    </a:lnTo>
                    <a:lnTo>
                      <a:pt x="600767" y="520116"/>
                    </a:lnTo>
                    <a:lnTo>
                      <a:pt x="5611" y="520116"/>
                    </a:lnTo>
                    <a:lnTo>
                      <a:pt x="0" y="464458"/>
                    </a:lnTo>
                    <a:cubicBezTo>
                      <a:pt x="0" y="207945"/>
                      <a:pt x="207945" y="0"/>
                      <a:pt x="464458" y="0"/>
                    </a:cubicBezTo>
                    <a:close/>
                  </a:path>
                </a:pathLst>
              </a:custGeom>
              <a:solidFill>
                <a:srgbClr val="F2524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iro" panose="00000500000000000000" pitchFamily="2" charset="-78"/>
                  <a:cs typeface="Cairo" panose="00000500000000000000" pitchFamily="2" charset="-78"/>
                </a:endParaRPr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7022ED8-E9A3-416D-8861-29425EC6D0BE}"/>
                </a:ext>
              </a:extLst>
            </p:cNvPr>
            <p:cNvSpPr txBox="1"/>
            <p:nvPr/>
          </p:nvSpPr>
          <p:spPr>
            <a:xfrm>
              <a:off x="6540092" y="4602379"/>
              <a:ext cx="40551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  <a:latin typeface="Cairo" panose="00000500000000000000" pitchFamily="2" charset="-78"/>
                  <a:cs typeface="Cairo" panose="00000500000000000000" pitchFamily="2" charset="-78"/>
                </a:rPr>
                <a:t>4</a:t>
              </a:r>
            </a:p>
          </p:txBody>
        </p: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204A4669-B7EB-4370-BCA9-202814A9D405}"/>
                </a:ext>
              </a:extLst>
            </p:cNvPr>
            <p:cNvGrpSpPr/>
            <p:nvPr/>
          </p:nvGrpSpPr>
          <p:grpSpPr>
            <a:xfrm>
              <a:off x="4345643" y="4006282"/>
              <a:ext cx="2632983" cy="579385"/>
              <a:chOff x="1525249" y="3644332"/>
              <a:chExt cx="2632983" cy="579385"/>
            </a:xfrm>
          </p:grpSpPr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1762B015-3588-44DC-B792-EA82DEBF5A58}"/>
                  </a:ext>
                </a:extLst>
              </p:cNvPr>
              <p:cNvSpPr txBox="1"/>
              <p:nvPr/>
            </p:nvSpPr>
            <p:spPr>
              <a:xfrm>
                <a:off x="1525249" y="3915940"/>
                <a:ext cx="263298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EG" sz="1400" dirty="0">
                    <a:solidFill>
                      <a:schemeClr val="bg1">
                        <a:lumMod val="65000"/>
                      </a:schemeClr>
                    </a:solidFill>
                    <a:latin typeface="Cairo" panose="00000500000000000000" pitchFamily="2" charset="-78"/>
                    <a:ea typeface="Tahoma" panose="020B0604030504040204" pitchFamily="34" charset="0"/>
                    <a:cs typeface="Cairo" panose="00000500000000000000" pitchFamily="2" charset="-78"/>
                  </a:rPr>
                  <a:t>هذا النص هو مثال لنص </a:t>
                </a:r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C7831DDC-276F-4974-9817-D2B71EDAADF7}"/>
                  </a:ext>
                </a:extLst>
              </p:cNvPr>
              <p:cNvSpPr txBox="1"/>
              <p:nvPr/>
            </p:nvSpPr>
            <p:spPr>
              <a:xfrm>
                <a:off x="1525249" y="3644332"/>
                <a:ext cx="2632983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EG" sz="1600" b="1" dirty="0">
                    <a:solidFill>
                      <a:srgbClr val="F25245"/>
                    </a:solidFill>
                    <a:latin typeface="Cairo" panose="00000500000000000000" pitchFamily="2" charset="-78"/>
                    <a:ea typeface="Tahoma" panose="020B0604030504040204" pitchFamily="34" charset="0"/>
                    <a:cs typeface="Cairo" panose="00000500000000000000" pitchFamily="2" charset="-78"/>
                  </a:rPr>
                  <a:t>تحرير النص</a:t>
                </a:r>
                <a:endParaRPr lang="en-US" sz="1600" b="1" dirty="0">
                  <a:solidFill>
                    <a:srgbClr val="F25245"/>
                  </a:solidFill>
                  <a:latin typeface="Cairo" panose="00000500000000000000" pitchFamily="2" charset="-78"/>
                  <a:ea typeface="Tahoma" panose="020B0604030504040204" pitchFamily="34" charset="0"/>
                  <a:cs typeface="Cairo" panose="00000500000000000000" pitchFamily="2" charset="-78"/>
                </a:endParaRPr>
              </a:p>
            </p:txBody>
          </p:sp>
        </p:grp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6DA91525-88B9-4E92-94E5-BD380D5A5930}"/>
              </a:ext>
            </a:extLst>
          </p:cNvPr>
          <p:cNvGrpSpPr/>
          <p:nvPr/>
        </p:nvGrpSpPr>
        <p:grpSpPr>
          <a:xfrm>
            <a:off x="1244880" y="2517857"/>
            <a:ext cx="2743200" cy="1175763"/>
            <a:chOff x="4273967" y="2517857"/>
            <a:chExt cx="2743200" cy="1175763"/>
          </a:xfrm>
        </p:grpSpPr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9C42581A-6E95-433D-A3D3-F1357291E13A}"/>
                </a:ext>
              </a:extLst>
            </p:cNvPr>
            <p:cNvGrpSpPr/>
            <p:nvPr/>
          </p:nvGrpSpPr>
          <p:grpSpPr>
            <a:xfrm>
              <a:off x="4273967" y="2517857"/>
              <a:ext cx="2743200" cy="1175763"/>
              <a:chOff x="4273967" y="2517857"/>
              <a:chExt cx="2743200" cy="1175763"/>
            </a:xfrm>
            <a:effectLst>
              <a:outerShdw blurRad="76200" dist="38100" dir="2700000" algn="tl" rotWithShape="0">
                <a:prstClr val="black">
                  <a:alpha val="12000"/>
                </a:prstClr>
              </a:outerShdw>
            </a:effectLst>
          </p:grpSpPr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D606EEBA-F20D-4C61-B1A8-CD510FCC4BB2}"/>
                  </a:ext>
                </a:extLst>
              </p:cNvPr>
              <p:cNvSpPr/>
              <p:nvPr/>
            </p:nvSpPr>
            <p:spPr>
              <a:xfrm>
                <a:off x="4273967" y="2517857"/>
                <a:ext cx="2743200" cy="117576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iro" panose="00000500000000000000" pitchFamily="2" charset="-78"/>
                  <a:cs typeface="Cairo" panose="00000500000000000000" pitchFamily="2" charset="-78"/>
                </a:endParaRPr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05B23315-617C-45CA-B43B-3A4CF7FB428C}"/>
                  </a:ext>
                </a:extLst>
              </p:cNvPr>
              <p:cNvSpPr/>
              <p:nvPr/>
            </p:nvSpPr>
            <p:spPr>
              <a:xfrm>
                <a:off x="6416400" y="3173504"/>
                <a:ext cx="600767" cy="520116"/>
              </a:xfrm>
              <a:custGeom>
                <a:avLst/>
                <a:gdLst>
                  <a:gd name="connsiteX0" fmla="*/ 464458 w 600767"/>
                  <a:gd name="connsiteY0" fmla="*/ 0 h 520116"/>
                  <a:gd name="connsiteX1" fmla="*/ 558063 w 600767"/>
                  <a:gd name="connsiteY1" fmla="*/ 9436 h 520116"/>
                  <a:gd name="connsiteX2" fmla="*/ 600767 w 600767"/>
                  <a:gd name="connsiteY2" fmla="*/ 22693 h 520116"/>
                  <a:gd name="connsiteX3" fmla="*/ 600767 w 600767"/>
                  <a:gd name="connsiteY3" fmla="*/ 520116 h 520116"/>
                  <a:gd name="connsiteX4" fmla="*/ 5611 w 600767"/>
                  <a:gd name="connsiteY4" fmla="*/ 520116 h 520116"/>
                  <a:gd name="connsiteX5" fmla="*/ 0 w 600767"/>
                  <a:gd name="connsiteY5" fmla="*/ 464458 h 520116"/>
                  <a:gd name="connsiteX6" fmla="*/ 464458 w 600767"/>
                  <a:gd name="connsiteY6" fmla="*/ 0 h 520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00767" h="520116">
                    <a:moveTo>
                      <a:pt x="464458" y="0"/>
                    </a:moveTo>
                    <a:cubicBezTo>
                      <a:pt x="496522" y="0"/>
                      <a:pt x="527828" y="3249"/>
                      <a:pt x="558063" y="9436"/>
                    </a:cubicBezTo>
                    <a:lnTo>
                      <a:pt x="600767" y="22693"/>
                    </a:lnTo>
                    <a:lnTo>
                      <a:pt x="600767" y="520116"/>
                    </a:lnTo>
                    <a:lnTo>
                      <a:pt x="5611" y="520116"/>
                    </a:lnTo>
                    <a:lnTo>
                      <a:pt x="0" y="464458"/>
                    </a:lnTo>
                    <a:cubicBezTo>
                      <a:pt x="0" y="207945"/>
                      <a:pt x="207945" y="0"/>
                      <a:pt x="464458" y="0"/>
                    </a:cubicBezTo>
                    <a:close/>
                  </a:path>
                </a:pathLst>
              </a:custGeom>
              <a:solidFill>
                <a:srgbClr val="F2524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iro" panose="00000500000000000000" pitchFamily="2" charset="-78"/>
                  <a:cs typeface="Cairo" panose="00000500000000000000" pitchFamily="2" charset="-78"/>
                </a:endParaRPr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82941C0-9437-4418-8F3A-87163066EAC9}"/>
                </a:ext>
              </a:extLst>
            </p:cNvPr>
            <p:cNvSpPr txBox="1"/>
            <p:nvPr/>
          </p:nvSpPr>
          <p:spPr>
            <a:xfrm>
              <a:off x="6540092" y="3231955"/>
              <a:ext cx="40551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  <a:latin typeface="Cairo" panose="00000500000000000000" pitchFamily="2" charset="-78"/>
                  <a:cs typeface="Cairo" panose="00000500000000000000" pitchFamily="2" charset="-78"/>
                </a:rPr>
                <a:t>3</a:t>
              </a:r>
            </a:p>
          </p:txBody>
        </p: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41A973E6-B365-4227-A94C-DA7C1D84B0FD}"/>
                </a:ext>
              </a:extLst>
            </p:cNvPr>
            <p:cNvGrpSpPr/>
            <p:nvPr/>
          </p:nvGrpSpPr>
          <p:grpSpPr>
            <a:xfrm>
              <a:off x="4345643" y="2638734"/>
              <a:ext cx="2632983" cy="579385"/>
              <a:chOff x="1525249" y="3644332"/>
              <a:chExt cx="2632983" cy="579385"/>
            </a:xfrm>
          </p:grpSpPr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D2B9331D-1514-41F3-855F-664A8650D60D}"/>
                  </a:ext>
                </a:extLst>
              </p:cNvPr>
              <p:cNvSpPr txBox="1"/>
              <p:nvPr/>
            </p:nvSpPr>
            <p:spPr>
              <a:xfrm>
                <a:off x="1525249" y="3915940"/>
                <a:ext cx="263298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EG" sz="1400" dirty="0">
                    <a:solidFill>
                      <a:schemeClr val="bg1">
                        <a:lumMod val="65000"/>
                      </a:schemeClr>
                    </a:solidFill>
                    <a:latin typeface="Cairo" panose="00000500000000000000" pitchFamily="2" charset="-78"/>
                    <a:ea typeface="Tahoma" panose="020B0604030504040204" pitchFamily="34" charset="0"/>
                    <a:cs typeface="Cairo" panose="00000500000000000000" pitchFamily="2" charset="-78"/>
                  </a:rPr>
                  <a:t>هذا النص هو مثال لنص </a:t>
                </a:r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C2BF22CD-D838-4AAA-98C4-26B65ABE00C3}"/>
                  </a:ext>
                </a:extLst>
              </p:cNvPr>
              <p:cNvSpPr txBox="1"/>
              <p:nvPr/>
            </p:nvSpPr>
            <p:spPr>
              <a:xfrm>
                <a:off x="1525249" y="3644332"/>
                <a:ext cx="2632983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EG" sz="1600" b="1" dirty="0">
                    <a:solidFill>
                      <a:srgbClr val="F25245"/>
                    </a:solidFill>
                    <a:latin typeface="Cairo" panose="00000500000000000000" pitchFamily="2" charset="-78"/>
                    <a:ea typeface="Tahoma" panose="020B0604030504040204" pitchFamily="34" charset="0"/>
                    <a:cs typeface="Cairo" panose="00000500000000000000" pitchFamily="2" charset="-78"/>
                  </a:rPr>
                  <a:t>تحرير النص</a:t>
                </a:r>
                <a:endParaRPr lang="en-US" sz="1600" b="1" dirty="0">
                  <a:solidFill>
                    <a:srgbClr val="F25245"/>
                  </a:solidFill>
                  <a:latin typeface="Cairo" panose="00000500000000000000" pitchFamily="2" charset="-78"/>
                  <a:ea typeface="Tahoma" panose="020B0604030504040204" pitchFamily="34" charset="0"/>
                  <a:cs typeface="Cairo" panose="00000500000000000000" pitchFamily="2" charset="-78"/>
                </a:endParaRPr>
              </a:p>
            </p:txBody>
          </p:sp>
        </p:grpSp>
      </p:grpSp>
      <p:sp>
        <p:nvSpPr>
          <p:cNvPr id="55" name="TextBox 54">
            <a:extLst>
              <a:ext uri="{FF2B5EF4-FFF2-40B4-BE49-F238E27FC236}">
                <a16:creationId xmlns:a16="http://schemas.microsoft.com/office/drawing/2014/main" id="{84CABDC2-2758-4652-AA06-D0A0E1108ECD}"/>
              </a:ext>
            </a:extLst>
          </p:cNvPr>
          <p:cNvSpPr txBox="1"/>
          <p:nvPr/>
        </p:nvSpPr>
        <p:spPr>
          <a:xfrm>
            <a:off x="1247700" y="926598"/>
            <a:ext cx="6656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EG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iro" panose="00000500000000000000" pitchFamily="2" charset="-78"/>
                <a:ea typeface="Tahoma" panose="020B0604030504040204" pitchFamily="34" charset="0"/>
                <a:cs typeface="Cairo" panose="00000500000000000000" pitchFamily="2" charset="-78"/>
              </a:rPr>
              <a:t>العنوان الرئيسي</a:t>
            </a:r>
            <a:endParaRPr lang="en-US" sz="4000" b="1" dirty="0">
              <a:solidFill>
                <a:schemeClr val="tx1">
                  <a:lumMod val="75000"/>
                  <a:lumOff val="25000"/>
                </a:schemeClr>
              </a:solidFill>
              <a:latin typeface="Cairo" panose="00000500000000000000" pitchFamily="2" charset="-78"/>
              <a:ea typeface="Tahoma" panose="020B0604030504040204" pitchFamily="34" charset="0"/>
              <a:cs typeface="Cairo" panose="00000500000000000000" pitchFamily="2" charset="-78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CC93019B-86A0-4E25-A1D5-2D314A8FBFB5}"/>
              </a:ext>
            </a:extLst>
          </p:cNvPr>
          <p:cNvSpPr txBox="1"/>
          <p:nvPr/>
        </p:nvSpPr>
        <p:spPr>
          <a:xfrm>
            <a:off x="1247700" y="1621879"/>
            <a:ext cx="59366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EG" sz="1400" dirty="0">
                <a:solidFill>
                  <a:schemeClr val="bg1">
                    <a:lumMod val="65000"/>
                  </a:schemeClr>
                </a:solidFill>
                <a:latin typeface="Cairo" panose="00000500000000000000" pitchFamily="2" charset="-78"/>
                <a:ea typeface="Tahoma" panose="020B0604030504040204" pitchFamily="34" charset="0"/>
                <a:cs typeface="Cairo" panose="00000500000000000000" pitchFamily="2" charset="-78"/>
              </a:rPr>
              <a:t>هذا النص هو مثال لنص يمكن أن يستبدل في نفس المساحة، لقد تم توليد هذا النص من مولد النص </a:t>
            </a:r>
            <a:r>
              <a:rPr lang="ar-EG" sz="1400" dirty="0" err="1">
                <a:solidFill>
                  <a:schemeClr val="bg1">
                    <a:lumMod val="65000"/>
                  </a:schemeClr>
                </a:solidFill>
                <a:latin typeface="Cairo" panose="00000500000000000000" pitchFamily="2" charset="-78"/>
                <a:ea typeface="Tahoma" panose="020B0604030504040204" pitchFamily="34" charset="0"/>
                <a:cs typeface="Cairo" panose="00000500000000000000" pitchFamily="2" charset="-78"/>
              </a:rPr>
              <a:t>العربى</a:t>
            </a:r>
            <a:endParaRPr lang="ar-EG" sz="1400" dirty="0">
              <a:solidFill>
                <a:schemeClr val="bg1">
                  <a:lumMod val="65000"/>
                </a:schemeClr>
              </a:solidFill>
              <a:latin typeface="Cairo" panose="00000500000000000000" pitchFamily="2" charset="-78"/>
              <a:ea typeface="Tahoma" panose="020B0604030504040204" pitchFamily="34" charset="0"/>
              <a:cs typeface="Cairo" panose="00000500000000000000" pitchFamily="2" charset="-78"/>
            </a:endParaRP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717D29E0-386D-4897-973E-9CE472137C72}"/>
              </a:ext>
            </a:extLst>
          </p:cNvPr>
          <p:cNvSpPr/>
          <p:nvPr/>
        </p:nvSpPr>
        <p:spPr>
          <a:xfrm>
            <a:off x="7485639" y="2617571"/>
            <a:ext cx="1622858" cy="1622858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iro" panose="00000500000000000000" pitchFamily="2" charset="-78"/>
              <a:cs typeface="Cairo" panose="00000500000000000000" pitchFamily="2" charset="-78"/>
            </a:endParaRP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820E3D24-A842-4A22-B7B8-BAAF4102A782}"/>
              </a:ext>
            </a:extLst>
          </p:cNvPr>
          <p:cNvSpPr/>
          <p:nvPr/>
        </p:nvSpPr>
        <p:spPr>
          <a:xfrm>
            <a:off x="7739265" y="2870005"/>
            <a:ext cx="1115606" cy="111560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01600" sx="102000" sy="102000" algn="ctr" rotWithShape="0">
              <a:schemeClr val="tx1">
                <a:lumMod val="75000"/>
                <a:lumOff val="2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iro" panose="00000500000000000000" pitchFamily="2" charset="-78"/>
              <a:cs typeface="Cairo" panose="00000500000000000000" pitchFamily="2" charset="-78"/>
            </a:endParaRPr>
          </a:p>
        </p:txBody>
      </p:sp>
      <p:sp>
        <p:nvSpPr>
          <p:cNvPr id="36" name="Freeform 47">
            <a:extLst>
              <a:ext uri="{FF2B5EF4-FFF2-40B4-BE49-F238E27FC236}">
                <a16:creationId xmlns:a16="http://schemas.microsoft.com/office/drawing/2014/main" id="{4F20F015-7138-4857-9101-7985A1DD4591}"/>
              </a:ext>
            </a:extLst>
          </p:cNvPr>
          <p:cNvSpPr>
            <a:spLocks noEditPoints="1"/>
          </p:cNvSpPr>
          <p:nvPr/>
        </p:nvSpPr>
        <p:spPr bwMode="auto">
          <a:xfrm>
            <a:off x="8025356" y="3142058"/>
            <a:ext cx="543424" cy="571500"/>
          </a:xfrm>
          <a:custGeom>
            <a:avLst/>
            <a:gdLst>
              <a:gd name="T0" fmla="*/ 2147483646 w 57"/>
              <a:gd name="T1" fmla="*/ 2147483646 h 67"/>
              <a:gd name="T2" fmla="*/ 2147483646 w 57"/>
              <a:gd name="T3" fmla="*/ 2147483646 h 67"/>
              <a:gd name="T4" fmla="*/ 2147483646 w 57"/>
              <a:gd name="T5" fmla="*/ 2147483646 h 67"/>
              <a:gd name="T6" fmla="*/ 2147483646 w 57"/>
              <a:gd name="T7" fmla="*/ 2147483646 h 67"/>
              <a:gd name="T8" fmla="*/ 2147483646 w 57"/>
              <a:gd name="T9" fmla="*/ 2147483646 h 67"/>
              <a:gd name="T10" fmla="*/ 0 w 57"/>
              <a:gd name="T11" fmla="*/ 2147483646 h 67"/>
              <a:gd name="T12" fmla="*/ 2147483646 w 57"/>
              <a:gd name="T13" fmla="*/ 2147483646 h 67"/>
              <a:gd name="T14" fmla="*/ 2147483646 w 57"/>
              <a:gd name="T15" fmla="*/ 2147483646 h 67"/>
              <a:gd name="T16" fmla="*/ 2147483646 w 57"/>
              <a:gd name="T17" fmla="*/ 2147483646 h 67"/>
              <a:gd name="T18" fmla="*/ 2147483646 w 57"/>
              <a:gd name="T19" fmla="*/ 2147483646 h 67"/>
              <a:gd name="T20" fmla="*/ 2147483646 w 57"/>
              <a:gd name="T21" fmla="*/ 2147483646 h 67"/>
              <a:gd name="T22" fmla="*/ 2147483646 w 57"/>
              <a:gd name="T23" fmla="*/ 2147483646 h 67"/>
              <a:gd name="T24" fmla="*/ 2147483646 w 57"/>
              <a:gd name="T25" fmla="*/ 2147483646 h 67"/>
              <a:gd name="T26" fmla="*/ 2147483646 w 57"/>
              <a:gd name="T27" fmla="*/ 2147483646 h 67"/>
              <a:gd name="T28" fmla="*/ 2147483646 w 57"/>
              <a:gd name="T29" fmla="*/ 2147483646 h 67"/>
              <a:gd name="T30" fmla="*/ 2147483646 w 57"/>
              <a:gd name="T31" fmla="*/ 2147483646 h 67"/>
              <a:gd name="T32" fmla="*/ 2147483646 w 57"/>
              <a:gd name="T33" fmla="*/ 2147483646 h 67"/>
              <a:gd name="T34" fmla="*/ 2147483646 w 57"/>
              <a:gd name="T35" fmla="*/ 2147483646 h 67"/>
              <a:gd name="T36" fmla="*/ 2147483646 w 57"/>
              <a:gd name="T37" fmla="*/ 2147483646 h 67"/>
              <a:gd name="T38" fmla="*/ 2147483646 w 57"/>
              <a:gd name="T39" fmla="*/ 2147483646 h 67"/>
              <a:gd name="T40" fmla="*/ 2147483646 w 57"/>
              <a:gd name="T41" fmla="*/ 2147483646 h 67"/>
              <a:gd name="T42" fmla="*/ 2147483646 w 57"/>
              <a:gd name="T43" fmla="*/ 2147483646 h 67"/>
              <a:gd name="T44" fmla="*/ 2147483646 w 57"/>
              <a:gd name="T45" fmla="*/ 2147483646 h 67"/>
              <a:gd name="T46" fmla="*/ 2147483646 w 57"/>
              <a:gd name="T47" fmla="*/ 2147483646 h 67"/>
              <a:gd name="T48" fmla="*/ 2147483646 w 57"/>
              <a:gd name="T49" fmla="*/ 2147483646 h 67"/>
              <a:gd name="T50" fmla="*/ 2147483646 w 57"/>
              <a:gd name="T51" fmla="*/ 2147483646 h 67"/>
              <a:gd name="T52" fmla="*/ 2147483646 w 57"/>
              <a:gd name="T53" fmla="*/ 2147483646 h 67"/>
              <a:gd name="T54" fmla="*/ 2147483646 w 57"/>
              <a:gd name="T55" fmla="*/ 2147483646 h 67"/>
              <a:gd name="T56" fmla="*/ 2147483646 w 57"/>
              <a:gd name="T57" fmla="*/ 2147483646 h 67"/>
              <a:gd name="T58" fmla="*/ 2147483646 w 57"/>
              <a:gd name="T59" fmla="*/ 2147483646 h 67"/>
              <a:gd name="T60" fmla="*/ 2147483646 w 57"/>
              <a:gd name="T61" fmla="*/ 2147483646 h 67"/>
              <a:gd name="T62" fmla="*/ 2147483646 w 57"/>
              <a:gd name="T63" fmla="*/ 2147483646 h 67"/>
              <a:gd name="T64" fmla="*/ 2147483646 w 57"/>
              <a:gd name="T65" fmla="*/ 2147483646 h 67"/>
              <a:gd name="T66" fmla="*/ 2147483646 w 57"/>
              <a:gd name="T67" fmla="*/ 2147483646 h 67"/>
              <a:gd name="T68" fmla="*/ 2147483646 w 57"/>
              <a:gd name="T69" fmla="*/ 2147483646 h 67"/>
              <a:gd name="T70" fmla="*/ 2147483646 w 57"/>
              <a:gd name="T71" fmla="*/ 2147483646 h 67"/>
              <a:gd name="T72" fmla="*/ 2147483646 w 57"/>
              <a:gd name="T73" fmla="*/ 2147483646 h 67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57" h="67">
                <a:moveTo>
                  <a:pt x="52" y="38"/>
                </a:moveTo>
                <a:cubicBezTo>
                  <a:pt x="51" y="41"/>
                  <a:pt x="49" y="42"/>
                  <a:pt x="47" y="44"/>
                </a:cubicBezTo>
                <a:cubicBezTo>
                  <a:pt x="39" y="47"/>
                  <a:pt x="30" y="48"/>
                  <a:pt x="22" y="47"/>
                </a:cubicBezTo>
                <a:cubicBezTo>
                  <a:pt x="17" y="47"/>
                  <a:pt x="11" y="45"/>
                  <a:pt x="6" y="42"/>
                </a:cubicBezTo>
                <a:cubicBezTo>
                  <a:pt x="4" y="40"/>
                  <a:pt x="4" y="37"/>
                  <a:pt x="4" y="35"/>
                </a:cubicBezTo>
                <a:cubicBezTo>
                  <a:pt x="2" y="26"/>
                  <a:pt x="1" y="18"/>
                  <a:pt x="0" y="10"/>
                </a:cubicBezTo>
                <a:cubicBezTo>
                  <a:pt x="0" y="6"/>
                  <a:pt x="4" y="5"/>
                  <a:pt x="7" y="4"/>
                </a:cubicBezTo>
                <a:cubicBezTo>
                  <a:pt x="11" y="2"/>
                  <a:pt x="16" y="1"/>
                  <a:pt x="20" y="1"/>
                </a:cubicBezTo>
                <a:cubicBezTo>
                  <a:pt x="29" y="0"/>
                  <a:pt x="38" y="0"/>
                  <a:pt x="47" y="3"/>
                </a:cubicBezTo>
                <a:cubicBezTo>
                  <a:pt x="50" y="4"/>
                  <a:pt x="54" y="5"/>
                  <a:pt x="56" y="8"/>
                </a:cubicBezTo>
                <a:cubicBezTo>
                  <a:pt x="57" y="9"/>
                  <a:pt x="56" y="11"/>
                  <a:pt x="56" y="12"/>
                </a:cubicBezTo>
                <a:cubicBezTo>
                  <a:pt x="55" y="21"/>
                  <a:pt x="53" y="30"/>
                  <a:pt x="52" y="38"/>
                </a:cubicBezTo>
                <a:close/>
                <a:moveTo>
                  <a:pt x="44" y="62"/>
                </a:moveTo>
                <a:cubicBezTo>
                  <a:pt x="37" y="66"/>
                  <a:pt x="28" y="67"/>
                  <a:pt x="20" y="65"/>
                </a:cubicBezTo>
                <a:cubicBezTo>
                  <a:pt x="16" y="65"/>
                  <a:pt x="11" y="63"/>
                  <a:pt x="9" y="59"/>
                </a:cubicBezTo>
                <a:cubicBezTo>
                  <a:pt x="8" y="55"/>
                  <a:pt x="7" y="51"/>
                  <a:pt x="7" y="48"/>
                </a:cubicBezTo>
                <a:cubicBezTo>
                  <a:pt x="7" y="47"/>
                  <a:pt x="7" y="47"/>
                  <a:pt x="7" y="47"/>
                </a:cubicBezTo>
                <a:cubicBezTo>
                  <a:pt x="8" y="47"/>
                  <a:pt x="8" y="47"/>
                  <a:pt x="8" y="47"/>
                </a:cubicBezTo>
                <a:cubicBezTo>
                  <a:pt x="20" y="54"/>
                  <a:pt x="36" y="54"/>
                  <a:pt x="48" y="47"/>
                </a:cubicBezTo>
                <a:cubicBezTo>
                  <a:pt x="50" y="47"/>
                  <a:pt x="49" y="49"/>
                  <a:pt x="49" y="51"/>
                </a:cubicBezTo>
                <a:cubicBezTo>
                  <a:pt x="48" y="55"/>
                  <a:pt x="48" y="60"/>
                  <a:pt x="44" y="62"/>
                </a:cubicBezTo>
                <a:close/>
                <a:moveTo>
                  <a:pt x="39" y="6"/>
                </a:moveTo>
                <a:cubicBezTo>
                  <a:pt x="32" y="5"/>
                  <a:pt x="24" y="5"/>
                  <a:pt x="16" y="6"/>
                </a:cubicBezTo>
                <a:cubicBezTo>
                  <a:pt x="14" y="7"/>
                  <a:pt x="11" y="7"/>
                  <a:pt x="10" y="9"/>
                </a:cubicBezTo>
                <a:cubicBezTo>
                  <a:pt x="12" y="12"/>
                  <a:pt x="16" y="12"/>
                  <a:pt x="19" y="12"/>
                </a:cubicBezTo>
                <a:cubicBezTo>
                  <a:pt x="25" y="13"/>
                  <a:pt x="31" y="13"/>
                  <a:pt x="37" y="12"/>
                </a:cubicBezTo>
                <a:cubicBezTo>
                  <a:pt x="40" y="12"/>
                  <a:pt x="44" y="12"/>
                  <a:pt x="47" y="9"/>
                </a:cubicBezTo>
                <a:cubicBezTo>
                  <a:pt x="45" y="7"/>
                  <a:pt x="42" y="6"/>
                  <a:pt x="39" y="6"/>
                </a:cubicBezTo>
                <a:close/>
                <a:moveTo>
                  <a:pt x="24" y="24"/>
                </a:moveTo>
                <a:cubicBezTo>
                  <a:pt x="21" y="25"/>
                  <a:pt x="19" y="29"/>
                  <a:pt x="19" y="33"/>
                </a:cubicBezTo>
                <a:cubicBezTo>
                  <a:pt x="19" y="38"/>
                  <a:pt x="24" y="42"/>
                  <a:pt x="29" y="41"/>
                </a:cubicBezTo>
                <a:cubicBezTo>
                  <a:pt x="34" y="41"/>
                  <a:pt x="38" y="36"/>
                  <a:pt x="37" y="31"/>
                </a:cubicBezTo>
                <a:cubicBezTo>
                  <a:pt x="36" y="25"/>
                  <a:pt x="30" y="21"/>
                  <a:pt x="24" y="24"/>
                </a:cubicBezTo>
                <a:close/>
                <a:moveTo>
                  <a:pt x="26" y="36"/>
                </a:moveTo>
                <a:cubicBezTo>
                  <a:pt x="23" y="35"/>
                  <a:pt x="23" y="30"/>
                  <a:pt x="26" y="28"/>
                </a:cubicBezTo>
                <a:cubicBezTo>
                  <a:pt x="29" y="27"/>
                  <a:pt x="32" y="29"/>
                  <a:pt x="32" y="32"/>
                </a:cubicBezTo>
                <a:cubicBezTo>
                  <a:pt x="33" y="35"/>
                  <a:pt x="29" y="38"/>
                  <a:pt x="26" y="36"/>
                </a:cubicBezTo>
                <a:close/>
              </a:path>
            </a:pathLst>
          </a:custGeom>
          <a:gradFill flip="none" rotWithShape="1">
            <a:gsLst>
              <a:gs pos="0">
                <a:srgbClr val="F25245"/>
              </a:gs>
              <a:gs pos="100000">
                <a:srgbClr val="273445"/>
              </a:gs>
            </a:gsLst>
            <a:lin ang="2700000" scaled="1"/>
            <a:tileRect/>
          </a:gradFill>
          <a:ln>
            <a:noFill/>
          </a:ln>
        </p:spPr>
        <p:txBody>
          <a:bodyPr/>
          <a:lstStyle/>
          <a:p>
            <a:endParaRPr lang="en-US" dirty="0">
              <a:latin typeface="Cairo" panose="00000500000000000000" pitchFamily="2" charset="-78"/>
              <a:cs typeface="Cairo" panose="000005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993307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0363396-E54B-4CCB-9A10-8BD60D2450D8}"/>
              </a:ext>
            </a:extLst>
          </p:cNvPr>
          <p:cNvSpPr/>
          <p:nvPr/>
        </p:nvSpPr>
        <p:spPr>
          <a:xfrm>
            <a:off x="10475683" y="3295650"/>
            <a:ext cx="1020992" cy="10096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iro" panose="00000500000000000000" pitchFamily="2" charset="-78"/>
              <a:cs typeface="Cairo" panose="00000500000000000000" pitchFamily="2" charset="-78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C23099B-6F7C-4BBD-9F4E-A5126796931E}"/>
              </a:ext>
            </a:extLst>
          </p:cNvPr>
          <p:cNvSpPr/>
          <p:nvPr/>
        </p:nvSpPr>
        <p:spPr>
          <a:xfrm>
            <a:off x="1836622" y="3295650"/>
            <a:ext cx="8516253" cy="1009650"/>
          </a:xfrm>
          <a:prstGeom prst="rect">
            <a:avLst/>
          </a:prstGeom>
          <a:gradFill flip="none" rotWithShape="1">
            <a:gsLst>
              <a:gs pos="8000">
                <a:srgbClr val="F25245"/>
              </a:gs>
              <a:gs pos="98000">
                <a:srgbClr val="9C5D71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iro" panose="00000500000000000000" pitchFamily="2" charset="-78"/>
              <a:cs typeface="Cairo" panose="00000500000000000000" pitchFamily="2" charset="-78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74C7774-E391-48B2-9A7D-1B2698C23054}"/>
              </a:ext>
            </a:extLst>
          </p:cNvPr>
          <p:cNvSpPr/>
          <p:nvPr/>
        </p:nvSpPr>
        <p:spPr>
          <a:xfrm>
            <a:off x="692822" y="3295650"/>
            <a:ext cx="1020992" cy="10096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iro" panose="00000500000000000000" pitchFamily="2" charset="-78"/>
              <a:cs typeface="Cairo" panose="00000500000000000000" pitchFamily="2" charset="-78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B080B2B-CAD7-4D09-A090-2D1689C7E7BF}"/>
              </a:ext>
            </a:extLst>
          </p:cNvPr>
          <p:cNvGrpSpPr/>
          <p:nvPr/>
        </p:nvGrpSpPr>
        <p:grpSpPr>
          <a:xfrm>
            <a:off x="8323094" y="2279069"/>
            <a:ext cx="2689700" cy="733273"/>
            <a:chOff x="2024977" y="2279069"/>
            <a:chExt cx="2689700" cy="733273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0896626-CF50-4AB8-A4F7-142BC060FC6E}"/>
                </a:ext>
              </a:extLst>
            </p:cNvPr>
            <p:cNvSpPr txBox="1"/>
            <p:nvPr/>
          </p:nvSpPr>
          <p:spPr>
            <a:xfrm>
              <a:off x="2024977" y="2550677"/>
              <a:ext cx="2302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EG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iro" panose="00000500000000000000" pitchFamily="2" charset="-78"/>
                  <a:ea typeface="Tahoma" panose="020B0604030504040204" pitchFamily="34" charset="0"/>
                  <a:cs typeface="Cairo" panose="00000500000000000000" pitchFamily="2" charset="-78"/>
                </a:rPr>
                <a:t>هذا النص هو مثال لنص يمكن أن يستبدل في نفس المساحة</a:t>
              </a:r>
              <a:endPara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airo" panose="00000500000000000000" pitchFamily="2" charset="-78"/>
                <a:ea typeface="Tahoma" panose="020B0604030504040204" pitchFamily="34" charset="0"/>
                <a:cs typeface="Cairo" panose="00000500000000000000" pitchFamily="2" charset="-78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DE8D527-3752-4A48-883A-4D917118371E}"/>
                </a:ext>
              </a:extLst>
            </p:cNvPr>
            <p:cNvSpPr txBox="1"/>
            <p:nvPr/>
          </p:nvSpPr>
          <p:spPr>
            <a:xfrm>
              <a:off x="2024977" y="2279069"/>
              <a:ext cx="26897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EG" b="1" dirty="0">
                  <a:solidFill>
                    <a:srgbClr val="F25245"/>
                  </a:solidFill>
                  <a:latin typeface="Cairo" panose="00000500000000000000" pitchFamily="2" charset="-78"/>
                  <a:ea typeface="Tahoma" panose="020B0604030504040204" pitchFamily="34" charset="0"/>
                  <a:cs typeface="Cairo" panose="00000500000000000000" pitchFamily="2" charset="-78"/>
                </a:rPr>
                <a:t>تحرير النص</a:t>
              </a:r>
              <a:endParaRPr lang="en-US" b="1" dirty="0">
                <a:solidFill>
                  <a:srgbClr val="F25245"/>
                </a:solidFill>
                <a:latin typeface="Cairo" panose="00000500000000000000" pitchFamily="2" charset="-78"/>
                <a:ea typeface="Tahoma" panose="020B0604030504040204" pitchFamily="34" charset="0"/>
                <a:cs typeface="Cairo" panose="00000500000000000000" pitchFamily="2" charset="-78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DF284B1-48D0-4006-B1F6-8BAED2434C52}"/>
              </a:ext>
            </a:extLst>
          </p:cNvPr>
          <p:cNvGrpSpPr/>
          <p:nvPr/>
        </p:nvGrpSpPr>
        <p:grpSpPr>
          <a:xfrm>
            <a:off x="5554411" y="2279069"/>
            <a:ext cx="2689700" cy="733273"/>
            <a:chOff x="5373385" y="2279069"/>
            <a:chExt cx="2689700" cy="733273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0605431-E83E-4827-B94E-B092E86EE328}"/>
                </a:ext>
              </a:extLst>
            </p:cNvPr>
            <p:cNvSpPr txBox="1"/>
            <p:nvPr/>
          </p:nvSpPr>
          <p:spPr>
            <a:xfrm>
              <a:off x="5373385" y="2550677"/>
              <a:ext cx="2302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EG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iro" panose="00000500000000000000" pitchFamily="2" charset="-78"/>
                  <a:ea typeface="Tahoma" panose="020B0604030504040204" pitchFamily="34" charset="0"/>
                  <a:cs typeface="Cairo" panose="00000500000000000000" pitchFamily="2" charset="-78"/>
                </a:rPr>
                <a:t>هذا النص هو مثال لنص يمكن أن يستبدل في نفس المساحة</a:t>
              </a:r>
              <a:endPara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airo" panose="00000500000000000000" pitchFamily="2" charset="-78"/>
                <a:ea typeface="Tahoma" panose="020B0604030504040204" pitchFamily="34" charset="0"/>
                <a:cs typeface="Cairo" panose="00000500000000000000" pitchFamily="2" charset="-78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2C77C11-87A8-430B-B1B5-4ED2A41C9FE6}"/>
                </a:ext>
              </a:extLst>
            </p:cNvPr>
            <p:cNvSpPr txBox="1"/>
            <p:nvPr/>
          </p:nvSpPr>
          <p:spPr>
            <a:xfrm>
              <a:off x="5373385" y="2279069"/>
              <a:ext cx="26897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EG" b="1" dirty="0">
                  <a:solidFill>
                    <a:srgbClr val="FFA956"/>
                  </a:solidFill>
                  <a:latin typeface="Cairo" panose="00000500000000000000" pitchFamily="2" charset="-78"/>
                  <a:ea typeface="Tahoma" panose="020B0604030504040204" pitchFamily="34" charset="0"/>
                  <a:cs typeface="Cairo" panose="00000500000000000000" pitchFamily="2" charset="-78"/>
                </a:rPr>
                <a:t>تحرير النص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5F2D96AC-6751-42A4-8D44-8D66212A6CC5}"/>
              </a:ext>
            </a:extLst>
          </p:cNvPr>
          <p:cNvGrpSpPr/>
          <p:nvPr/>
        </p:nvGrpSpPr>
        <p:grpSpPr>
          <a:xfrm>
            <a:off x="1947816" y="2279069"/>
            <a:ext cx="2689700" cy="733273"/>
            <a:chOff x="8663668" y="2279069"/>
            <a:chExt cx="2689700" cy="733273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E5A3B97-3B2F-4985-8FC2-E68D9F0ED2B5}"/>
                </a:ext>
              </a:extLst>
            </p:cNvPr>
            <p:cNvSpPr txBox="1"/>
            <p:nvPr/>
          </p:nvSpPr>
          <p:spPr>
            <a:xfrm>
              <a:off x="8663668" y="2550677"/>
              <a:ext cx="2302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EG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iro" panose="00000500000000000000" pitchFamily="2" charset="-78"/>
                  <a:ea typeface="Tahoma" panose="020B0604030504040204" pitchFamily="34" charset="0"/>
                  <a:cs typeface="Cairo" panose="00000500000000000000" pitchFamily="2" charset="-78"/>
                </a:rPr>
                <a:t>هذا النص هو مثال لنص يمكن أن يستبدل في نفس المساحة</a:t>
              </a:r>
              <a:endPara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airo" panose="00000500000000000000" pitchFamily="2" charset="-78"/>
                <a:ea typeface="Tahoma" panose="020B0604030504040204" pitchFamily="34" charset="0"/>
                <a:cs typeface="Cairo" panose="00000500000000000000" pitchFamily="2" charset="-78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8033E0E-F13F-42B2-BC34-0FDD3A7DE811}"/>
                </a:ext>
              </a:extLst>
            </p:cNvPr>
            <p:cNvSpPr txBox="1"/>
            <p:nvPr/>
          </p:nvSpPr>
          <p:spPr>
            <a:xfrm>
              <a:off x="8663668" y="2279069"/>
              <a:ext cx="26897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EG" b="1" dirty="0">
                  <a:solidFill>
                    <a:srgbClr val="9C5D71"/>
                  </a:solidFill>
                  <a:latin typeface="Cairo" panose="00000500000000000000" pitchFamily="2" charset="-78"/>
                  <a:ea typeface="Tahoma" panose="020B0604030504040204" pitchFamily="34" charset="0"/>
                  <a:cs typeface="Cairo" panose="00000500000000000000" pitchFamily="2" charset="-78"/>
                </a:rPr>
                <a:t>تحرير النص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DBD78DBE-0D91-4615-8528-A30F49299591}"/>
              </a:ext>
            </a:extLst>
          </p:cNvPr>
          <p:cNvGrpSpPr/>
          <p:nvPr/>
        </p:nvGrpSpPr>
        <p:grpSpPr>
          <a:xfrm>
            <a:off x="8323094" y="4525593"/>
            <a:ext cx="2689700" cy="733273"/>
            <a:chOff x="2024977" y="4525593"/>
            <a:chExt cx="2689700" cy="733273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892BF1E-CA57-46B5-8C6F-5F68EBC1D1D6}"/>
                </a:ext>
              </a:extLst>
            </p:cNvPr>
            <p:cNvSpPr txBox="1"/>
            <p:nvPr/>
          </p:nvSpPr>
          <p:spPr>
            <a:xfrm>
              <a:off x="2024977" y="4797201"/>
              <a:ext cx="2302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EG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iro" panose="00000500000000000000" pitchFamily="2" charset="-78"/>
                  <a:ea typeface="Tahoma" panose="020B0604030504040204" pitchFamily="34" charset="0"/>
                  <a:cs typeface="Cairo" panose="00000500000000000000" pitchFamily="2" charset="-78"/>
                </a:rPr>
                <a:t>هذا النص هو مثال لنص يمكن أن يستبدل في نفس المساحة</a:t>
              </a:r>
              <a:endPara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airo" panose="00000500000000000000" pitchFamily="2" charset="-78"/>
                <a:ea typeface="Tahoma" panose="020B0604030504040204" pitchFamily="34" charset="0"/>
                <a:cs typeface="Cairo" panose="00000500000000000000" pitchFamily="2" charset="-78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3676232-03B9-4E34-959F-3DFFC5C5D428}"/>
                </a:ext>
              </a:extLst>
            </p:cNvPr>
            <p:cNvSpPr txBox="1"/>
            <p:nvPr/>
          </p:nvSpPr>
          <p:spPr>
            <a:xfrm>
              <a:off x="2024977" y="4525593"/>
              <a:ext cx="26897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EG" b="1" dirty="0">
                  <a:solidFill>
                    <a:srgbClr val="3BBEBE"/>
                  </a:solidFill>
                  <a:latin typeface="Cairo" panose="00000500000000000000" pitchFamily="2" charset="-78"/>
                  <a:ea typeface="Tahoma" panose="020B0604030504040204" pitchFamily="34" charset="0"/>
                  <a:cs typeface="Cairo" panose="00000500000000000000" pitchFamily="2" charset="-78"/>
                </a:rPr>
                <a:t>تحرير النص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9BE24314-BAC9-4CD1-826D-0C8AC2AA2E2D}"/>
              </a:ext>
            </a:extLst>
          </p:cNvPr>
          <p:cNvGrpSpPr/>
          <p:nvPr/>
        </p:nvGrpSpPr>
        <p:grpSpPr>
          <a:xfrm>
            <a:off x="5554411" y="4525593"/>
            <a:ext cx="2689700" cy="733273"/>
            <a:chOff x="5373385" y="4525593"/>
            <a:chExt cx="2689700" cy="733273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500C845-1DCF-422E-BAA7-11FE8B48AEF2}"/>
                </a:ext>
              </a:extLst>
            </p:cNvPr>
            <p:cNvSpPr txBox="1"/>
            <p:nvPr/>
          </p:nvSpPr>
          <p:spPr>
            <a:xfrm>
              <a:off x="5373385" y="4797201"/>
              <a:ext cx="2302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EG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iro" panose="00000500000000000000" pitchFamily="2" charset="-78"/>
                  <a:ea typeface="Tahoma" panose="020B0604030504040204" pitchFamily="34" charset="0"/>
                  <a:cs typeface="Cairo" panose="00000500000000000000" pitchFamily="2" charset="-78"/>
                </a:rPr>
                <a:t>هذا النص هو مثال لنص يمكن أن يستبدل في نفس المساحة</a:t>
              </a:r>
              <a:endPara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airo" panose="00000500000000000000" pitchFamily="2" charset="-78"/>
                <a:ea typeface="Tahoma" panose="020B0604030504040204" pitchFamily="34" charset="0"/>
                <a:cs typeface="Cairo" panose="00000500000000000000" pitchFamily="2" charset="-78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56DF82D-4F2E-4AF3-B1EB-0D9489C843B8}"/>
                </a:ext>
              </a:extLst>
            </p:cNvPr>
            <p:cNvSpPr txBox="1"/>
            <p:nvPr/>
          </p:nvSpPr>
          <p:spPr>
            <a:xfrm>
              <a:off x="5373385" y="4525593"/>
              <a:ext cx="26897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EG" b="1" dirty="0">
                  <a:solidFill>
                    <a:srgbClr val="D8717B"/>
                  </a:solidFill>
                  <a:latin typeface="Cairo" panose="00000500000000000000" pitchFamily="2" charset="-78"/>
                  <a:ea typeface="Tahoma" panose="020B0604030504040204" pitchFamily="34" charset="0"/>
                  <a:cs typeface="Cairo" panose="00000500000000000000" pitchFamily="2" charset="-78"/>
                </a:rPr>
                <a:t>تحرير النص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3506A556-FFED-4E3A-BEDB-6B32A219ECB6}"/>
              </a:ext>
            </a:extLst>
          </p:cNvPr>
          <p:cNvGrpSpPr/>
          <p:nvPr/>
        </p:nvGrpSpPr>
        <p:grpSpPr>
          <a:xfrm>
            <a:off x="1947816" y="4525593"/>
            <a:ext cx="2689700" cy="733273"/>
            <a:chOff x="8663668" y="4525593"/>
            <a:chExt cx="2689700" cy="733273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E7FC35E-35C0-4AA4-9DF9-C96A5DFEB4C5}"/>
                </a:ext>
              </a:extLst>
            </p:cNvPr>
            <p:cNvSpPr txBox="1"/>
            <p:nvPr/>
          </p:nvSpPr>
          <p:spPr>
            <a:xfrm>
              <a:off x="8663668" y="4797201"/>
              <a:ext cx="2302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EG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iro" panose="00000500000000000000" pitchFamily="2" charset="-78"/>
                  <a:ea typeface="Tahoma" panose="020B0604030504040204" pitchFamily="34" charset="0"/>
                  <a:cs typeface="Cairo" panose="00000500000000000000" pitchFamily="2" charset="-78"/>
                </a:rPr>
                <a:t>هذا النص هو مثال لنص يمكن أن يستبدل في نفس المساحة</a:t>
              </a:r>
              <a:endPara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airo" panose="00000500000000000000" pitchFamily="2" charset="-78"/>
                <a:ea typeface="Tahoma" panose="020B0604030504040204" pitchFamily="34" charset="0"/>
                <a:cs typeface="Cairo" panose="00000500000000000000" pitchFamily="2" charset="-78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6A8722A-5F45-41E9-A2A7-2C79142E714D}"/>
                </a:ext>
              </a:extLst>
            </p:cNvPr>
            <p:cNvSpPr txBox="1"/>
            <p:nvPr/>
          </p:nvSpPr>
          <p:spPr>
            <a:xfrm>
              <a:off x="8663668" y="4525593"/>
              <a:ext cx="26897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EG" b="1" dirty="0">
                  <a:solidFill>
                    <a:srgbClr val="695E78"/>
                  </a:solidFill>
                  <a:latin typeface="Cairo" panose="00000500000000000000" pitchFamily="2" charset="-78"/>
                  <a:ea typeface="Tahoma" panose="020B0604030504040204" pitchFamily="34" charset="0"/>
                  <a:cs typeface="Cairo" panose="00000500000000000000" pitchFamily="2" charset="-78"/>
                </a:rPr>
                <a:t>تحرير النص</a:t>
              </a: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573E7D3D-3A7D-49C8-B423-FEA356CCA916}"/>
              </a:ext>
            </a:extLst>
          </p:cNvPr>
          <p:cNvSpPr txBox="1"/>
          <p:nvPr/>
        </p:nvSpPr>
        <p:spPr>
          <a:xfrm>
            <a:off x="692823" y="723943"/>
            <a:ext cx="108038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EG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iro" panose="00000500000000000000" pitchFamily="2" charset="-78"/>
                <a:ea typeface="Tahoma" panose="020B0604030504040204" pitchFamily="34" charset="0"/>
                <a:cs typeface="Cairo" panose="00000500000000000000" pitchFamily="2" charset="-78"/>
              </a:rPr>
              <a:t>العنوان الرئيسي</a:t>
            </a:r>
            <a:endParaRPr lang="en-US" sz="4000" b="1" dirty="0">
              <a:solidFill>
                <a:schemeClr val="tx1">
                  <a:lumMod val="75000"/>
                  <a:lumOff val="25000"/>
                </a:schemeClr>
              </a:solidFill>
              <a:latin typeface="Cairo" panose="00000500000000000000" pitchFamily="2" charset="-78"/>
              <a:ea typeface="Tahoma" panose="020B0604030504040204" pitchFamily="34" charset="0"/>
              <a:cs typeface="Cairo" panose="00000500000000000000" pitchFamily="2" charset="-78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FE48B45-E9F5-4B39-8BEE-C955567FF302}"/>
              </a:ext>
            </a:extLst>
          </p:cNvPr>
          <p:cNvSpPr txBox="1"/>
          <p:nvPr/>
        </p:nvSpPr>
        <p:spPr>
          <a:xfrm>
            <a:off x="2205996" y="1426844"/>
            <a:ext cx="77800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EG" sz="1400" dirty="0">
                <a:solidFill>
                  <a:schemeClr val="bg1">
                    <a:lumMod val="65000"/>
                  </a:schemeClr>
                </a:solidFill>
                <a:latin typeface="Cairo" panose="00000500000000000000" pitchFamily="2" charset="-78"/>
                <a:ea typeface="Tahoma" panose="020B0604030504040204" pitchFamily="34" charset="0"/>
                <a:cs typeface="Cairo" panose="00000500000000000000" pitchFamily="2" charset="-78"/>
              </a:rPr>
              <a:t>هذا النص هو مثال لنص يمكن أن يستبدل في نفس المساحة، لقد تم توليد هذا النص من مولد النص </a:t>
            </a:r>
            <a:r>
              <a:rPr lang="ar-EG" sz="1400" dirty="0" err="1">
                <a:solidFill>
                  <a:schemeClr val="bg1">
                    <a:lumMod val="65000"/>
                  </a:schemeClr>
                </a:solidFill>
                <a:latin typeface="Cairo" panose="00000500000000000000" pitchFamily="2" charset="-78"/>
                <a:ea typeface="Tahoma" panose="020B0604030504040204" pitchFamily="34" charset="0"/>
                <a:cs typeface="Cairo" panose="00000500000000000000" pitchFamily="2" charset="-78"/>
              </a:rPr>
              <a:t>العربى</a:t>
            </a:r>
            <a:endParaRPr lang="ar-EG" sz="1400" dirty="0">
              <a:solidFill>
                <a:schemeClr val="bg1">
                  <a:lumMod val="65000"/>
                </a:schemeClr>
              </a:solidFill>
              <a:latin typeface="Cairo" panose="00000500000000000000" pitchFamily="2" charset="-78"/>
              <a:ea typeface="Tahoma" panose="020B0604030504040204" pitchFamily="34" charset="0"/>
              <a:cs typeface="Cairo" panose="00000500000000000000" pitchFamily="2" charset="-78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E6D2A09-A6A7-4845-AEAC-914B44AFC30A}"/>
              </a:ext>
            </a:extLst>
          </p:cNvPr>
          <p:cNvSpPr txBox="1"/>
          <p:nvPr/>
        </p:nvSpPr>
        <p:spPr>
          <a:xfrm>
            <a:off x="2205996" y="3477309"/>
            <a:ext cx="77800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EG" dirty="0">
                <a:solidFill>
                  <a:schemeClr val="bg1"/>
                </a:solidFill>
                <a:latin typeface="Cairo" panose="00000500000000000000" pitchFamily="2" charset="-78"/>
                <a:ea typeface="Tahoma" panose="020B0604030504040204" pitchFamily="34" charset="0"/>
                <a:cs typeface="Cairo" panose="00000500000000000000" pitchFamily="2" charset="-78"/>
              </a:rPr>
              <a:t>هذا النص هو مثال لنص يمكن أن يستبدل في نفس المساحة، لقد تم توليد هذا النص من مولد النص </a:t>
            </a:r>
            <a:r>
              <a:rPr lang="ar-EG" dirty="0" err="1">
                <a:solidFill>
                  <a:schemeClr val="bg1"/>
                </a:solidFill>
                <a:latin typeface="Cairo" panose="00000500000000000000" pitchFamily="2" charset="-78"/>
                <a:ea typeface="Tahoma" panose="020B0604030504040204" pitchFamily="34" charset="0"/>
                <a:cs typeface="Cairo" panose="00000500000000000000" pitchFamily="2" charset="-78"/>
              </a:rPr>
              <a:t>العربى</a:t>
            </a:r>
            <a:endParaRPr lang="ar-EG" dirty="0">
              <a:solidFill>
                <a:schemeClr val="bg1"/>
              </a:solidFill>
              <a:latin typeface="Cairo" panose="00000500000000000000" pitchFamily="2" charset="-78"/>
              <a:ea typeface="Tahoma" panose="020B0604030504040204" pitchFamily="34" charset="0"/>
              <a:cs typeface="Cairo" panose="000005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011027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0363396-E54B-4CCB-9A10-8BD60D2450D8}"/>
              </a:ext>
            </a:extLst>
          </p:cNvPr>
          <p:cNvSpPr/>
          <p:nvPr/>
        </p:nvSpPr>
        <p:spPr>
          <a:xfrm>
            <a:off x="10475683" y="3295650"/>
            <a:ext cx="1020992" cy="10096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iro" panose="00000500000000000000" pitchFamily="2" charset="-78"/>
              <a:cs typeface="Cairo" panose="00000500000000000000" pitchFamily="2" charset="-78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73E7D3D-3A7D-49C8-B423-FEA356CCA916}"/>
              </a:ext>
            </a:extLst>
          </p:cNvPr>
          <p:cNvSpPr txBox="1"/>
          <p:nvPr/>
        </p:nvSpPr>
        <p:spPr>
          <a:xfrm>
            <a:off x="721361" y="816202"/>
            <a:ext cx="107753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EG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iro" panose="00000500000000000000" pitchFamily="2" charset="-78"/>
                <a:ea typeface="Tahoma" panose="020B0604030504040204" pitchFamily="34" charset="0"/>
                <a:cs typeface="Cairo" panose="00000500000000000000" pitchFamily="2" charset="-78"/>
              </a:rPr>
              <a:t>العنوان الرئيسي</a:t>
            </a:r>
            <a:endParaRPr lang="en-US" sz="4000" b="1" dirty="0">
              <a:solidFill>
                <a:schemeClr val="tx1">
                  <a:lumMod val="75000"/>
                  <a:lumOff val="25000"/>
                </a:schemeClr>
              </a:solidFill>
              <a:latin typeface="Cairo" panose="00000500000000000000" pitchFamily="2" charset="-78"/>
              <a:ea typeface="Tahoma" panose="020B0604030504040204" pitchFamily="34" charset="0"/>
              <a:cs typeface="Cairo" panose="00000500000000000000" pitchFamily="2" charset="-78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FE48B45-E9F5-4B39-8BEE-C955567FF302}"/>
              </a:ext>
            </a:extLst>
          </p:cNvPr>
          <p:cNvSpPr txBox="1"/>
          <p:nvPr/>
        </p:nvSpPr>
        <p:spPr>
          <a:xfrm>
            <a:off x="2205996" y="1519103"/>
            <a:ext cx="77800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EG" sz="1400" dirty="0">
                <a:solidFill>
                  <a:schemeClr val="bg1">
                    <a:lumMod val="65000"/>
                  </a:schemeClr>
                </a:solidFill>
                <a:latin typeface="Cairo" panose="00000500000000000000" pitchFamily="2" charset="-78"/>
                <a:ea typeface="Tahoma" panose="020B0604030504040204" pitchFamily="34" charset="0"/>
                <a:cs typeface="Cairo" panose="00000500000000000000" pitchFamily="2" charset="-78"/>
              </a:rPr>
              <a:t>هذا النص هو مثال لنص يمكن أن يستبدل في نفس المساحة، لقد تم توليد هذا النص من مولد النص </a:t>
            </a:r>
            <a:r>
              <a:rPr lang="ar-EG" sz="1400" dirty="0" err="1">
                <a:solidFill>
                  <a:schemeClr val="bg1">
                    <a:lumMod val="65000"/>
                  </a:schemeClr>
                </a:solidFill>
                <a:latin typeface="Cairo" panose="00000500000000000000" pitchFamily="2" charset="-78"/>
                <a:ea typeface="Tahoma" panose="020B0604030504040204" pitchFamily="34" charset="0"/>
                <a:cs typeface="Cairo" panose="00000500000000000000" pitchFamily="2" charset="-78"/>
              </a:rPr>
              <a:t>العربى</a:t>
            </a:r>
            <a:endParaRPr lang="ar-EG" sz="1400" dirty="0">
              <a:solidFill>
                <a:schemeClr val="bg1">
                  <a:lumMod val="65000"/>
                </a:schemeClr>
              </a:solidFill>
              <a:latin typeface="Cairo" panose="00000500000000000000" pitchFamily="2" charset="-78"/>
              <a:ea typeface="Tahoma" panose="020B0604030504040204" pitchFamily="34" charset="0"/>
              <a:cs typeface="Cairo" panose="00000500000000000000" pitchFamily="2" charset="-78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8AB2C1F4-1D9B-4940-A9A1-3082F826A4E9}"/>
              </a:ext>
            </a:extLst>
          </p:cNvPr>
          <p:cNvSpPr/>
          <p:nvPr/>
        </p:nvSpPr>
        <p:spPr>
          <a:xfrm>
            <a:off x="1400323" y="2160361"/>
            <a:ext cx="3280228" cy="3280228"/>
          </a:xfrm>
          <a:prstGeom prst="ellipse">
            <a:avLst/>
          </a:prstGeom>
          <a:gradFill>
            <a:gsLst>
              <a:gs pos="7000">
                <a:srgbClr val="EF6E9A"/>
              </a:gs>
              <a:gs pos="100000">
                <a:srgbClr val="FFA956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iro" panose="00000500000000000000" pitchFamily="2" charset="-78"/>
              <a:cs typeface="Cairo" panose="00000500000000000000" pitchFamily="2" charset="-78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39E1063-4C15-4E01-91E4-C76332882219}"/>
              </a:ext>
            </a:extLst>
          </p:cNvPr>
          <p:cNvSpPr txBox="1"/>
          <p:nvPr/>
        </p:nvSpPr>
        <p:spPr>
          <a:xfrm>
            <a:off x="1459925" y="3046392"/>
            <a:ext cx="317213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EG" sz="8000" b="1" dirty="0">
                <a:solidFill>
                  <a:schemeClr val="bg1"/>
                </a:solidFill>
                <a:latin typeface="Cairo" panose="00000500000000000000" pitchFamily="2" charset="-78"/>
                <a:ea typeface="Tahoma" panose="020B0604030504040204" pitchFamily="34" charset="0"/>
                <a:cs typeface="Cairo" panose="00000500000000000000" pitchFamily="2" charset="-78"/>
              </a:rPr>
              <a:t>النص</a:t>
            </a:r>
            <a:endParaRPr lang="en-US" sz="8000" b="1" dirty="0">
              <a:solidFill>
                <a:schemeClr val="bg1"/>
              </a:solidFill>
              <a:latin typeface="Cairo" panose="00000500000000000000" pitchFamily="2" charset="-78"/>
              <a:ea typeface="Tahoma" panose="020B0604030504040204" pitchFamily="34" charset="0"/>
              <a:cs typeface="Cairo" panose="00000500000000000000" pitchFamily="2" charset="-78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F8BAD90-8E71-4CC9-8A5E-E819F6CB0BD7}"/>
              </a:ext>
            </a:extLst>
          </p:cNvPr>
          <p:cNvGrpSpPr/>
          <p:nvPr/>
        </p:nvGrpSpPr>
        <p:grpSpPr>
          <a:xfrm>
            <a:off x="7666483" y="3295650"/>
            <a:ext cx="1219201" cy="1314450"/>
            <a:chOff x="7666483" y="3295650"/>
            <a:chExt cx="1219201" cy="1314450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E66D7D58-6B0B-49EC-985D-CAA434634025}"/>
                </a:ext>
              </a:extLst>
            </p:cNvPr>
            <p:cNvSpPr/>
            <p:nvPr/>
          </p:nvSpPr>
          <p:spPr>
            <a:xfrm>
              <a:off x="7666483" y="3295650"/>
              <a:ext cx="1219201" cy="1009650"/>
            </a:xfrm>
            <a:prstGeom prst="rect">
              <a:avLst/>
            </a:prstGeom>
            <a:gradFill>
              <a:gsLst>
                <a:gs pos="8000">
                  <a:srgbClr val="EF6E9A"/>
                </a:gs>
                <a:gs pos="98000">
                  <a:srgbClr val="273445"/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iro" panose="00000500000000000000" pitchFamily="2" charset="-78"/>
                <a:cs typeface="Cairo" panose="00000500000000000000" pitchFamily="2" charset="-78"/>
              </a:endParaRP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ED46FFF6-8041-487E-ACF5-C9CC0503259D}"/>
                </a:ext>
              </a:extLst>
            </p:cNvPr>
            <p:cNvSpPr/>
            <p:nvPr/>
          </p:nvSpPr>
          <p:spPr>
            <a:xfrm>
              <a:off x="7971283" y="4000500"/>
              <a:ext cx="609600" cy="609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iro" panose="00000500000000000000" pitchFamily="2" charset="-78"/>
                <a:cs typeface="Cairo" panose="00000500000000000000" pitchFamily="2" charset="-78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D517DED-2877-4DA8-97E2-3AB7819992FC}"/>
                </a:ext>
              </a:extLst>
            </p:cNvPr>
            <p:cNvSpPr txBox="1"/>
            <p:nvPr/>
          </p:nvSpPr>
          <p:spPr>
            <a:xfrm>
              <a:off x="7896147" y="3308062"/>
              <a:ext cx="78890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Cairo" panose="00000500000000000000" pitchFamily="2" charset="-78"/>
                  <a:ea typeface="Tahoma" panose="020B0604030504040204" pitchFamily="34" charset="0"/>
                  <a:cs typeface="Cairo" panose="00000500000000000000" pitchFamily="2" charset="-78"/>
                </a:rPr>
                <a:t>03</a:t>
              </a:r>
            </a:p>
          </p:txBody>
        </p:sp>
        <p:sp>
          <p:nvSpPr>
            <p:cNvPr id="19" name="Freeform 63">
              <a:extLst>
                <a:ext uri="{FF2B5EF4-FFF2-40B4-BE49-F238E27FC236}">
                  <a16:creationId xmlns:a16="http://schemas.microsoft.com/office/drawing/2014/main" id="{D2E85A35-D2A7-446C-8240-40090856A1D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100695" y="4137819"/>
              <a:ext cx="380122" cy="276658"/>
            </a:xfrm>
            <a:custGeom>
              <a:avLst/>
              <a:gdLst>
                <a:gd name="T0" fmla="*/ 2147483646 w 78"/>
                <a:gd name="T1" fmla="*/ 2147483646 h 57"/>
                <a:gd name="T2" fmla="*/ 2147483646 w 78"/>
                <a:gd name="T3" fmla="*/ 2147483646 h 57"/>
                <a:gd name="T4" fmla="*/ 0 w 78"/>
                <a:gd name="T5" fmla="*/ 2147483646 h 57"/>
                <a:gd name="T6" fmla="*/ 2147483646 w 78"/>
                <a:gd name="T7" fmla="*/ 2147483646 h 57"/>
                <a:gd name="T8" fmla="*/ 2147483646 w 78"/>
                <a:gd name="T9" fmla="*/ 2147483646 h 57"/>
                <a:gd name="T10" fmla="*/ 2147483646 w 78"/>
                <a:gd name="T11" fmla="*/ 0 h 57"/>
                <a:gd name="T12" fmla="*/ 2147483646 w 78"/>
                <a:gd name="T13" fmla="*/ 2147483646 h 57"/>
                <a:gd name="T14" fmla="*/ 2147483646 w 78"/>
                <a:gd name="T15" fmla="*/ 2147483646 h 57"/>
                <a:gd name="T16" fmla="*/ 2147483646 w 78"/>
                <a:gd name="T17" fmla="*/ 2147483646 h 57"/>
                <a:gd name="T18" fmla="*/ 2147483646 w 78"/>
                <a:gd name="T19" fmla="*/ 2147483646 h 57"/>
                <a:gd name="T20" fmla="*/ 2147483646 w 78"/>
                <a:gd name="T21" fmla="*/ 2147483646 h 57"/>
                <a:gd name="T22" fmla="*/ 2147483646 w 78"/>
                <a:gd name="T23" fmla="*/ 2147483646 h 57"/>
                <a:gd name="T24" fmla="*/ 2147483646 w 78"/>
                <a:gd name="T25" fmla="*/ 2147483646 h 57"/>
                <a:gd name="T26" fmla="*/ 2147483646 w 78"/>
                <a:gd name="T27" fmla="*/ 2147483646 h 57"/>
                <a:gd name="T28" fmla="*/ 2147483646 w 78"/>
                <a:gd name="T29" fmla="*/ 2147483646 h 57"/>
                <a:gd name="T30" fmla="*/ 2147483646 w 78"/>
                <a:gd name="T31" fmla="*/ 2147483646 h 57"/>
                <a:gd name="T32" fmla="*/ 2147483646 w 78"/>
                <a:gd name="T33" fmla="*/ 2147483646 h 57"/>
                <a:gd name="T34" fmla="*/ 2147483646 w 78"/>
                <a:gd name="T35" fmla="*/ 2147483646 h 57"/>
                <a:gd name="T36" fmla="*/ 2147483646 w 78"/>
                <a:gd name="T37" fmla="*/ 2147483646 h 57"/>
                <a:gd name="T38" fmla="*/ 2147483646 w 78"/>
                <a:gd name="T39" fmla="*/ 2147483646 h 57"/>
                <a:gd name="T40" fmla="*/ 2147483646 w 78"/>
                <a:gd name="T41" fmla="*/ 2147483646 h 57"/>
                <a:gd name="T42" fmla="*/ 2147483646 w 78"/>
                <a:gd name="T43" fmla="*/ 2147483646 h 57"/>
                <a:gd name="T44" fmla="*/ 2147483646 w 78"/>
                <a:gd name="T45" fmla="*/ 2147483646 h 57"/>
                <a:gd name="T46" fmla="*/ 2147483646 w 78"/>
                <a:gd name="T47" fmla="*/ 2147483646 h 57"/>
                <a:gd name="T48" fmla="*/ 2147483646 w 78"/>
                <a:gd name="T49" fmla="*/ 2147483646 h 57"/>
                <a:gd name="T50" fmla="*/ 2147483646 w 78"/>
                <a:gd name="T51" fmla="*/ 2147483646 h 57"/>
                <a:gd name="T52" fmla="*/ 2147483646 w 78"/>
                <a:gd name="T53" fmla="*/ 2147483646 h 57"/>
                <a:gd name="T54" fmla="*/ 2147483646 w 78"/>
                <a:gd name="T55" fmla="*/ 2147483646 h 57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78" h="57">
                  <a:moveTo>
                    <a:pt x="62" y="57"/>
                  </a:moveTo>
                  <a:cubicBezTo>
                    <a:pt x="18" y="57"/>
                    <a:pt x="18" y="57"/>
                    <a:pt x="18" y="57"/>
                  </a:cubicBezTo>
                  <a:cubicBezTo>
                    <a:pt x="9" y="57"/>
                    <a:pt x="0" y="49"/>
                    <a:pt x="0" y="39"/>
                  </a:cubicBezTo>
                  <a:cubicBezTo>
                    <a:pt x="0" y="32"/>
                    <a:pt x="5" y="26"/>
                    <a:pt x="11" y="23"/>
                  </a:cubicBezTo>
                  <a:cubicBezTo>
                    <a:pt x="11" y="22"/>
                    <a:pt x="11" y="22"/>
                    <a:pt x="11" y="21"/>
                  </a:cubicBezTo>
                  <a:cubicBezTo>
                    <a:pt x="11" y="10"/>
                    <a:pt x="20" y="0"/>
                    <a:pt x="31" y="0"/>
                  </a:cubicBezTo>
                  <a:cubicBezTo>
                    <a:pt x="40" y="0"/>
                    <a:pt x="47" y="6"/>
                    <a:pt x="50" y="13"/>
                  </a:cubicBezTo>
                  <a:cubicBezTo>
                    <a:pt x="52" y="12"/>
                    <a:pt x="55" y="11"/>
                    <a:pt x="57" y="11"/>
                  </a:cubicBezTo>
                  <a:cubicBezTo>
                    <a:pt x="63" y="11"/>
                    <a:pt x="67" y="15"/>
                    <a:pt x="67" y="21"/>
                  </a:cubicBezTo>
                  <a:cubicBezTo>
                    <a:pt x="67" y="23"/>
                    <a:pt x="67" y="25"/>
                    <a:pt x="66" y="27"/>
                  </a:cubicBezTo>
                  <a:cubicBezTo>
                    <a:pt x="73" y="28"/>
                    <a:pt x="78" y="34"/>
                    <a:pt x="78" y="42"/>
                  </a:cubicBezTo>
                  <a:cubicBezTo>
                    <a:pt x="78" y="50"/>
                    <a:pt x="71" y="57"/>
                    <a:pt x="62" y="57"/>
                  </a:cubicBezTo>
                  <a:close/>
                  <a:moveTo>
                    <a:pt x="51" y="31"/>
                  </a:moveTo>
                  <a:cubicBezTo>
                    <a:pt x="42" y="31"/>
                    <a:pt x="42" y="31"/>
                    <a:pt x="42" y="31"/>
                  </a:cubicBezTo>
                  <a:cubicBezTo>
                    <a:pt x="42" y="17"/>
                    <a:pt x="42" y="17"/>
                    <a:pt x="42" y="17"/>
                  </a:cubicBezTo>
                  <a:cubicBezTo>
                    <a:pt x="42" y="16"/>
                    <a:pt x="41" y="16"/>
                    <a:pt x="40" y="16"/>
                  </a:cubicBezTo>
                  <a:cubicBezTo>
                    <a:pt x="33" y="16"/>
                    <a:pt x="33" y="16"/>
                    <a:pt x="33" y="16"/>
                  </a:cubicBezTo>
                  <a:cubicBezTo>
                    <a:pt x="32" y="16"/>
                    <a:pt x="31" y="16"/>
                    <a:pt x="31" y="17"/>
                  </a:cubicBezTo>
                  <a:cubicBezTo>
                    <a:pt x="31" y="31"/>
                    <a:pt x="31" y="31"/>
                    <a:pt x="31" y="31"/>
                  </a:cubicBezTo>
                  <a:cubicBezTo>
                    <a:pt x="22" y="31"/>
                    <a:pt x="22" y="31"/>
                    <a:pt x="22" y="31"/>
                  </a:cubicBezTo>
                  <a:cubicBezTo>
                    <a:pt x="22" y="31"/>
                    <a:pt x="21" y="32"/>
                    <a:pt x="21" y="33"/>
                  </a:cubicBezTo>
                  <a:cubicBezTo>
                    <a:pt x="21" y="33"/>
                    <a:pt x="21" y="33"/>
                    <a:pt x="21" y="34"/>
                  </a:cubicBezTo>
                  <a:cubicBezTo>
                    <a:pt x="36" y="48"/>
                    <a:pt x="36" y="48"/>
                    <a:pt x="36" y="48"/>
                  </a:cubicBezTo>
                  <a:cubicBezTo>
                    <a:pt x="36" y="48"/>
                    <a:pt x="36" y="48"/>
                    <a:pt x="36" y="48"/>
                  </a:cubicBezTo>
                  <a:cubicBezTo>
                    <a:pt x="37" y="48"/>
                    <a:pt x="37" y="48"/>
                    <a:pt x="37" y="48"/>
                  </a:cubicBezTo>
                  <a:cubicBezTo>
                    <a:pt x="51" y="34"/>
                    <a:pt x="51" y="34"/>
                    <a:pt x="51" y="34"/>
                  </a:cubicBezTo>
                  <a:cubicBezTo>
                    <a:pt x="52" y="33"/>
                    <a:pt x="52" y="33"/>
                    <a:pt x="52" y="33"/>
                  </a:cubicBezTo>
                  <a:cubicBezTo>
                    <a:pt x="52" y="32"/>
                    <a:pt x="51" y="31"/>
                    <a:pt x="51" y="31"/>
                  </a:cubicBezTo>
                  <a:close/>
                </a:path>
              </a:pathLst>
            </a:custGeom>
            <a:gradFill>
              <a:gsLst>
                <a:gs pos="8000">
                  <a:srgbClr val="EF6E9A"/>
                </a:gs>
                <a:gs pos="98000">
                  <a:srgbClr val="273445"/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lt1"/>
                </a:solidFill>
                <a:latin typeface="Cairo" panose="00000500000000000000" pitchFamily="2" charset="-78"/>
                <a:cs typeface="Cairo" panose="00000500000000000000" pitchFamily="2" charset="-78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3CD22791-18AB-42EA-93FF-D372D641C2C7}"/>
              </a:ext>
            </a:extLst>
          </p:cNvPr>
          <p:cNvGrpSpPr/>
          <p:nvPr/>
        </p:nvGrpSpPr>
        <p:grpSpPr>
          <a:xfrm>
            <a:off x="4863061" y="3295650"/>
            <a:ext cx="1219201" cy="1314450"/>
            <a:chOff x="4863061" y="3295650"/>
            <a:chExt cx="1219201" cy="131445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C23099B-6F7C-4BBD-9F4E-A5126796931E}"/>
                </a:ext>
              </a:extLst>
            </p:cNvPr>
            <p:cNvSpPr/>
            <p:nvPr/>
          </p:nvSpPr>
          <p:spPr>
            <a:xfrm>
              <a:off x="4863061" y="3295650"/>
              <a:ext cx="1219201" cy="1009650"/>
            </a:xfrm>
            <a:prstGeom prst="rect">
              <a:avLst/>
            </a:prstGeom>
            <a:gradFill>
              <a:gsLst>
                <a:gs pos="8000">
                  <a:srgbClr val="F25245"/>
                </a:gs>
                <a:gs pos="98000">
                  <a:srgbClr val="9C5D71"/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iro" panose="00000500000000000000" pitchFamily="2" charset="-78"/>
                <a:cs typeface="Cairo" panose="00000500000000000000" pitchFamily="2" charset="-78"/>
              </a:endParaRP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E362F3D7-4057-4205-B36D-C9885BF009F6}"/>
                </a:ext>
              </a:extLst>
            </p:cNvPr>
            <p:cNvSpPr/>
            <p:nvPr/>
          </p:nvSpPr>
          <p:spPr>
            <a:xfrm>
              <a:off x="5167861" y="4000500"/>
              <a:ext cx="609600" cy="609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iro" panose="00000500000000000000" pitchFamily="2" charset="-78"/>
                <a:cs typeface="Cairo" panose="00000500000000000000" pitchFamily="2" charset="-78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4B65AA3-BCD1-4A37-9122-3926EDD83C28}"/>
                </a:ext>
              </a:extLst>
            </p:cNvPr>
            <p:cNvSpPr txBox="1"/>
            <p:nvPr/>
          </p:nvSpPr>
          <p:spPr>
            <a:xfrm>
              <a:off x="5080499" y="3308062"/>
              <a:ext cx="78890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Cairo" panose="00000500000000000000" pitchFamily="2" charset="-78"/>
                  <a:ea typeface="Tahoma" panose="020B0604030504040204" pitchFamily="34" charset="0"/>
                  <a:cs typeface="Cairo" panose="00000500000000000000" pitchFamily="2" charset="-78"/>
                </a:rPr>
                <a:t>01</a:t>
              </a:r>
            </a:p>
          </p:txBody>
        </p:sp>
        <p:sp>
          <p:nvSpPr>
            <p:cNvPr id="25" name="Freeform 121">
              <a:extLst>
                <a:ext uri="{FF2B5EF4-FFF2-40B4-BE49-F238E27FC236}">
                  <a16:creationId xmlns:a16="http://schemas.microsoft.com/office/drawing/2014/main" id="{F6E7D61A-5506-449E-ACD9-E3027C4C593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331686" y="4161500"/>
              <a:ext cx="297184" cy="297184"/>
            </a:xfrm>
            <a:custGeom>
              <a:avLst/>
              <a:gdLst>
                <a:gd name="T0" fmla="*/ 2147483646 w 62"/>
                <a:gd name="T1" fmla="*/ 2147483646 h 62"/>
                <a:gd name="T2" fmla="*/ 2147483646 w 62"/>
                <a:gd name="T3" fmla="*/ 2147483646 h 62"/>
                <a:gd name="T4" fmla="*/ 2147483646 w 62"/>
                <a:gd name="T5" fmla="*/ 2147483646 h 62"/>
                <a:gd name="T6" fmla="*/ 0 w 62"/>
                <a:gd name="T7" fmla="*/ 2147483646 h 62"/>
                <a:gd name="T8" fmla="*/ 0 w 62"/>
                <a:gd name="T9" fmla="*/ 2147483646 h 62"/>
                <a:gd name="T10" fmla="*/ 2147483646 w 62"/>
                <a:gd name="T11" fmla="*/ 0 h 62"/>
                <a:gd name="T12" fmla="*/ 2147483646 w 62"/>
                <a:gd name="T13" fmla="*/ 0 h 62"/>
                <a:gd name="T14" fmla="*/ 2147483646 w 62"/>
                <a:gd name="T15" fmla="*/ 2147483646 h 62"/>
                <a:gd name="T16" fmla="*/ 2147483646 w 62"/>
                <a:gd name="T17" fmla="*/ 2147483646 h 62"/>
                <a:gd name="T18" fmla="*/ 2147483646 w 62"/>
                <a:gd name="T19" fmla="*/ 2147483646 h 62"/>
                <a:gd name="T20" fmla="*/ 2147483646 w 62"/>
                <a:gd name="T21" fmla="*/ 2147483646 h 62"/>
                <a:gd name="T22" fmla="*/ 2147483646 w 62"/>
                <a:gd name="T23" fmla="*/ 2147483646 h 62"/>
                <a:gd name="T24" fmla="*/ 2147483646 w 62"/>
                <a:gd name="T25" fmla="*/ 2147483646 h 62"/>
                <a:gd name="T26" fmla="*/ 2147483646 w 62"/>
                <a:gd name="T27" fmla="*/ 2147483646 h 62"/>
                <a:gd name="T28" fmla="*/ 2147483646 w 62"/>
                <a:gd name="T29" fmla="*/ 2147483646 h 62"/>
                <a:gd name="T30" fmla="*/ 2147483646 w 62"/>
                <a:gd name="T31" fmla="*/ 2147483646 h 62"/>
                <a:gd name="T32" fmla="*/ 2147483646 w 62"/>
                <a:gd name="T33" fmla="*/ 2147483646 h 62"/>
                <a:gd name="T34" fmla="*/ 2147483646 w 62"/>
                <a:gd name="T35" fmla="*/ 2147483646 h 62"/>
                <a:gd name="T36" fmla="*/ 2147483646 w 62"/>
                <a:gd name="T37" fmla="*/ 2147483646 h 62"/>
                <a:gd name="T38" fmla="*/ 2147483646 w 62"/>
                <a:gd name="T39" fmla="*/ 2147483646 h 62"/>
                <a:gd name="T40" fmla="*/ 2147483646 w 62"/>
                <a:gd name="T41" fmla="*/ 2147483646 h 62"/>
                <a:gd name="T42" fmla="*/ 2147483646 w 62"/>
                <a:gd name="T43" fmla="*/ 2147483646 h 62"/>
                <a:gd name="T44" fmla="*/ 2147483646 w 62"/>
                <a:gd name="T45" fmla="*/ 2147483646 h 62"/>
                <a:gd name="T46" fmla="*/ 2147483646 w 62"/>
                <a:gd name="T47" fmla="*/ 2147483646 h 62"/>
                <a:gd name="T48" fmla="*/ 2147483646 w 62"/>
                <a:gd name="T49" fmla="*/ 2147483646 h 62"/>
                <a:gd name="T50" fmla="*/ 2147483646 w 62"/>
                <a:gd name="T51" fmla="*/ 2147483646 h 62"/>
                <a:gd name="T52" fmla="*/ 2147483646 w 62"/>
                <a:gd name="T53" fmla="*/ 2147483646 h 62"/>
                <a:gd name="T54" fmla="*/ 2147483646 w 62"/>
                <a:gd name="T55" fmla="*/ 2147483646 h 62"/>
                <a:gd name="T56" fmla="*/ 2147483646 w 62"/>
                <a:gd name="T57" fmla="*/ 2147483646 h 62"/>
                <a:gd name="T58" fmla="*/ 2147483646 w 62"/>
                <a:gd name="T59" fmla="*/ 2147483646 h 62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62" h="62">
                  <a:moveTo>
                    <a:pt x="62" y="51"/>
                  </a:moveTo>
                  <a:cubicBezTo>
                    <a:pt x="62" y="57"/>
                    <a:pt x="57" y="62"/>
                    <a:pt x="51" y="62"/>
                  </a:cubicBezTo>
                  <a:cubicBezTo>
                    <a:pt x="12" y="62"/>
                    <a:pt x="12" y="62"/>
                    <a:pt x="12" y="62"/>
                  </a:cubicBezTo>
                  <a:cubicBezTo>
                    <a:pt x="6" y="62"/>
                    <a:pt x="0" y="57"/>
                    <a:pt x="0" y="51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6"/>
                    <a:pt x="6" y="0"/>
                    <a:pt x="12" y="0"/>
                  </a:cubicBezTo>
                  <a:cubicBezTo>
                    <a:pt x="51" y="0"/>
                    <a:pt x="51" y="0"/>
                    <a:pt x="51" y="0"/>
                  </a:cubicBezTo>
                  <a:cubicBezTo>
                    <a:pt x="57" y="0"/>
                    <a:pt x="62" y="6"/>
                    <a:pt x="62" y="12"/>
                  </a:cubicBezTo>
                  <a:lnTo>
                    <a:pt x="62" y="51"/>
                  </a:lnTo>
                  <a:close/>
                  <a:moveTo>
                    <a:pt x="52" y="29"/>
                  </a:moveTo>
                  <a:cubicBezTo>
                    <a:pt x="52" y="27"/>
                    <a:pt x="51" y="26"/>
                    <a:pt x="49" y="26"/>
                  </a:cubicBezTo>
                  <a:cubicBezTo>
                    <a:pt x="36" y="26"/>
                    <a:pt x="36" y="26"/>
                    <a:pt x="36" y="26"/>
                  </a:cubicBezTo>
                  <a:cubicBezTo>
                    <a:pt x="36" y="13"/>
                    <a:pt x="36" y="13"/>
                    <a:pt x="36" y="13"/>
                  </a:cubicBezTo>
                  <a:cubicBezTo>
                    <a:pt x="36" y="12"/>
                    <a:pt x="35" y="11"/>
                    <a:pt x="34" y="11"/>
                  </a:cubicBezTo>
                  <a:cubicBezTo>
                    <a:pt x="29" y="11"/>
                    <a:pt x="29" y="11"/>
                    <a:pt x="29" y="11"/>
                  </a:cubicBezTo>
                  <a:cubicBezTo>
                    <a:pt x="27" y="11"/>
                    <a:pt x="26" y="12"/>
                    <a:pt x="26" y="13"/>
                  </a:cubicBezTo>
                  <a:cubicBezTo>
                    <a:pt x="26" y="26"/>
                    <a:pt x="26" y="26"/>
                    <a:pt x="26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2" y="26"/>
                    <a:pt x="11" y="27"/>
                    <a:pt x="11" y="29"/>
                  </a:cubicBezTo>
                  <a:cubicBezTo>
                    <a:pt x="11" y="34"/>
                    <a:pt x="11" y="34"/>
                    <a:pt x="11" y="34"/>
                  </a:cubicBezTo>
                  <a:cubicBezTo>
                    <a:pt x="11" y="35"/>
                    <a:pt x="12" y="36"/>
                    <a:pt x="13" y="36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6" y="51"/>
                    <a:pt x="27" y="52"/>
                    <a:pt x="29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5" y="52"/>
                    <a:pt x="36" y="51"/>
                    <a:pt x="36" y="49"/>
                  </a:cubicBezTo>
                  <a:cubicBezTo>
                    <a:pt x="36" y="36"/>
                    <a:pt x="36" y="36"/>
                    <a:pt x="36" y="36"/>
                  </a:cubicBezTo>
                  <a:cubicBezTo>
                    <a:pt x="49" y="36"/>
                    <a:pt x="49" y="36"/>
                    <a:pt x="49" y="36"/>
                  </a:cubicBezTo>
                  <a:cubicBezTo>
                    <a:pt x="51" y="36"/>
                    <a:pt x="52" y="35"/>
                    <a:pt x="52" y="34"/>
                  </a:cubicBezTo>
                  <a:lnTo>
                    <a:pt x="52" y="29"/>
                  </a:lnTo>
                  <a:close/>
                </a:path>
              </a:pathLst>
            </a:custGeom>
            <a:gradFill>
              <a:gsLst>
                <a:gs pos="8000">
                  <a:srgbClr val="F25245"/>
                </a:gs>
                <a:gs pos="98000">
                  <a:srgbClr val="9C5D71"/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lt1"/>
                </a:solidFill>
                <a:latin typeface="Cairo" panose="00000500000000000000" pitchFamily="2" charset="-78"/>
                <a:cs typeface="Cairo" panose="00000500000000000000" pitchFamily="2" charset="-78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5371D70D-9BE2-4DBD-BA0F-EBF32D87F7BA}"/>
              </a:ext>
            </a:extLst>
          </p:cNvPr>
          <p:cNvGrpSpPr/>
          <p:nvPr/>
        </p:nvGrpSpPr>
        <p:grpSpPr>
          <a:xfrm>
            <a:off x="9071135" y="2990850"/>
            <a:ext cx="1219201" cy="1314450"/>
            <a:chOff x="9071135" y="2990850"/>
            <a:chExt cx="1219201" cy="1314450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4E7D40A8-3AF6-4DF9-B930-045CF7053510}"/>
                </a:ext>
              </a:extLst>
            </p:cNvPr>
            <p:cNvSpPr/>
            <p:nvPr/>
          </p:nvSpPr>
          <p:spPr>
            <a:xfrm>
              <a:off x="9071135" y="3295650"/>
              <a:ext cx="1219201" cy="1009650"/>
            </a:xfrm>
            <a:prstGeom prst="rect">
              <a:avLst/>
            </a:prstGeom>
            <a:gradFill>
              <a:gsLst>
                <a:gs pos="7000">
                  <a:srgbClr val="695E78"/>
                </a:gs>
                <a:gs pos="100000">
                  <a:srgbClr val="F25245"/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iro" panose="00000500000000000000" pitchFamily="2" charset="-78"/>
                <a:cs typeface="Cairo" panose="00000500000000000000" pitchFamily="2" charset="-78"/>
              </a:endParaRP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844FBBD9-E8E3-4E74-81E4-3E7EAEF14241}"/>
                </a:ext>
              </a:extLst>
            </p:cNvPr>
            <p:cNvSpPr/>
            <p:nvPr/>
          </p:nvSpPr>
          <p:spPr>
            <a:xfrm>
              <a:off x="9375935" y="2990850"/>
              <a:ext cx="609600" cy="609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iro" panose="00000500000000000000" pitchFamily="2" charset="-78"/>
                <a:cs typeface="Cairo" panose="00000500000000000000" pitchFamily="2" charset="-78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398952F-DD89-4B34-98BC-F49DC58F395D}"/>
                </a:ext>
              </a:extLst>
            </p:cNvPr>
            <p:cNvSpPr txBox="1"/>
            <p:nvPr/>
          </p:nvSpPr>
          <p:spPr>
            <a:xfrm>
              <a:off x="9283344" y="3708112"/>
              <a:ext cx="78890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Cairo" panose="00000500000000000000" pitchFamily="2" charset="-78"/>
                  <a:ea typeface="Tahoma" panose="020B0604030504040204" pitchFamily="34" charset="0"/>
                  <a:cs typeface="Cairo" panose="00000500000000000000" pitchFamily="2" charset="-78"/>
                </a:rPr>
                <a:t>04</a:t>
              </a:r>
            </a:p>
          </p:txBody>
        </p:sp>
        <p:sp>
          <p:nvSpPr>
            <p:cNvPr id="26" name="Freeform 144">
              <a:extLst>
                <a:ext uri="{FF2B5EF4-FFF2-40B4-BE49-F238E27FC236}">
                  <a16:creationId xmlns:a16="http://schemas.microsoft.com/office/drawing/2014/main" id="{AF716127-B345-4887-BC4F-7A809248826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495856" y="3131152"/>
              <a:ext cx="384002" cy="297848"/>
            </a:xfrm>
            <a:custGeom>
              <a:avLst/>
              <a:gdLst>
                <a:gd name="T0" fmla="*/ 2147483646 w 72"/>
                <a:gd name="T1" fmla="*/ 2147483646 h 56"/>
                <a:gd name="T2" fmla="*/ 2147483646 w 72"/>
                <a:gd name="T3" fmla="*/ 2147483646 h 56"/>
                <a:gd name="T4" fmla="*/ 2147483646 w 72"/>
                <a:gd name="T5" fmla="*/ 2147483646 h 56"/>
                <a:gd name="T6" fmla="*/ 2147483646 w 72"/>
                <a:gd name="T7" fmla="*/ 2147483646 h 56"/>
                <a:gd name="T8" fmla="*/ 0 w 72"/>
                <a:gd name="T9" fmla="*/ 2147483646 h 56"/>
                <a:gd name="T10" fmla="*/ 2147483646 w 72"/>
                <a:gd name="T11" fmla="*/ 0 h 56"/>
                <a:gd name="T12" fmla="*/ 2147483646 w 72"/>
                <a:gd name="T13" fmla="*/ 2147483646 h 56"/>
                <a:gd name="T14" fmla="*/ 2147483646 w 72"/>
                <a:gd name="T15" fmla="*/ 2147483646 h 56"/>
                <a:gd name="T16" fmla="*/ 2147483646 w 72"/>
                <a:gd name="T17" fmla="*/ 2147483646 h 56"/>
                <a:gd name="T18" fmla="*/ 2147483646 w 72"/>
                <a:gd name="T19" fmla="*/ 2147483646 h 56"/>
                <a:gd name="T20" fmla="*/ 2147483646 w 72"/>
                <a:gd name="T21" fmla="*/ 2147483646 h 56"/>
                <a:gd name="T22" fmla="*/ 2147483646 w 72"/>
                <a:gd name="T23" fmla="*/ 2147483646 h 56"/>
                <a:gd name="T24" fmla="*/ 2147483646 w 72"/>
                <a:gd name="T25" fmla="*/ 2147483646 h 56"/>
                <a:gd name="T26" fmla="*/ 2147483646 w 72"/>
                <a:gd name="T27" fmla="*/ 2147483646 h 56"/>
                <a:gd name="T28" fmla="*/ 2147483646 w 72"/>
                <a:gd name="T29" fmla="*/ 2147483646 h 56"/>
                <a:gd name="T30" fmla="*/ 2147483646 w 72"/>
                <a:gd name="T31" fmla="*/ 2147483646 h 56"/>
                <a:gd name="T32" fmla="*/ 2147483646 w 72"/>
                <a:gd name="T33" fmla="*/ 2147483646 h 56"/>
                <a:gd name="T34" fmla="*/ 2147483646 w 72"/>
                <a:gd name="T35" fmla="*/ 2147483646 h 56"/>
                <a:gd name="T36" fmla="*/ 2147483646 w 72"/>
                <a:gd name="T37" fmla="*/ 2147483646 h 56"/>
                <a:gd name="T38" fmla="*/ 2147483646 w 72"/>
                <a:gd name="T39" fmla="*/ 2147483646 h 56"/>
                <a:gd name="T40" fmla="*/ 2147483646 w 72"/>
                <a:gd name="T41" fmla="*/ 2147483646 h 56"/>
                <a:gd name="T42" fmla="*/ 2147483646 w 72"/>
                <a:gd name="T43" fmla="*/ 2147483646 h 56"/>
                <a:gd name="T44" fmla="*/ 2147483646 w 72"/>
                <a:gd name="T45" fmla="*/ 2147483646 h 56"/>
                <a:gd name="T46" fmla="*/ 2147483646 w 72"/>
                <a:gd name="T47" fmla="*/ 2147483646 h 56"/>
                <a:gd name="T48" fmla="*/ 2147483646 w 72"/>
                <a:gd name="T49" fmla="*/ 2147483646 h 56"/>
                <a:gd name="T50" fmla="*/ 2147483646 w 72"/>
                <a:gd name="T51" fmla="*/ 2147483646 h 56"/>
                <a:gd name="T52" fmla="*/ 2147483646 w 72"/>
                <a:gd name="T53" fmla="*/ 2147483646 h 56"/>
                <a:gd name="T54" fmla="*/ 2147483646 w 72"/>
                <a:gd name="T55" fmla="*/ 2147483646 h 56"/>
                <a:gd name="T56" fmla="*/ 2147483646 w 72"/>
                <a:gd name="T57" fmla="*/ 2147483646 h 56"/>
                <a:gd name="T58" fmla="*/ 2147483646 w 72"/>
                <a:gd name="T59" fmla="*/ 2147483646 h 56"/>
                <a:gd name="T60" fmla="*/ 2147483646 w 72"/>
                <a:gd name="T61" fmla="*/ 2147483646 h 56"/>
                <a:gd name="T62" fmla="*/ 2147483646 w 72"/>
                <a:gd name="T63" fmla="*/ 2147483646 h 56"/>
                <a:gd name="T64" fmla="*/ 2147483646 w 72"/>
                <a:gd name="T65" fmla="*/ 2147483646 h 56"/>
                <a:gd name="T66" fmla="*/ 2147483646 w 72"/>
                <a:gd name="T67" fmla="*/ 2147483646 h 56"/>
                <a:gd name="T68" fmla="*/ 2147483646 w 72"/>
                <a:gd name="T69" fmla="*/ 2147483646 h 56"/>
                <a:gd name="T70" fmla="*/ 2147483646 w 72"/>
                <a:gd name="T71" fmla="*/ 2147483646 h 56"/>
                <a:gd name="T72" fmla="*/ 2147483646 w 72"/>
                <a:gd name="T73" fmla="*/ 2147483646 h 56"/>
                <a:gd name="T74" fmla="*/ 2147483646 w 72"/>
                <a:gd name="T75" fmla="*/ 2147483646 h 56"/>
                <a:gd name="T76" fmla="*/ 2147483646 w 72"/>
                <a:gd name="T77" fmla="*/ 2147483646 h 56"/>
                <a:gd name="T78" fmla="*/ 2147483646 w 72"/>
                <a:gd name="T79" fmla="*/ 2147483646 h 56"/>
                <a:gd name="T80" fmla="*/ 2147483646 w 72"/>
                <a:gd name="T81" fmla="*/ 2147483646 h 56"/>
                <a:gd name="T82" fmla="*/ 2147483646 w 72"/>
                <a:gd name="T83" fmla="*/ 2147483646 h 5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72" h="56">
                  <a:moveTo>
                    <a:pt x="67" y="55"/>
                  </a:moveTo>
                  <a:cubicBezTo>
                    <a:pt x="66" y="56"/>
                    <a:pt x="66" y="56"/>
                    <a:pt x="65" y="56"/>
                  </a:cubicBezTo>
                  <a:cubicBezTo>
                    <a:pt x="8" y="56"/>
                    <a:pt x="8" y="56"/>
                    <a:pt x="8" y="56"/>
                  </a:cubicBezTo>
                  <a:cubicBezTo>
                    <a:pt x="7" y="56"/>
                    <a:pt x="7" y="56"/>
                    <a:pt x="6" y="55"/>
                  </a:cubicBezTo>
                  <a:cubicBezTo>
                    <a:pt x="2" y="49"/>
                    <a:pt x="0" y="42"/>
                    <a:pt x="0" y="36"/>
                  </a:cubicBezTo>
                  <a:cubicBezTo>
                    <a:pt x="0" y="16"/>
                    <a:pt x="17" y="0"/>
                    <a:pt x="36" y="0"/>
                  </a:cubicBezTo>
                  <a:cubicBezTo>
                    <a:pt x="56" y="0"/>
                    <a:pt x="72" y="16"/>
                    <a:pt x="72" y="36"/>
                  </a:cubicBezTo>
                  <a:cubicBezTo>
                    <a:pt x="72" y="42"/>
                    <a:pt x="70" y="49"/>
                    <a:pt x="67" y="55"/>
                  </a:cubicBezTo>
                  <a:close/>
                  <a:moveTo>
                    <a:pt x="11" y="30"/>
                  </a:moveTo>
                  <a:cubicBezTo>
                    <a:pt x="8" y="30"/>
                    <a:pt x="6" y="33"/>
                    <a:pt x="6" y="36"/>
                  </a:cubicBezTo>
                  <a:cubicBezTo>
                    <a:pt x="6" y="38"/>
                    <a:pt x="8" y="41"/>
                    <a:pt x="11" y="41"/>
                  </a:cubicBezTo>
                  <a:cubicBezTo>
                    <a:pt x="14" y="41"/>
                    <a:pt x="16" y="38"/>
                    <a:pt x="16" y="36"/>
                  </a:cubicBezTo>
                  <a:cubicBezTo>
                    <a:pt x="16" y="33"/>
                    <a:pt x="14" y="30"/>
                    <a:pt x="11" y="30"/>
                  </a:cubicBezTo>
                  <a:close/>
                  <a:moveTo>
                    <a:pt x="18" y="12"/>
                  </a:moveTo>
                  <a:cubicBezTo>
                    <a:pt x="16" y="12"/>
                    <a:pt x="13" y="15"/>
                    <a:pt x="13" y="18"/>
                  </a:cubicBezTo>
                  <a:cubicBezTo>
                    <a:pt x="13" y="20"/>
                    <a:pt x="16" y="23"/>
                    <a:pt x="18" y="23"/>
                  </a:cubicBezTo>
                  <a:cubicBezTo>
                    <a:pt x="21" y="23"/>
                    <a:pt x="24" y="20"/>
                    <a:pt x="24" y="18"/>
                  </a:cubicBezTo>
                  <a:cubicBezTo>
                    <a:pt x="24" y="15"/>
                    <a:pt x="21" y="12"/>
                    <a:pt x="18" y="12"/>
                  </a:cubicBezTo>
                  <a:close/>
                  <a:moveTo>
                    <a:pt x="45" y="22"/>
                  </a:moveTo>
                  <a:cubicBezTo>
                    <a:pt x="45" y="20"/>
                    <a:pt x="44" y="19"/>
                    <a:pt x="43" y="18"/>
                  </a:cubicBezTo>
                  <a:cubicBezTo>
                    <a:pt x="42" y="18"/>
                    <a:pt x="40" y="19"/>
                    <a:pt x="40" y="20"/>
                  </a:cubicBezTo>
                  <a:cubicBezTo>
                    <a:pt x="36" y="36"/>
                    <a:pt x="36" y="36"/>
                    <a:pt x="36" y="36"/>
                  </a:cubicBezTo>
                  <a:cubicBezTo>
                    <a:pt x="33" y="36"/>
                    <a:pt x="30" y="38"/>
                    <a:pt x="29" y="41"/>
                  </a:cubicBezTo>
                  <a:cubicBezTo>
                    <a:pt x="28" y="45"/>
                    <a:pt x="30" y="50"/>
                    <a:pt x="34" y="51"/>
                  </a:cubicBezTo>
                  <a:cubicBezTo>
                    <a:pt x="39" y="52"/>
                    <a:pt x="43" y="49"/>
                    <a:pt x="44" y="45"/>
                  </a:cubicBezTo>
                  <a:cubicBezTo>
                    <a:pt x="45" y="42"/>
                    <a:pt x="43" y="39"/>
                    <a:pt x="41" y="37"/>
                  </a:cubicBezTo>
                  <a:lnTo>
                    <a:pt x="45" y="22"/>
                  </a:lnTo>
                  <a:close/>
                  <a:moveTo>
                    <a:pt x="36" y="5"/>
                  </a:moveTo>
                  <a:cubicBezTo>
                    <a:pt x="34" y="5"/>
                    <a:pt x="31" y="7"/>
                    <a:pt x="31" y="10"/>
                  </a:cubicBezTo>
                  <a:cubicBezTo>
                    <a:pt x="31" y="13"/>
                    <a:pt x="34" y="15"/>
                    <a:pt x="36" y="15"/>
                  </a:cubicBezTo>
                  <a:cubicBezTo>
                    <a:pt x="39" y="15"/>
                    <a:pt x="42" y="13"/>
                    <a:pt x="42" y="10"/>
                  </a:cubicBezTo>
                  <a:cubicBezTo>
                    <a:pt x="42" y="7"/>
                    <a:pt x="39" y="5"/>
                    <a:pt x="36" y="5"/>
                  </a:cubicBezTo>
                  <a:close/>
                  <a:moveTo>
                    <a:pt x="54" y="12"/>
                  </a:moveTo>
                  <a:cubicBezTo>
                    <a:pt x="52" y="12"/>
                    <a:pt x="49" y="15"/>
                    <a:pt x="49" y="18"/>
                  </a:cubicBezTo>
                  <a:cubicBezTo>
                    <a:pt x="49" y="20"/>
                    <a:pt x="52" y="23"/>
                    <a:pt x="54" y="23"/>
                  </a:cubicBezTo>
                  <a:cubicBezTo>
                    <a:pt x="57" y="23"/>
                    <a:pt x="60" y="20"/>
                    <a:pt x="60" y="18"/>
                  </a:cubicBezTo>
                  <a:cubicBezTo>
                    <a:pt x="60" y="15"/>
                    <a:pt x="57" y="12"/>
                    <a:pt x="54" y="12"/>
                  </a:cubicBezTo>
                  <a:close/>
                  <a:moveTo>
                    <a:pt x="62" y="30"/>
                  </a:moveTo>
                  <a:cubicBezTo>
                    <a:pt x="59" y="30"/>
                    <a:pt x="57" y="33"/>
                    <a:pt x="57" y="36"/>
                  </a:cubicBezTo>
                  <a:cubicBezTo>
                    <a:pt x="57" y="38"/>
                    <a:pt x="59" y="41"/>
                    <a:pt x="62" y="41"/>
                  </a:cubicBezTo>
                  <a:cubicBezTo>
                    <a:pt x="65" y="41"/>
                    <a:pt x="67" y="38"/>
                    <a:pt x="67" y="36"/>
                  </a:cubicBezTo>
                  <a:cubicBezTo>
                    <a:pt x="67" y="33"/>
                    <a:pt x="65" y="30"/>
                    <a:pt x="62" y="30"/>
                  </a:cubicBezTo>
                  <a:close/>
                </a:path>
              </a:pathLst>
            </a:custGeom>
            <a:gradFill>
              <a:gsLst>
                <a:gs pos="7000">
                  <a:srgbClr val="695E78"/>
                </a:gs>
                <a:gs pos="100000">
                  <a:srgbClr val="F25245"/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lt1"/>
                </a:solidFill>
                <a:latin typeface="Cairo" panose="00000500000000000000" pitchFamily="2" charset="-78"/>
                <a:cs typeface="Cairo" panose="00000500000000000000" pitchFamily="2" charset="-78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7B9F990C-B2CB-407A-BC88-C690834F4A22}"/>
              </a:ext>
            </a:extLst>
          </p:cNvPr>
          <p:cNvGrpSpPr/>
          <p:nvPr/>
        </p:nvGrpSpPr>
        <p:grpSpPr>
          <a:xfrm>
            <a:off x="6264772" y="2990850"/>
            <a:ext cx="1219201" cy="1314450"/>
            <a:chOff x="6264772" y="2990850"/>
            <a:chExt cx="1219201" cy="1314450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63928EA6-0037-4AF3-B89F-1A7D60F05B00}"/>
                </a:ext>
              </a:extLst>
            </p:cNvPr>
            <p:cNvSpPr/>
            <p:nvPr/>
          </p:nvSpPr>
          <p:spPr>
            <a:xfrm>
              <a:off x="6264772" y="3295650"/>
              <a:ext cx="1219201" cy="1009650"/>
            </a:xfrm>
            <a:prstGeom prst="rect">
              <a:avLst/>
            </a:prstGeom>
            <a:gradFill>
              <a:gsLst>
                <a:gs pos="8000">
                  <a:srgbClr val="FFA956"/>
                </a:gs>
                <a:gs pos="98000">
                  <a:srgbClr val="EF6E9A"/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iro" panose="00000500000000000000" pitchFamily="2" charset="-78"/>
                <a:cs typeface="Cairo" panose="00000500000000000000" pitchFamily="2" charset="-78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2438C96-DE65-449B-A4CD-D2F5FE5A8F58}"/>
                </a:ext>
              </a:extLst>
            </p:cNvPr>
            <p:cNvSpPr txBox="1"/>
            <p:nvPr/>
          </p:nvSpPr>
          <p:spPr>
            <a:xfrm>
              <a:off x="6479921" y="3708112"/>
              <a:ext cx="78890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Cairo" panose="00000500000000000000" pitchFamily="2" charset="-78"/>
                  <a:ea typeface="Tahoma" panose="020B0604030504040204" pitchFamily="34" charset="0"/>
                  <a:cs typeface="Cairo" panose="00000500000000000000" pitchFamily="2" charset="-78"/>
                </a:rPr>
                <a:t>02</a:t>
              </a: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D28C3DD5-330E-40CF-8733-EB10E52C6B39}"/>
                </a:ext>
              </a:extLst>
            </p:cNvPr>
            <p:cNvSpPr/>
            <p:nvPr/>
          </p:nvSpPr>
          <p:spPr>
            <a:xfrm>
              <a:off x="6566735" y="2990850"/>
              <a:ext cx="609600" cy="609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iro" panose="00000500000000000000" pitchFamily="2" charset="-78"/>
                <a:cs typeface="Cairo" panose="00000500000000000000" pitchFamily="2" charset="-78"/>
              </a:endParaRPr>
            </a:p>
          </p:txBody>
        </p:sp>
        <p:sp>
          <p:nvSpPr>
            <p:cNvPr id="20" name="Freeform 47">
              <a:extLst>
                <a:ext uri="{FF2B5EF4-FFF2-40B4-BE49-F238E27FC236}">
                  <a16:creationId xmlns:a16="http://schemas.microsoft.com/office/drawing/2014/main" id="{1E66E1A4-C018-4278-B346-3D0C423565A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27907" y="3150343"/>
              <a:ext cx="302770" cy="318412"/>
            </a:xfrm>
            <a:custGeom>
              <a:avLst/>
              <a:gdLst>
                <a:gd name="T0" fmla="*/ 2147483646 w 57"/>
                <a:gd name="T1" fmla="*/ 2147483646 h 67"/>
                <a:gd name="T2" fmla="*/ 2147483646 w 57"/>
                <a:gd name="T3" fmla="*/ 2147483646 h 67"/>
                <a:gd name="T4" fmla="*/ 2147483646 w 57"/>
                <a:gd name="T5" fmla="*/ 2147483646 h 67"/>
                <a:gd name="T6" fmla="*/ 2147483646 w 57"/>
                <a:gd name="T7" fmla="*/ 2147483646 h 67"/>
                <a:gd name="T8" fmla="*/ 2147483646 w 57"/>
                <a:gd name="T9" fmla="*/ 2147483646 h 67"/>
                <a:gd name="T10" fmla="*/ 0 w 57"/>
                <a:gd name="T11" fmla="*/ 2147483646 h 67"/>
                <a:gd name="T12" fmla="*/ 2147483646 w 57"/>
                <a:gd name="T13" fmla="*/ 2147483646 h 67"/>
                <a:gd name="T14" fmla="*/ 2147483646 w 57"/>
                <a:gd name="T15" fmla="*/ 2147483646 h 67"/>
                <a:gd name="T16" fmla="*/ 2147483646 w 57"/>
                <a:gd name="T17" fmla="*/ 2147483646 h 67"/>
                <a:gd name="T18" fmla="*/ 2147483646 w 57"/>
                <a:gd name="T19" fmla="*/ 2147483646 h 67"/>
                <a:gd name="T20" fmla="*/ 2147483646 w 57"/>
                <a:gd name="T21" fmla="*/ 2147483646 h 67"/>
                <a:gd name="T22" fmla="*/ 2147483646 w 57"/>
                <a:gd name="T23" fmla="*/ 2147483646 h 67"/>
                <a:gd name="T24" fmla="*/ 2147483646 w 57"/>
                <a:gd name="T25" fmla="*/ 2147483646 h 67"/>
                <a:gd name="T26" fmla="*/ 2147483646 w 57"/>
                <a:gd name="T27" fmla="*/ 2147483646 h 67"/>
                <a:gd name="T28" fmla="*/ 2147483646 w 57"/>
                <a:gd name="T29" fmla="*/ 2147483646 h 67"/>
                <a:gd name="T30" fmla="*/ 2147483646 w 57"/>
                <a:gd name="T31" fmla="*/ 2147483646 h 67"/>
                <a:gd name="T32" fmla="*/ 2147483646 w 57"/>
                <a:gd name="T33" fmla="*/ 2147483646 h 67"/>
                <a:gd name="T34" fmla="*/ 2147483646 w 57"/>
                <a:gd name="T35" fmla="*/ 2147483646 h 67"/>
                <a:gd name="T36" fmla="*/ 2147483646 w 57"/>
                <a:gd name="T37" fmla="*/ 2147483646 h 67"/>
                <a:gd name="T38" fmla="*/ 2147483646 w 57"/>
                <a:gd name="T39" fmla="*/ 2147483646 h 67"/>
                <a:gd name="T40" fmla="*/ 2147483646 w 57"/>
                <a:gd name="T41" fmla="*/ 2147483646 h 67"/>
                <a:gd name="T42" fmla="*/ 2147483646 w 57"/>
                <a:gd name="T43" fmla="*/ 2147483646 h 67"/>
                <a:gd name="T44" fmla="*/ 2147483646 w 57"/>
                <a:gd name="T45" fmla="*/ 2147483646 h 67"/>
                <a:gd name="T46" fmla="*/ 2147483646 w 57"/>
                <a:gd name="T47" fmla="*/ 2147483646 h 67"/>
                <a:gd name="T48" fmla="*/ 2147483646 w 57"/>
                <a:gd name="T49" fmla="*/ 2147483646 h 67"/>
                <a:gd name="T50" fmla="*/ 2147483646 w 57"/>
                <a:gd name="T51" fmla="*/ 2147483646 h 67"/>
                <a:gd name="T52" fmla="*/ 2147483646 w 57"/>
                <a:gd name="T53" fmla="*/ 2147483646 h 67"/>
                <a:gd name="T54" fmla="*/ 2147483646 w 57"/>
                <a:gd name="T55" fmla="*/ 2147483646 h 67"/>
                <a:gd name="T56" fmla="*/ 2147483646 w 57"/>
                <a:gd name="T57" fmla="*/ 2147483646 h 67"/>
                <a:gd name="T58" fmla="*/ 2147483646 w 57"/>
                <a:gd name="T59" fmla="*/ 2147483646 h 67"/>
                <a:gd name="T60" fmla="*/ 2147483646 w 57"/>
                <a:gd name="T61" fmla="*/ 2147483646 h 67"/>
                <a:gd name="T62" fmla="*/ 2147483646 w 57"/>
                <a:gd name="T63" fmla="*/ 2147483646 h 67"/>
                <a:gd name="T64" fmla="*/ 2147483646 w 57"/>
                <a:gd name="T65" fmla="*/ 2147483646 h 67"/>
                <a:gd name="T66" fmla="*/ 2147483646 w 57"/>
                <a:gd name="T67" fmla="*/ 2147483646 h 67"/>
                <a:gd name="T68" fmla="*/ 2147483646 w 57"/>
                <a:gd name="T69" fmla="*/ 2147483646 h 67"/>
                <a:gd name="T70" fmla="*/ 2147483646 w 57"/>
                <a:gd name="T71" fmla="*/ 2147483646 h 67"/>
                <a:gd name="T72" fmla="*/ 2147483646 w 57"/>
                <a:gd name="T73" fmla="*/ 2147483646 h 67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57" h="67">
                  <a:moveTo>
                    <a:pt x="52" y="38"/>
                  </a:moveTo>
                  <a:cubicBezTo>
                    <a:pt x="51" y="41"/>
                    <a:pt x="49" y="42"/>
                    <a:pt x="47" y="44"/>
                  </a:cubicBezTo>
                  <a:cubicBezTo>
                    <a:pt x="39" y="47"/>
                    <a:pt x="30" y="48"/>
                    <a:pt x="22" y="47"/>
                  </a:cubicBezTo>
                  <a:cubicBezTo>
                    <a:pt x="17" y="47"/>
                    <a:pt x="11" y="45"/>
                    <a:pt x="6" y="42"/>
                  </a:cubicBezTo>
                  <a:cubicBezTo>
                    <a:pt x="4" y="40"/>
                    <a:pt x="4" y="37"/>
                    <a:pt x="4" y="35"/>
                  </a:cubicBezTo>
                  <a:cubicBezTo>
                    <a:pt x="2" y="26"/>
                    <a:pt x="1" y="18"/>
                    <a:pt x="0" y="10"/>
                  </a:cubicBezTo>
                  <a:cubicBezTo>
                    <a:pt x="0" y="6"/>
                    <a:pt x="4" y="5"/>
                    <a:pt x="7" y="4"/>
                  </a:cubicBezTo>
                  <a:cubicBezTo>
                    <a:pt x="11" y="2"/>
                    <a:pt x="16" y="1"/>
                    <a:pt x="20" y="1"/>
                  </a:cubicBezTo>
                  <a:cubicBezTo>
                    <a:pt x="29" y="0"/>
                    <a:pt x="38" y="0"/>
                    <a:pt x="47" y="3"/>
                  </a:cubicBezTo>
                  <a:cubicBezTo>
                    <a:pt x="50" y="4"/>
                    <a:pt x="54" y="5"/>
                    <a:pt x="56" y="8"/>
                  </a:cubicBezTo>
                  <a:cubicBezTo>
                    <a:pt x="57" y="9"/>
                    <a:pt x="56" y="11"/>
                    <a:pt x="56" y="12"/>
                  </a:cubicBezTo>
                  <a:cubicBezTo>
                    <a:pt x="55" y="21"/>
                    <a:pt x="53" y="30"/>
                    <a:pt x="52" y="38"/>
                  </a:cubicBezTo>
                  <a:close/>
                  <a:moveTo>
                    <a:pt x="44" y="62"/>
                  </a:moveTo>
                  <a:cubicBezTo>
                    <a:pt x="37" y="66"/>
                    <a:pt x="28" y="67"/>
                    <a:pt x="20" y="65"/>
                  </a:cubicBezTo>
                  <a:cubicBezTo>
                    <a:pt x="16" y="65"/>
                    <a:pt x="11" y="63"/>
                    <a:pt x="9" y="59"/>
                  </a:cubicBezTo>
                  <a:cubicBezTo>
                    <a:pt x="8" y="55"/>
                    <a:pt x="7" y="51"/>
                    <a:pt x="7" y="48"/>
                  </a:cubicBezTo>
                  <a:cubicBezTo>
                    <a:pt x="7" y="47"/>
                    <a:pt x="7" y="47"/>
                    <a:pt x="7" y="47"/>
                  </a:cubicBezTo>
                  <a:cubicBezTo>
                    <a:pt x="8" y="47"/>
                    <a:pt x="8" y="47"/>
                    <a:pt x="8" y="47"/>
                  </a:cubicBezTo>
                  <a:cubicBezTo>
                    <a:pt x="20" y="54"/>
                    <a:pt x="36" y="54"/>
                    <a:pt x="48" y="47"/>
                  </a:cubicBezTo>
                  <a:cubicBezTo>
                    <a:pt x="50" y="47"/>
                    <a:pt x="49" y="49"/>
                    <a:pt x="49" y="51"/>
                  </a:cubicBezTo>
                  <a:cubicBezTo>
                    <a:pt x="48" y="55"/>
                    <a:pt x="48" y="60"/>
                    <a:pt x="44" y="62"/>
                  </a:cubicBezTo>
                  <a:close/>
                  <a:moveTo>
                    <a:pt x="39" y="6"/>
                  </a:moveTo>
                  <a:cubicBezTo>
                    <a:pt x="32" y="5"/>
                    <a:pt x="24" y="5"/>
                    <a:pt x="16" y="6"/>
                  </a:cubicBezTo>
                  <a:cubicBezTo>
                    <a:pt x="14" y="7"/>
                    <a:pt x="11" y="7"/>
                    <a:pt x="10" y="9"/>
                  </a:cubicBezTo>
                  <a:cubicBezTo>
                    <a:pt x="12" y="12"/>
                    <a:pt x="16" y="12"/>
                    <a:pt x="19" y="12"/>
                  </a:cubicBezTo>
                  <a:cubicBezTo>
                    <a:pt x="25" y="13"/>
                    <a:pt x="31" y="13"/>
                    <a:pt x="37" y="12"/>
                  </a:cubicBezTo>
                  <a:cubicBezTo>
                    <a:pt x="40" y="12"/>
                    <a:pt x="44" y="12"/>
                    <a:pt x="47" y="9"/>
                  </a:cubicBezTo>
                  <a:cubicBezTo>
                    <a:pt x="45" y="7"/>
                    <a:pt x="42" y="6"/>
                    <a:pt x="39" y="6"/>
                  </a:cubicBezTo>
                  <a:close/>
                  <a:moveTo>
                    <a:pt x="24" y="24"/>
                  </a:moveTo>
                  <a:cubicBezTo>
                    <a:pt x="21" y="25"/>
                    <a:pt x="19" y="29"/>
                    <a:pt x="19" y="33"/>
                  </a:cubicBezTo>
                  <a:cubicBezTo>
                    <a:pt x="19" y="38"/>
                    <a:pt x="24" y="42"/>
                    <a:pt x="29" y="41"/>
                  </a:cubicBezTo>
                  <a:cubicBezTo>
                    <a:pt x="34" y="41"/>
                    <a:pt x="38" y="36"/>
                    <a:pt x="37" y="31"/>
                  </a:cubicBezTo>
                  <a:cubicBezTo>
                    <a:pt x="36" y="25"/>
                    <a:pt x="30" y="21"/>
                    <a:pt x="24" y="24"/>
                  </a:cubicBezTo>
                  <a:close/>
                  <a:moveTo>
                    <a:pt x="26" y="36"/>
                  </a:moveTo>
                  <a:cubicBezTo>
                    <a:pt x="23" y="35"/>
                    <a:pt x="23" y="30"/>
                    <a:pt x="26" y="28"/>
                  </a:cubicBezTo>
                  <a:cubicBezTo>
                    <a:pt x="29" y="27"/>
                    <a:pt x="32" y="29"/>
                    <a:pt x="32" y="32"/>
                  </a:cubicBezTo>
                  <a:cubicBezTo>
                    <a:pt x="33" y="35"/>
                    <a:pt x="29" y="38"/>
                    <a:pt x="26" y="36"/>
                  </a:cubicBezTo>
                  <a:close/>
                </a:path>
              </a:pathLst>
            </a:custGeom>
            <a:gradFill>
              <a:gsLst>
                <a:gs pos="8000">
                  <a:srgbClr val="FFA956"/>
                </a:gs>
                <a:gs pos="98000">
                  <a:srgbClr val="EF6E9A"/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lt1"/>
                </a:solidFill>
                <a:latin typeface="Cairo" panose="00000500000000000000" pitchFamily="2" charset="-78"/>
                <a:cs typeface="Cairo" panose="00000500000000000000" pitchFamily="2" charset="-78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7C2A61F5-8DA8-461C-A0B0-2A77E6E2514D}"/>
              </a:ext>
            </a:extLst>
          </p:cNvPr>
          <p:cNvGrpSpPr/>
          <p:nvPr/>
        </p:nvGrpSpPr>
        <p:grpSpPr>
          <a:xfrm>
            <a:off x="4796911" y="2238904"/>
            <a:ext cx="2249006" cy="917939"/>
            <a:chOff x="4781671" y="2330344"/>
            <a:chExt cx="2249006" cy="917939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48D407C3-2EC4-4C7A-AC81-206A374FCCE7}"/>
                </a:ext>
              </a:extLst>
            </p:cNvPr>
            <p:cNvSpPr txBox="1"/>
            <p:nvPr/>
          </p:nvSpPr>
          <p:spPr>
            <a:xfrm>
              <a:off x="4781671" y="2601952"/>
              <a:ext cx="178506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EG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iro" panose="00000500000000000000" pitchFamily="2" charset="-78"/>
                  <a:ea typeface="Tahoma" panose="020B0604030504040204" pitchFamily="34" charset="0"/>
                  <a:cs typeface="Cairo" panose="00000500000000000000" pitchFamily="2" charset="-78"/>
                </a:rPr>
                <a:t>هذا النص هو مثال لنص يمكن أن يستبدل في نفس المساحة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D70F7918-6F71-4F0E-8745-99D7058CEAFD}"/>
                </a:ext>
              </a:extLst>
            </p:cNvPr>
            <p:cNvSpPr txBox="1"/>
            <p:nvPr/>
          </p:nvSpPr>
          <p:spPr>
            <a:xfrm>
              <a:off x="4781671" y="2330344"/>
              <a:ext cx="224900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EG" b="1" dirty="0">
                  <a:solidFill>
                    <a:srgbClr val="F25245"/>
                  </a:solidFill>
                  <a:latin typeface="Cairo" panose="00000500000000000000" pitchFamily="2" charset="-78"/>
                  <a:ea typeface="Tahoma" panose="020B0604030504040204" pitchFamily="34" charset="0"/>
                  <a:cs typeface="Cairo" panose="00000500000000000000" pitchFamily="2" charset="-78"/>
                </a:rPr>
                <a:t>تحرير النص</a:t>
              </a:r>
              <a:endParaRPr lang="en-US" b="1" dirty="0">
                <a:solidFill>
                  <a:srgbClr val="F25245"/>
                </a:solidFill>
                <a:latin typeface="Cairo" panose="00000500000000000000" pitchFamily="2" charset="-78"/>
                <a:ea typeface="Tahoma" panose="020B0604030504040204" pitchFamily="34" charset="0"/>
                <a:cs typeface="Cairo" panose="00000500000000000000" pitchFamily="2" charset="-78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09B92595-DE61-4B16-81F3-1278A4D1DD58}"/>
              </a:ext>
            </a:extLst>
          </p:cNvPr>
          <p:cNvGrpSpPr/>
          <p:nvPr/>
        </p:nvGrpSpPr>
        <p:grpSpPr>
          <a:xfrm>
            <a:off x="7610389" y="2238904"/>
            <a:ext cx="2074631" cy="917939"/>
            <a:chOff x="4781671" y="2330344"/>
            <a:chExt cx="2074631" cy="917939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7B86D7E3-CF4B-4C30-95FB-30A0724EB874}"/>
                </a:ext>
              </a:extLst>
            </p:cNvPr>
            <p:cNvSpPr txBox="1"/>
            <p:nvPr/>
          </p:nvSpPr>
          <p:spPr>
            <a:xfrm>
              <a:off x="4781671" y="2601952"/>
              <a:ext cx="178506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EG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iro" panose="00000500000000000000" pitchFamily="2" charset="-78"/>
                  <a:ea typeface="Tahoma" panose="020B0604030504040204" pitchFamily="34" charset="0"/>
                  <a:cs typeface="Cairo" panose="00000500000000000000" pitchFamily="2" charset="-78"/>
                </a:rPr>
                <a:t>هذا النص هو مثال لنص يمكن أن يستبدل في نفس المساحة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D6D69C64-800F-470F-A13F-BFCADBA2D797}"/>
                </a:ext>
              </a:extLst>
            </p:cNvPr>
            <p:cNvSpPr txBox="1"/>
            <p:nvPr/>
          </p:nvSpPr>
          <p:spPr>
            <a:xfrm>
              <a:off x="4781671" y="2330344"/>
              <a:ext cx="20746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EG" b="1" dirty="0">
                  <a:solidFill>
                    <a:srgbClr val="695E78"/>
                  </a:solidFill>
                  <a:latin typeface="Cairo" panose="00000500000000000000" pitchFamily="2" charset="-78"/>
                  <a:ea typeface="Tahoma" panose="020B0604030504040204" pitchFamily="34" charset="0"/>
                  <a:cs typeface="Cairo" panose="00000500000000000000" pitchFamily="2" charset="-78"/>
                </a:rPr>
                <a:t>تحرير النص</a:t>
              </a:r>
              <a:endParaRPr lang="en-US" b="1" dirty="0">
                <a:solidFill>
                  <a:srgbClr val="695E78"/>
                </a:solidFill>
                <a:latin typeface="Cairo" panose="00000500000000000000" pitchFamily="2" charset="-78"/>
                <a:ea typeface="Tahoma" panose="020B0604030504040204" pitchFamily="34" charset="0"/>
                <a:cs typeface="Cairo" panose="00000500000000000000" pitchFamily="2" charset="-78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162FD9FE-823D-4226-AFB2-6D41C9A39612}"/>
              </a:ext>
            </a:extLst>
          </p:cNvPr>
          <p:cNvGrpSpPr/>
          <p:nvPr/>
        </p:nvGrpSpPr>
        <p:grpSpPr>
          <a:xfrm>
            <a:off x="6166601" y="4412420"/>
            <a:ext cx="1934094" cy="917939"/>
            <a:chOff x="4781671" y="2330344"/>
            <a:chExt cx="1934094" cy="917939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5AC74B5C-76A2-4A92-B3B8-BB54A73D1632}"/>
                </a:ext>
              </a:extLst>
            </p:cNvPr>
            <p:cNvSpPr txBox="1"/>
            <p:nvPr/>
          </p:nvSpPr>
          <p:spPr>
            <a:xfrm>
              <a:off x="4781671" y="2601952"/>
              <a:ext cx="172954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EG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iro" panose="00000500000000000000" pitchFamily="2" charset="-78"/>
                  <a:ea typeface="Tahoma" panose="020B0604030504040204" pitchFamily="34" charset="0"/>
                  <a:cs typeface="Cairo" panose="00000500000000000000" pitchFamily="2" charset="-78"/>
                </a:rPr>
                <a:t>هذا النص هو مثال لنص يمكن أن يستبدل في نفس المساحة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CE31E75C-596E-45E6-A14C-8DA15325BD0F}"/>
                </a:ext>
              </a:extLst>
            </p:cNvPr>
            <p:cNvSpPr txBox="1"/>
            <p:nvPr/>
          </p:nvSpPr>
          <p:spPr>
            <a:xfrm>
              <a:off x="4781671" y="2330344"/>
              <a:ext cx="193409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EG" b="1" dirty="0">
                  <a:solidFill>
                    <a:srgbClr val="FFA956"/>
                  </a:solidFill>
                  <a:latin typeface="Cairo" panose="00000500000000000000" pitchFamily="2" charset="-78"/>
                  <a:ea typeface="Tahoma" panose="020B0604030504040204" pitchFamily="34" charset="0"/>
                  <a:cs typeface="Cairo" panose="00000500000000000000" pitchFamily="2" charset="-78"/>
                </a:rPr>
                <a:t>تحرير النص</a:t>
              </a:r>
              <a:endParaRPr lang="en-US" b="1" dirty="0">
                <a:solidFill>
                  <a:srgbClr val="FFA956"/>
                </a:solidFill>
                <a:latin typeface="Cairo" panose="00000500000000000000" pitchFamily="2" charset="-78"/>
                <a:ea typeface="Tahoma" panose="020B0604030504040204" pitchFamily="34" charset="0"/>
                <a:cs typeface="Cairo" panose="00000500000000000000" pitchFamily="2" charset="-78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C2352CA7-0599-4EDC-B51C-51AF16937927}"/>
              </a:ext>
            </a:extLst>
          </p:cNvPr>
          <p:cNvGrpSpPr/>
          <p:nvPr/>
        </p:nvGrpSpPr>
        <p:grpSpPr>
          <a:xfrm>
            <a:off x="8993339" y="4412420"/>
            <a:ext cx="1956601" cy="917939"/>
            <a:chOff x="4781671" y="2330344"/>
            <a:chExt cx="1956601" cy="917939"/>
          </a:xfrm>
        </p:grpSpPr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AD09CB9C-5805-4310-A87E-CAF64CC61F0E}"/>
                </a:ext>
              </a:extLst>
            </p:cNvPr>
            <p:cNvSpPr txBox="1"/>
            <p:nvPr/>
          </p:nvSpPr>
          <p:spPr>
            <a:xfrm>
              <a:off x="4781671" y="2601952"/>
              <a:ext cx="179833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EG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iro" panose="00000500000000000000" pitchFamily="2" charset="-78"/>
                  <a:ea typeface="Tahoma" panose="020B0604030504040204" pitchFamily="34" charset="0"/>
                  <a:cs typeface="Cairo" panose="00000500000000000000" pitchFamily="2" charset="-78"/>
                </a:rPr>
                <a:t>هذا النص هو مثال لنص يمكن أن يستبدل في نفس المساحة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418D67F1-4CFF-4E67-A2FB-83369B5851E1}"/>
                </a:ext>
              </a:extLst>
            </p:cNvPr>
            <p:cNvSpPr txBox="1"/>
            <p:nvPr/>
          </p:nvSpPr>
          <p:spPr>
            <a:xfrm>
              <a:off x="4781671" y="2330344"/>
              <a:ext cx="195660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EG" b="1" dirty="0">
                  <a:solidFill>
                    <a:srgbClr val="273445"/>
                  </a:solidFill>
                  <a:latin typeface="Cairo" panose="00000500000000000000" pitchFamily="2" charset="-78"/>
                  <a:ea typeface="Tahoma" panose="020B0604030504040204" pitchFamily="34" charset="0"/>
                  <a:cs typeface="Cairo" panose="00000500000000000000" pitchFamily="2" charset="-78"/>
                </a:rPr>
                <a:t>تحرير النص</a:t>
              </a:r>
              <a:endParaRPr lang="en-US" b="1" dirty="0">
                <a:solidFill>
                  <a:srgbClr val="273445"/>
                </a:solidFill>
                <a:latin typeface="Cairo" panose="00000500000000000000" pitchFamily="2" charset="-78"/>
                <a:ea typeface="Tahoma" panose="020B0604030504040204" pitchFamily="34" charset="0"/>
                <a:cs typeface="Cairo" panose="00000500000000000000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12346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0363396-E54B-4CCB-9A10-8BD60D2450D8}"/>
              </a:ext>
            </a:extLst>
          </p:cNvPr>
          <p:cNvSpPr/>
          <p:nvPr/>
        </p:nvSpPr>
        <p:spPr>
          <a:xfrm>
            <a:off x="673730" y="3295650"/>
            <a:ext cx="1020992" cy="10096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iro" panose="00000500000000000000" pitchFamily="2" charset="-78"/>
              <a:cs typeface="Cairo" panose="00000500000000000000" pitchFamily="2" charset="-78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73E7D3D-3A7D-49C8-B423-FEA356CCA916}"/>
              </a:ext>
            </a:extLst>
          </p:cNvPr>
          <p:cNvSpPr txBox="1"/>
          <p:nvPr/>
        </p:nvSpPr>
        <p:spPr>
          <a:xfrm>
            <a:off x="673730" y="816202"/>
            <a:ext cx="107969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EG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iro" panose="00000500000000000000" pitchFamily="2" charset="-78"/>
                <a:ea typeface="Tahoma" panose="020B0604030504040204" pitchFamily="34" charset="0"/>
                <a:cs typeface="Cairo" panose="00000500000000000000" pitchFamily="2" charset="-78"/>
              </a:rPr>
              <a:t>العنوان الرئيسي</a:t>
            </a:r>
            <a:endParaRPr lang="en-US" sz="4000" b="1" dirty="0">
              <a:solidFill>
                <a:schemeClr val="tx1">
                  <a:lumMod val="75000"/>
                  <a:lumOff val="25000"/>
                </a:schemeClr>
              </a:solidFill>
              <a:latin typeface="Cairo" panose="00000500000000000000" pitchFamily="2" charset="-78"/>
              <a:ea typeface="Tahoma" panose="020B0604030504040204" pitchFamily="34" charset="0"/>
              <a:cs typeface="Cairo" panose="00000500000000000000" pitchFamily="2" charset="-78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FE48B45-E9F5-4B39-8BEE-C955567FF302}"/>
              </a:ext>
            </a:extLst>
          </p:cNvPr>
          <p:cNvSpPr txBox="1"/>
          <p:nvPr/>
        </p:nvSpPr>
        <p:spPr>
          <a:xfrm>
            <a:off x="2205996" y="1519103"/>
            <a:ext cx="77800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EG" sz="1400" dirty="0">
                <a:solidFill>
                  <a:schemeClr val="bg1">
                    <a:lumMod val="65000"/>
                  </a:schemeClr>
                </a:solidFill>
                <a:latin typeface="Cairo" panose="00000500000000000000" pitchFamily="2" charset="-78"/>
                <a:ea typeface="Tahoma" panose="020B0604030504040204" pitchFamily="34" charset="0"/>
                <a:cs typeface="Cairo" panose="00000500000000000000" pitchFamily="2" charset="-78"/>
              </a:rPr>
              <a:t>هذا النص هو مثال لنص يمكن أن يستبدل في نفس المساحة، لقد تم توليد هذا النص من مولد النص </a:t>
            </a:r>
            <a:r>
              <a:rPr lang="ar-EG" sz="1400" dirty="0" err="1">
                <a:solidFill>
                  <a:schemeClr val="bg1">
                    <a:lumMod val="65000"/>
                  </a:schemeClr>
                </a:solidFill>
                <a:latin typeface="Cairo" panose="00000500000000000000" pitchFamily="2" charset="-78"/>
                <a:ea typeface="Tahoma" panose="020B0604030504040204" pitchFamily="34" charset="0"/>
                <a:cs typeface="Cairo" panose="00000500000000000000" pitchFamily="2" charset="-78"/>
              </a:rPr>
              <a:t>العربى</a:t>
            </a:r>
            <a:endParaRPr lang="ar-EG" sz="1400" dirty="0">
              <a:solidFill>
                <a:schemeClr val="bg1">
                  <a:lumMod val="65000"/>
                </a:schemeClr>
              </a:solidFill>
              <a:latin typeface="Cairo" panose="00000500000000000000" pitchFamily="2" charset="-78"/>
              <a:ea typeface="Tahoma" panose="020B0604030504040204" pitchFamily="34" charset="0"/>
              <a:cs typeface="Cairo" panose="00000500000000000000" pitchFamily="2" charset="-78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8AB2C1F4-1D9B-4940-A9A1-3082F826A4E9}"/>
              </a:ext>
            </a:extLst>
          </p:cNvPr>
          <p:cNvSpPr/>
          <p:nvPr/>
        </p:nvSpPr>
        <p:spPr>
          <a:xfrm>
            <a:off x="7605193" y="2160361"/>
            <a:ext cx="3280228" cy="3280228"/>
          </a:xfrm>
          <a:prstGeom prst="ellipse">
            <a:avLst/>
          </a:prstGeom>
          <a:gradFill>
            <a:gsLst>
              <a:gs pos="7000">
                <a:srgbClr val="EF6E9A"/>
              </a:gs>
              <a:gs pos="100000">
                <a:srgbClr val="FFA956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iro" panose="00000500000000000000" pitchFamily="2" charset="-78"/>
              <a:cs typeface="Cairo" panose="00000500000000000000" pitchFamily="2" charset="-78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8313C2D-6BF6-4993-A21B-B4E2E6ADC066}"/>
              </a:ext>
            </a:extLst>
          </p:cNvPr>
          <p:cNvSpPr txBox="1"/>
          <p:nvPr/>
        </p:nvSpPr>
        <p:spPr>
          <a:xfrm>
            <a:off x="7662384" y="3077200"/>
            <a:ext cx="317213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EG" sz="8500" b="1" dirty="0">
                <a:solidFill>
                  <a:schemeClr val="bg1"/>
                </a:solidFill>
                <a:latin typeface="Cairo" panose="00000500000000000000" pitchFamily="2" charset="-78"/>
                <a:ea typeface="Tahoma" panose="020B0604030504040204" pitchFamily="34" charset="0"/>
                <a:cs typeface="Cairo" panose="00000500000000000000" pitchFamily="2" charset="-78"/>
              </a:rPr>
              <a:t>النص</a:t>
            </a:r>
            <a:endParaRPr lang="en-US" sz="8500" b="1" dirty="0">
              <a:solidFill>
                <a:schemeClr val="bg1"/>
              </a:solidFill>
              <a:latin typeface="Cairo" panose="00000500000000000000" pitchFamily="2" charset="-78"/>
              <a:ea typeface="Tahoma" panose="020B0604030504040204" pitchFamily="34" charset="0"/>
              <a:cs typeface="Cairo" panose="00000500000000000000" pitchFamily="2" charset="-78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B6F161D-38E2-48DF-9700-10099AA5398A}"/>
              </a:ext>
            </a:extLst>
          </p:cNvPr>
          <p:cNvGrpSpPr/>
          <p:nvPr/>
        </p:nvGrpSpPr>
        <p:grpSpPr>
          <a:xfrm>
            <a:off x="6081192" y="2990850"/>
            <a:ext cx="1219201" cy="1314450"/>
            <a:chOff x="6081192" y="2990850"/>
            <a:chExt cx="1219201" cy="1314450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4E7D40A8-3AF6-4DF9-B930-045CF7053510}"/>
                </a:ext>
              </a:extLst>
            </p:cNvPr>
            <p:cNvSpPr/>
            <p:nvPr/>
          </p:nvSpPr>
          <p:spPr>
            <a:xfrm>
              <a:off x="6081192" y="3295650"/>
              <a:ext cx="1219201" cy="1009650"/>
            </a:xfrm>
            <a:prstGeom prst="rect">
              <a:avLst/>
            </a:prstGeom>
            <a:gradFill>
              <a:gsLst>
                <a:gs pos="7000">
                  <a:srgbClr val="695E78"/>
                </a:gs>
                <a:gs pos="100000">
                  <a:srgbClr val="F25245"/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iro" panose="00000500000000000000" pitchFamily="2" charset="-78"/>
                <a:cs typeface="Cairo" panose="00000500000000000000" pitchFamily="2" charset="-78"/>
              </a:endParaRP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844FBBD9-E8E3-4E74-81E4-3E7EAEF14241}"/>
                </a:ext>
              </a:extLst>
            </p:cNvPr>
            <p:cNvSpPr/>
            <p:nvPr/>
          </p:nvSpPr>
          <p:spPr>
            <a:xfrm>
              <a:off x="6385992" y="2990850"/>
              <a:ext cx="609600" cy="609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iro" panose="00000500000000000000" pitchFamily="2" charset="-78"/>
                <a:cs typeface="Cairo" panose="00000500000000000000" pitchFamily="2" charset="-78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A35E038-F9FB-4AB3-BF4D-FF10DE46A43D}"/>
                </a:ext>
              </a:extLst>
            </p:cNvPr>
            <p:cNvSpPr txBox="1"/>
            <p:nvPr/>
          </p:nvSpPr>
          <p:spPr>
            <a:xfrm>
              <a:off x="6293401" y="3720525"/>
              <a:ext cx="78890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Cairo" panose="00000500000000000000" pitchFamily="2" charset="-78"/>
                  <a:ea typeface="Tahoma" panose="020B0604030504040204" pitchFamily="34" charset="0"/>
                  <a:cs typeface="Cairo" panose="00000500000000000000" pitchFamily="2" charset="-78"/>
                </a:rPr>
                <a:t>08</a:t>
              </a:r>
            </a:p>
          </p:txBody>
        </p:sp>
        <p:sp>
          <p:nvSpPr>
            <p:cNvPr id="19" name="Freeform 41">
              <a:extLst>
                <a:ext uri="{FF2B5EF4-FFF2-40B4-BE49-F238E27FC236}">
                  <a16:creationId xmlns:a16="http://schemas.microsoft.com/office/drawing/2014/main" id="{7038EC95-3470-4A75-B775-E506D5809D44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9794" y="3137475"/>
              <a:ext cx="364308" cy="364308"/>
            </a:xfrm>
            <a:custGeom>
              <a:avLst/>
              <a:gdLst>
                <a:gd name="T0" fmla="*/ 2147483646 w 72"/>
                <a:gd name="T1" fmla="*/ 2147483646 h 72"/>
                <a:gd name="T2" fmla="*/ 2147483646 w 72"/>
                <a:gd name="T3" fmla="*/ 2147483646 h 72"/>
                <a:gd name="T4" fmla="*/ 2147483646 w 72"/>
                <a:gd name="T5" fmla="*/ 2147483646 h 72"/>
                <a:gd name="T6" fmla="*/ 2147483646 w 72"/>
                <a:gd name="T7" fmla="*/ 2147483646 h 72"/>
                <a:gd name="T8" fmla="*/ 2147483646 w 72"/>
                <a:gd name="T9" fmla="*/ 2147483646 h 72"/>
                <a:gd name="T10" fmla="*/ 2147483646 w 72"/>
                <a:gd name="T11" fmla="*/ 2147483646 h 72"/>
                <a:gd name="T12" fmla="*/ 2147483646 w 72"/>
                <a:gd name="T13" fmla="*/ 2147483646 h 72"/>
                <a:gd name="T14" fmla="*/ 2147483646 w 72"/>
                <a:gd name="T15" fmla="*/ 2147483646 h 72"/>
                <a:gd name="T16" fmla="*/ 2147483646 w 72"/>
                <a:gd name="T17" fmla="*/ 2147483646 h 72"/>
                <a:gd name="T18" fmla="*/ 2147483646 w 72"/>
                <a:gd name="T19" fmla="*/ 2147483646 h 72"/>
                <a:gd name="T20" fmla="*/ 2147483646 w 72"/>
                <a:gd name="T21" fmla="*/ 2147483646 h 72"/>
                <a:gd name="T22" fmla="*/ 2147483646 w 72"/>
                <a:gd name="T23" fmla="*/ 2147483646 h 72"/>
                <a:gd name="T24" fmla="*/ 2147483646 w 72"/>
                <a:gd name="T25" fmla="*/ 2147483646 h 72"/>
                <a:gd name="T26" fmla="*/ 2147483646 w 72"/>
                <a:gd name="T27" fmla="*/ 2147483646 h 72"/>
                <a:gd name="T28" fmla="*/ 2147483646 w 72"/>
                <a:gd name="T29" fmla="*/ 2147483646 h 72"/>
                <a:gd name="T30" fmla="*/ 2147483646 w 72"/>
                <a:gd name="T31" fmla="*/ 2147483646 h 72"/>
                <a:gd name="T32" fmla="*/ 2147483646 w 72"/>
                <a:gd name="T33" fmla="*/ 2147483646 h 72"/>
                <a:gd name="T34" fmla="*/ 2147483646 w 72"/>
                <a:gd name="T35" fmla="*/ 2147483646 h 72"/>
                <a:gd name="T36" fmla="*/ 2147483646 w 72"/>
                <a:gd name="T37" fmla="*/ 2147483646 h 72"/>
                <a:gd name="T38" fmla="*/ 2147483646 w 72"/>
                <a:gd name="T39" fmla="*/ 2147483646 h 72"/>
                <a:gd name="T40" fmla="*/ 2147483646 w 72"/>
                <a:gd name="T41" fmla="*/ 2147483646 h 72"/>
                <a:gd name="T42" fmla="*/ 2147483646 w 72"/>
                <a:gd name="T43" fmla="*/ 2147483646 h 72"/>
                <a:gd name="T44" fmla="*/ 2147483646 w 72"/>
                <a:gd name="T45" fmla="*/ 2147483646 h 72"/>
                <a:gd name="T46" fmla="*/ 0 w 72"/>
                <a:gd name="T47" fmla="*/ 2147483646 h 72"/>
                <a:gd name="T48" fmla="*/ 2147483646 w 72"/>
                <a:gd name="T49" fmla="*/ 2147483646 h 72"/>
                <a:gd name="T50" fmla="*/ 2147483646 w 72"/>
                <a:gd name="T51" fmla="*/ 2147483646 h 72"/>
                <a:gd name="T52" fmla="*/ 2147483646 w 72"/>
                <a:gd name="T53" fmla="*/ 2147483646 h 72"/>
                <a:gd name="T54" fmla="*/ 2147483646 w 72"/>
                <a:gd name="T55" fmla="*/ 2147483646 h 72"/>
                <a:gd name="T56" fmla="*/ 2147483646 w 72"/>
                <a:gd name="T57" fmla="*/ 2147483646 h 72"/>
                <a:gd name="T58" fmla="*/ 2147483646 w 72"/>
                <a:gd name="T59" fmla="*/ 2147483646 h 72"/>
                <a:gd name="T60" fmla="*/ 2147483646 w 72"/>
                <a:gd name="T61" fmla="*/ 2147483646 h 72"/>
                <a:gd name="T62" fmla="*/ 2147483646 w 72"/>
                <a:gd name="T63" fmla="*/ 2147483646 h 72"/>
                <a:gd name="T64" fmla="*/ 2147483646 w 72"/>
                <a:gd name="T65" fmla="*/ 2147483646 h 72"/>
                <a:gd name="T66" fmla="*/ 2147483646 w 72"/>
                <a:gd name="T67" fmla="*/ 2147483646 h 72"/>
                <a:gd name="T68" fmla="*/ 2147483646 w 72"/>
                <a:gd name="T69" fmla="*/ 2147483646 h 72"/>
                <a:gd name="T70" fmla="*/ 2147483646 w 72"/>
                <a:gd name="T71" fmla="*/ 0 h 72"/>
                <a:gd name="T72" fmla="*/ 2147483646 w 72"/>
                <a:gd name="T73" fmla="*/ 2147483646 h 72"/>
                <a:gd name="T74" fmla="*/ 2147483646 w 72"/>
                <a:gd name="T75" fmla="*/ 2147483646 h 72"/>
                <a:gd name="T76" fmla="*/ 2147483646 w 72"/>
                <a:gd name="T77" fmla="*/ 2147483646 h 72"/>
                <a:gd name="T78" fmla="*/ 2147483646 w 72"/>
                <a:gd name="T79" fmla="*/ 2147483646 h 72"/>
                <a:gd name="T80" fmla="*/ 2147483646 w 72"/>
                <a:gd name="T81" fmla="*/ 2147483646 h 72"/>
                <a:gd name="T82" fmla="*/ 2147483646 w 72"/>
                <a:gd name="T83" fmla="*/ 2147483646 h 72"/>
                <a:gd name="T84" fmla="*/ 2147483646 w 72"/>
                <a:gd name="T85" fmla="*/ 2147483646 h 72"/>
                <a:gd name="T86" fmla="*/ 2147483646 w 72"/>
                <a:gd name="T87" fmla="*/ 2147483646 h 72"/>
                <a:gd name="T88" fmla="*/ 2147483646 w 72"/>
                <a:gd name="T89" fmla="*/ 2147483646 h 72"/>
                <a:gd name="T90" fmla="*/ 2147483646 w 72"/>
                <a:gd name="T91" fmla="*/ 2147483646 h 72"/>
                <a:gd name="T92" fmla="*/ 2147483646 w 72"/>
                <a:gd name="T93" fmla="*/ 2147483646 h 72"/>
                <a:gd name="T94" fmla="*/ 2147483646 w 72"/>
                <a:gd name="T95" fmla="*/ 2147483646 h 72"/>
                <a:gd name="T96" fmla="*/ 2147483646 w 72"/>
                <a:gd name="T97" fmla="*/ 2147483646 h 72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72" h="72">
                  <a:moveTo>
                    <a:pt x="72" y="38"/>
                  </a:moveTo>
                  <a:cubicBezTo>
                    <a:pt x="61" y="48"/>
                    <a:pt x="61" y="48"/>
                    <a:pt x="61" y="48"/>
                  </a:cubicBezTo>
                  <a:cubicBezTo>
                    <a:pt x="61" y="49"/>
                    <a:pt x="60" y="49"/>
                    <a:pt x="60" y="49"/>
                  </a:cubicBezTo>
                  <a:cubicBezTo>
                    <a:pt x="58" y="49"/>
                    <a:pt x="57" y="48"/>
                    <a:pt x="57" y="47"/>
                  </a:cubicBezTo>
                  <a:cubicBezTo>
                    <a:pt x="57" y="41"/>
                    <a:pt x="57" y="41"/>
                    <a:pt x="57" y="41"/>
                  </a:cubicBezTo>
                  <a:cubicBezTo>
                    <a:pt x="42" y="41"/>
                    <a:pt x="42" y="41"/>
                    <a:pt x="42" y="41"/>
                  </a:cubicBezTo>
                  <a:cubicBezTo>
                    <a:pt x="42" y="57"/>
                    <a:pt x="42" y="57"/>
                    <a:pt x="42" y="57"/>
                  </a:cubicBezTo>
                  <a:cubicBezTo>
                    <a:pt x="47" y="57"/>
                    <a:pt x="47" y="57"/>
                    <a:pt x="47" y="57"/>
                  </a:cubicBezTo>
                  <a:cubicBezTo>
                    <a:pt x="48" y="57"/>
                    <a:pt x="49" y="58"/>
                    <a:pt x="49" y="59"/>
                  </a:cubicBezTo>
                  <a:cubicBezTo>
                    <a:pt x="49" y="60"/>
                    <a:pt x="49" y="61"/>
                    <a:pt x="49" y="61"/>
                  </a:cubicBezTo>
                  <a:cubicBezTo>
                    <a:pt x="38" y="72"/>
                    <a:pt x="38" y="72"/>
                    <a:pt x="38" y="72"/>
                  </a:cubicBezTo>
                  <a:cubicBezTo>
                    <a:pt x="38" y="72"/>
                    <a:pt x="37" y="72"/>
                    <a:pt x="36" y="72"/>
                  </a:cubicBezTo>
                  <a:cubicBezTo>
                    <a:pt x="36" y="72"/>
                    <a:pt x="35" y="72"/>
                    <a:pt x="35" y="72"/>
                  </a:cubicBezTo>
                  <a:cubicBezTo>
                    <a:pt x="24" y="61"/>
                    <a:pt x="24" y="61"/>
                    <a:pt x="24" y="61"/>
                  </a:cubicBezTo>
                  <a:cubicBezTo>
                    <a:pt x="24" y="61"/>
                    <a:pt x="24" y="60"/>
                    <a:pt x="24" y="59"/>
                  </a:cubicBezTo>
                  <a:cubicBezTo>
                    <a:pt x="24" y="58"/>
                    <a:pt x="25" y="57"/>
                    <a:pt x="26" y="57"/>
                  </a:cubicBezTo>
                  <a:cubicBezTo>
                    <a:pt x="31" y="57"/>
                    <a:pt x="31" y="57"/>
                    <a:pt x="31" y="57"/>
                  </a:cubicBezTo>
                  <a:cubicBezTo>
                    <a:pt x="31" y="41"/>
                    <a:pt x="31" y="41"/>
                    <a:pt x="31" y="41"/>
                  </a:cubicBezTo>
                  <a:cubicBezTo>
                    <a:pt x="16" y="41"/>
                    <a:pt x="16" y="41"/>
                    <a:pt x="16" y="41"/>
                  </a:cubicBezTo>
                  <a:cubicBezTo>
                    <a:pt x="16" y="47"/>
                    <a:pt x="16" y="47"/>
                    <a:pt x="16" y="47"/>
                  </a:cubicBezTo>
                  <a:cubicBezTo>
                    <a:pt x="16" y="48"/>
                    <a:pt x="15" y="49"/>
                    <a:pt x="13" y="49"/>
                  </a:cubicBezTo>
                  <a:cubicBezTo>
                    <a:pt x="13" y="49"/>
                    <a:pt x="12" y="49"/>
                    <a:pt x="12" y="48"/>
                  </a:cubicBezTo>
                  <a:cubicBezTo>
                    <a:pt x="1" y="38"/>
                    <a:pt x="1" y="38"/>
                    <a:pt x="1" y="38"/>
                  </a:cubicBezTo>
                  <a:cubicBezTo>
                    <a:pt x="1" y="38"/>
                    <a:pt x="0" y="37"/>
                    <a:pt x="0" y="36"/>
                  </a:cubicBezTo>
                  <a:cubicBezTo>
                    <a:pt x="0" y="36"/>
                    <a:pt x="1" y="35"/>
                    <a:pt x="1" y="34"/>
                  </a:cubicBezTo>
                  <a:cubicBezTo>
                    <a:pt x="12" y="24"/>
                    <a:pt x="12" y="24"/>
                    <a:pt x="12" y="24"/>
                  </a:cubicBezTo>
                  <a:cubicBezTo>
                    <a:pt x="12" y="24"/>
                    <a:pt x="13" y="23"/>
                    <a:pt x="13" y="23"/>
                  </a:cubicBezTo>
                  <a:cubicBezTo>
                    <a:pt x="15" y="23"/>
                    <a:pt x="16" y="25"/>
                    <a:pt x="16" y="26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31" y="31"/>
                    <a:pt x="31" y="31"/>
                    <a:pt x="31" y="31"/>
                  </a:cubicBezTo>
                  <a:cubicBezTo>
                    <a:pt x="31" y="16"/>
                    <a:pt x="31" y="16"/>
                    <a:pt x="31" y="16"/>
                  </a:cubicBezTo>
                  <a:cubicBezTo>
                    <a:pt x="26" y="16"/>
                    <a:pt x="26" y="16"/>
                    <a:pt x="26" y="16"/>
                  </a:cubicBezTo>
                  <a:cubicBezTo>
                    <a:pt x="25" y="16"/>
                    <a:pt x="24" y="15"/>
                    <a:pt x="24" y="13"/>
                  </a:cubicBezTo>
                  <a:cubicBezTo>
                    <a:pt x="24" y="12"/>
                    <a:pt x="24" y="12"/>
                    <a:pt x="24" y="11"/>
                  </a:cubicBezTo>
                  <a:cubicBezTo>
                    <a:pt x="35" y="1"/>
                    <a:pt x="35" y="1"/>
                    <a:pt x="35" y="1"/>
                  </a:cubicBezTo>
                  <a:cubicBezTo>
                    <a:pt x="35" y="1"/>
                    <a:pt x="36" y="0"/>
                    <a:pt x="36" y="0"/>
                  </a:cubicBezTo>
                  <a:cubicBezTo>
                    <a:pt x="37" y="0"/>
                    <a:pt x="38" y="1"/>
                    <a:pt x="38" y="1"/>
                  </a:cubicBezTo>
                  <a:cubicBezTo>
                    <a:pt x="49" y="11"/>
                    <a:pt x="49" y="11"/>
                    <a:pt x="49" y="11"/>
                  </a:cubicBezTo>
                  <a:cubicBezTo>
                    <a:pt x="49" y="12"/>
                    <a:pt x="49" y="12"/>
                    <a:pt x="49" y="13"/>
                  </a:cubicBezTo>
                  <a:cubicBezTo>
                    <a:pt x="49" y="15"/>
                    <a:pt x="48" y="16"/>
                    <a:pt x="47" y="16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2" y="31"/>
                    <a:pt x="42" y="31"/>
                    <a:pt x="42" y="31"/>
                  </a:cubicBezTo>
                  <a:cubicBezTo>
                    <a:pt x="57" y="31"/>
                    <a:pt x="57" y="31"/>
                    <a:pt x="57" y="31"/>
                  </a:cubicBezTo>
                  <a:cubicBezTo>
                    <a:pt x="57" y="26"/>
                    <a:pt x="57" y="26"/>
                    <a:pt x="57" y="26"/>
                  </a:cubicBezTo>
                  <a:cubicBezTo>
                    <a:pt x="57" y="25"/>
                    <a:pt x="58" y="23"/>
                    <a:pt x="60" y="23"/>
                  </a:cubicBezTo>
                  <a:cubicBezTo>
                    <a:pt x="60" y="23"/>
                    <a:pt x="61" y="24"/>
                    <a:pt x="61" y="24"/>
                  </a:cubicBezTo>
                  <a:cubicBezTo>
                    <a:pt x="72" y="34"/>
                    <a:pt x="72" y="34"/>
                    <a:pt x="72" y="34"/>
                  </a:cubicBezTo>
                  <a:cubicBezTo>
                    <a:pt x="72" y="35"/>
                    <a:pt x="72" y="36"/>
                    <a:pt x="72" y="36"/>
                  </a:cubicBezTo>
                  <a:cubicBezTo>
                    <a:pt x="72" y="37"/>
                    <a:pt x="72" y="38"/>
                    <a:pt x="72" y="38"/>
                  </a:cubicBezTo>
                  <a:close/>
                </a:path>
              </a:pathLst>
            </a:custGeom>
            <a:gradFill>
              <a:gsLst>
                <a:gs pos="7000">
                  <a:srgbClr val="695E78"/>
                </a:gs>
                <a:gs pos="100000">
                  <a:srgbClr val="F25245"/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lt1"/>
                </a:solidFill>
                <a:latin typeface="Cairo" panose="00000500000000000000" pitchFamily="2" charset="-78"/>
                <a:cs typeface="Cairo" panose="00000500000000000000" pitchFamily="2" charset="-78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BAA556FF-9A5F-4F91-87E5-178EC27DE026}"/>
              </a:ext>
            </a:extLst>
          </p:cNvPr>
          <p:cNvGrpSpPr/>
          <p:nvPr/>
        </p:nvGrpSpPr>
        <p:grpSpPr>
          <a:xfrm>
            <a:off x="3274829" y="2990850"/>
            <a:ext cx="1219201" cy="1314450"/>
            <a:chOff x="3274829" y="2990850"/>
            <a:chExt cx="1219201" cy="1314450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63928EA6-0037-4AF3-B89F-1A7D60F05B00}"/>
                </a:ext>
              </a:extLst>
            </p:cNvPr>
            <p:cNvSpPr/>
            <p:nvPr/>
          </p:nvSpPr>
          <p:spPr>
            <a:xfrm>
              <a:off x="3274829" y="3295650"/>
              <a:ext cx="1219201" cy="1009650"/>
            </a:xfrm>
            <a:prstGeom prst="rect">
              <a:avLst/>
            </a:prstGeom>
            <a:gradFill>
              <a:gsLst>
                <a:gs pos="8000">
                  <a:srgbClr val="FFA956"/>
                </a:gs>
                <a:gs pos="98000">
                  <a:srgbClr val="EF6E9A"/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iro" panose="00000500000000000000" pitchFamily="2" charset="-78"/>
                <a:cs typeface="Cairo" panose="00000500000000000000" pitchFamily="2" charset="-78"/>
              </a:endParaRP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C26BD37C-9E4B-46D9-8B72-3E68D359EED8}"/>
                </a:ext>
              </a:extLst>
            </p:cNvPr>
            <p:cNvSpPr/>
            <p:nvPr/>
          </p:nvSpPr>
          <p:spPr>
            <a:xfrm>
              <a:off x="3581100" y="2990850"/>
              <a:ext cx="609600" cy="609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iro" panose="00000500000000000000" pitchFamily="2" charset="-78"/>
                <a:cs typeface="Cairo" panose="00000500000000000000" pitchFamily="2" charset="-78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1D7C66C-72DE-42D7-B914-A4F450E29182}"/>
                </a:ext>
              </a:extLst>
            </p:cNvPr>
            <p:cNvSpPr txBox="1"/>
            <p:nvPr/>
          </p:nvSpPr>
          <p:spPr>
            <a:xfrm>
              <a:off x="3489978" y="3720525"/>
              <a:ext cx="78890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Cairo" panose="00000500000000000000" pitchFamily="2" charset="-78"/>
                  <a:ea typeface="Tahoma" panose="020B0604030504040204" pitchFamily="34" charset="0"/>
                  <a:cs typeface="Cairo" panose="00000500000000000000" pitchFamily="2" charset="-78"/>
                </a:rPr>
                <a:t>06</a:t>
              </a:r>
            </a:p>
          </p:txBody>
        </p:sp>
        <p:sp>
          <p:nvSpPr>
            <p:cNvPr id="20" name="Freeform 66">
              <a:extLst>
                <a:ext uri="{FF2B5EF4-FFF2-40B4-BE49-F238E27FC236}">
                  <a16:creationId xmlns:a16="http://schemas.microsoft.com/office/drawing/2014/main" id="{92710508-AFEA-41B0-95F1-510D0DC5865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02275" y="3152813"/>
              <a:ext cx="364308" cy="282570"/>
            </a:xfrm>
            <a:custGeom>
              <a:avLst/>
              <a:gdLst>
                <a:gd name="T0" fmla="*/ 2147483646 w 72"/>
                <a:gd name="T1" fmla="*/ 2147483646 h 56"/>
                <a:gd name="T2" fmla="*/ 2147483646 w 72"/>
                <a:gd name="T3" fmla="*/ 2147483646 h 56"/>
                <a:gd name="T4" fmla="*/ 2147483646 w 72"/>
                <a:gd name="T5" fmla="*/ 2147483646 h 56"/>
                <a:gd name="T6" fmla="*/ 2147483646 w 72"/>
                <a:gd name="T7" fmla="*/ 2147483646 h 56"/>
                <a:gd name="T8" fmla="*/ 2147483646 w 72"/>
                <a:gd name="T9" fmla="*/ 2147483646 h 56"/>
                <a:gd name="T10" fmla="*/ 2147483646 w 72"/>
                <a:gd name="T11" fmla="*/ 2147483646 h 56"/>
                <a:gd name="T12" fmla="*/ 2147483646 w 72"/>
                <a:gd name="T13" fmla="*/ 2147483646 h 56"/>
                <a:gd name="T14" fmla="*/ 2147483646 w 72"/>
                <a:gd name="T15" fmla="*/ 2147483646 h 56"/>
                <a:gd name="T16" fmla="*/ 0 w 72"/>
                <a:gd name="T17" fmla="*/ 2147483646 h 56"/>
                <a:gd name="T18" fmla="*/ 2147483646 w 72"/>
                <a:gd name="T19" fmla="*/ 0 h 56"/>
                <a:gd name="T20" fmla="*/ 2147483646 w 72"/>
                <a:gd name="T21" fmla="*/ 2147483646 h 56"/>
                <a:gd name="T22" fmla="*/ 2147483646 w 72"/>
                <a:gd name="T23" fmla="*/ 2147483646 h 56"/>
                <a:gd name="T24" fmla="*/ 2147483646 w 72"/>
                <a:gd name="T25" fmla="*/ 2147483646 h 56"/>
                <a:gd name="T26" fmla="*/ 2147483646 w 72"/>
                <a:gd name="T27" fmla="*/ 2147483646 h 56"/>
                <a:gd name="T28" fmla="*/ 2147483646 w 72"/>
                <a:gd name="T29" fmla="*/ 2147483646 h 56"/>
                <a:gd name="T30" fmla="*/ 2147483646 w 72"/>
                <a:gd name="T31" fmla="*/ 2147483646 h 56"/>
                <a:gd name="T32" fmla="*/ 2147483646 w 72"/>
                <a:gd name="T33" fmla="*/ 2147483646 h 56"/>
                <a:gd name="T34" fmla="*/ 2147483646 w 72"/>
                <a:gd name="T35" fmla="*/ 2147483646 h 56"/>
                <a:gd name="T36" fmla="*/ 2147483646 w 72"/>
                <a:gd name="T37" fmla="*/ 2147483646 h 56"/>
                <a:gd name="T38" fmla="*/ 2147483646 w 72"/>
                <a:gd name="T39" fmla="*/ 2147483646 h 56"/>
                <a:gd name="T40" fmla="*/ 2147483646 w 72"/>
                <a:gd name="T41" fmla="*/ 2147483646 h 56"/>
                <a:gd name="T42" fmla="*/ 2147483646 w 72"/>
                <a:gd name="T43" fmla="*/ 2147483646 h 56"/>
                <a:gd name="T44" fmla="*/ 2147483646 w 72"/>
                <a:gd name="T45" fmla="*/ 2147483646 h 56"/>
                <a:gd name="T46" fmla="*/ 2147483646 w 72"/>
                <a:gd name="T47" fmla="*/ 2147483646 h 56"/>
                <a:gd name="T48" fmla="*/ 2147483646 w 72"/>
                <a:gd name="T49" fmla="*/ 2147483646 h 56"/>
                <a:gd name="T50" fmla="*/ 2147483646 w 72"/>
                <a:gd name="T51" fmla="*/ 2147483646 h 5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72" h="56">
                  <a:moveTo>
                    <a:pt x="29" y="41"/>
                  </a:moveTo>
                  <a:cubicBezTo>
                    <a:pt x="26" y="41"/>
                    <a:pt x="24" y="40"/>
                    <a:pt x="22" y="40"/>
                  </a:cubicBezTo>
                  <a:cubicBezTo>
                    <a:pt x="18" y="42"/>
                    <a:pt x="15" y="44"/>
                    <a:pt x="11" y="45"/>
                  </a:cubicBezTo>
                  <a:cubicBezTo>
                    <a:pt x="9" y="45"/>
                    <a:pt x="8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6" y="46"/>
                    <a:pt x="6" y="45"/>
                    <a:pt x="6" y="45"/>
                  </a:cubicBezTo>
                  <a:cubicBezTo>
                    <a:pt x="5" y="44"/>
                    <a:pt x="6" y="43"/>
                    <a:pt x="6" y="43"/>
                  </a:cubicBezTo>
                  <a:cubicBezTo>
                    <a:pt x="8" y="41"/>
                    <a:pt x="10" y="40"/>
                    <a:pt x="11" y="36"/>
                  </a:cubicBezTo>
                  <a:cubicBezTo>
                    <a:pt x="5" y="32"/>
                    <a:pt x="0" y="27"/>
                    <a:pt x="0" y="20"/>
                  </a:cubicBezTo>
                  <a:cubicBezTo>
                    <a:pt x="0" y="9"/>
                    <a:pt x="13" y="0"/>
                    <a:pt x="29" y="0"/>
                  </a:cubicBezTo>
                  <a:cubicBezTo>
                    <a:pt x="44" y="0"/>
                    <a:pt x="57" y="9"/>
                    <a:pt x="57" y="20"/>
                  </a:cubicBezTo>
                  <a:cubicBezTo>
                    <a:pt x="57" y="32"/>
                    <a:pt x="44" y="41"/>
                    <a:pt x="29" y="41"/>
                  </a:cubicBezTo>
                  <a:close/>
                  <a:moveTo>
                    <a:pt x="62" y="47"/>
                  </a:moveTo>
                  <a:cubicBezTo>
                    <a:pt x="63" y="50"/>
                    <a:pt x="65" y="51"/>
                    <a:pt x="66" y="53"/>
                  </a:cubicBezTo>
                  <a:cubicBezTo>
                    <a:pt x="67" y="54"/>
                    <a:pt x="67" y="54"/>
                    <a:pt x="67" y="55"/>
                  </a:cubicBezTo>
                  <a:cubicBezTo>
                    <a:pt x="67" y="56"/>
                    <a:pt x="67" y="56"/>
                    <a:pt x="66" y="56"/>
                  </a:cubicBezTo>
                  <a:cubicBezTo>
                    <a:pt x="65" y="56"/>
                    <a:pt x="63" y="56"/>
                    <a:pt x="62" y="55"/>
                  </a:cubicBezTo>
                  <a:cubicBezTo>
                    <a:pt x="58" y="54"/>
                    <a:pt x="55" y="53"/>
                    <a:pt x="51" y="50"/>
                  </a:cubicBezTo>
                  <a:cubicBezTo>
                    <a:pt x="49" y="51"/>
                    <a:pt x="47" y="51"/>
                    <a:pt x="44" y="51"/>
                  </a:cubicBezTo>
                  <a:cubicBezTo>
                    <a:pt x="37" y="51"/>
                    <a:pt x="30" y="49"/>
                    <a:pt x="25" y="46"/>
                  </a:cubicBezTo>
                  <a:cubicBezTo>
                    <a:pt x="26" y="46"/>
                    <a:pt x="28" y="46"/>
                    <a:pt x="29" y="46"/>
                  </a:cubicBezTo>
                  <a:cubicBezTo>
                    <a:pt x="37" y="46"/>
                    <a:pt x="46" y="43"/>
                    <a:pt x="52" y="39"/>
                  </a:cubicBezTo>
                  <a:cubicBezTo>
                    <a:pt x="58" y="34"/>
                    <a:pt x="62" y="27"/>
                    <a:pt x="62" y="20"/>
                  </a:cubicBezTo>
                  <a:cubicBezTo>
                    <a:pt x="62" y="18"/>
                    <a:pt x="62" y="16"/>
                    <a:pt x="61" y="14"/>
                  </a:cubicBezTo>
                  <a:cubicBezTo>
                    <a:pt x="68" y="18"/>
                    <a:pt x="72" y="24"/>
                    <a:pt x="72" y="30"/>
                  </a:cubicBezTo>
                  <a:cubicBezTo>
                    <a:pt x="72" y="37"/>
                    <a:pt x="68" y="43"/>
                    <a:pt x="62" y="47"/>
                  </a:cubicBezTo>
                  <a:close/>
                </a:path>
              </a:pathLst>
            </a:custGeom>
            <a:gradFill>
              <a:gsLst>
                <a:gs pos="8000">
                  <a:srgbClr val="FFA956"/>
                </a:gs>
                <a:gs pos="98000">
                  <a:srgbClr val="EF6E9A"/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lt1"/>
                </a:solidFill>
                <a:latin typeface="Cairo" panose="00000500000000000000" pitchFamily="2" charset="-78"/>
                <a:cs typeface="Cairo" panose="00000500000000000000" pitchFamily="2" charset="-78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712946C9-7151-47CA-9F0E-6402A88B9C0C}"/>
              </a:ext>
            </a:extLst>
          </p:cNvPr>
          <p:cNvGrpSpPr/>
          <p:nvPr/>
        </p:nvGrpSpPr>
        <p:grpSpPr>
          <a:xfrm>
            <a:off x="1873118" y="3295650"/>
            <a:ext cx="1219201" cy="1314450"/>
            <a:chOff x="1873118" y="3295650"/>
            <a:chExt cx="1219201" cy="131445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C23099B-6F7C-4BBD-9F4E-A5126796931E}"/>
                </a:ext>
              </a:extLst>
            </p:cNvPr>
            <p:cNvSpPr/>
            <p:nvPr/>
          </p:nvSpPr>
          <p:spPr>
            <a:xfrm>
              <a:off x="1873118" y="3295650"/>
              <a:ext cx="1219201" cy="1009650"/>
            </a:xfrm>
            <a:prstGeom prst="rect">
              <a:avLst/>
            </a:prstGeom>
            <a:gradFill>
              <a:gsLst>
                <a:gs pos="8000">
                  <a:srgbClr val="F25245"/>
                </a:gs>
                <a:gs pos="98000">
                  <a:srgbClr val="9C5D71"/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iro" panose="00000500000000000000" pitchFamily="2" charset="-78"/>
                <a:cs typeface="Cairo" panose="00000500000000000000" pitchFamily="2" charset="-78"/>
              </a:endParaRP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E362F3D7-4057-4205-B36D-C9885BF009F6}"/>
                </a:ext>
              </a:extLst>
            </p:cNvPr>
            <p:cNvSpPr/>
            <p:nvPr/>
          </p:nvSpPr>
          <p:spPr>
            <a:xfrm>
              <a:off x="2177918" y="4000500"/>
              <a:ext cx="609600" cy="609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iro" panose="00000500000000000000" pitchFamily="2" charset="-78"/>
                <a:cs typeface="Cairo" panose="00000500000000000000" pitchFamily="2" charset="-78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2AA33C0-6113-45F7-A948-34F32E1E9592}"/>
                </a:ext>
              </a:extLst>
            </p:cNvPr>
            <p:cNvSpPr txBox="1"/>
            <p:nvPr/>
          </p:nvSpPr>
          <p:spPr>
            <a:xfrm>
              <a:off x="2088268" y="3295650"/>
              <a:ext cx="78890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Cairo" panose="00000500000000000000" pitchFamily="2" charset="-78"/>
                  <a:ea typeface="Tahoma" panose="020B0604030504040204" pitchFamily="34" charset="0"/>
                  <a:cs typeface="Cairo" panose="00000500000000000000" pitchFamily="2" charset="-78"/>
                </a:rPr>
                <a:t>05</a:t>
              </a:r>
            </a:p>
          </p:txBody>
        </p:sp>
        <p:sp>
          <p:nvSpPr>
            <p:cNvPr id="22" name="Freeform 123">
              <a:extLst>
                <a:ext uri="{FF2B5EF4-FFF2-40B4-BE49-F238E27FC236}">
                  <a16:creationId xmlns:a16="http://schemas.microsoft.com/office/drawing/2014/main" id="{61094871-0661-472C-81D9-6F6B938C201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06519" y="4109796"/>
              <a:ext cx="352400" cy="352398"/>
            </a:xfrm>
            <a:custGeom>
              <a:avLst/>
              <a:gdLst>
                <a:gd name="T0" fmla="*/ 2147483646 w 62"/>
                <a:gd name="T1" fmla="*/ 2147483646 h 62"/>
                <a:gd name="T2" fmla="*/ 0 w 62"/>
                <a:gd name="T3" fmla="*/ 2147483646 h 62"/>
                <a:gd name="T4" fmla="*/ 2147483646 w 62"/>
                <a:gd name="T5" fmla="*/ 0 h 62"/>
                <a:gd name="T6" fmla="*/ 2147483646 w 62"/>
                <a:gd name="T7" fmla="*/ 2147483646 h 62"/>
                <a:gd name="T8" fmla="*/ 2147483646 w 62"/>
                <a:gd name="T9" fmla="*/ 2147483646 h 62"/>
                <a:gd name="T10" fmla="*/ 2147483646 w 62"/>
                <a:gd name="T11" fmla="*/ 2147483646 h 62"/>
                <a:gd name="T12" fmla="*/ 2147483646 w 62"/>
                <a:gd name="T13" fmla="*/ 2147483646 h 62"/>
                <a:gd name="T14" fmla="*/ 2147483646 w 62"/>
                <a:gd name="T15" fmla="*/ 2147483646 h 62"/>
                <a:gd name="T16" fmla="*/ 2147483646 w 62"/>
                <a:gd name="T17" fmla="*/ 2147483646 h 62"/>
                <a:gd name="T18" fmla="*/ 2147483646 w 62"/>
                <a:gd name="T19" fmla="*/ 2147483646 h 62"/>
                <a:gd name="T20" fmla="*/ 2147483646 w 62"/>
                <a:gd name="T21" fmla="*/ 2147483646 h 62"/>
                <a:gd name="T22" fmla="*/ 2147483646 w 62"/>
                <a:gd name="T23" fmla="*/ 2147483646 h 62"/>
                <a:gd name="T24" fmla="*/ 2147483646 w 62"/>
                <a:gd name="T25" fmla="*/ 2147483646 h 62"/>
                <a:gd name="T26" fmla="*/ 2147483646 w 62"/>
                <a:gd name="T27" fmla="*/ 2147483646 h 62"/>
                <a:gd name="T28" fmla="*/ 2147483646 w 62"/>
                <a:gd name="T29" fmla="*/ 2147483646 h 62"/>
                <a:gd name="T30" fmla="*/ 2147483646 w 62"/>
                <a:gd name="T31" fmla="*/ 2147483646 h 62"/>
                <a:gd name="T32" fmla="*/ 2147483646 w 62"/>
                <a:gd name="T33" fmla="*/ 2147483646 h 62"/>
                <a:gd name="T34" fmla="*/ 2147483646 w 62"/>
                <a:gd name="T35" fmla="*/ 2147483646 h 62"/>
                <a:gd name="T36" fmla="*/ 2147483646 w 62"/>
                <a:gd name="T37" fmla="*/ 2147483646 h 62"/>
                <a:gd name="T38" fmla="*/ 2147483646 w 62"/>
                <a:gd name="T39" fmla="*/ 2147483646 h 62"/>
                <a:gd name="T40" fmla="*/ 2147483646 w 62"/>
                <a:gd name="T41" fmla="*/ 2147483646 h 62"/>
                <a:gd name="T42" fmla="*/ 2147483646 w 62"/>
                <a:gd name="T43" fmla="*/ 2147483646 h 62"/>
                <a:gd name="T44" fmla="*/ 2147483646 w 62"/>
                <a:gd name="T45" fmla="*/ 2147483646 h 62"/>
                <a:gd name="T46" fmla="*/ 2147483646 w 62"/>
                <a:gd name="T47" fmla="*/ 2147483646 h 62"/>
                <a:gd name="T48" fmla="*/ 2147483646 w 62"/>
                <a:gd name="T49" fmla="*/ 2147483646 h 62"/>
                <a:gd name="T50" fmla="*/ 2147483646 w 62"/>
                <a:gd name="T51" fmla="*/ 2147483646 h 62"/>
                <a:gd name="T52" fmla="*/ 2147483646 w 62"/>
                <a:gd name="T53" fmla="*/ 2147483646 h 62"/>
                <a:gd name="T54" fmla="*/ 2147483646 w 62"/>
                <a:gd name="T55" fmla="*/ 2147483646 h 62"/>
                <a:gd name="T56" fmla="*/ 2147483646 w 62"/>
                <a:gd name="T57" fmla="*/ 2147483646 h 62"/>
                <a:gd name="T58" fmla="*/ 2147483646 w 62"/>
                <a:gd name="T59" fmla="*/ 2147483646 h 62"/>
                <a:gd name="T60" fmla="*/ 2147483646 w 62"/>
                <a:gd name="T61" fmla="*/ 2147483646 h 62"/>
                <a:gd name="T62" fmla="*/ 2147483646 w 62"/>
                <a:gd name="T63" fmla="*/ 2147483646 h 62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62" h="62">
                  <a:moveTo>
                    <a:pt x="31" y="62"/>
                  </a:moveTo>
                  <a:cubicBezTo>
                    <a:pt x="14" y="62"/>
                    <a:pt x="0" y="48"/>
                    <a:pt x="0" y="31"/>
                  </a:cubicBezTo>
                  <a:cubicBezTo>
                    <a:pt x="0" y="14"/>
                    <a:pt x="14" y="0"/>
                    <a:pt x="31" y="0"/>
                  </a:cubicBezTo>
                  <a:cubicBezTo>
                    <a:pt x="48" y="0"/>
                    <a:pt x="62" y="14"/>
                    <a:pt x="62" y="31"/>
                  </a:cubicBezTo>
                  <a:cubicBezTo>
                    <a:pt x="62" y="48"/>
                    <a:pt x="48" y="62"/>
                    <a:pt x="31" y="62"/>
                  </a:cubicBezTo>
                  <a:close/>
                  <a:moveTo>
                    <a:pt x="32" y="11"/>
                  </a:moveTo>
                  <a:cubicBezTo>
                    <a:pt x="26" y="11"/>
                    <a:pt x="21" y="14"/>
                    <a:pt x="17" y="19"/>
                  </a:cubicBezTo>
                  <a:cubicBezTo>
                    <a:pt x="17" y="20"/>
                    <a:pt x="17" y="21"/>
                    <a:pt x="18" y="21"/>
                  </a:cubicBezTo>
                  <a:cubicBezTo>
                    <a:pt x="23" y="25"/>
                    <a:pt x="23" y="25"/>
                    <a:pt x="23" y="25"/>
                  </a:cubicBezTo>
                  <a:cubicBezTo>
                    <a:pt x="23" y="25"/>
                    <a:pt x="23" y="25"/>
                    <a:pt x="24" y="25"/>
                  </a:cubicBezTo>
                  <a:cubicBezTo>
                    <a:pt x="24" y="25"/>
                    <a:pt x="24" y="25"/>
                    <a:pt x="25" y="25"/>
                  </a:cubicBezTo>
                  <a:cubicBezTo>
                    <a:pt x="27" y="22"/>
                    <a:pt x="27" y="22"/>
                    <a:pt x="28" y="21"/>
                  </a:cubicBezTo>
                  <a:cubicBezTo>
                    <a:pt x="29" y="21"/>
                    <a:pt x="30" y="20"/>
                    <a:pt x="32" y="20"/>
                  </a:cubicBezTo>
                  <a:cubicBezTo>
                    <a:pt x="34" y="20"/>
                    <a:pt x="36" y="22"/>
                    <a:pt x="36" y="24"/>
                  </a:cubicBezTo>
                  <a:cubicBezTo>
                    <a:pt x="36" y="26"/>
                    <a:pt x="35" y="27"/>
                    <a:pt x="33" y="28"/>
                  </a:cubicBezTo>
                  <a:cubicBezTo>
                    <a:pt x="30" y="29"/>
                    <a:pt x="26" y="32"/>
                    <a:pt x="26" y="36"/>
                  </a:cubicBezTo>
                  <a:cubicBezTo>
                    <a:pt x="26" y="38"/>
                    <a:pt x="26" y="38"/>
                    <a:pt x="26" y="38"/>
                  </a:cubicBezTo>
                  <a:cubicBezTo>
                    <a:pt x="26" y="38"/>
                    <a:pt x="27" y="39"/>
                    <a:pt x="27" y="39"/>
                  </a:cubicBezTo>
                  <a:cubicBezTo>
                    <a:pt x="35" y="39"/>
                    <a:pt x="35" y="39"/>
                    <a:pt x="35" y="39"/>
                  </a:cubicBezTo>
                  <a:cubicBezTo>
                    <a:pt x="36" y="39"/>
                    <a:pt x="36" y="38"/>
                    <a:pt x="36" y="38"/>
                  </a:cubicBezTo>
                  <a:cubicBezTo>
                    <a:pt x="36" y="37"/>
                    <a:pt x="38" y="35"/>
                    <a:pt x="40" y="34"/>
                  </a:cubicBezTo>
                  <a:cubicBezTo>
                    <a:pt x="43" y="32"/>
                    <a:pt x="47" y="30"/>
                    <a:pt x="47" y="24"/>
                  </a:cubicBezTo>
                  <a:cubicBezTo>
                    <a:pt x="47" y="16"/>
                    <a:pt x="39" y="11"/>
                    <a:pt x="32" y="11"/>
                  </a:cubicBezTo>
                  <a:close/>
                  <a:moveTo>
                    <a:pt x="36" y="43"/>
                  </a:moveTo>
                  <a:cubicBezTo>
                    <a:pt x="36" y="42"/>
                    <a:pt x="36" y="42"/>
                    <a:pt x="35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7" y="42"/>
                    <a:pt x="26" y="42"/>
                    <a:pt x="26" y="43"/>
                  </a:cubicBezTo>
                  <a:cubicBezTo>
                    <a:pt x="26" y="51"/>
                    <a:pt x="26" y="51"/>
                    <a:pt x="26" y="51"/>
                  </a:cubicBezTo>
                  <a:cubicBezTo>
                    <a:pt x="26" y="51"/>
                    <a:pt x="27" y="52"/>
                    <a:pt x="27" y="52"/>
                  </a:cubicBezTo>
                  <a:cubicBezTo>
                    <a:pt x="35" y="52"/>
                    <a:pt x="35" y="52"/>
                    <a:pt x="35" y="52"/>
                  </a:cubicBezTo>
                  <a:cubicBezTo>
                    <a:pt x="36" y="52"/>
                    <a:pt x="36" y="51"/>
                    <a:pt x="36" y="51"/>
                  </a:cubicBezTo>
                  <a:lnTo>
                    <a:pt x="36" y="43"/>
                  </a:lnTo>
                  <a:close/>
                </a:path>
              </a:pathLst>
            </a:custGeom>
            <a:gradFill>
              <a:gsLst>
                <a:gs pos="8000">
                  <a:srgbClr val="F25245"/>
                </a:gs>
                <a:gs pos="98000">
                  <a:srgbClr val="9C5D71"/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lt1"/>
                </a:solidFill>
                <a:latin typeface="Cairo" panose="00000500000000000000" pitchFamily="2" charset="-78"/>
                <a:cs typeface="Cairo" panose="00000500000000000000" pitchFamily="2" charset="-78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8D0E517B-0C97-4CCA-A80F-0126196E7B9B}"/>
              </a:ext>
            </a:extLst>
          </p:cNvPr>
          <p:cNvGrpSpPr/>
          <p:nvPr/>
        </p:nvGrpSpPr>
        <p:grpSpPr>
          <a:xfrm>
            <a:off x="4676540" y="3295650"/>
            <a:ext cx="1219201" cy="1314450"/>
            <a:chOff x="4676540" y="3295650"/>
            <a:chExt cx="1219201" cy="1314450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E66D7D58-6B0B-49EC-985D-CAA434634025}"/>
                </a:ext>
              </a:extLst>
            </p:cNvPr>
            <p:cNvSpPr/>
            <p:nvPr/>
          </p:nvSpPr>
          <p:spPr>
            <a:xfrm>
              <a:off x="4676540" y="3295650"/>
              <a:ext cx="1219201" cy="1009650"/>
            </a:xfrm>
            <a:prstGeom prst="rect">
              <a:avLst/>
            </a:prstGeom>
            <a:gradFill>
              <a:gsLst>
                <a:gs pos="8000">
                  <a:srgbClr val="EF6E9A"/>
                </a:gs>
                <a:gs pos="98000">
                  <a:srgbClr val="273445"/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iro" panose="00000500000000000000" pitchFamily="2" charset="-78"/>
                <a:cs typeface="Cairo" panose="00000500000000000000" pitchFamily="2" charset="-78"/>
              </a:endParaRP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ED46FFF6-8041-487E-ACF5-C9CC0503259D}"/>
                </a:ext>
              </a:extLst>
            </p:cNvPr>
            <p:cNvSpPr/>
            <p:nvPr/>
          </p:nvSpPr>
          <p:spPr>
            <a:xfrm>
              <a:off x="4981340" y="4000500"/>
              <a:ext cx="609600" cy="609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iro" panose="00000500000000000000" pitchFamily="2" charset="-78"/>
                <a:cs typeface="Cairo" panose="00000500000000000000" pitchFamily="2" charset="-78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387A471-4ACF-4EB5-803A-3E914D3A1894}"/>
                </a:ext>
              </a:extLst>
            </p:cNvPr>
            <p:cNvSpPr txBox="1"/>
            <p:nvPr/>
          </p:nvSpPr>
          <p:spPr>
            <a:xfrm>
              <a:off x="4891689" y="3295650"/>
              <a:ext cx="78890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Cairo" panose="00000500000000000000" pitchFamily="2" charset="-78"/>
                  <a:ea typeface="Tahoma" panose="020B0604030504040204" pitchFamily="34" charset="0"/>
                  <a:cs typeface="Cairo" panose="00000500000000000000" pitchFamily="2" charset="-78"/>
                </a:rPr>
                <a:t>07</a:t>
              </a:r>
            </a:p>
          </p:txBody>
        </p:sp>
        <p:sp>
          <p:nvSpPr>
            <p:cNvPr id="23" name="Freeform 13">
              <a:extLst>
                <a:ext uri="{FF2B5EF4-FFF2-40B4-BE49-F238E27FC236}">
                  <a16:creationId xmlns:a16="http://schemas.microsoft.com/office/drawing/2014/main" id="{6178BF38-5AB3-475D-91A4-0B57FAEE6AD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095405" y="4090858"/>
              <a:ext cx="381470" cy="352680"/>
            </a:xfrm>
            <a:custGeom>
              <a:avLst/>
              <a:gdLst>
                <a:gd name="T0" fmla="*/ 2147483646 w 265"/>
                <a:gd name="T1" fmla="*/ 2147483646 h 245"/>
                <a:gd name="T2" fmla="*/ 2147483646 w 265"/>
                <a:gd name="T3" fmla="*/ 0 h 245"/>
                <a:gd name="T4" fmla="*/ 2147483646 w 265"/>
                <a:gd name="T5" fmla="*/ 2147483646 h 245"/>
                <a:gd name="T6" fmla="*/ 2147483646 w 265"/>
                <a:gd name="T7" fmla="*/ 2147483646 h 245"/>
                <a:gd name="T8" fmla="*/ 2147483646 w 265"/>
                <a:gd name="T9" fmla="*/ 2147483646 h 245"/>
                <a:gd name="T10" fmla="*/ 2147483646 w 265"/>
                <a:gd name="T11" fmla="*/ 2147483646 h 245"/>
                <a:gd name="T12" fmla="*/ 2147483646 w 265"/>
                <a:gd name="T13" fmla="*/ 2147483646 h 245"/>
                <a:gd name="T14" fmla="*/ 2147483646 w 265"/>
                <a:gd name="T15" fmla="*/ 2147483646 h 245"/>
                <a:gd name="T16" fmla="*/ 2147483646 w 265"/>
                <a:gd name="T17" fmla="*/ 2147483646 h 245"/>
                <a:gd name="T18" fmla="*/ 2147483646 w 265"/>
                <a:gd name="T19" fmla="*/ 2147483646 h 245"/>
                <a:gd name="T20" fmla="*/ 2147483646 w 265"/>
                <a:gd name="T21" fmla="*/ 2147483646 h 245"/>
                <a:gd name="T22" fmla="*/ 0 w 265"/>
                <a:gd name="T23" fmla="*/ 2147483646 h 245"/>
                <a:gd name="T24" fmla="*/ 2147483646 w 265"/>
                <a:gd name="T25" fmla="*/ 2147483646 h 245"/>
                <a:gd name="T26" fmla="*/ 2147483646 w 265"/>
                <a:gd name="T27" fmla="*/ 2147483646 h 245"/>
                <a:gd name="T28" fmla="*/ 2147483646 w 265"/>
                <a:gd name="T29" fmla="*/ 2147483646 h 245"/>
                <a:gd name="T30" fmla="*/ 0 w 265"/>
                <a:gd name="T31" fmla="*/ 2147483646 h 245"/>
                <a:gd name="T32" fmla="*/ 2147483646 w 265"/>
                <a:gd name="T33" fmla="*/ 0 h 245"/>
                <a:gd name="T34" fmla="*/ 2147483646 w 265"/>
                <a:gd name="T35" fmla="*/ 2147483646 h 245"/>
                <a:gd name="T36" fmla="*/ 2147483646 w 265"/>
                <a:gd name="T37" fmla="*/ 2147483646 h 245"/>
                <a:gd name="T38" fmla="*/ 0 w 265"/>
                <a:gd name="T39" fmla="*/ 2147483646 h 245"/>
                <a:gd name="T40" fmla="*/ 2147483646 w 265"/>
                <a:gd name="T41" fmla="*/ 2147483646 h 245"/>
                <a:gd name="T42" fmla="*/ 2147483646 w 265"/>
                <a:gd name="T43" fmla="*/ 2147483646 h 245"/>
                <a:gd name="T44" fmla="*/ 2147483646 w 265"/>
                <a:gd name="T45" fmla="*/ 2147483646 h 245"/>
                <a:gd name="T46" fmla="*/ 2147483646 w 265"/>
                <a:gd name="T47" fmla="*/ 2147483646 h 245"/>
                <a:gd name="T48" fmla="*/ 2147483646 w 265"/>
                <a:gd name="T49" fmla="*/ 2147483646 h 245"/>
                <a:gd name="T50" fmla="*/ 2147483646 w 265"/>
                <a:gd name="T51" fmla="*/ 2147483646 h 245"/>
                <a:gd name="T52" fmla="*/ 2147483646 w 265"/>
                <a:gd name="T53" fmla="*/ 2147483646 h 245"/>
                <a:gd name="T54" fmla="*/ 2147483646 w 265"/>
                <a:gd name="T55" fmla="*/ 2147483646 h 245"/>
                <a:gd name="T56" fmla="*/ 2147483646 w 265"/>
                <a:gd name="T57" fmla="*/ 2147483646 h 245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265" h="245">
                  <a:moveTo>
                    <a:pt x="133" y="46"/>
                  </a:moveTo>
                  <a:lnTo>
                    <a:pt x="188" y="0"/>
                  </a:lnTo>
                  <a:lnTo>
                    <a:pt x="265" y="51"/>
                  </a:lnTo>
                  <a:lnTo>
                    <a:pt x="212" y="93"/>
                  </a:lnTo>
                  <a:lnTo>
                    <a:pt x="133" y="46"/>
                  </a:lnTo>
                  <a:close/>
                  <a:moveTo>
                    <a:pt x="265" y="136"/>
                  </a:moveTo>
                  <a:lnTo>
                    <a:pt x="188" y="187"/>
                  </a:lnTo>
                  <a:lnTo>
                    <a:pt x="133" y="142"/>
                  </a:lnTo>
                  <a:lnTo>
                    <a:pt x="212" y="93"/>
                  </a:lnTo>
                  <a:lnTo>
                    <a:pt x="265" y="136"/>
                  </a:lnTo>
                  <a:close/>
                  <a:moveTo>
                    <a:pt x="78" y="187"/>
                  </a:moveTo>
                  <a:lnTo>
                    <a:pt x="0" y="136"/>
                  </a:lnTo>
                  <a:lnTo>
                    <a:pt x="54" y="93"/>
                  </a:lnTo>
                  <a:lnTo>
                    <a:pt x="133" y="142"/>
                  </a:lnTo>
                  <a:lnTo>
                    <a:pt x="78" y="187"/>
                  </a:lnTo>
                  <a:close/>
                  <a:moveTo>
                    <a:pt x="0" y="51"/>
                  </a:moveTo>
                  <a:lnTo>
                    <a:pt x="78" y="0"/>
                  </a:lnTo>
                  <a:lnTo>
                    <a:pt x="133" y="46"/>
                  </a:lnTo>
                  <a:lnTo>
                    <a:pt x="54" y="93"/>
                  </a:lnTo>
                  <a:lnTo>
                    <a:pt x="0" y="51"/>
                  </a:lnTo>
                  <a:close/>
                  <a:moveTo>
                    <a:pt x="133" y="151"/>
                  </a:moveTo>
                  <a:lnTo>
                    <a:pt x="188" y="196"/>
                  </a:lnTo>
                  <a:lnTo>
                    <a:pt x="212" y="181"/>
                  </a:lnTo>
                  <a:lnTo>
                    <a:pt x="212" y="198"/>
                  </a:lnTo>
                  <a:lnTo>
                    <a:pt x="133" y="245"/>
                  </a:lnTo>
                  <a:lnTo>
                    <a:pt x="55" y="198"/>
                  </a:lnTo>
                  <a:lnTo>
                    <a:pt x="55" y="181"/>
                  </a:lnTo>
                  <a:lnTo>
                    <a:pt x="78" y="196"/>
                  </a:lnTo>
                  <a:lnTo>
                    <a:pt x="133" y="151"/>
                  </a:lnTo>
                  <a:close/>
                </a:path>
              </a:pathLst>
            </a:custGeom>
            <a:gradFill>
              <a:gsLst>
                <a:gs pos="8000">
                  <a:srgbClr val="EF6E9A"/>
                </a:gs>
                <a:gs pos="98000">
                  <a:srgbClr val="273445"/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lt1"/>
                </a:solidFill>
                <a:latin typeface="Cairo" panose="00000500000000000000" pitchFamily="2" charset="-78"/>
                <a:cs typeface="Cairo" panose="00000500000000000000" pitchFamily="2" charset="-78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E02C8EEF-31E2-494E-8063-47DF46AA171D}"/>
              </a:ext>
            </a:extLst>
          </p:cNvPr>
          <p:cNvGrpSpPr/>
          <p:nvPr/>
        </p:nvGrpSpPr>
        <p:grpSpPr>
          <a:xfrm>
            <a:off x="1813490" y="2254144"/>
            <a:ext cx="2689701" cy="733273"/>
            <a:chOff x="4781670" y="2330344"/>
            <a:chExt cx="2689701" cy="733273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1927F6B0-B5D4-4574-B5DA-571E78A4B500}"/>
                </a:ext>
              </a:extLst>
            </p:cNvPr>
            <p:cNvSpPr txBox="1"/>
            <p:nvPr/>
          </p:nvSpPr>
          <p:spPr>
            <a:xfrm>
              <a:off x="4781670" y="2601952"/>
              <a:ext cx="176466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EG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iro" panose="00000500000000000000" pitchFamily="2" charset="-78"/>
                  <a:ea typeface="Tahoma" panose="020B0604030504040204" pitchFamily="34" charset="0"/>
                  <a:cs typeface="Cairo" panose="00000500000000000000" pitchFamily="2" charset="-78"/>
                </a:rPr>
                <a:t>هذا النص هو مثال لنص يمكن أن يستبدل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B23DAC16-1ABB-4D66-94FC-53D483502396}"/>
                </a:ext>
              </a:extLst>
            </p:cNvPr>
            <p:cNvSpPr txBox="1"/>
            <p:nvPr/>
          </p:nvSpPr>
          <p:spPr>
            <a:xfrm>
              <a:off x="4781671" y="2330344"/>
              <a:ext cx="26897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EG" b="1" dirty="0">
                  <a:solidFill>
                    <a:srgbClr val="F25245"/>
                  </a:solidFill>
                  <a:latin typeface="Cairo" panose="00000500000000000000" pitchFamily="2" charset="-78"/>
                  <a:ea typeface="Tahoma" panose="020B0604030504040204" pitchFamily="34" charset="0"/>
                  <a:cs typeface="Cairo" panose="00000500000000000000" pitchFamily="2" charset="-78"/>
                </a:rPr>
                <a:t>تحرير النص</a:t>
              </a:r>
              <a:endParaRPr lang="en-US" b="1" dirty="0">
                <a:solidFill>
                  <a:srgbClr val="F25245"/>
                </a:solidFill>
                <a:latin typeface="Cairo" panose="00000500000000000000" pitchFamily="2" charset="-78"/>
                <a:ea typeface="Tahoma" panose="020B0604030504040204" pitchFamily="34" charset="0"/>
                <a:cs typeface="Cairo" panose="00000500000000000000" pitchFamily="2" charset="-78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CA8A90E4-749D-4A18-8294-CCE90F422E97}"/>
              </a:ext>
            </a:extLst>
          </p:cNvPr>
          <p:cNvGrpSpPr/>
          <p:nvPr/>
        </p:nvGrpSpPr>
        <p:grpSpPr>
          <a:xfrm>
            <a:off x="4619348" y="2254144"/>
            <a:ext cx="2689701" cy="733273"/>
            <a:chOff x="4781670" y="2330344"/>
            <a:chExt cx="2689701" cy="733273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B4E5CF88-2C5F-460F-8A76-366FDE45ABAF}"/>
                </a:ext>
              </a:extLst>
            </p:cNvPr>
            <p:cNvSpPr txBox="1"/>
            <p:nvPr/>
          </p:nvSpPr>
          <p:spPr>
            <a:xfrm>
              <a:off x="4781670" y="2601952"/>
              <a:ext cx="18395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EG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iro" panose="00000500000000000000" pitchFamily="2" charset="-78"/>
                  <a:ea typeface="Tahoma" panose="020B0604030504040204" pitchFamily="34" charset="0"/>
                  <a:cs typeface="Cairo" panose="00000500000000000000" pitchFamily="2" charset="-78"/>
                </a:rPr>
                <a:t>هذا النص هو مثال لنص يمكن أن يستبدل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DABFBF8E-8150-4BFB-8C97-81061F6DB61C}"/>
                </a:ext>
              </a:extLst>
            </p:cNvPr>
            <p:cNvSpPr txBox="1"/>
            <p:nvPr/>
          </p:nvSpPr>
          <p:spPr>
            <a:xfrm>
              <a:off x="4781671" y="2330344"/>
              <a:ext cx="26897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EG" b="1" dirty="0">
                  <a:solidFill>
                    <a:srgbClr val="695E78"/>
                  </a:solidFill>
                  <a:latin typeface="Cairo" panose="00000500000000000000" pitchFamily="2" charset="-78"/>
                  <a:ea typeface="Tahoma" panose="020B0604030504040204" pitchFamily="34" charset="0"/>
                  <a:cs typeface="Cairo" panose="00000500000000000000" pitchFamily="2" charset="-78"/>
                </a:rPr>
                <a:t>تحرير النص</a:t>
              </a:r>
              <a:endParaRPr lang="en-US" b="1" dirty="0">
                <a:solidFill>
                  <a:srgbClr val="695E78"/>
                </a:solidFill>
                <a:latin typeface="Cairo" panose="00000500000000000000" pitchFamily="2" charset="-78"/>
                <a:ea typeface="Tahoma" panose="020B0604030504040204" pitchFamily="34" charset="0"/>
                <a:cs typeface="Cairo" panose="00000500000000000000" pitchFamily="2" charset="-78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FB674071-B9D5-4EA0-BE1B-472C0478C884}"/>
              </a:ext>
            </a:extLst>
          </p:cNvPr>
          <p:cNvGrpSpPr/>
          <p:nvPr/>
        </p:nvGrpSpPr>
        <p:grpSpPr>
          <a:xfrm>
            <a:off x="3183181" y="4412420"/>
            <a:ext cx="2689700" cy="733273"/>
            <a:chOff x="4781671" y="2330344"/>
            <a:chExt cx="2689700" cy="733273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F7A30C85-00EF-45F0-A7B3-0339BC8E6F0E}"/>
                </a:ext>
              </a:extLst>
            </p:cNvPr>
            <p:cNvSpPr txBox="1"/>
            <p:nvPr/>
          </p:nvSpPr>
          <p:spPr>
            <a:xfrm>
              <a:off x="4781671" y="2601952"/>
              <a:ext cx="179815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EG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iro" panose="00000500000000000000" pitchFamily="2" charset="-78"/>
                  <a:ea typeface="Tahoma" panose="020B0604030504040204" pitchFamily="34" charset="0"/>
                  <a:cs typeface="Cairo" panose="00000500000000000000" pitchFamily="2" charset="-78"/>
                </a:rPr>
                <a:t>هذا النص هو مثال لنص يمكن أن يستبدل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AFA5D963-657B-4A85-BA5A-DF96F9B3E1FB}"/>
                </a:ext>
              </a:extLst>
            </p:cNvPr>
            <p:cNvSpPr txBox="1"/>
            <p:nvPr/>
          </p:nvSpPr>
          <p:spPr>
            <a:xfrm>
              <a:off x="4781671" y="2330344"/>
              <a:ext cx="26897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EG" b="1" dirty="0">
                  <a:solidFill>
                    <a:srgbClr val="FFA956"/>
                  </a:solidFill>
                  <a:latin typeface="Cairo" panose="00000500000000000000" pitchFamily="2" charset="-78"/>
                  <a:ea typeface="Tahoma" panose="020B0604030504040204" pitchFamily="34" charset="0"/>
                  <a:cs typeface="Cairo" panose="00000500000000000000" pitchFamily="2" charset="-78"/>
                </a:rPr>
                <a:t>تحرير النص</a:t>
              </a:r>
              <a:endParaRPr lang="en-US" b="1" dirty="0">
                <a:solidFill>
                  <a:srgbClr val="FFA956"/>
                </a:solidFill>
                <a:latin typeface="Cairo" panose="00000500000000000000" pitchFamily="2" charset="-78"/>
                <a:ea typeface="Tahoma" panose="020B0604030504040204" pitchFamily="34" charset="0"/>
                <a:cs typeface="Cairo" panose="00000500000000000000" pitchFamily="2" charset="-78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70B7C723-E196-47DC-B1F2-41761FF86E84}"/>
              </a:ext>
            </a:extLst>
          </p:cNvPr>
          <p:cNvGrpSpPr/>
          <p:nvPr/>
        </p:nvGrpSpPr>
        <p:grpSpPr>
          <a:xfrm>
            <a:off x="5979439" y="4412420"/>
            <a:ext cx="2689700" cy="733273"/>
            <a:chOff x="4781671" y="2330344"/>
            <a:chExt cx="2689700" cy="733273"/>
          </a:xfrm>
        </p:grpSpPr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3B8A0B31-8132-4414-A7E9-9BFCA624DB8B}"/>
                </a:ext>
              </a:extLst>
            </p:cNvPr>
            <p:cNvSpPr txBox="1"/>
            <p:nvPr/>
          </p:nvSpPr>
          <p:spPr>
            <a:xfrm>
              <a:off x="4781671" y="2601952"/>
              <a:ext cx="186762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EG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iro" panose="00000500000000000000" pitchFamily="2" charset="-78"/>
                  <a:ea typeface="Tahoma" panose="020B0604030504040204" pitchFamily="34" charset="0"/>
                  <a:cs typeface="Cairo" panose="00000500000000000000" pitchFamily="2" charset="-78"/>
                </a:rPr>
                <a:t>هذا النص هو مثال لنص يمكن أن يستبدل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D827E515-509A-46DD-86FF-74639A6E475C}"/>
                </a:ext>
              </a:extLst>
            </p:cNvPr>
            <p:cNvSpPr txBox="1"/>
            <p:nvPr/>
          </p:nvSpPr>
          <p:spPr>
            <a:xfrm>
              <a:off x="4781671" y="2330344"/>
              <a:ext cx="26897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EG" b="1" dirty="0">
                  <a:solidFill>
                    <a:srgbClr val="273445"/>
                  </a:solidFill>
                  <a:latin typeface="Cairo" panose="00000500000000000000" pitchFamily="2" charset="-78"/>
                  <a:ea typeface="Tahoma" panose="020B0604030504040204" pitchFamily="34" charset="0"/>
                  <a:cs typeface="Cairo" panose="00000500000000000000" pitchFamily="2" charset="-78"/>
                </a:rPr>
                <a:t>تحرير النص</a:t>
              </a:r>
              <a:endParaRPr lang="en-US" b="1" dirty="0">
                <a:solidFill>
                  <a:srgbClr val="273445"/>
                </a:solidFill>
                <a:latin typeface="Cairo" panose="00000500000000000000" pitchFamily="2" charset="-78"/>
                <a:ea typeface="Tahoma" panose="020B0604030504040204" pitchFamily="34" charset="0"/>
                <a:cs typeface="Cairo" panose="00000500000000000000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4769111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عنصر نائب للصورة 7" descr="صورة تحتوي على مبنى, دائرة إلكترونية, مدينة&#10;&#10;تم إنشاء الوصف تلقائياً">
            <a:extLst>
              <a:ext uri="{FF2B5EF4-FFF2-40B4-BE49-F238E27FC236}">
                <a16:creationId xmlns:a16="http://schemas.microsoft.com/office/drawing/2014/main" id="{E55F2A8D-0246-4650-A51C-E39F4CC4F80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86" r="22786"/>
          <a:stretch>
            <a:fillRect/>
          </a:stretch>
        </p:blipFill>
        <p:spPr/>
      </p:pic>
      <p:pic>
        <p:nvPicPr>
          <p:cNvPr id="10" name="عنصر نائب للصورة 9" descr="صورة تحتوي على مبنى, مياه, خارجي, مدينة&#10;&#10;تم إنشاء الوصف تلقائياً">
            <a:extLst>
              <a:ext uri="{FF2B5EF4-FFF2-40B4-BE49-F238E27FC236}">
                <a16:creationId xmlns:a16="http://schemas.microsoft.com/office/drawing/2014/main" id="{AC7FC0D1-BBA0-431E-8316-7A3B76E82022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87" r="25487"/>
          <a:stretch>
            <a:fillRect/>
          </a:stretch>
        </p:blipFill>
        <p:spPr/>
      </p:pic>
      <p:pic>
        <p:nvPicPr>
          <p:cNvPr id="31" name="عنصر نائب للصورة 30" descr="صورة تحتوي على شخص, مبنى, مدينة, أشخاص&#10;&#10;تم إنشاء الوصف تلقائياً">
            <a:extLst>
              <a:ext uri="{FF2B5EF4-FFF2-40B4-BE49-F238E27FC236}">
                <a16:creationId xmlns:a16="http://schemas.microsoft.com/office/drawing/2014/main" id="{311B8E00-3612-44CF-960C-1F4657002230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16" r="21016"/>
          <a:stretch>
            <a:fillRect/>
          </a:stretch>
        </p:blipFill>
        <p:spPr/>
      </p:pic>
      <p:pic>
        <p:nvPicPr>
          <p:cNvPr id="33" name="عنصر نائب للصورة 32" descr="صورة تحتوي على مبنى, أكبر, جالس, قديم&#10;&#10;تم إنشاء الوصف تلقائياً">
            <a:extLst>
              <a:ext uri="{FF2B5EF4-FFF2-40B4-BE49-F238E27FC236}">
                <a16:creationId xmlns:a16="http://schemas.microsoft.com/office/drawing/2014/main" id="{2994A516-461A-4BAC-9DFE-5504C3923C35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48" r="20948"/>
          <a:stretch>
            <a:fillRect/>
          </a:stretch>
        </p:blipFill>
        <p:spPr/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B6887B08-98B4-4901-AE8D-6957E6B2EE45}"/>
              </a:ext>
            </a:extLst>
          </p:cNvPr>
          <p:cNvGrpSpPr/>
          <p:nvPr/>
        </p:nvGrpSpPr>
        <p:grpSpPr>
          <a:xfrm>
            <a:off x="1363345" y="4800600"/>
            <a:ext cx="2165350" cy="693420"/>
            <a:chOff x="1363345" y="4800600"/>
            <a:chExt cx="2165350" cy="69342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33C7D09-E6D5-42A6-B13B-8A5DFE7005BC}"/>
                </a:ext>
              </a:extLst>
            </p:cNvPr>
            <p:cNvSpPr/>
            <p:nvPr/>
          </p:nvSpPr>
          <p:spPr>
            <a:xfrm>
              <a:off x="1363345" y="4800600"/>
              <a:ext cx="2165350" cy="69342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iro" panose="00000500000000000000" pitchFamily="2" charset="-78"/>
                <a:cs typeface="Cairo" panose="00000500000000000000" pitchFamily="2" charset="-78"/>
              </a:endParaRPr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6F0E45B8-E0DC-45BF-A9D4-2365CE049D48}"/>
                </a:ext>
              </a:extLst>
            </p:cNvPr>
            <p:cNvGrpSpPr/>
            <p:nvPr/>
          </p:nvGrpSpPr>
          <p:grpSpPr>
            <a:xfrm>
              <a:off x="1489093" y="4856318"/>
              <a:ext cx="1913853" cy="531454"/>
              <a:chOff x="1784817" y="4124254"/>
              <a:chExt cx="1913853" cy="531454"/>
            </a:xfrm>
          </p:grpSpPr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85B363F-68C0-4E9D-8D62-0736136F8FB4}"/>
                  </a:ext>
                </a:extLst>
              </p:cNvPr>
              <p:cNvSpPr txBox="1"/>
              <p:nvPr/>
            </p:nvSpPr>
            <p:spPr>
              <a:xfrm>
                <a:off x="1784817" y="4378709"/>
                <a:ext cx="191385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EG" sz="1200" dirty="0">
                    <a:solidFill>
                      <a:schemeClr val="bg1">
                        <a:lumMod val="50000"/>
                      </a:schemeClr>
                    </a:solidFill>
                    <a:latin typeface="Cairo" panose="00000500000000000000" pitchFamily="2" charset="-78"/>
                    <a:ea typeface="Tahoma" panose="020B0604030504040204" pitchFamily="34" charset="0"/>
                    <a:cs typeface="Cairo" panose="00000500000000000000" pitchFamily="2" charset="-78"/>
                  </a:rPr>
                  <a:t>تحرير النص</a:t>
                </a: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49BCA9D-D6C5-4910-B966-D81337E4011B}"/>
                  </a:ext>
                </a:extLst>
              </p:cNvPr>
              <p:cNvSpPr txBox="1"/>
              <p:nvPr/>
            </p:nvSpPr>
            <p:spPr>
              <a:xfrm>
                <a:off x="1830958" y="4124254"/>
                <a:ext cx="182156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EG" sz="2000" b="1" dirty="0">
                    <a:solidFill>
                      <a:srgbClr val="F25245"/>
                    </a:solidFill>
                    <a:latin typeface="Cairo" panose="00000500000000000000" pitchFamily="2" charset="-78"/>
                    <a:ea typeface="Tahoma" panose="020B0604030504040204" pitchFamily="34" charset="0"/>
                    <a:cs typeface="Cairo" panose="00000500000000000000" pitchFamily="2" charset="-78"/>
                  </a:rPr>
                  <a:t>تحرير النص</a:t>
                </a:r>
                <a:endParaRPr lang="en-US" sz="2000" b="1" dirty="0">
                  <a:solidFill>
                    <a:srgbClr val="F25245"/>
                  </a:solidFill>
                  <a:latin typeface="Cairo" panose="00000500000000000000" pitchFamily="2" charset="-78"/>
                  <a:ea typeface="Tahoma" panose="020B0604030504040204" pitchFamily="34" charset="0"/>
                  <a:cs typeface="Cairo" panose="00000500000000000000" pitchFamily="2" charset="-78"/>
                </a:endParaRPr>
              </a:p>
            </p:txBody>
          </p:sp>
        </p:grp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917DD6B-711D-4E0F-94D0-395F0D44D0CB}"/>
              </a:ext>
            </a:extLst>
          </p:cNvPr>
          <p:cNvGrpSpPr/>
          <p:nvPr/>
        </p:nvGrpSpPr>
        <p:grpSpPr>
          <a:xfrm>
            <a:off x="3786505" y="4800600"/>
            <a:ext cx="2165350" cy="693420"/>
            <a:chOff x="1363345" y="4800600"/>
            <a:chExt cx="2165350" cy="693420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B5121437-1A2C-4F37-A4AF-EA25B5497C8E}"/>
                </a:ext>
              </a:extLst>
            </p:cNvPr>
            <p:cNvSpPr/>
            <p:nvPr/>
          </p:nvSpPr>
          <p:spPr>
            <a:xfrm>
              <a:off x="1363345" y="4800600"/>
              <a:ext cx="2165350" cy="69342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iro" panose="00000500000000000000" pitchFamily="2" charset="-78"/>
                <a:cs typeface="Cairo" panose="00000500000000000000" pitchFamily="2" charset="-78"/>
              </a:endParaRPr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60997FA3-8D65-4CC6-9001-9A1110A8A26E}"/>
                </a:ext>
              </a:extLst>
            </p:cNvPr>
            <p:cNvGrpSpPr/>
            <p:nvPr/>
          </p:nvGrpSpPr>
          <p:grpSpPr>
            <a:xfrm>
              <a:off x="1489093" y="4856318"/>
              <a:ext cx="1913853" cy="531454"/>
              <a:chOff x="1784817" y="4124254"/>
              <a:chExt cx="1913853" cy="531454"/>
            </a:xfrm>
          </p:grpSpPr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8CF241CF-B32B-481E-805B-273DF0C2A5B3}"/>
                  </a:ext>
                </a:extLst>
              </p:cNvPr>
              <p:cNvSpPr txBox="1"/>
              <p:nvPr/>
            </p:nvSpPr>
            <p:spPr>
              <a:xfrm>
                <a:off x="1784817" y="4378709"/>
                <a:ext cx="191385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EG" sz="1200" dirty="0">
                    <a:solidFill>
                      <a:schemeClr val="bg1">
                        <a:lumMod val="50000"/>
                      </a:schemeClr>
                    </a:solidFill>
                    <a:latin typeface="Cairo" panose="00000500000000000000" pitchFamily="2" charset="-78"/>
                    <a:ea typeface="Tahoma" panose="020B0604030504040204" pitchFamily="34" charset="0"/>
                    <a:cs typeface="Cairo" panose="00000500000000000000" pitchFamily="2" charset="-78"/>
                  </a:rPr>
                  <a:t>تحرير النص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A776146-D2FC-4DED-9648-97198C6B6E46}"/>
                  </a:ext>
                </a:extLst>
              </p:cNvPr>
              <p:cNvSpPr txBox="1"/>
              <p:nvPr/>
            </p:nvSpPr>
            <p:spPr>
              <a:xfrm>
                <a:off x="1830958" y="4124254"/>
                <a:ext cx="182156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EG" sz="2000" b="1" dirty="0">
                    <a:solidFill>
                      <a:srgbClr val="FFA956"/>
                    </a:solidFill>
                    <a:latin typeface="Cairo" panose="00000500000000000000" pitchFamily="2" charset="-78"/>
                    <a:ea typeface="Tahoma" panose="020B0604030504040204" pitchFamily="34" charset="0"/>
                    <a:cs typeface="Cairo" panose="00000500000000000000" pitchFamily="2" charset="-78"/>
                  </a:rPr>
                  <a:t>تحرير النص</a:t>
                </a:r>
                <a:endParaRPr lang="en-US" sz="2000" b="1" dirty="0">
                  <a:solidFill>
                    <a:srgbClr val="FFA956"/>
                  </a:solidFill>
                  <a:latin typeface="Cairo" panose="00000500000000000000" pitchFamily="2" charset="-78"/>
                  <a:ea typeface="Tahoma" panose="020B0604030504040204" pitchFamily="34" charset="0"/>
                  <a:cs typeface="Cairo" panose="00000500000000000000" pitchFamily="2" charset="-78"/>
                </a:endParaRPr>
              </a:p>
            </p:txBody>
          </p:sp>
        </p:grp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AB0E6C4-4E5E-48DE-9A3E-72F6146CC657}"/>
              </a:ext>
            </a:extLst>
          </p:cNvPr>
          <p:cNvGrpSpPr/>
          <p:nvPr/>
        </p:nvGrpSpPr>
        <p:grpSpPr>
          <a:xfrm>
            <a:off x="6209665" y="4800600"/>
            <a:ext cx="2165350" cy="693420"/>
            <a:chOff x="1363345" y="4800600"/>
            <a:chExt cx="2165350" cy="693420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1F291F12-D567-4CC9-976C-28A029EAA3B1}"/>
                </a:ext>
              </a:extLst>
            </p:cNvPr>
            <p:cNvSpPr/>
            <p:nvPr/>
          </p:nvSpPr>
          <p:spPr>
            <a:xfrm>
              <a:off x="1363345" y="4800600"/>
              <a:ext cx="2165350" cy="69342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iro" panose="00000500000000000000" pitchFamily="2" charset="-78"/>
                <a:cs typeface="Cairo" panose="00000500000000000000" pitchFamily="2" charset="-78"/>
              </a:endParaRPr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A95B96AC-54D9-456F-A135-7FA055D6D786}"/>
                </a:ext>
              </a:extLst>
            </p:cNvPr>
            <p:cNvGrpSpPr/>
            <p:nvPr/>
          </p:nvGrpSpPr>
          <p:grpSpPr>
            <a:xfrm>
              <a:off x="1489093" y="4856318"/>
              <a:ext cx="1913853" cy="531454"/>
              <a:chOff x="1784817" y="4124254"/>
              <a:chExt cx="1913853" cy="531454"/>
            </a:xfrm>
          </p:grpSpPr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C7745441-72C0-42C3-9FBA-8A2DAE310137}"/>
                  </a:ext>
                </a:extLst>
              </p:cNvPr>
              <p:cNvSpPr txBox="1"/>
              <p:nvPr/>
            </p:nvSpPr>
            <p:spPr>
              <a:xfrm>
                <a:off x="1784817" y="4378709"/>
                <a:ext cx="191385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EG" sz="1200" dirty="0">
                    <a:solidFill>
                      <a:schemeClr val="bg1">
                        <a:lumMod val="50000"/>
                      </a:schemeClr>
                    </a:solidFill>
                    <a:latin typeface="Cairo" panose="00000500000000000000" pitchFamily="2" charset="-78"/>
                    <a:ea typeface="Tahoma" panose="020B0604030504040204" pitchFamily="34" charset="0"/>
                    <a:cs typeface="Cairo" panose="00000500000000000000" pitchFamily="2" charset="-78"/>
                  </a:rPr>
                  <a:t>تحرير النص</a:t>
                </a: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1BEE82AA-B5F1-48D4-994B-3D570E40C851}"/>
                  </a:ext>
                </a:extLst>
              </p:cNvPr>
              <p:cNvSpPr txBox="1"/>
              <p:nvPr/>
            </p:nvSpPr>
            <p:spPr>
              <a:xfrm>
                <a:off x="1830958" y="4124254"/>
                <a:ext cx="182156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EG" sz="2000" b="1" dirty="0">
                    <a:solidFill>
                      <a:srgbClr val="273445"/>
                    </a:solidFill>
                    <a:latin typeface="Cairo" panose="00000500000000000000" pitchFamily="2" charset="-78"/>
                    <a:ea typeface="Tahoma" panose="020B0604030504040204" pitchFamily="34" charset="0"/>
                    <a:cs typeface="Cairo" panose="00000500000000000000" pitchFamily="2" charset="-78"/>
                  </a:rPr>
                  <a:t>تحرير النص</a:t>
                </a:r>
                <a:endParaRPr lang="en-US" sz="2000" b="1" dirty="0">
                  <a:solidFill>
                    <a:srgbClr val="273445"/>
                  </a:solidFill>
                  <a:latin typeface="Cairo" panose="00000500000000000000" pitchFamily="2" charset="-78"/>
                  <a:ea typeface="Tahoma" panose="020B0604030504040204" pitchFamily="34" charset="0"/>
                  <a:cs typeface="Cairo" panose="00000500000000000000" pitchFamily="2" charset="-78"/>
                </a:endParaRPr>
              </a:p>
            </p:txBody>
          </p:sp>
        </p:grp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068C5751-8C69-42EC-A1D3-FFCF04F6249E}"/>
              </a:ext>
            </a:extLst>
          </p:cNvPr>
          <p:cNvGrpSpPr/>
          <p:nvPr/>
        </p:nvGrpSpPr>
        <p:grpSpPr>
          <a:xfrm>
            <a:off x="8632825" y="4800600"/>
            <a:ext cx="2165350" cy="693420"/>
            <a:chOff x="1363345" y="4800600"/>
            <a:chExt cx="2165350" cy="693420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56BC2CB9-4C82-41C0-81B3-D4D941989779}"/>
                </a:ext>
              </a:extLst>
            </p:cNvPr>
            <p:cNvSpPr/>
            <p:nvPr/>
          </p:nvSpPr>
          <p:spPr>
            <a:xfrm>
              <a:off x="1363345" y="4800600"/>
              <a:ext cx="2165350" cy="69342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iro" panose="00000500000000000000" pitchFamily="2" charset="-78"/>
                <a:cs typeface="Cairo" panose="00000500000000000000" pitchFamily="2" charset="-78"/>
              </a:endParaRPr>
            </a:p>
          </p:txBody>
        </p: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BFDF0470-84CB-4145-9F18-DAE3AC690106}"/>
                </a:ext>
              </a:extLst>
            </p:cNvPr>
            <p:cNvGrpSpPr/>
            <p:nvPr/>
          </p:nvGrpSpPr>
          <p:grpSpPr>
            <a:xfrm>
              <a:off x="1489093" y="4856318"/>
              <a:ext cx="1913853" cy="531454"/>
              <a:chOff x="1784817" y="4124254"/>
              <a:chExt cx="1913853" cy="531454"/>
            </a:xfrm>
          </p:grpSpPr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5FFD8EBF-D01B-4787-8134-7AD99442FF24}"/>
                  </a:ext>
                </a:extLst>
              </p:cNvPr>
              <p:cNvSpPr txBox="1"/>
              <p:nvPr/>
            </p:nvSpPr>
            <p:spPr>
              <a:xfrm>
                <a:off x="1784817" y="4378709"/>
                <a:ext cx="191385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EG" sz="1200" dirty="0">
                    <a:solidFill>
                      <a:schemeClr val="bg1">
                        <a:lumMod val="50000"/>
                      </a:schemeClr>
                    </a:solidFill>
                    <a:latin typeface="Cairo" panose="00000500000000000000" pitchFamily="2" charset="-78"/>
                    <a:ea typeface="Tahoma" panose="020B0604030504040204" pitchFamily="34" charset="0"/>
                    <a:cs typeface="Cairo" panose="00000500000000000000" pitchFamily="2" charset="-78"/>
                  </a:rPr>
                  <a:t>تحرير النص</a:t>
                </a:r>
                <a:endParaRPr lang="en-US" sz="1200" dirty="0">
                  <a:solidFill>
                    <a:schemeClr val="bg1">
                      <a:lumMod val="50000"/>
                    </a:schemeClr>
                  </a:solidFill>
                  <a:latin typeface="Cairo" panose="00000500000000000000" pitchFamily="2" charset="-78"/>
                  <a:ea typeface="Tahoma" panose="020B0604030504040204" pitchFamily="34" charset="0"/>
                  <a:cs typeface="Cairo" panose="00000500000000000000" pitchFamily="2" charset="-78"/>
                </a:endParaRP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A3F73F7A-E10A-4D3D-859F-66F1F7D51727}"/>
                  </a:ext>
                </a:extLst>
              </p:cNvPr>
              <p:cNvSpPr txBox="1"/>
              <p:nvPr/>
            </p:nvSpPr>
            <p:spPr>
              <a:xfrm>
                <a:off x="1830958" y="4124254"/>
                <a:ext cx="182156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EG" sz="2000" b="1" dirty="0">
                    <a:solidFill>
                      <a:srgbClr val="695E78"/>
                    </a:solidFill>
                    <a:latin typeface="Cairo" panose="00000500000000000000" pitchFamily="2" charset="-78"/>
                    <a:ea typeface="Tahoma" panose="020B0604030504040204" pitchFamily="34" charset="0"/>
                    <a:cs typeface="Cairo" panose="00000500000000000000" pitchFamily="2" charset="-78"/>
                  </a:rPr>
                  <a:t>تحرير النص</a:t>
                </a:r>
                <a:endParaRPr lang="en-US" sz="2000" b="1" dirty="0">
                  <a:solidFill>
                    <a:srgbClr val="695E78"/>
                  </a:solidFill>
                  <a:latin typeface="Cairo" panose="00000500000000000000" pitchFamily="2" charset="-78"/>
                  <a:ea typeface="Tahoma" panose="020B0604030504040204" pitchFamily="34" charset="0"/>
                  <a:cs typeface="Cairo" panose="00000500000000000000" pitchFamily="2" charset="-78"/>
                </a:endParaRPr>
              </a:p>
            </p:txBody>
          </p:sp>
        </p:grp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E27FD350-570A-4304-97EE-72EB00E44467}"/>
              </a:ext>
            </a:extLst>
          </p:cNvPr>
          <p:cNvSpPr txBox="1"/>
          <p:nvPr/>
        </p:nvSpPr>
        <p:spPr>
          <a:xfrm>
            <a:off x="711200" y="816202"/>
            <a:ext cx="107695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EG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iro" panose="00000500000000000000" pitchFamily="2" charset="-78"/>
                <a:ea typeface="Tahoma" panose="020B0604030504040204" pitchFamily="34" charset="0"/>
                <a:cs typeface="Cairo" panose="00000500000000000000" pitchFamily="2" charset="-78"/>
              </a:rPr>
              <a:t>العنوان الرئيسي</a:t>
            </a:r>
            <a:endParaRPr lang="en-US" sz="4000" b="1" dirty="0">
              <a:solidFill>
                <a:schemeClr val="tx1">
                  <a:lumMod val="75000"/>
                  <a:lumOff val="25000"/>
                </a:schemeClr>
              </a:solidFill>
              <a:latin typeface="Cairo" panose="00000500000000000000" pitchFamily="2" charset="-78"/>
              <a:ea typeface="Tahoma" panose="020B0604030504040204" pitchFamily="34" charset="0"/>
              <a:cs typeface="Cairo" panose="00000500000000000000" pitchFamily="2" charset="-78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1AD4605-DCF1-424A-B778-51F52EF6F4B0}"/>
              </a:ext>
            </a:extLst>
          </p:cNvPr>
          <p:cNvSpPr txBox="1"/>
          <p:nvPr/>
        </p:nvSpPr>
        <p:spPr>
          <a:xfrm>
            <a:off x="2205996" y="1519103"/>
            <a:ext cx="77800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EG" sz="1400" dirty="0">
                <a:solidFill>
                  <a:schemeClr val="bg1">
                    <a:lumMod val="65000"/>
                  </a:schemeClr>
                </a:solidFill>
                <a:latin typeface="Cairo" panose="00000500000000000000" pitchFamily="2" charset="-78"/>
                <a:ea typeface="Tahoma" panose="020B0604030504040204" pitchFamily="34" charset="0"/>
                <a:cs typeface="Cairo" panose="00000500000000000000" pitchFamily="2" charset="-78"/>
              </a:rPr>
              <a:t>هذا النص هو مثال لنص يمكن أن يستبدل في نفس المساحة، لقد تم توليد هذا النص من مولد النص </a:t>
            </a:r>
            <a:r>
              <a:rPr lang="ar-EG" sz="1400" dirty="0" err="1">
                <a:solidFill>
                  <a:schemeClr val="bg1">
                    <a:lumMod val="65000"/>
                  </a:schemeClr>
                </a:solidFill>
                <a:latin typeface="Cairo" panose="00000500000000000000" pitchFamily="2" charset="-78"/>
                <a:ea typeface="Tahoma" panose="020B0604030504040204" pitchFamily="34" charset="0"/>
                <a:cs typeface="Cairo" panose="00000500000000000000" pitchFamily="2" charset="-78"/>
              </a:rPr>
              <a:t>العربى</a:t>
            </a:r>
            <a:endParaRPr lang="ar-EG" sz="1400" dirty="0">
              <a:solidFill>
                <a:schemeClr val="bg1">
                  <a:lumMod val="65000"/>
                </a:schemeClr>
              </a:solidFill>
              <a:latin typeface="Cairo" panose="00000500000000000000" pitchFamily="2" charset="-78"/>
              <a:ea typeface="Tahoma" panose="020B0604030504040204" pitchFamily="34" charset="0"/>
              <a:cs typeface="Cairo" panose="000005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5309358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B77D0589-0689-44F3-A8E3-0F0DC88351B7}"/>
              </a:ext>
            </a:extLst>
          </p:cNvPr>
          <p:cNvGrpSpPr/>
          <p:nvPr/>
        </p:nvGrpSpPr>
        <p:grpSpPr>
          <a:xfrm>
            <a:off x="1422390" y="2581733"/>
            <a:ext cx="5588000" cy="5588000"/>
            <a:chOff x="12369800" y="0"/>
            <a:chExt cx="5588000" cy="5588000"/>
          </a:xfrm>
        </p:grpSpPr>
        <p:sp>
          <p:nvSpPr>
            <p:cNvPr id="6" name="Block Arc 5">
              <a:extLst>
                <a:ext uri="{FF2B5EF4-FFF2-40B4-BE49-F238E27FC236}">
                  <a16:creationId xmlns:a16="http://schemas.microsoft.com/office/drawing/2014/main" id="{D39DFA66-2C7F-4BEE-8E70-E5AE8DBB4F01}"/>
                </a:ext>
              </a:extLst>
            </p:cNvPr>
            <p:cNvSpPr/>
            <p:nvPr/>
          </p:nvSpPr>
          <p:spPr>
            <a:xfrm rot="10800000">
              <a:off x="12369800" y="0"/>
              <a:ext cx="5588000" cy="5588000"/>
            </a:xfrm>
            <a:prstGeom prst="blockArc">
              <a:avLst>
                <a:gd name="adj1" fmla="val 10800000"/>
                <a:gd name="adj2" fmla="val 0"/>
                <a:gd name="adj3" fmla="val 24318"/>
              </a:avLst>
            </a:prstGeom>
            <a:solidFill>
              <a:srgbClr val="2734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Cairo" panose="00000500000000000000" pitchFamily="2" charset="-78"/>
                <a:cs typeface="Cairo" panose="00000500000000000000" pitchFamily="2" charset="-78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2594B65D-3010-4C15-99EB-9ECC4E291063}"/>
                </a:ext>
              </a:extLst>
            </p:cNvPr>
            <p:cNvSpPr/>
            <p:nvPr/>
          </p:nvSpPr>
          <p:spPr>
            <a:xfrm>
              <a:off x="12369802" y="0"/>
              <a:ext cx="5587998" cy="5587998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iro" panose="00000500000000000000" pitchFamily="2" charset="-78"/>
                <a:cs typeface="Cairo" panose="00000500000000000000" pitchFamily="2" charset="-78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4A5C1F2-D543-43FE-BD6D-9C2C5894593F}"/>
              </a:ext>
            </a:extLst>
          </p:cNvPr>
          <p:cNvGrpSpPr/>
          <p:nvPr/>
        </p:nvGrpSpPr>
        <p:grpSpPr>
          <a:xfrm>
            <a:off x="1422396" y="2581736"/>
            <a:ext cx="5588004" cy="5588000"/>
            <a:chOff x="6095996" y="2959100"/>
            <a:chExt cx="5588004" cy="5588000"/>
          </a:xfrm>
        </p:grpSpPr>
        <p:sp>
          <p:nvSpPr>
            <p:cNvPr id="5" name="Block Arc 4">
              <a:extLst>
                <a:ext uri="{FF2B5EF4-FFF2-40B4-BE49-F238E27FC236}">
                  <a16:creationId xmlns:a16="http://schemas.microsoft.com/office/drawing/2014/main" id="{AAFE41EF-8665-461B-BF27-B1F903812B5D}"/>
                </a:ext>
              </a:extLst>
            </p:cNvPr>
            <p:cNvSpPr/>
            <p:nvPr/>
          </p:nvSpPr>
          <p:spPr>
            <a:xfrm rot="10800000">
              <a:off x="6096000" y="2959100"/>
              <a:ext cx="5588000" cy="5588000"/>
            </a:xfrm>
            <a:prstGeom prst="blockArc">
              <a:avLst>
                <a:gd name="adj1" fmla="val 10800000"/>
                <a:gd name="adj2" fmla="val 0"/>
                <a:gd name="adj3" fmla="val 24318"/>
              </a:avLst>
            </a:prstGeom>
            <a:solidFill>
              <a:srgbClr val="FFA9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Cairo" panose="00000500000000000000" pitchFamily="2" charset="-78"/>
                <a:cs typeface="Cairo" panose="00000500000000000000" pitchFamily="2" charset="-78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1B5F796F-7A49-4CD0-868A-B280E7930DE8}"/>
                </a:ext>
              </a:extLst>
            </p:cNvPr>
            <p:cNvSpPr/>
            <p:nvPr/>
          </p:nvSpPr>
          <p:spPr>
            <a:xfrm>
              <a:off x="6095996" y="2959100"/>
              <a:ext cx="5587998" cy="5587998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iro" panose="00000500000000000000" pitchFamily="2" charset="-78"/>
                <a:cs typeface="Cairo" panose="00000500000000000000" pitchFamily="2" charset="-78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CAE99C85-DFBC-43EE-B240-61F9C72C5A6F}"/>
              </a:ext>
            </a:extLst>
          </p:cNvPr>
          <p:cNvGrpSpPr/>
          <p:nvPr/>
        </p:nvGrpSpPr>
        <p:grpSpPr>
          <a:xfrm>
            <a:off x="1422379" y="2581732"/>
            <a:ext cx="5588000" cy="5588000"/>
            <a:chOff x="-4591051" y="2959100"/>
            <a:chExt cx="5588000" cy="5588000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2C649DC4-8153-4611-BF6E-69C4728B077E}"/>
                </a:ext>
              </a:extLst>
            </p:cNvPr>
            <p:cNvSpPr/>
            <p:nvPr/>
          </p:nvSpPr>
          <p:spPr>
            <a:xfrm>
              <a:off x="-4591051" y="2959100"/>
              <a:ext cx="5587998" cy="5587998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iro" panose="00000500000000000000" pitchFamily="2" charset="-78"/>
                <a:cs typeface="Cairo" panose="00000500000000000000" pitchFamily="2" charset="-78"/>
              </a:endParaRPr>
            </a:p>
          </p:txBody>
        </p:sp>
        <p:sp>
          <p:nvSpPr>
            <p:cNvPr id="4" name="Block Arc 3">
              <a:extLst>
                <a:ext uri="{FF2B5EF4-FFF2-40B4-BE49-F238E27FC236}">
                  <a16:creationId xmlns:a16="http://schemas.microsoft.com/office/drawing/2014/main" id="{506D6570-E71F-4843-B6D1-D6AD7D0DFB46}"/>
                </a:ext>
              </a:extLst>
            </p:cNvPr>
            <p:cNvSpPr/>
            <p:nvPr/>
          </p:nvSpPr>
          <p:spPr>
            <a:xfrm rot="10800000">
              <a:off x="-4591051" y="2959100"/>
              <a:ext cx="5588000" cy="5588000"/>
            </a:xfrm>
            <a:prstGeom prst="blockArc">
              <a:avLst>
                <a:gd name="adj1" fmla="val 10800000"/>
                <a:gd name="adj2" fmla="val 0"/>
                <a:gd name="adj3" fmla="val 24318"/>
              </a:avLst>
            </a:prstGeom>
            <a:solidFill>
              <a:srgbClr val="F25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Cairo" panose="00000500000000000000" pitchFamily="2" charset="-78"/>
                <a:cs typeface="Cairo" panose="00000500000000000000" pitchFamily="2" charset="-78"/>
              </a:endParaRPr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4EE98AA5-376B-4D32-A8FC-AF5D4644589C}"/>
              </a:ext>
            </a:extLst>
          </p:cNvPr>
          <p:cNvSpPr/>
          <p:nvPr/>
        </p:nvSpPr>
        <p:spPr>
          <a:xfrm rot="16200000">
            <a:off x="3843101" y="2776579"/>
            <a:ext cx="807406" cy="59571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iro" panose="00000500000000000000" pitchFamily="2" charset="-78"/>
              <a:cs typeface="Cairo" panose="00000500000000000000" pitchFamily="2" charset="-78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73BEF00-C990-477F-963A-BC179BA8A232}"/>
              </a:ext>
            </a:extLst>
          </p:cNvPr>
          <p:cNvSpPr/>
          <p:nvPr/>
        </p:nvSpPr>
        <p:spPr>
          <a:xfrm rot="16200000">
            <a:off x="3961195" y="3465894"/>
            <a:ext cx="699121" cy="608508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iro" panose="00000500000000000000" pitchFamily="2" charset="-78"/>
              <a:cs typeface="Cairo" panose="00000500000000000000" pitchFamily="2" charset="-78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5CE5809-0E1E-42AA-86B3-DC4B14A1F474}"/>
              </a:ext>
            </a:extLst>
          </p:cNvPr>
          <p:cNvGrpSpPr/>
          <p:nvPr/>
        </p:nvGrpSpPr>
        <p:grpSpPr>
          <a:xfrm>
            <a:off x="7799343" y="2499354"/>
            <a:ext cx="3402244" cy="794828"/>
            <a:chOff x="7799343" y="2499354"/>
            <a:chExt cx="3402244" cy="794828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B782E099-38DB-4A0F-A46D-420431D17BF4}"/>
                </a:ext>
              </a:extLst>
            </p:cNvPr>
            <p:cNvGrpSpPr/>
            <p:nvPr/>
          </p:nvGrpSpPr>
          <p:grpSpPr>
            <a:xfrm>
              <a:off x="7799343" y="2584738"/>
              <a:ext cx="600767" cy="520116"/>
              <a:chOff x="7799343" y="2699038"/>
              <a:chExt cx="600767" cy="520116"/>
            </a:xfrm>
          </p:grpSpPr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1B2FB197-6F8A-43FF-8B6B-5E943BDA7EE2}"/>
                  </a:ext>
                </a:extLst>
              </p:cNvPr>
              <p:cNvSpPr/>
              <p:nvPr/>
            </p:nvSpPr>
            <p:spPr>
              <a:xfrm>
                <a:off x="7799343" y="2699038"/>
                <a:ext cx="600767" cy="520116"/>
              </a:xfrm>
              <a:custGeom>
                <a:avLst/>
                <a:gdLst>
                  <a:gd name="connsiteX0" fmla="*/ 464458 w 600767"/>
                  <a:gd name="connsiteY0" fmla="*/ 0 h 520116"/>
                  <a:gd name="connsiteX1" fmla="*/ 558063 w 600767"/>
                  <a:gd name="connsiteY1" fmla="*/ 9436 h 520116"/>
                  <a:gd name="connsiteX2" fmla="*/ 600767 w 600767"/>
                  <a:gd name="connsiteY2" fmla="*/ 22693 h 520116"/>
                  <a:gd name="connsiteX3" fmla="*/ 600767 w 600767"/>
                  <a:gd name="connsiteY3" fmla="*/ 520116 h 520116"/>
                  <a:gd name="connsiteX4" fmla="*/ 5611 w 600767"/>
                  <a:gd name="connsiteY4" fmla="*/ 520116 h 520116"/>
                  <a:gd name="connsiteX5" fmla="*/ 0 w 600767"/>
                  <a:gd name="connsiteY5" fmla="*/ 464458 h 520116"/>
                  <a:gd name="connsiteX6" fmla="*/ 464458 w 600767"/>
                  <a:gd name="connsiteY6" fmla="*/ 0 h 520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00767" h="520116">
                    <a:moveTo>
                      <a:pt x="464458" y="0"/>
                    </a:moveTo>
                    <a:cubicBezTo>
                      <a:pt x="496522" y="0"/>
                      <a:pt x="527828" y="3249"/>
                      <a:pt x="558063" y="9436"/>
                    </a:cubicBezTo>
                    <a:lnTo>
                      <a:pt x="600767" y="22693"/>
                    </a:lnTo>
                    <a:lnTo>
                      <a:pt x="600767" y="520116"/>
                    </a:lnTo>
                    <a:lnTo>
                      <a:pt x="5611" y="520116"/>
                    </a:lnTo>
                    <a:lnTo>
                      <a:pt x="0" y="464458"/>
                    </a:lnTo>
                    <a:cubicBezTo>
                      <a:pt x="0" y="207945"/>
                      <a:pt x="207945" y="0"/>
                      <a:pt x="464458" y="0"/>
                    </a:cubicBezTo>
                    <a:close/>
                  </a:path>
                </a:pathLst>
              </a:custGeom>
              <a:solidFill>
                <a:srgbClr val="F2524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iro" panose="00000500000000000000" pitchFamily="2" charset="-78"/>
                  <a:cs typeface="Cairo" panose="00000500000000000000" pitchFamily="2" charset="-78"/>
                </a:endParaRP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969C3B14-2D0B-473A-8218-80AF27EDD7B6}"/>
                  </a:ext>
                </a:extLst>
              </p:cNvPr>
              <p:cNvSpPr txBox="1"/>
              <p:nvPr/>
            </p:nvSpPr>
            <p:spPr>
              <a:xfrm>
                <a:off x="7927448" y="2743503"/>
                <a:ext cx="40551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 dirty="0">
                    <a:solidFill>
                      <a:schemeClr val="bg1"/>
                    </a:solidFill>
                    <a:latin typeface="Cairo" panose="00000500000000000000" pitchFamily="2" charset="-78"/>
                    <a:cs typeface="Cairo" panose="00000500000000000000" pitchFamily="2" charset="-78"/>
                  </a:rPr>
                  <a:t>1</a:t>
                </a:r>
              </a:p>
            </p:txBody>
          </p:sp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229542DD-53B5-46EE-B039-591C4B172E97}"/>
                </a:ext>
              </a:extLst>
            </p:cNvPr>
            <p:cNvSpPr txBox="1"/>
            <p:nvPr/>
          </p:nvSpPr>
          <p:spPr>
            <a:xfrm>
              <a:off x="8511887" y="2770962"/>
              <a:ext cx="23028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EG" sz="1400" dirty="0">
                  <a:solidFill>
                    <a:schemeClr val="bg1">
                      <a:lumMod val="65000"/>
                    </a:schemeClr>
                  </a:solidFill>
                  <a:latin typeface="Cairo" panose="00000500000000000000" pitchFamily="2" charset="-78"/>
                  <a:ea typeface="Tahoma" panose="020B0604030504040204" pitchFamily="34" charset="0"/>
                  <a:cs typeface="Cairo" panose="00000500000000000000" pitchFamily="2" charset="-78"/>
                </a:rPr>
                <a:t>هذا النص هو مثال لنص يمكن أن يستبدل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7E465F64-4A13-4C72-8F7F-6AB2F1CCB72C}"/>
                </a:ext>
              </a:extLst>
            </p:cNvPr>
            <p:cNvSpPr txBox="1"/>
            <p:nvPr/>
          </p:nvSpPr>
          <p:spPr>
            <a:xfrm>
              <a:off x="8511887" y="2499354"/>
              <a:ext cx="26897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EG" b="1" dirty="0">
                  <a:solidFill>
                    <a:srgbClr val="F25245"/>
                  </a:solidFill>
                  <a:latin typeface="Cairo" panose="00000500000000000000" pitchFamily="2" charset="-78"/>
                  <a:ea typeface="Tahoma" panose="020B0604030504040204" pitchFamily="34" charset="0"/>
                  <a:cs typeface="Cairo" panose="00000500000000000000" pitchFamily="2" charset="-78"/>
                </a:rPr>
                <a:t>تحرير النص</a:t>
              </a:r>
              <a:endParaRPr lang="en-US" b="1" dirty="0">
                <a:solidFill>
                  <a:srgbClr val="F25245"/>
                </a:solidFill>
                <a:latin typeface="Cairo" panose="00000500000000000000" pitchFamily="2" charset="-78"/>
                <a:ea typeface="Tahoma" panose="020B0604030504040204" pitchFamily="34" charset="0"/>
                <a:cs typeface="Cairo" panose="00000500000000000000" pitchFamily="2" charset="-78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47EE9F7C-DBAB-42FB-AB9D-65CC06779D18}"/>
              </a:ext>
            </a:extLst>
          </p:cNvPr>
          <p:cNvGrpSpPr/>
          <p:nvPr/>
        </p:nvGrpSpPr>
        <p:grpSpPr>
          <a:xfrm>
            <a:off x="7799343" y="3634190"/>
            <a:ext cx="3402244" cy="794828"/>
            <a:chOff x="7799343" y="3634190"/>
            <a:chExt cx="3402244" cy="794828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316CB500-0D8F-486E-B6E9-3256E4547E43}"/>
                </a:ext>
              </a:extLst>
            </p:cNvPr>
            <p:cNvGrpSpPr/>
            <p:nvPr/>
          </p:nvGrpSpPr>
          <p:grpSpPr>
            <a:xfrm>
              <a:off x="7799343" y="3715038"/>
              <a:ext cx="600767" cy="520116"/>
              <a:chOff x="7799343" y="2699038"/>
              <a:chExt cx="600767" cy="520116"/>
            </a:xfrm>
          </p:grpSpPr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0CD2F6B8-7EA3-4A9F-A71A-4661C43C2494}"/>
                  </a:ext>
                </a:extLst>
              </p:cNvPr>
              <p:cNvSpPr/>
              <p:nvPr/>
            </p:nvSpPr>
            <p:spPr>
              <a:xfrm>
                <a:off x="7799343" y="2699038"/>
                <a:ext cx="600767" cy="520116"/>
              </a:xfrm>
              <a:custGeom>
                <a:avLst/>
                <a:gdLst>
                  <a:gd name="connsiteX0" fmla="*/ 464458 w 600767"/>
                  <a:gd name="connsiteY0" fmla="*/ 0 h 520116"/>
                  <a:gd name="connsiteX1" fmla="*/ 558063 w 600767"/>
                  <a:gd name="connsiteY1" fmla="*/ 9436 h 520116"/>
                  <a:gd name="connsiteX2" fmla="*/ 600767 w 600767"/>
                  <a:gd name="connsiteY2" fmla="*/ 22693 h 520116"/>
                  <a:gd name="connsiteX3" fmla="*/ 600767 w 600767"/>
                  <a:gd name="connsiteY3" fmla="*/ 520116 h 520116"/>
                  <a:gd name="connsiteX4" fmla="*/ 5611 w 600767"/>
                  <a:gd name="connsiteY4" fmla="*/ 520116 h 520116"/>
                  <a:gd name="connsiteX5" fmla="*/ 0 w 600767"/>
                  <a:gd name="connsiteY5" fmla="*/ 464458 h 520116"/>
                  <a:gd name="connsiteX6" fmla="*/ 464458 w 600767"/>
                  <a:gd name="connsiteY6" fmla="*/ 0 h 520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00767" h="520116">
                    <a:moveTo>
                      <a:pt x="464458" y="0"/>
                    </a:moveTo>
                    <a:cubicBezTo>
                      <a:pt x="496522" y="0"/>
                      <a:pt x="527828" y="3249"/>
                      <a:pt x="558063" y="9436"/>
                    </a:cubicBezTo>
                    <a:lnTo>
                      <a:pt x="600767" y="22693"/>
                    </a:lnTo>
                    <a:lnTo>
                      <a:pt x="600767" y="520116"/>
                    </a:lnTo>
                    <a:lnTo>
                      <a:pt x="5611" y="520116"/>
                    </a:lnTo>
                    <a:lnTo>
                      <a:pt x="0" y="464458"/>
                    </a:lnTo>
                    <a:cubicBezTo>
                      <a:pt x="0" y="207945"/>
                      <a:pt x="207945" y="0"/>
                      <a:pt x="464458" y="0"/>
                    </a:cubicBezTo>
                    <a:close/>
                  </a:path>
                </a:pathLst>
              </a:custGeom>
              <a:solidFill>
                <a:srgbClr val="FFA95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iro" panose="00000500000000000000" pitchFamily="2" charset="-78"/>
                  <a:cs typeface="Cairo" panose="00000500000000000000" pitchFamily="2" charset="-78"/>
                </a:endParaRP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F7AD989A-5421-4247-A328-79BCD3D0867A}"/>
                  </a:ext>
                </a:extLst>
              </p:cNvPr>
              <p:cNvSpPr txBox="1"/>
              <p:nvPr/>
            </p:nvSpPr>
            <p:spPr>
              <a:xfrm>
                <a:off x="7927448" y="2743503"/>
                <a:ext cx="40551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 dirty="0">
                    <a:solidFill>
                      <a:schemeClr val="bg1"/>
                    </a:solidFill>
                    <a:latin typeface="Cairo" panose="00000500000000000000" pitchFamily="2" charset="-78"/>
                    <a:cs typeface="Cairo" panose="00000500000000000000" pitchFamily="2" charset="-78"/>
                  </a:rPr>
                  <a:t>2</a:t>
                </a:r>
              </a:p>
            </p:txBody>
          </p:sp>
        </p:grp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C510B92B-0D06-4069-A8CB-C89B117C4E9E}"/>
                </a:ext>
              </a:extLst>
            </p:cNvPr>
            <p:cNvSpPr txBox="1"/>
            <p:nvPr/>
          </p:nvSpPr>
          <p:spPr>
            <a:xfrm>
              <a:off x="8511887" y="3905798"/>
              <a:ext cx="23028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EG" sz="1400" dirty="0">
                  <a:solidFill>
                    <a:schemeClr val="bg1">
                      <a:lumMod val="65000"/>
                    </a:schemeClr>
                  </a:solidFill>
                  <a:latin typeface="Cairo" panose="00000500000000000000" pitchFamily="2" charset="-78"/>
                  <a:ea typeface="Tahoma" panose="020B0604030504040204" pitchFamily="34" charset="0"/>
                  <a:cs typeface="Cairo" panose="00000500000000000000" pitchFamily="2" charset="-78"/>
                </a:rPr>
                <a:t>هذا النص هو مثال لنص يمكن أن يستبدل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66A29CBC-64D9-46A9-BD6D-19B07DCD6FB0}"/>
                </a:ext>
              </a:extLst>
            </p:cNvPr>
            <p:cNvSpPr txBox="1"/>
            <p:nvPr/>
          </p:nvSpPr>
          <p:spPr>
            <a:xfrm>
              <a:off x="8511887" y="3634190"/>
              <a:ext cx="26897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EG" b="1" dirty="0">
                  <a:solidFill>
                    <a:srgbClr val="FFA956"/>
                  </a:solidFill>
                  <a:latin typeface="Cairo" panose="00000500000000000000" pitchFamily="2" charset="-78"/>
                  <a:ea typeface="Tahoma" panose="020B0604030504040204" pitchFamily="34" charset="0"/>
                  <a:cs typeface="Cairo" panose="00000500000000000000" pitchFamily="2" charset="-78"/>
                </a:rPr>
                <a:t>تحرير النص</a:t>
              </a:r>
              <a:endParaRPr lang="en-US" b="1" dirty="0">
                <a:solidFill>
                  <a:srgbClr val="FFA956"/>
                </a:solidFill>
                <a:latin typeface="Cairo" panose="00000500000000000000" pitchFamily="2" charset="-78"/>
                <a:ea typeface="Tahoma" panose="020B0604030504040204" pitchFamily="34" charset="0"/>
                <a:cs typeface="Cairo" panose="00000500000000000000" pitchFamily="2" charset="-78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701BCBB-918A-42E7-A44E-FCBCC7C4F503}"/>
              </a:ext>
            </a:extLst>
          </p:cNvPr>
          <p:cNvGrpSpPr/>
          <p:nvPr/>
        </p:nvGrpSpPr>
        <p:grpSpPr>
          <a:xfrm>
            <a:off x="7799343" y="4737257"/>
            <a:ext cx="3402244" cy="794828"/>
            <a:chOff x="7799343" y="4737257"/>
            <a:chExt cx="3402244" cy="794828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8D950328-E45E-49C3-B529-B0A01BD41CD9}"/>
                </a:ext>
              </a:extLst>
            </p:cNvPr>
            <p:cNvGrpSpPr/>
            <p:nvPr/>
          </p:nvGrpSpPr>
          <p:grpSpPr>
            <a:xfrm>
              <a:off x="7799343" y="4845338"/>
              <a:ext cx="600767" cy="520116"/>
              <a:chOff x="7799343" y="2699038"/>
              <a:chExt cx="600767" cy="520116"/>
            </a:xfrm>
          </p:grpSpPr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CC61DB0C-2E19-4672-BE2F-D4073EC2D813}"/>
                  </a:ext>
                </a:extLst>
              </p:cNvPr>
              <p:cNvSpPr/>
              <p:nvPr/>
            </p:nvSpPr>
            <p:spPr>
              <a:xfrm>
                <a:off x="7799343" y="2699038"/>
                <a:ext cx="600767" cy="520116"/>
              </a:xfrm>
              <a:custGeom>
                <a:avLst/>
                <a:gdLst>
                  <a:gd name="connsiteX0" fmla="*/ 464458 w 600767"/>
                  <a:gd name="connsiteY0" fmla="*/ 0 h 520116"/>
                  <a:gd name="connsiteX1" fmla="*/ 558063 w 600767"/>
                  <a:gd name="connsiteY1" fmla="*/ 9436 h 520116"/>
                  <a:gd name="connsiteX2" fmla="*/ 600767 w 600767"/>
                  <a:gd name="connsiteY2" fmla="*/ 22693 h 520116"/>
                  <a:gd name="connsiteX3" fmla="*/ 600767 w 600767"/>
                  <a:gd name="connsiteY3" fmla="*/ 520116 h 520116"/>
                  <a:gd name="connsiteX4" fmla="*/ 5611 w 600767"/>
                  <a:gd name="connsiteY4" fmla="*/ 520116 h 520116"/>
                  <a:gd name="connsiteX5" fmla="*/ 0 w 600767"/>
                  <a:gd name="connsiteY5" fmla="*/ 464458 h 520116"/>
                  <a:gd name="connsiteX6" fmla="*/ 464458 w 600767"/>
                  <a:gd name="connsiteY6" fmla="*/ 0 h 520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00767" h="520116">
                    <a:moveTo>
                      <a:pt x="464458" y="0"/>
                    </a:moveTo>
                    <a:cubicBezTo>
                      <a:pt x="496522" y="0"/>
                      <a:pt x="527828" y="3249"/>
                      <a:pt x="558063" y="9436"/>
                    </a:cubicBezTo>
                    <a:lnTo>
                      <a:pt x="600767" y="22693"/>
                    </a:lnTo>
                    <a:lnTo>
                      <a:pt x="600767" y="520116"/>
                    </a:lnTo>
                    <a:lnTo>
                      <a:pt x="5611" y="520116"/>
                    </a:lnTo>
                    <a:lnTo>
                      <a:pt x="0" y="464458"/>
                    </a:lnTo>
                    <a:cubicBezTo>
                      <a:pt x="0" y="207945"/>
                      <a:pt x="207945" y="0"/>
                      <a:pt x="464458" y="0"/>
                    </a:cubicBezTo>
                    <a:close/>
                  </a:path>
                </a:pathLst>
              </a:custGeom>
              <a:solidFill>
                <a:srgbClr val="27344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iro" panose="00000500000000000000" pitchFamily="2" charset="-78"/>
                  <a:cs typeface="Cairo" panose="00000500000000000000" pitchFamily="2" charset="-78"/>
                </a:endParaRP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72CC8B41-4084-4565-AD4F-53116701A8B4}"/>
                  </a:ext>
                </a:extLst>
              </p:cNvPr>
              <p:cNvSpPr txBox="1"/>
              <p:nvPr/>
            </p:nvSpPr>
            <p:spPr>
              <a:xfrm>
                <a:off x="7927448" y="2743503"/>
                <a:ext cx="40551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 dirty="0">
                    <a:solidFill>
                      <a:schemeClr val="bg1"/>
                    </a:solidFill>
                    <a:latin typeface="Cairo" panose="00000500000000000000" pitchFamily="2" charset="-78"/>
                    <a:cs typeface="Cairo" panose="00000500000000000000" pitchFamily="2" charset="-78"/>
                  </a:rPr>
                  <a:t>3</a:t>
                </a:r>
              </a:p>
            </p:txBody>
          </p:sp>
        </p:grp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9F3219B-7FEB-4C88-B299-A2524D5656C5}"/>
                </a:ext>
              </a:extLst>
            </p:cNvPr>
            <p:cNvSpPr txBox="1"/>
            <p:nvPr/>
          </p:nvSpPr>
          <p:spPr>
            <a:xfrm>
              <a:off x="8511887" y="5008865"/>
              <a:ext cx="23028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EG" sz="1400" dirty="0">
                  <a:solidFill>
                    <a:schemeClr val="bg1">
                      <a:lumMod val="65000"/>
                    </a:schemeClr>
                  </a:solidFill>
                  <a:latin typeface="Cairo" panose="00000500000000000000" pitchFamily="2" charset="-78"/>
                  <a:ea typeface="Tahoma" panose="020B0604030504040204" pitchFamily="34" charset="0"/>
                  <a:cs typeface="Cairo" panose="00000500000000000000" pitchFamily="2" charset="-78"/>
                </a:rPr>
                <a:t>هذا النص هو مثال لنص يمكن أن يستبدل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F6A25E97-0223-4421-BE77-60106911C2D8}"/>
                </a:ext>
              </a:extLst>
            </p:cNvPr>
            <p:cNvSpPr txBox="1"/>
            <p:nvPr/>
          </p:nvSpPr>
          <p:spPr>
            <a:xfrm>
              <a:off x="8511887" y="4737257"/>
              <a:ext cx="26897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EG" b="1" dirty="0">
                  <a:solidFill>
                    <a:srgbClr val="273445"/>
                  </a:solidFill>
                  <a:latin typeface="Cairo" panose="00000500000000000000" pitchFamily="2" charset="-78"/>
                  <a:ea typeface="Tahoma" panose="020B0604030504040204" pitchFamily="34" charset="0"/>
                  <a:cs typeface="Cairo" panose="00000500000000000000" pitchFamily="2" charset="-78"/>
                </a:rPr>
                <a:t>تحرير النص</a:t>
              </a:r>
              <a:endParaRPr lang="en-US" b="1" dirty="0">
                <a:solidFill>
                  <a:srgbClr val="273445"/>
                </a:solidFill>
                <a:latin typeface="Cairo" panose="00000500000000000000" pitchFamily="2" charset="-78"/>
                <a:ea typeface="Tahoma" panose="020B0604030504040204" pitchFamily="34" charset="0"/>
                <a:cs typeface="Cairo" panose="00000500000000000000" pitchFamily="2" charset="-78"/>
              </a:endParaRP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C042FDD9-1E77-45AB-8FFA-1A6106FDC8F6}"/>
              </a:ext>
            </a:extLst>
          </p:cNvPr>
          <p:cNvSpPr txBox="1"/>
          <p:nvPr/>
        </p:nvSpPr>
        <p:spPr>
          <a:xfrm>
            <a:off x="700085" y="816202"/>
            <a:ext cx="107918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EG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iro" panose="00000500000000000000" pitchFamily="2" charset="-78"/>
                <a:ea typeface="Tahoma" panose="020B0604030504040204" pitchFamily="34" charset="0"/>
                <a:cs typeface="Cairo" panose="00000500000000000000" pitchFamily="2" charset="-78"/>
              </a:rPr>
              <a:t>العنوان الرئيسي</a:t>
            </a:r>
            <a:endParaRPr lang="en-US" sz="4000" b="1" dirty="0">
              <a:solidFill>
                <a:schemeClr val="tx1">
                  <a:lumMod val="75000"/>
                  <a:lumOff val="25000"/>
                </a:schemeClr>
              </a:solidFill>
              <a:latin typeface="Cairo" panose="00000500000000000000" pitchFamily="2" charset="-78"/>
              <a:ea typeface="Tahoma" panose="020B0604030504040204" pitchFamily="34" charset="0"/>
              <a:cs typeface="Cairo" panose="00000500000000000000" pitchFamily="2" charset="-78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66AFAB4-EB88-4E3E-A3AF-8AFDB4E89B06}"/>
              </a:ext>
            </a:extLst>
          </p:cNvPr>
          <p:cNvSpPr txBox="1"/>
          <p:nvPr/>
        </p:nvSpPr>
        <p:spPr>
          <a:xfrm>
            <a:off x="2205996" y="1519103"/>
            <a:ext cx="77800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EG" sz="1400" dirty="0">
                <a:solidFill>
                  <a:schemeClr val="bg1">
                    <a:lumMod val="65000"/>
                  </a:schemeClr>
                </a:solidFill>
                <a:latin typeface="Cairo" panose="00000500000000000000" pitchFamily="2" charset="-78"/>
                <a:ea typeface="Tahoma" panose="020B0604030504040204" pitchFamily="34" charset="0"/>
                <a:cs typeface="Cairo" panose="00000500000000000000" pitchFamily="2" charset="-78"/>
              </a:rPr>
              <a:t>هذا النص هو مثال لنص يمكن أن يستبدل في نفس المساحة، لقد تم توليد هذا النص من مولد النص </a:t>
            </a:r>
            <a:r>
              <a:rPr lang="ar-EG" sz="1400" dirty="0" err="1">
                <a:solidFill>
                  <a:schemeClr val="bg1">
                    <a:lumMod val="65000"/>
                  </a:schemeClr>
                </a:solidFill>
                <a:latin typeface="Cairo" panose="00000500000000000000" pitchFamily="2" charset="-78"/>
                <a:ea typeface="Tahoma" panose="020B0604030504040204" pitchFamily="34" charset="0"/>
                <a:cs typeface="Cairo" panose="00000500000000000000" pitchFamily="2" charset="-78"/>
              </a:rPr>
              <a:t>العربى</a:t>
            </a:r>
            <a:endParaRPr lang="ar-EG" sz="1400" dirty="0">
              <a:solidFill>
                <a:schemeClr val="bg1">
                  <a:lumMod val="65000"/>
                </a:schemeClr>
              </a:solidFill>
              <a:latin typeface="Cairo" panose="00000500000000000000" pitchFamily="2" charset="-78"/>
              <a:ea typeface="Tahoma" panose="020B0604030504040204" pitchFamily="34" charset="0"/>
              <a:cs typeface="Cairo" panose="00000500000000000000" pitchFamily="2" charset="-78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1957F47-A5E9-4D30-AA49-E6806210CC84}"/>
              </a:ext>
            </a:extLst>
          </p:cNvPr>
          <p:cNvSpPr txBox="1"/>
          <p:nvPr/>
        </p:nvSpPr>
        <p:spPr>
          <a:xfrm>
            <a:off x="5089622" y="3607722"/>
            <a:ext cx="13736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Cairo" panose="00000500000000000000" pitchFamily="2" charset="-78"/>
                <a:cs typeface="Cairo" panose="00000500000000000000" pitchFamily="2" charset="-78"/>
              </a:rPr>
              <a:t>50%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9A0CBD1-2CB5-498A-8E66-9F12DCC7EDF6}"/>
              </a:ext>
            </a:extLst>
          </p:cNvPr>
          <p:cNvSpPr txBox="1"/>
          <p:nvPr/>
        </p:nvSpPr>
        <p:spPr>
          <a:xfrm>
            <a:off x="2854755" y="3066846"/>
            <a:ext cx="13736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Cairo" panose="00000500000000000000" pitchFamily="2" charset="-78"/>
                <a:cs typeface="Cairo" panose="00000500000000000000" pitchFamily="2" charset="-78"/>
              </a:rPr>
              <a:t>22%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A43B224-1C12-49F3-A2A3-4980260FA51C}"/>
              </a:ext>
            </a:extLst>
          </p:cNvPr>
          <p:cNvSpPr txBox="1"/>
          <p:nvPr/>
        </p:nvSpPr>
        <p:spPr>
          <a:xfrm>
            <a:off x="1627917" y="4203022"/>
            <a:ext cx="13736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Cairo" panose="00000500000000000000" pitchFamily="2" charset="-78"/>
                <a:cs typeface="Cairo" panose="00000500000000000000" pitchFamily="2" charset="-78"/>
              </a:rPr>
              <a:t>28%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4877EF13-E987-446D-B342-300D5C7078BE}"/>
              </a:ext>
            </a:extLst>
          </p:cNvPr>
          <p:cNvSpPr/>
          <p:nvPr/>
        </p:nvSpPr>
        <p:spPr>
          <a:xfrm rot="16200000">
            <a:off x="10026872" y="3568922"/>
            <a:ext cx="3630172" cy="70008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iro" panose="00000500000000000000" pitchFamily="2" charset="-78"/>
              <a:cs typeface="Cairo" panose="000005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985985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decel="5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7800000">
                                      <p:cBhvr>
                                        <p:cTn id="1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10800000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F4A44D65-32E6-4C39-BF89-058862338902}"/>
              </a:ext>
            </a:extLst>
          </p:cNvPr>
          <p:cNvGrpSpPr/>
          <p:nvPr/>
        </p:nvGrpSpPr>
        <p:grpSpPr>
          <a:xfrm>
            <a:off x="1226004" y="2762250"/>
            <a:ext cx="1752146" cy="2627086"/>
            <a:chOff x="6826704" y="2762250"/>
            <a:chExt cx="1752146" cy="2627086"/>
          </a:xfrm>
          <a:effectLst>
            <a:outerShdw blurRad="76200" sx="102000" sy="102000" algn="ctr" rotWithShape="0">
              <a:prstClr val="black">
                <a:alpha val="12000"/>
              </a:prstClr>
            </a:outerShdw>
          </a:effectLst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B7B8B887-7E16-4D3C-AEE7-7E9FD0E73F05}"/>
                </a:ext>
              </a:extLst>
            </p:cNvPr>
            <p:cNvSpPr/>
            <p:nvPr/>
          </p:nvSpPr>
          <p:spPr>
            <a:xfrm>
              <a:off x="6826704" y="2762250"/>
              <a:ext cx="1752146" cy="2627086"/>
            </a:xfrm>
            <a:prstGeom prst="roundRect">
              <a:avLst>
                <a:gd name="adj" fmla="val 3846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iro" panose="00000500000000000000" pitchFamily="2" charset="-78"/>
                <a:cs typeface="Cairo" panose="00000500000000000000" pitchFamily="2" charset="-78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4472F78-81A6-4E24-B6CF-2E292498C758}"/>
                </a:ext>
              </a:extLst>
            </p:cNvPr>
            <p:cNvSpPr txBox="1"/>
            <p:nvPr/>
          </p:nvSpPr>
          <p:spPr>
            <a:xfrm>
              <a:off x="6926717" y="4267750"/>
              <a:ext cx="156958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EG" sz="1200" dirty="0">
                  <a:solidFill>
                    <a:schemeClr val="bg1">
                      <a:lumMod val="65000"/>
                    </a:schemeClr>
                  </a:solidFill>
                  <a:latin typeface="Cairo" panose="00000500000000000000" pitchFamily="2" charset="-78"/>
                  <a:ea typeface="Tahoma" panose="020B0604030504040204" pitchFamily="34" charset="0"/>
                  <a:cs typeface="Cairo" panose="00000500000000000000" pitchFamily="2" charset="-78"/>
                </a:rPr>
                <a:t>هذا النص هو مثال لنص يمكن أن يستبدل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54086C3-89D4-48AF-BA02-D0D069BDD99A}"/>
                </a:ext>
              </a:extLst>
            </p:cNvPr>
            <p:cNvSpPr txBox="1"/>
            <p:nvPr/>
          </p:nvSpPr>
          <p:spPr>
            <a:xfrm>
              <a:off x="6926717" y="3977090"/>
              <a:ext cx="139019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EG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iro" panose="00000500000000000000" pitchFamily="2" charset="-78"/>
                  <a:ea typeface="Tahoma" panose="020B0604030504040204" pitchFamily="34" charset="0"/>
                  <a:cs typeface="Cairo" panose="00000500000000000000" pitchFamily="2" charset="-78"/>
                </a:rPr>
                <a:t>تحرير النص</a:t>
              </a:r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3063B9D4-C710-4650-BF7B-E106CF3889C7}"/>
                </a:ext>
              </a:extLst>
            </p:cNvPr>
            <p:cNvCxnSpPr>
              <a:cxnSpLocks/>
            </p:cNvCxnSpPr>
            <p:nvPr/>
          </p:nvCxnSpPr>
          <p:spPr>
            <a:xfrm>
              <a:off x="6826704" y="3848100"/>
              <a:ext cx="1752146" cy="0"/>
            </a:xfrm>
            <a:prstGeom prst="line">
              <a:avLst/>
            </a:prstGeom>
            <a:ln w="3175">
              <a:solidFill>
                <a:schemeClr val="bg1">
                  <a:lumMod val="95000"/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tangle: Top Corners Rounded 9">
              <a:extLst>
                <a:ext uri="{FF2B5EF4-FFF2-40B4-BE49-F238E27FC236}">
                  <a16:creationId xmlns:a16="http://schemas.microsoft.com/office/drawing/2014/main" id="{D5794AE9-132E-49C6-A28D-142CED6E9C99}"/>
                </a:ext>
              </a:extLst>
            </p:cNvPr>
            <p:cNvSpPr/>
            <p:nvPr/>
          </p:nvSpPr>
          <p:spPr>
            <a:xfrm flipV="1">
              <a:off x="6826704" y="4927669"/>
              <a:ext cx="1752146" cy="461666"/>
            </a:xfrm>
            <a:prstGeom prst="round2SameRect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iro" panose="00000500000000000000" pitchFamily="2" charset="-78"/>
                <a:cs typeface="Cairo" panose="00000500000000000000" pitchFamily="2" charset="-78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F81991A-401B-4852-801F-66C1ADF52CC7}"/>
                </a:ext>
              </a:extLst>
            </p:cNvPr>
            <p:cNvSpPr txBox="1"/>
            <p:nvPr/>
          </p:nvSpPr>
          <p:spPr>
            <a:xfrm>
              <a:off x="6926717" y="4958447"/>
              <a:ext cx="139019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chemeClr val="bg1">
                      <a:lumMod val="95000"/>
                    </a:schemeClr>
                  </a:solidFill>
                  <a:latin typeface="Cairo" panose="00000500000000000000" pitchFamily="2" charset="-78"/>
                  <a:ea typeface="Tahoma" panose="020B0604030504040204" pitchFamily="34" charset="0"/>
                  <a:cs typeface="Cairo" panose="00000500000000000000" pitchFamily="2" charset="-78"/>
                </a:rPr>
                <a:t>$2500</a:t>
              </a: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7AA484D1-738E-4385-9C68-FD06A03D0BBC}"/>
                </a:ext>
              </a:extLst>
            </p:cNvPr>
            <p:cNvSpPr/>
            <p:nvPr/>
          </p:nvSpPr>
          <p:spPr>
            <a:xfrm>
              <a:off x="8124826" y="5033963"/>
              <a:ext cx="238124" cy="238124"/>
            </a:xfrm>
            <a:prstGeom prst="ellipse">
              <a:avLst/>
            </a:prstGeom>
            <a:noFill/>
            <a:ln w="1905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iro" panose="00000500000000000000" pitchFamily="2" charset="-78"/>
                <a:cs typeface="Cairo" panose="00000500000000000000" pitchFamily="2" charset="-78"/>
              </a:endParaRPr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83B19A9A-C31C-42A5-9887-F775E74E1881}"/>
                </a:ext>
              </a:extLst>
            </p:cNvPr>
            <p:cNvGrpSpPr/>
            <p:nvPr/>
          </p:nvGrpSpPr>
          <p:grpSpPr>
            <a:xfrm>
              <a:off x="8212190" y="5095612"/>
              <a:ext cx="73669" cy="83348"/>
              <a:chOff x="8212190" y="5095612"/>
              <a:chExt cx="73669" cy="83348"/>
            </a:xfrm>
          </p:grpSpPr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FB8EB982-BF8F-4755-8DEB-569A5C3E6B04}"/>
                  </a:ext>
                </a:extLst>
              </p:cNvPr>
              <p:cNvCxnSpPr>
                <a:cxnSpLocks/>
              </p:cNvCxnSpPr>
              <p:nvPr/>
            </p:nvCxnSpPr>
            <p:spPr>
              <a:xfrm rot="18900000">
                <a:off x="8249880" y="5095612"/>
                <a:ext cx="0" cy="73670"/>
              </a:xfrm>
              <a:prstGeom prst="line">
                <a:avLst/>
              </a:prstGeom>
              <a:ln w="19050">
                <a:solidFill>
                  <a:schemeClr val="bg1">
                    <a:lumMod val="9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49ADFDB4-1CCE-4341-A293-D6BA171DD7A5}"/>
                  </a:ext>
                </a:extLst>
              </p:cNvPr>
              <p:cNvCxnSpPr>
                <a:cxnSpLocks/>
              </p:cNvCxnSpPr>
              <p:nvPr/>
            </p:nvCxnSpPr>
            <p:spPr>
              <a:xfrm rot="13500000">
                <a:off x="8249025" y="5142125"/>
                <a:ext cx="0" cy="73669"/>
              </a:xfrm>
              <a:prstGeom prst="line">
                <a:avLst/>
              </a:prstGeom>
              <a:ln w="19050">
                <a:solidFill>
                  <a:schemeClr val="bg1">
                    <a:lumMod val="9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F9667143-93DC-4266-BD99-74226D875F89}"/>
              </a:ext>
            </a:extLst>
          </p:cNvPr>
          <p:cNvGrpSpPr/>
          <p:nvPr/>
        </p:nvGrpSpPr>
        <p:grpSpPr>
          <a:xfrm>
            <a:off x="3217636" y="2762250"/>
            <a:ext cx="1752146" cy="2627086"/>
            <a:chOff x="6826704" y="2762250"/>
            <a:chExt cx="1752146" cy="2627086"/>
          </a:xfrm>
          <a:effectLst>
            <a:outerShdw blurRad="76200" sx="102000" sy="102000" algn="ctr" rotWithShape="0">
              <a:prstClr val="black">
                <a:alpha val="12000"/>
              </a:prstClr>
            </a:outerShdw>
          </a:effectLst>
        </p:grpSpPr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14CBEBF1-5985-4CBE-9260-60D1E21359FB}"/>
                </a:ext>
              </a:extLst>
            </p:cNvPr>
            <p:cNvSpPr/>
            <p:nvPr/>
          </p:nvSpPr>
          <p:spPr>
            <a:xfrm>
              <a:off x="6826704" y="2762250"/>
              <a:ext cx="1752146" cy="2627086"/>
            </a:xfrm>
            <a:prstGeom prst="roundRect">
              <a:avLst>
                <a:gd name="adj" fmla="val 3846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iro" panose="00000500000000000000" pitchFamily="2" charset="-78"/>
                <a:cs typeface="Cairo" panose="00000500000000000000" pitchFamily="2" charset="-78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FA8BE67A-327E-41CF-A002-3FEAAA23A38F}"/>
                </a:ext>
              </a:extLst>
            </p:cNvPr>
            <p:cNvSpPr txBox="1"/>
            <p:nvPr/>
          </p:nvSpPr>
          <p:spPr>
            <a:xfrm>
              <a:off x="6926717" y="4267750"/>
              <a:ext cx="156958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EG" sz="1200" dirty="0">
                  <a:solidFill>
                    <a:schemeClr val="bg1">
                      <a:lumMod val="65000"/>
                    </a:schemeClr>
                  </a:solidFill>
                  <a:latin typeface="Cairo" panose="00000500000000000000" pitchFamily="2" charset="-78"/>
                  <a:ea typeface="Tahoma" panose="020B0604030504040204" pitchFamily="34" charset="0"/>
                  <a:cs typeface="Cairo" panose="00000500000000000000" pitchFamily="2" charset="-78"/>
                </a:rPr>
                <a:t>هذا النص هو مثال لنص يمكن أن يستبدل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A8693DC0-F93E-4721-91AA-D02700B951A1}"/>
                </a:ext>
              </a:extLst>
            </p:cNvPr>
            <p:cNvSpPr txBox="1"/>
            <p:nvPr/>
          </p:nvSpPr>
          <p:spPr>
            <a:xfrm>
              <a:off x="6926717" y="3977090"/>
              <a:ext cx="139019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EG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iro" panose="00000500000000000000" pitchFamily="2" charset="-78"/>
                  <a:ea typeface="Tahoma" panose="020B0604030504040204" pitchFamily="34" charset="0"/>
                  <a:cs typeface="Cairo" panose="00000500000000000000" pitchFamily="2" charset="-78"/>
                </a:rPr>
                <a:t>تحرير النص</a:t>
              </a:r>
            </a:p>
          </p:txBody>
        </p: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2AA3AF99-5E21-47E7-869A-A37506190811}"/>
                </a:ext>
              </a:extLst>
            </p:cNvPr>
            <p:cNvCxnSpPr>
              <a:cxnSpLocks/>
            </p:cNvCxnSpPr>
            <p:nvPr/>
          </p:nvCxnSpPr>
          <p:spPr>
            <a:xfrm>
              <a:off x="6826704" y="3848100"/>
              <a:ext cx="1752146" cy="0"/>
            </a:xfrm>
            <a:prstGeom prst="line">
              <a:avLst/>
            </a:prstGeom>
            <a:ln w="3175">
              <a:solidFill>
                <a:schemeClr val="bg1">
                  <a:lumMod val="95000"/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Rectangle: Top Corners Rounded 37">
              <a:extLst>
                <a:ext uri="{FF2B5EF4-FFF2-40B4-BE49-F238E27FC236}">
                  <a16:creationId xmlns:a16="http://schemas.microsoft.com/office/drawing/2014/main" id="{80CF9644-0CBD-4A26-B50C-6ABD75EAC552}"/>
                </a:ext>
              </a:extLst>
            </p:cNvPr>
            <p:cNvSpPr/>
            <p:nvPr/>
          </p:nvSpPr>
          <p:spPr>
            <a:xfrm flipV="1">
              <a:off x="6826704" y="4927669"/>
              <a:ext cx="1752146" cy="461666"/>
            </a:xfrm>
            <a:prstGeom prst="round2SameRect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iro" panose="00000500000000000000" pitchFamily="2" charset="-78"/>
                <a:cs typeface="Cairo" panose="00000500000000000000" pitchFamily="2" charset="-78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D1FC91E8-A05F-4DB1-9D43-BB0A44B64717}"/>
                </a:ext>
              </a:extLst>
            </p:cNvPr>
            <p:cNvSpPr txBox="1"/>
            <p:nvPr/>
          </p:nvSpPr>
          <p:spPr>
            <a:xfrm>
              <a:off x="6926717" y="4958447"/>
              <a:ext cx="139019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chemeClr val="bg1">
                      <a:lumMod val="95000"/>
                    </a:schemeClr>
                  </a:solidFill>
                  <a:latin typeface="Cairo" panose="00000500000000000000" pitchFamily="2" charset="-78"/>
                  <a:ea typeface="Tahoma" panose="020B0604030504040204" pitchFamily="34" charset="0"/>
                  <a:cs typeface="Cairo" panose="00000500000000000000" pitchFamily="2" charset="-78"/>
                </a:rPr>
                <a:t>$3500</a:t>
              </a:r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6B608156-33F2-43D9-8662-4675FE5A1F1B}"/>
                </a:ext>
              </a:extLst>
            </p:cNvPr>
            <p:cNvSpPr/>
            <p:nvPr/>
          </p:nvSpPr>
          <p:spPr>
            <a:xfrm>
              <a:off x="8124826" y="5033963"/>
              <a:ext cx="238124" cy="238124"/>
            </a:xfrm>
            <a:prstGeom prst="ellipse">
              <a:avLst/>
            </a:prstGeom>
            <a:noFill/>
            <a:ln w="1905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iro" panose="00000500000000000000" pitchFamily="2" charset="-78"/>
                <a:cs typeface="Cairo" panose="00000500000000000000" pitchFamily="2" charset="-78"/>
              </a:endParaRPr>
            </a:p>
          </p:txBody>
        </p: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5514A7B1-C1C8-467D-A01B-D36542CB9EFF}"/>
                </a:ext>
              </a:extLst>
            </p:cNvPr>
            <p:cNvGrpSpPr/>
            <p:nvPr/>
          </p:nvGrpSpPr>
          <p:grpSpPr>
            <a:xfrm>
              <a:off x="8212190" y="5095612"/>
              <a:ext cx="73669" cy="83348"/>
              <a:chOff x="8212190" y="5095612"/>
              <a:chExt cx="73669" cy="83348"/>
            </a:xfrm>
          </p:grpSpPr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3BDAA465-547B-4ECC-B6D1-E1369A586602}"/>
                  </a:ext>
                </a:extLst>
              </p:cNvPr>
              <p:cNvCxnSpPr>
                <a:cxnSpLocks/>
              </p:cNvCxnSpPr>
              <p:nvPr/>
            </p:nvCxnSpPr>
            <p:spPr>
              <a:xfrm rot="18900000">
                <a:off x="8249880" y="5095612"/>
                <a:ext cx="0" cy="73670"/>
              </a:xfrm>
              <a:prstGeom prst="line">
                <a:avLst/>
              </a:prstGeom>
              <a:ln w="19050">
                <a:solidFill>
                  <a:schemeClr val="bg1">
                    <a:lumMod val="9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65A0CB8A-40D1-4202-839B-7945E0946D98}"/>
                  </a:ext>
                </a:extLst>
              </p:cNvPr>
              <p:cNvCxnSpPr>
                <a:cxnSpLocks/>
              </p:cNvCxnSpPr>
              <p:nvPr/>
            </p:nvCxnSpPr>
            <p:spPr>
              <a:xfrm rot="13500000">
                <a:off x="8249025" y="5142125"/>
                <a:ext cx="0" cy="73669"/>
              </a:xfrm>
              <a:prstGeom prst="line">
                <a:avLst/>
              </a:prstGeom>
              <a:ln w="19050">
                <a:solidFill>
                  <a:schemeClr val="bg1">
                    <a:lumMod val="9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F690CB8-19D3-44FB-9668-D3551C256C04}"/>
              </a:ext>
            </a:extLst>
          </p:cNvPr>
          <p:cNvGrpSpPr/>
          <p:nvPr/>
        </p:nvGrpSpPr>
        <p:grpSpPr>
          <a:xfrm>
            <a:off x="5209268" y="2762250"/>
            <a:ext cx="1752146" cy="2627086"/>
            <a:chOff x="6826704" y="2762250"/>
            <a:chExt cx="1752146" cy="2627086"/>
          </a:xfrm>
          <a:effectLst>
            <a:outerShdw blurRad="76200" sx="102000" sy="102000" algn="ctr" rotWithShape="0">
              <a:prstClr val="black">
                <a:alpha val="12000"/>
              </a:prstClr>
            </a:outerShdw>
          </a:effectLst>
        </p:grpSpPr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469CC1D8-6BB4-42AF-8166-4A4B13F2634C}"/>
                </a:ext>
              </a:extLst>
            </p:cNvPr>
            <p:cNvSpPr/>
            <p:nvPr/>
          </p:nvSpPr>
          <p:spPr>
            <a:xfrm>
              <a:off x="6826704" y="2762250"/>
              <a:ext cx="1752146" cy="2627086"/>
            </a:xfrm>
            <a:prstGeom prst="roundRect">
              <a:avLst>
                <a:gd name="adj" fmla="val 3846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iro" panose="00000500000000000000" pitchFamily="2" charset="-78"/>
                <a:cs typeface="Cairo" panose="00000500000000000000" pitchFamily="2" charset="-78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C640A274-F167-4B4B-AFD8-920E959D6643}"/>
                </a:ext>
              </a:extLst>
            </p:cNvPr>
            <p:cNvSpPr txBox="1"/>
            <p:nvPr/>
          </p:nvSpPr>
          <p:spPr>
            <a:xfrm>
              <a:off x="6926717" y="4267750"/>
              <a:ext cx="156958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EG" sz="1200" dirty="0">
                  <a:solidFill>
                    <a:schemeClr val="bg1">
                      <a:lumMod val="65000"/>
                    </a:schemeClr>
                  </a:solidFill>
                  <a:latin typeface="Cairo" panose="00000500000000000000" pitchFamily="2" charset="-78"/>
                  <a:ea typeface="Tahoma" panose="020B0604030504040204" pitchFamily="34" charset="0"/>
                  <a:cs typeface="Cairo" panose="00000500000000000000" pitchFamily="2" charset="-78"/>
                </a:rPr>
                <a:t>هذا النص هو مثال لنص يمكن أن يستبدل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758373C7-B44A-496C-A470-7C0E55DB4CB2}"/>
                </a:ext>
              </a:extLst>
            </p:cNvPr>
            <p:cNvSpPr txBox="1"/>
            <p:nvPr/>
          </p:nvSpPr>
          <p:spPr>
            <a:xfrm>
              <a:off x="6926717" y="3977090"/>
              <a:ext cx="139019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EG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iro" panose="00000500000000000000" pitchFamily="2" charset="-78"/>
                  <a:ea typeface="Tahoma" panose="020B0604030504040204" pitchFamily="34" charset="0"/>
                  <a:cs typeface="Cairo" panose="00000500000000000000" pitchFamily="2" charset="-78"/>
                </a:rPr>
                <a:t>تحرير النص</a:t>
              </a:r>
            </a:p>
          </p:txBody>
        </p: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4B63A35E-5D43-4E2C-BD12-A249E5095189}"/>
                </a:ext>
              </a:extLst>
            </p:cNvPr>
            <p:cNvCxnSpPr>
              <a:cxnSpLocks/>
            </p:cNvCxnSpPr>
            <p:nvPr/>
          </p:nvCxnSpPr>
          <p:spPr>
            <a:xfrm>
              <a:off x="6826704" y="3848100"/>
              <a:ext cx="1752146" cy="0"/>
            </a:xfrm>
            <a:prstGeom prst="line">
              <a:avLst/>
            </a:prstGeom>
            <a:ln w="3175">
              <a:solidFill>
                <a:schemeClr val="bg1">
                  <a:lumMod val="95000"/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Rectangle: Top Corners Rounded 48">
              <a:extLst>
                <a:ext uri="{FF2B5EF4-FFF2-40B4-BE49-F238E27FC236}">
                  <a16:creationId xmlns:a16="http://schemas.microsoft.com/office/drawing/2014/main" id="{195CAEA5-6B3B-43CF-B972-04DCF8530D2A}"/>
                </a:ext>
              </a:extLst>
            </p:cNvPr>
            <p:cNvSpPr/>
            <p:nvPr/>
          </p:nvSpPr>
          <p:spPr>
            <a:xfrm flipV="1">
              <a:off x="6826704" y="4927669"/>
              <a:ext cx="1752146" cy="461666"/>
            </a:xfrm>
            <a:prstGeom prst="round2SameRect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iro" panose="00000500000000000000" pitchFamily="2" charset="-78"/>
                <a:cs typeface="Cairo" panose="00000500000000000000" pitchFamily="2" charset="-78"/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871CB328-32CF-4EEA-913A-E41522E34F63}"/>
                </a:ext>
              </a:extLst>
            </p:cNvPr>
            <p:cNvSpPr txBox="1"/>
            <p:nvPr/>
          </p:nvSpPr>
          <p:spPr>
            <a:xfrm>
              <a:off x="6926717" y="4958447"/>
              <a:ext cx="139019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chemeClr val="bg1">
                      <a:lumMod val="95000"/>
                    </a:schemeClr>
                  </a:solidFill>
                  <a:latin typeface="Cairo" panose="00000500000000000000" pitchFamily="2" charset="-78"/>
                  <a:ea typeface="Tahoma" panose="020B0604030504040204" pitchFamily="34" charset="0"/>
                  <a:cs typeface="Cairo" panose="00000500000000000000" pitchFamily="2" charset="-78"/>
                </a:rPr>
                <a:t>$4500</a:t>
              </a:r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E261731F-65AD-494A-93C3-224626E8DC46}"/>
                </a:ext>
              </a:extLst>
            </p:cNvPr>
            <p:cNvSpPr/>
            <p:nvPr/>
          </p:nvSpPr>
          <p:spPr>
            <a:xfrm>
              <a:off x="8124826" y="5033963"/>
              <a:ext cx="238124" cy="238124"/>
            </a:xfrm>
            <a:prstGeom prst="ellipse">
              <a:avLst/>
            </a:prstGeom>
            <a:noFill/>
            <a:ln w="1905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iro" panose="00000500000000000000" pitchFamily="2" charset="-78"/>
                <a:cs typeface="Cairo" panose="00000500000000000000" pitchFamily="2" charset="-78"/>
              </a:endParaRPr>
            </a:p>
          </p:txBody>
        </p: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D43228A5-EB8B-460F-94B3-FD902854FB03}"/>
                </a:ext>
              </a:extLst>
            </p:cNvPr>
            <p:cNvGrpSpPr/>
            <p:nvPr/>
          </p:nvGrpSpPr>
          <p:grpSpPr>
            <a:xfrm>
              <a:off x="8212190" y="5095612"/>
              <a:ext cx="73669" cy="83348"/>
              <a:chOff x="8212190" y="5095612"/>
              <a:chExt cx="73669" cy="83348"/>
            </a:xfrm>
          </p:grpSpPr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76914F63-5F7B-4010-9A84-07C0B93B181F}"/>
                  </a:ext>
                </a:extLst>
              </p:cNvPr>
              <p:cNvCxnSpPr>
                <a:cxnSpLocks/>
              </p:cNvCxnSpPr>
              <p:nvPr/>
            </p:nvCxnSpPr>
            <p:spPr>
              <a:xfrm rot="18900000">
                <a:off x="8249880" y="5095612"/>
                <a:ext cx="0" cy="73670"/>
              </a:xfrm>
              <a:prstGeom prst="line">
                <a:avLst/>
              </a:prstGeom>
              <a:ln w="19050">
                <a:solidFill>
                  <a:schemeClr val="bg1">
                    <a:lumMod val="9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1AEC45D4-52F0-4A1E-A7C1-6436DB9EC128}"/>
                  </a:ext>
                </a:extLst>
              </p:cNvPr>
              <p:cNvCxnSpPr>
                <a:cxnSpLocks/>
              </p:cNvCxnSpPr>
              <p:nvPr/>
            </p:nvCxnSpPr>
            <p:spPr>
              <a:xfrm rot="13500000">
                <a:off x="8249025" y="5142125"/>
                <a:ext cx="0" cy="73669"/>
              </a:xfrm>
              <a:prstGeom prst="line">
                <a:avLst/>
              </a:prstGeom>
              <a:ln w="19050">
                <a:solidFill>
                  <a:schemeClr val="bg1">
                    <a:lumMod val="9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B7982032-8D0D-45F5-81A4-97522FE374BB}"/>
              </a:ext>
            </a:extLst>
          </p:cNvPr>
          <p:cNvGrpSpPr/>
          <p:nvPr/>
        </p:nvGrpSpPr>
        <p:grpSpPr>
          <a:xfrm>
            <a:off x="7200900" y="2762250"/>
            <a:ext cx="1752146" cy="2627086"/>
            <a:chOff x="6826704" y="2762250"/>
            <a:chExt cx="1752146" cy="2627086"/>
          </a:xfrm>
          <a:effectLst>
            <a:outerShdw blurRad="76200" sx="102000" sy="102000" algn="ctr" rotWithShape="0">
              <a:prstClr val="black">
                <a:alpha val="12000"/>
              </a:prstClr>
            </a:outerShdw>
          </a:effectLst>
        </p:grpSpPr>
        <p:sp>
          <p:nvSpPr>
            <p:cNvPr id="56" name="Rectangle: Rounded Corners 55">
              <a:extLst>
                <a:ext uri="{FF2B5EF4-FFF2-40B4-BE49-F238E27FC236}">
                  <a16:creationId xmlns:a16="http://schemas.microsoft.com/office/drawing/2014/main" id="{9E800397-DDF6-4D6D-81C4-F9C701D1DC17}"/>
                </a:ext>
              </a:extLst>
            </p:cNvPr>
            <p:cNvSpPr/>
            <p:nvPr/>
          </p:nvSpPr>
          <p:spPr>
            <a:xfrm>
              <a:off x="6826704" y="2762250"/>
              <a:ext cx="1752146" cy="2627086"/>
            </a:xfrm>
            <a:prstGeom prst="roundRect">
              <a:avLst>
                <a:gd name="adj" fmla="val 3846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iro" panose="00000500000000000000" pitchFamily="2" charset="-78"/>
                <a:cs typeface="Cairo" panose="00000500000000000000" pitchFamily="2" charset="-78"/>
              </a:endParaRP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D29345C5-E2D7-4A42-877C-63D766D6CED5}"/>
                </a:ext>
              </a:extLst>
            </p:cNvPr>
            <p:cNvSpPr txBox="1"/>
            <p:nvPr/>
          </p:nvSpPr>
          <p:spPr>
            <a:xfrm>
              <a:off x="6926717" y="4267750"/>
              <a:ext cx="156958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EG" sz="1200" dirty="0">
                  <a:solidFill>
                    <a:schemeClr val="bg1">
                      <a:lumMod val="65000"/>
                    </a:schemeClr>
                  </a:solidFill>
                  <a:latin typeface="Cairo" panose="00000500000000000000" pitchFamily="2" charset="-78"/>
                  <a:ea typeface="Tahoma" panose="020B0604030504040204" pitchFamily="34" charset="0"/>
                  <a:cs typeface="Cairo" panose="00000500000000000000" pitchFamily="2" charset="-78"/>
                </a:rPr>
                <a:t>هذا النص هو مثال لنص يمكن أن يستبدل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46924C71-0417-4B37-890A-FAF04698DBDC}"/>
                </a:ext>
              </a:extLst>
            </p:cNvPr>
            <p:cNvSpPr txBox="1"/>
            <p:nvPr/>
          </p:nvSpPr>
          <p:spPr>
            <a:xfrm>
              <a:off x="6926717" y="3977090"/>
              <a:ext cx="139019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EG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iro" panose="00000500000000000000" pitchFamily="2" charset="-78"/>
                  <a:ea typeface="Tahoma" panose="020B0604030504040204" pitchFamily="34" charset="0"/>
                  <a:cs typeface="Cairo" panose="00000500000000000000" pitchFamily="2" charset="-78"/>
                </a:rPr>
                <a:t>تحرير النص</a:t>
              </a:r>
            </a:p>
          </p:txBody>
        </p: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C9564CB9-86D0-4423-8479-6282920FC3B2}"/>
                </a:ext>
              </a:extLst>
            </p:cNvPr>
            <p:cNvCxnSpPr>
              <a:cxnSpLocks/>
            </p:cNvCxnSpPr>
            <p:nvPr/>
          </p:nvCxnSpPr>
          <p:spPr>
            <a:xfrm>
              <a:off x="6826704" y="3848100"/>
              <a:ext cx="1752146" cy="0"/>
            </a:xfrm>
            <a:prstGeom prst="line">
              <a:avLst/>
            </a:prstGeom>
            <a:ln w="3175">
              <a:solidFill>
                <a:schemeClr val="bg1">
                  <a:lumMod val="95000"/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Rectangle: Top Corners Rounded 59">
              <a:extLst>
                <a:ext uri="{FF2B5EF4-FFF2-40B4-BE49-F238E27FC236}">
                  <a16:creationId xmlns:a16="http://schemas.microsoft.com/office/drawing/2014/main" id="{A66F4937-901D-46A0-8A1E-6FD3620E2AB3}"/>
                </a:ext>
              </a:extLst>
            </p:cNvPr>
            <p:cNvSpPr/>
            <p:nvPr/>
          </p:nvSpPr>
          <p:spPr>
            <a:xfrm flipV="1">
              <a:off x="6826704" y="4927669"/>
              <a:ext cx="1752146" cy="461666"/>
            </a:xfrm>
            <a:prstGeom prst="round2SameRect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iro" panose="00000500000000000000" pitchFamily="2" charset="-78"/>
                <a:cs typeface="Cairo" panose="00000500000000000000" pitchFamily="2" charset="-78"/>
              </a:endParaRP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B0788D56-D7FF-4FBD-92FE-25E58FF2FBB6}"/>
                </a:ext>
              </a:extLst>
            </p:cNvPr>
            <p:cNvSpPr txBox="1"/>
            <p:nvPr/>
          </p:nvSpPr>
          <p:spPr>
            <a:xfrm>
              <a:off x="6926717" y="4958447"/>
              <a:ext cx="139019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chemeClr val="bg1">
                      <a:lumMod val="95000"/>
                    </a:schemeClr>
                  </a:solidFill>
                  <a:latin typeface="Cairo" panose="00000500000000000000" pitchFamily="2" charset="-78"/>
                  <a:ea typeface="Tahoma" panose="020B0604030504040204" pitchFamily="34" charset="0"/>
                  <a:cs typeface="Cairo" panose="00000500000000000000" pitchFamily="2" charset="-78"/>
                </a:rPr>
                <a:t>$5500</a:t>
              </a:r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5607E23E-6DB9-4B6C-A03D-2481134F76B1}"/>
                </a:ext>
              </a:extLst>
            </p:cNvPr>
            <p:cNvSpPr/>
            <p:nvPr/>
          </p:nvSpPr>
          <p:spPr>
            <a:xfrm>
              <a:off x="8124826" y="5033963"/>
              <a:ext cx="238124" cy="238124"/>
            </a:xfrm>
            <a:prstGeom prst="ellipse">
              <a:avLst/>
            </a:prstGeom>
            <a:noFill/>
            <a:ln w="1905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iro" panose="00000500000000000000" pitchFamily="2" charset="-78"/>
                <a:cs typeface="Cairo" panose="00000500000000000000" pitchFamily="2" charset="-78"/>
              </a:endParaRPr>
            </a:p>
          </p:txBody>
        </p: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99789B4D-36FC-4DEF-9A65-AC05619B44F3}"/>
                </a:ext>
              </a:extLst>
            </p:cNvPr>
            <p:cNvGrpSpPr/>
            <p:nvPr/>
          </p:nvGrpSpPr>
          <p:grpSpPr>
            <a:xfrm>
              <a:off x="8212190" y="5095612"/>
              <a:ext cx="73669" cy="83348"/>
              <a:chOff x="8212190" y="5095612"/>
              <a:chExt cx="73669" cy="83348"/>
            </a:xfrm>
          </p:grpSpPr>
          <p:cxnSp>
            <p:nvCxnSpPr>
              <p:cNvPr id="64" name="Straight Connector 63">
                <a:extLst>
                  <a:ext uri="{FF2B5EF4-FFF2-40B4-BE49-F238E27FC236}">
                    <a16:creationId xmlns:a16="http://schemas.microsoft.com/office/drawing/2014/main" id="{CD15CEFA-6FF8-4F70-86D5-7D949FEDC712}"/>
                  </a:ext>
                </a:extLst>
              </p:cNvPr>
              <p:cNvCxnSpPr>
                <a:cxnSpLocks/>
              </p:cNvCxnSpPr>
              <p:nvPr/>
            </p:nvCxnSpPr>
            <p:spPr>
              <a:xfrm rot="18900000">
                <a:off x="8249880" y="5095612"/>
                <a:ext cx="0" cy="73670"/>
              </a:xfrm>
              <a:prstGeom prst="line">
                <a:avLst/>
              </a:prstGeom>
              <a:ln w="19050">
                <a:solidFill>
                  <a:schemeClr val="bg1">
                    <a:lumMod val="9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id="{768BC60F-A209-42C9-897C-6992ABA4D1FF}"/>
                  </a:ext>
                </a:extLst>
              </p:cNvPr>
              <p:cNvCxnSpPr>
                <a:cxnSpLocks/>
              </p:cNvCxnSpPr>
              <p:nvPr/>
            </p:nvCxnSpPr>
            <p:spPr>
              <a:xfrm rot="13500000">
                <a:off x="8249025" y="5142125"/>
                <a:ext cx="0" cy="73669"/>
              </a:xfrm>
              <a:prstGeom prst="line">
                <a:avLst/>
              </a:prstGeom>
              <a:ln w="19050">
                <a:solidFill>
                  <a:schemeClr val="bg1">
                    <a:lumMod val="9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B72A0E88-89DD-40C1-88C7-2D72EA93C344}"/>
              </a:ext>
            </a:extLst>
          </p:cNvPr>
          <p:cNvGrpSpPr/>
          <p:nvPr/>
        </p:nvGrpSpPr>
        <p:grpSpPr>
          <a:xfrm>
            <a:off x="9192532" y="2762250"/>
            <a:ext cx="1752146" cy="2627086"/>
            <a:chOff x="6826704" y="2762250"/>
            <a:chExt cx="1752146" cy="2627086"/>
          </a:xfrm>
          <a:effectLst>
            <a:outerShdw blurRad="76200" sx="102000" sy="102000" algn="ctr" rotWithShape="0">
              <a:prstClr val="black">
                <a:alpha val="12000"/>
              </a:prstClr>
            </a:outerShdw>
          </a:effectLst>
        </p:grpSpPr>
        <p:sp>
          <p:nvSpPr>
            <p:cNvPr id="67" name="Rectangle: Rounded Corners 66">
              <a:extLst>
                <a:ext uri="{FF2B5EF4-FFF2-40B4-BE49-F238E27FC236}">
                  <a16:creationId xmlns:a16="http://schemas.microsoft.com/office/drawing/2014/main" id="{BAEB57C4-A200-4A58-B987-ABD074E33D45}"/>
                </a:ext>
              </a:extLst>
            </p:cNvPr>
            <p:cNvSpPr/>
            <p:nvPr/>
          </p:nvSpPr>
          <p:spPr>
            <a:xfrm>
              <a:off x="6826704" y="2762250"/>
              <a:ext cx="1752146" cy="2627086"/>
            </a:xfrm>
            <a:prstGeom prst="roundRect">
              <a:avLst>
                <a:gd name="adj" fmla="val 3846"/>
              </a:avLst>
            </a:prstGeom>
            <a:solidFill>
              <a:srgbClr val="695E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iro" panose="00000500000000000000" pitchFamily="2" charset="-78"/>
                <a:cs typeface="Cairo" panose="00000500000000000000" pitchFamily="2" charset="-78"/>
              </a:endParaRP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69D569A1-F227-4D2F-BA93-82429307DACA}"/>
                </a:ext>
              </a:extLst>
            </p:cNvPr>
            <p:cNvSpPr txBox="1"/>
            <p:nvPr/>
          </p:nvSpPr>
          <p:spPr>
            <a:xfrm>
              <a:off x="6926717" y="4267750"/>
              <a:ext cx="156958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EG" sz="1200" dirty="0">
                  <a:solidFill>
                    <a:schemeClr val="bg1"/>
                  </a:solidFill>
                  <a:latin typeface="Cairo" panose="00000500000000000000" pitchFamily="2" charset="-78"/>
                  <a:ea typeface="Tahoma" panose="020B0604030504040204" pitchFamily="34" charset="0"/>
                  <a:cs typeface="Cairo" panose="00000500000000000000" pitchFamily="2" charset="-78"/>
                </a:rPr>
                <a:t>هذا النص هو مثال لنص يمكن أن يستبدل</a:t>
              </a: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7F56DF39-2CFF-43C6-A3C7-0985E3DE441B}"/>
                </a:ext>
              </a:extLst>
            </p:cNvPr>
            <p:cNvSpPr txBox="1"/>
            <p:nvPr/>
          </p:nvSpPr>
          <p:spPr>
            <a:xfrm>
              <a:off x="6926717" y="3977090"/>
              <a:ext cx="139019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EG" sz="1400" b="1" dirty="0">
                  <a:solidFill>
                    <a:schemeClr val="bg1"/>
                  </a:solidFill>
                  <a:latin typeface="Cairo" panose="00000500000000000000" pitchFamily="2" charset="-78"/>
                  <a:ea typeface="Tahoma" panose="020B0604030504040204" pitchFamily="34" charset="0"/>
                  <a:cs typeface="Cairo" panose="00000500000000000000" pitchFamily="2" charset="-78"/>
                </a:rPr>
                <a:t>تحرير النص</a:t>
              </a:r>
            </a:p>
          </p:txBody>
        </p: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D1B9F581-F306-404E-94C4-7FBFE2D9DC43}"/>
                </a:ext>
              </a:extLst>
            </p:cNvPr>
            <p:cNvCxnSpPr>
              <a:cxnSpLocks/>
            </p:cNvCxnSpPr>
            <p:nvPr/>
          </p:nvCxnSpPr>
          <p:spPr>
            <a:xfrm>
              <a:off x="6826704" y="3848100"/>
              <a:ext cx="1752146" cy="0"/>
            </a:xfrm>
            <a:prstGeom prst="line">
              <a:avLst/>
            </a:prstGeom>
            <a:ln w="3175">
              <a:solidFill>
                <a:schemeClr val="bg1">
                  <a:lumMod val="95000"/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Rectangle: Top Corners Rounded 70">
              <a:extLst>
                <a:ext uri="{FF2B5EF4-FFF2-40B4-BE49-F238E27FC236}">
                  <a16:creationId xmlns:a16="http://schemas.microsoft.com/office/drawing/2014/main" id="{EC6B1A3D-06C0-42EF-9776-242718BB4456}"/>
                </a:ext>
              </a:extLst>
            </p:cNvPr>
            <p:cNvSpPr/>
            <p:nvPr/>
          </p:nvSpPr>
          <p:spPr>
            <a:xfrm flipV="1">
              <a:off x="6826704" y="4927669"/>
              <a:ext cx="1752146" cy="461666"/>
            </a:xfrm>
            <a:prstGeom prst="round2SameRect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iro" panose="00000500000000000000" pitchFamily="2" charset="-78"/>
                <a:cs typeface="Cairo" panose="00000500000000000000" pitchFamily="2" charset="-78"/>
              </a:endParaRP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3D6E0F06-ECED-4868-81E2-24B633A7BC42}"/>
                </a:ext>
              </a:extLst>
            </p:cNvPr>
            <p:cNvSpPr txBox="1"/>
            <p:nvPr/>
          </p:nvSpPr>
          <p:spPr>
            <a:xfrm>
              <a:off x="6926717" y="4958447"/>
              <a:ext cx="139019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chemeClr val="bg1"/>
                  </a:solidFill>
                  <a:latin typeface="Cairo" panose="00000500000000000000" pitchFamily="2" charset="-78"/>
                  <a:ea typeface="Tahoma" panose="020B0604030504040204" pitchFamily="34" charset="0"/>
                  <a:cs typeface="Cairo" panose="00000500000000000000" pitchFamily="2" charset="-78"/>
                </a:rPr>
                <a:t>$6500</a:t>
              </a:r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373671A0-6D5C-4905-83BB-4A17A2430130}"/>
                </a:ext>
              </a:extLst>
            </p:cNvPr>
            <p:cNvSpPr/>
            <p:nvPr/>
          </p:nvSpPr>
          <p:spPr>
            <a:xfrm>
              <a:off x="8124826" y="5033963"/>
              <a:ext cx="238124" cy="238124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iro" panose="00000500000000000000" pitchFamily="2" charset="-78"/>
                <a:cs typeface="Cairo" panose="00000500000000000000" pitchFamily="2" charset="-78"/>
              </a:endParaRPr>
            </a:p>
          </p:txBody>
        </p:sp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8295B0E8-070A-4576-B161-3F5C1365D883}"/>
                </a:ext>
              </a:extLst>
            </p:cNvPr>
            <p:cNvGrpSpPr/>
            <p:nvPr/>
          </p:nvGrpSpPr>
          <p:grpSpPr>
            <a:xfrm>
              <a:off x="8212190" y="5100375"/>
              <a:ext cx="73669" cy="73822"/>
              <a:chOff x="8212190" y="5100375"/>
              <a:chExt cx="73669" cy="73822"/>
            </a:xfrm>
          </p:grpSpPr>
          <p:cxnSp>
            <p:nvCxnSpPr>
              <p:cNvPr id="75" name="Straight Connector 74">
                <a:extLst>
                  <a:ext uri="{FF2B5EF4-FFF2-40B4-BE49-F238E27FC236}">
                    <a16:creationId xmlns:a16="http://schemas.microsoft.com/office/drawing/2014/main" id="{FE876A88-A0E1-489B-A5F9-95274CE90F69}"/>
                  </a:ext>
                </a:extLst>
              </p:cNvPr>
              <p:cNvCxnSpPr>
                <a:cxnSpLocks/>
              </p:cNvCxnSpPr>
              <p:nvPr/>
            </p:nvCxnSpPr>
            <p:spPr>
              <a:xfrm rot="18900000">
                <a:off x="8249880" y="5100375"/>
                <a:ext cx="0" cy="73670"/>
              </a:xfrm>
              <a:prstGeom prst="line">
                <a:avLst/>
              </a:prstGeom>
              <a:ln w="19050">
                <a:solidFill>
                  <a:srgbClr val="695E7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>
                <a:extLst>
                  <a:ext uri="{FF2B5EF4-FFF2-40B4-BE49-F238E27FC236}">
                    <a16:creationId xmlns:a16="http://schemas.microsoft.com/office/drawing/2014/main" id="{830B2B4D-A7B7-4DEF-930B-6A91B0EC1CDD}"/>
                  </a:ext>
                </a:extLst>
              </p:cNvPr>
              <p:cNvCxnSpPr>
                <a:cxnSpLocks/>
              </p:cNvCxnSpPr>
              <p:nvPr/>
            </p:nvCxnSpPr>
            <p:spPr>
              <a:xfrm rot="13500000">
                <a:off x="8249025" y="5137362"/>
                <a:ext cx="0" cy="73669"/>
              </a:xfrm>
              <a:prstGeom prst="line">
                <a:avLst/>
              </a:prstGeom>
              <a:ln w="19050">
                <a:solidFill>
                  <a:srgbClr val="695E7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77" name="TextBox 76">
            <a:extLst>
              <a:ext uri="{FF2B5EF4-FFF2-40B4-BE49-F238E27FC236}">
                <a16:creationId xmlns:a16="http://schemas.microsoft.com/office/drawing/2014/main" id="{5347E587-8F4E-4281-A4F9-73C390D8FA5D}"/>
              </a:ext>
            </a:extLst>
          </p:cNvPr>
          <p:cNvSpPr txBox="1"/>
          <p:nvPr/>
        </p:nvSpPr>
        <p:spPr>
          <a:xfrm>
            <a:off x="690881" y="816202"/>
            <a:ext cx="108102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EG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iro" panose="00000500000000000000" pitchFamily="2" charset="-78"/>
                <a:ea typeface="Tahoma" panose="020B0604030504040204" pitchFamily="34" charset="0"/>
                <a:cs typeface="Cairo" panose="00000500000000000000" pitchFamily="2" charset="-78"/>
              </a:rPr>
              <a:t>العنوان الرئيسي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B248874F-7EA1-4488-95FC-CE29997D0D60}"/>
              </a:ext>
            </a:extLst>
          </p:cNvPr>
          <p:cNvSpPr txBox="1"/>
          <p:nvPr/>
        </p:nvSpPr>
        <p:spPr>
          <a:xfrm>
            <a:off x="2205996" y="1519103"/>
            <a:ext cx="77800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EG" sz="1400" dirty="0">
                <a:solidFill>
                  <a:schemeClr val="bg1">
                    <a:lumMod val="65000"/>
                  </a:schemeClr>
                </a:solidFill>
                <a:latin typeface="Cairo" panose="00000500000000000000" pitchFamily="2" charset="-78"/>
                <a:ea typeface="Tahoma" panose="020B0604030504040204" pitchFamily="34" charset="0"/>
                <a:cs typeface="Cairo" panose="00000500000000000000" pitchFamily="2" charset="-78"/>
              </a:rPr>
              <a:t>هذا النص هو مثال لنص يمكن أن يستبدل في نفس المساحة، لقد تم توليد هذا النص من مولد النص </a:t>
            </a:r>
            <a:r>
              <a:rPr lang="ar-EG" sz="1400" dirty="0" err="1">
                <a:solidFill>
                  <a:schemeClr val="bg1">
                    <a:lumMod val="65000"/>
                  </a:schemeClr>
                </a:solidFill>
                <a:latin typeface="Cairo" panose="00000500000000000000" pitchFamily="2" charset="-78"/>
                <a:ea typeface="Tahoma" panose="020B0604030504040204" pitchFamily="34" charset="0"/>
                <a:cs typeface="Cairo" panose="00000500000000000000" pitchFamily="2" charset="-78"/>
              </a:rPr>
              <a:t>العربى</a:t>
            </a:r>
            <a:endParaRPr lang="ar-EG" sz="1400" dirty="0">
              <a:solidFill>
                <a:schemeClr val="bg1">
                  <a:lumMod val="65000"/>
                </a:schemeClr>
              </a:solidFill>
              <a:latin typeface="Cairo" panose="00000500000000000000" pitchFamily="2" charset="-78"/>
              <a:ea typeface="Tahoma" panose="020B0604030504040204" pitchFamily="34" charset="0"/>
              <a:cs typeface="Cairo" panose="00000500000000000000" pitchFamily="2" charset="-78"/>
            </a:endParaRPr>
          </a:p>
        </p:txBody>
      </p:sp>
      <p:sp>
        <p:nvSpPr>
          <p:cNvPr id="79" name="Freeform 47">
            <a:extLst>
              <a:ext uri="{FF2B5EF4-FFF2-40B4-BE49-F238E27FC236}">
                <a16:creationId xmlns:a16="http://schemas.microsoft.com/office/drawing/2014/main" id="{F33E8645-AA12-4BA2-891D-28FE6531ECF2}"/>
              </a:ext>
            </a:extLst>
          </p:cNvPr>
          <p:cNvSpPr>
            <a:spLocks noEditPoints="1"/>
          </p:cNvSpPr>
          <p:nvPr/>
        </p:nvSpPr>
        <p:spPr bwMode="auto">
          <a:xfrm>
            <a:off x="9751282" y="2990850"/>
            <a:ext cx="652108" cy="685800"/>
          </a:xfrm>
          <a:custGeom>
            <a:avLst/>
            <a:gdLst>
              <a:gd name="T0" fmla="*/ 2147483646 w 57"/>
              <a:gd name="T1" fmla="*/ 2147483646 h 67"/>
              <a:gd name="T2" fmla="*/ 2147483646 w 57"/>
              <a:gd name="T3" fmla="*/ 2147483646 h 67"/>
              <a:gd name="T4" fmla="*/ 2147483646 w 57"/>
              <a:gd name="T5" fmla="*/ 2147483646 h 67"/>
              <a:gd name="T6" fmla="*/ 2147483646 w 57"/>
              <a:gd name="T7" fmla="*/ 2147483646 h 67"/>
              <a:gd name="T8" fmla="*/ 2147483646 w 57"/>
              <a:gd name="T9" fmla="*/ 2147483646 h 67"/>
              <a:gd name="T10" fmla="*/ 0 w 57"/>
              <a:gd name="T11" fmla="*/ 2147483646 h 67"/>
              <a:gd name="T12" fmla="*/ 2147483646 w 57"/>
              <a:gd name="T13" fmla="*/ 2147483646 h 67"/>
              <a:gd name="T14" fmla="*/ 2147483646 w 57"/>
              <a:gd name="T15" fmla="*/ 2147483646 h 67"/>
              <a:gd name="T16" fmla="*/ 2147483646 w 57"/>
              <a:gd name="T17" fmla="*/ 2147483646 h 67"/>
              <a:gd name="T18" fmla="*/ 2147483646 w 57"/>
              <a:gd name="T19" fmla="*/ 2147483646 h 67"/>
              <a:gd name="T20" fmla="*/ 2147483646 w 57"/>
              <a:gd name="T21" fmla="*/ 2147483646 h 67"/>
              <a:gd name="T22" fmla="*/ 2147483646 w 57"/>
              <a:gd name="T23" fmla="*/ 2147483646 h 67"/>
              <a:gd name="T24" fmla="*/ 2147483646 w 57"/>
              <a:gd name="T25" fmla="*/ 2147483646 h 67"/>
              <a:gd name="T26" fmla="*/ 2147483646 w 57"/>
              <a:gd name="T27" fmla="*/ 2147483646 h 67"/>
              <a:gd name="T28" fmla="*/ 2147483646 w 57"/>
              <a:gd name="T29" fmla="*/ 2147483646 h 67"/>
              <a:gd name="T30" fmla="*/ 2147483646 w 57"/>
              <a:gd name="T31" fmla="*/ 2147483646 h 67"/>
              <a:gd name="T32" fmla="*/ 2147483646 w 57"/>
              <a:gd name="T33" fmla="*/ 2147483646 h 67"/>
              <a:gd name="T34" fmla="*/ 2147483646 w 57"/>
              <a:gd name="T35" fmla="*/ 2147483646 h 67"/>
              <a:gd name="T36" fmla="*/ 2147483646 w 57"/>
              <a:gd name="T37" fmla="*/ 2147483646 h 67"/>
              <a:gd name="T38" fmla="*/ 2147483646 w 57"/>
              <a:gd name="T39" fmla="*/ 2147483646 h 67"/>
              <a:gd name="T40" fmla="*/ 2147483646 w 57"/>
              <a:gd name="T41" fmla="*/ 2147483646 h 67"/>
              <a:gd name="T42" fmla="*/ 2147483646 w 57"/>
              <a:gd name="T43" fmla="*/ 2147483646 h 67"/>
              <a:gd name="T44" fmla="*/ 2147483646 w 57"/>
              <a:gd name="T45" fmla="*/ 2147483646 h 67"/>
              <a:gd name="T46" fmla="*/ 2147483646 w 57"/>
              <a:gd name="T47" fmla="*/ 2147483646 h 67"/>
              <a:gd name="T48" fmla="*/ 2147483646 w 57"/>
              <a:gd name="T49" fmla="*/ 2147483646 h 67"/>
              <a:gd name="T50" fmla="*/ 2147483646 w 57"/>
              <a:gd name="T51" fmla="*/ 2147483646 h 67"/>
              <a:gd name="T52" fmla="*/ 2147483646 w 57"/>
              <a:gd name="T53" fmla="*/ 2147483646 h 67"/>
              <a:gd name="T54" fmla="*/ 2147483646 w 57"/>
              <a:gd name="T55" fmla="*/ 2147483646 h 67"/>
              <a:gd name="T56" fmla="*/ 2147483646 w 57"/>
              <a:gd name="T57" fmla="*/ 2147483646 h 67"/>
              <a:gd name="T58" fmla="*/ 2147483646 w 57"/>
              <a:gd name="T59" fmla="*/ 2147483646 h 67"/>
              <a:gd name="T60" fmla="*/ 2147483646 w 57"/>
              <a:gd name="T61" fmla="*/ 2147483646 h 67"/>
              <a:gd name="T62" fmla="*/ 2147483646 w 57"/>
              <a:gd name="T63" fmla="*/ 2147483646 h 67"/>
              <a:gd name="T64" fmla="*/ 2147483646 w 57"/>
              <a:gd name="T65" fmla="*/ 2147483646 h 67"/>
              <a:gd name="T66" fmla="*/ 2147483646 w 57"/>
              <a:gd name="T67" fmla="*/ 2147483646 h 67"/>
              <a:gd name="T68" fmla="*/ 2147483646 w 57"/>
              <a:gd name="T69" fmla="*/ 2147483646 h 67"/>
              <a:gd name="T70" fmla="*/ 2147483646 w 57"/>
              <a:gd name="T71" fmla="*/ 2147483646 h 67"/>
              <a:gd name="T72" fmla="*/ 2147483646 w 57"/>
              <a:gd name="T73" fmla="*/ 2147483646 h 67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57" h="67">
                <a:moveTo>
                  <a:pt x="52" y="38"/>
                </a:moveTo>
                <a:cubicBezTo>
                  <a:pt x="51" y="41"/>
                  <a:pt x="49" y="42"/>
                  <a:pt x="47" y="44"/>
                </a:cubicBezTo>
                <a:cubicBezTo>
                  <a:pt x="39" y="47"/>
                  <a:pt x="30" y="48"/>
                  <a:pt x="22" y="47"/>
                </a:cubicBezTo>
                <a:cubicBezTo>
                  <a:pt x="17" y="47"/>
                  <a:pt x="11" y="45"/>
                  <a:pt x="6" y="42"/>
                </a:cubicBezTo>
                <a:cubicBezTo>
                  <a:pt x="4" y="40"/>
                  <a:pt x="4" y="37"/>
                  <a:pt x="4" y="35"/>
                </a:cubicBezTo>
                <a:cubicBezTo>
                  <a:pt x="2" y="26"/>
                  <a:pt x="1" y="18"/>
                  <a:pt x="0" y="10"/>
                </a:cubicBezTo>
                <a:cubicBezTo>
                  <a:pt x="0" y="6"/>
                  <a:pt x="4" y="5"/>
                  <a:pt x="7" y="4"/>
                </a:cubicBezTo>
                <a:cubicBezTo>
                  <a:pt x="11" y="2"/>
                  <a:pt x="16" y="1"/>
                  <a:pt x="20" y="1"/>
                </a:cubicBezTo>
                <a:cubicBezTo>
                  <a:pt x="29" y="0"/>
                  <a:pt x="38" y="0"/>
                  <a:pt x="47" y="3"/>
                </a:cubicBezTo>
                <a:cubicBezTo>
                  <a:pt x="50" y="4"/>
                  <a:pt x="54" y="5"/>
                  <a:pt x="56" y="8"/>
                </a:cubicBezTo>
                <a:cubicBezTo>
                  <a:pt x="57" y="9"/>
                  <a:pt x="56" y="11"/>
                  <a:pt x="56" y="12"/>
                </a:cubicBezTo>
                <a:cubicBezTo>
                  <a:pt x="55" y="21"/>
                  <a:pt x="53" y="30"/>
                  <a:pt x="52" y="38"/>
                </a:cubicBezTo>
                <a:close/>
                <a:moveTo>
                  <a:pt x="44" y="62"/>
                </a:moveTo>
                <a:cubicBezTo>
                  <a:pt x="37" y="66"/>
                  <a:pt x="28" y="67"/>
                  <a:pt x="20" y="65"/>
                </a:cubicBezTo>
                <a:cubicBezTo>
                  <a:pt x="16" y="65"/>
                  <a:pt x="11" y="63"/>
                  <a:pt x="9" y="59"/>
                </a:cubicBezTo>
                <a:cubicBezTo>
                  <a:pt x="8" y="55"/>
                  <a:pt x="7" y="51"/>
                  <a:pt x="7" y="48"/>
                </a:cubicBezTo>
                <a:cubicBezTo>
                  <a:pt x="7" y="47"/>
                  <a:pt x="7" y="47"/>
                  <a:pt x="7" y="47"/>
                </a:cubicBezTo>
                <a:cubicBezTo>
                  <a:pt x="8" y="47"/>
                  <a:pt x="8" y="47"/>
                  <a:pt x="8" y="47"/>
                </a:cubicBezTo>
                <a:cubicBezTo>
                  <a:pt x="20" y="54"/>
                  <a:pt x="36" y="54"/>
                  <a:pt x="48" y="47"/>
                </a:cubicBezTo>
                <a:cubicBezTo>
                  <a:pt x="50" y="47"/>
                  <a:pt x="49" y="49"/>
                  <a:pt x="49" y="51"/>
                </a:cubicBezTo>
                <a:cubicBezTo>
                  <a:pt x="48" y="55"/>
                  <a:pt x="48" y="60"/>
                  <a:pt x="44" y="62"/>
                </a:cubicBezTo>
                <a:close/>
                <a:moveTo>
                  <a:pt x="39" y="6"/>
                </a:moveTo>
                <a:cubicBezTo>
                  <a:pt x="32" y="5"/>
                  <a:pt x="24" y="5"/>
                  <a:pt x="16" y="6"/>
                </a:cubicBezTo>
                <a:cubicBezTo>
                  <a:pt x="14" y="7"/>
                  <a:pt x="11" y="7"/>
                  <a:pt x="10" y="9"/>
                </a:cubicBezTo>
                <a:cubicBezTo>
                  <a:pt x="12" y="12"/>
                  <a:pt x="16" y="12"/>
                  <a:pt x="19" y="12"/>
                </a:cubicBezTo>
                <a:cubicBezTo>
                  <a:pt x="25" y="13"/>
                  <a:pt x="31" y="13"/>
                  <a:pt x="37" y="12"/>
                </a:cubicBezTo>
                <a:cubicBezTo>
                  <a:pt x="40" y="12"/>
                  <a:pt x="44" y="12"/>
                  <a:pt x="47" y="9"/>
                </a:cubicBezTo>
                <a:cubicBezTo>
                  <a:pt x="45" y="7"/>
                  <a:pt x="42" y="6"/>
                  <a:pt x="39" y="6"/>
                </a:cubicBezTo>
                <a:close/>
                <a:moveTo>
                  <a:pt x="24" y="24"/>
                </a:moveTo>
                <a:cubicBezTo>
                  <a:pt x="21" y="25"/>
                  <a:pt x="19" y="29"/>
                  <a:pt x="19" y="33"/>
                </a:cubicBezTo>
                <a:cubicBezTo>
                  <a:pt x="19" y="38"/>
                  <a:pt x="24" y="42"/>
                  <a:pt x="29" y="41"/>
                </a:cubicBezTo>
                <a:cubicBezTo>
                  <a:pt x="34" y="41"/>
                  <a:pt x="38" y="36"/>
                  <a:pt x="37" y="31"/>
                </a:cubicBezTo>
                <a:cubicBezTo>
                  <a:pt x="36" y="25"/>
                  <a:pt x="30" y="21"/>
                  <a:pt x="24" y="24"/>
                </a:cubicBezTo>
                <a:close/>
                <a:moveTo>
                  <a:pt x="26" y="36"/>
                </a:moveTo>
                <a:cubicBezTo>
                  <a:pt x="23" y="35"/>
                  <a:pt x="23" y="30"/>
                  <a:pt x="26" y="28"/>
                </a:cubicBezTo>
                <a:cubicBezTo>
                  <a:pt x="29" y="27"/>
                  <a:pt x="32" y="29"/>
                  <a:pt x="32" y="32"/>
                </a:cubicBezTo>
                <a:cubicBezTo>
                  <a:pt x="33" y="35"/>
                  <a:pt x="29" y="38"/>
                  <a:pt x="26" y="3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en-US" dirty="0">
              <a:latin typeface="Cairo" panose="00000500000000000000" pitchFamily="2" charset="-78"/>
              <a:cs typeface="Cairo" panose="00000500000000000000" pitchFamily="2" charset="-78"/>
            </a:endParaRPr>
          </a:p>
        </p:txBody>
      </p:sp>
      <p:sp>
        <p:nvSpPr>
          <p:cNvPr id="81" name="Freeform 79">
            <a:extLst>
              <a:ext uri="{FF2B5EF4-FFF2-40B4-BE49-F238E27FC236}">
                <a16:creationId xmlns:a16="http://schemas.microsoft.com/office/drawing/2014/main" id="{9D337EC2-1E0B-4BBC-B6F6-DBFED2C384D1}"/>
              </a:ext>
            </a:extLst>
          </p:cNvPr>
          <p:cNvSpPr>
            <a:spLocks noEditPoints="1"/>
          </p:cNvSpPr>
          <p:nvPr/>
        </p:nvSpPr>
        <p:spPr bwMode="auto">
          <a:xfrm>
            <a:off x="7663440" y="2990850"/>
            <a:ext cx="827066" cy="685800"/>
          </a:xfrm>
          <a:custGeom>
            <a:avLst/>
            <a:gdLst>
              <a:gd name="T0" fmla="*/ 2147483646 w 72"/>
              <a:gd name="T1" fmla="*/ 2147483646 h 72"/>
              <a:gd name="T2" fmla="*/ 2147483646 w 72"/>
              <a:gd name="T3" fmla="*/ 2147483646 h 72"/>
              <a:gd name="T4" fmla="*/ 0 w 72"/>
              <a:gd name="T5" fmla="*/ 2147483646 h 72"/>
              <a:gd name="T6" fmla="*/ 2147483646 w 72"/>
              <a:gd name="T7" fmla="*/ 2147483646 h 72"/>
              <a:gd name="T8" fmla="*/ 2147483646 w 72"/>
              <a:gd name="T9" fmla="*/ 2147483646 h 72"/>
              <a:gd name="T10" fmla="*/ 2147483646 w 72"/>
              <a:gd name="T11" fmla="*/ 2147483646 h 72"/>
              <a:gd name="T12" fmla="*/ 2147483646 w 72"/>
              <a:gd name="T13" fmla="*/ 2147483646 h 72"/>
              <a:gd name="T14" fmla="*/ 2147483646 w 72"/>
              <a:gd name="T15" fmla="*/ 0 h 72"/>
              <a:gd name="T16" fmla="*/ 2147483646 w 72"/>
              <a:gd name="T17" fmla="*/ 2147483646 h 72"/>
              <a:gd name="T18" fmla="*/ 2147483646 w 72"/>
              <a:gd name="T19" fmla="*/ 2147483646 h 72"/>
              <a:gd name="T20" fmla="*/ 2147483646 w 72"/>
              <a:gd name="T21" fmla="*/ 2147483646 h 72"/>
              <a:gd name="T22" fmla="*/ 2147483646 w 72"/>
              <a:gd name="T23" fmla="*/ 2147483646 h 72"/>
              <a:gd name="T24" fmla="*/ 2147483646 w 72"/>
              <a:gd name="T25" fmla="*/ 2147483646 h 72"/>
              <a:gd name="T26" fmla="*/ 2147483646 w 72"/>
              <a:gd name="T27" fmla="*/ 2147483646 h 72"/>
              <a:gd name="T28" fmla="*/ 2147483646 w 72"/>
              <a:gd name="T29" fmla="*/ 2147483646 h 72"/>
              <a:gd name="T30" fmla="*/ 2147483646 w 72"/>
              <a:gd name="T31" fmla="*/ 2147483646 h 72"/>
              <a:gd name="T32" fmla="*/ 2147483646 w 72"/>
              <a:gd name="T33" fmla="*/ 2147483646 h 72"/>
              <a:gd name="T34" fmla="*/ 2147483646 w 72"/>
              <a:gd name="T35" fmla="*/ 2147483646 h 72"/>
              <a:gd name="T36" fmla="*/ 2147483646 w 72"/>
              <a:gd name="T37" fmla="*/ 2147483646 h 72"/>
              <a:gd name="T38" fmla="*/ 2147483646 w 72"/>
              <a:gd name="T39" fmla="*/ 2147483646 h 72"/>
              <a:gd name="T40" fmla="*/ 2147483646 w 72"/>
              <a:gd name="T41" fmla="*/ 2147483646 h 72"/>
              <a:gd name="T42" fmla="*/ 2147483646 w 72"/>
              <a:gd name="T43" fmla="*/ 2147483646 h 72"/>
              <a:gd name="T44" fmla="*/ 2147483646 w 72"/>
              <a:gd name="T45" fmla="*/ 2147483646 h 72"/>
              <a:gd name="T46" fmla="*/ 2147483646 w 72"/>
              <a:gd name="T47" fmla="*/ 2147483646 h 72"/>
              <a:gd name="T48" fmla="*/ 2147483646 w 72"/>
              <a:gd name="T49" fmla="*/ 2147483646 h 72"/>
              <a:gd name="T50" fmla="*/ 2147483646 w 72"/>
              <a:gd name="T51" fmla="*/ 2147483646 h 72"/>
              <a:gd name="T52" fmla="*/ 2147483646 w 72"/>
              <a:gd name="T53" fmla="*/ 2147483646 h 72"/>
              <a:gd name="T54" fmla="*/ 2147483646 w 72"/>
              <a:gd name="T55" fmla="*/ 2147483646 h 72"/>
              <a:gd name="T56" fmla="*/ 2147483646 w 72"/>
              <a:gd name="T57" fmla="*/ 2147483646 h 72"/>
              <a:gd name="T58" fmla="*/ 2147483646 w 72"/>
              <a:gd name="T59" fmla="*/ 2147483646 h 72"/>
              <a:gd name="T60" fmla="*/ 2147483646 w 72"/>
              <a:gd name="T61" fmla="*/ 2147483646 h 72"/>
              <a:gd name="T62" fmla="*/ 2147483646 w 72"/>
              <a:gd name="T63" fmla="*/ 2147483646 h 72"/>
              <a:gd name="T64" fmla="*/ 2147483646 w 72"/>
              <a:gd name="T65" fmla="*/ 2147483646 h 72"/>
              <a:gd name="T66" fmla="*/ 2147483646 w 72"/>
              <a:gd name="T67" fmla="*/ 2147483646 h 72"/>
              <a:gd name="T68" fmla="*/ 2147483646 w 72"/>
              <a:gd name="T69" fmla="*/ 2147483646 h 72"/>
              <a:gd name="T70" fmla="*/ 2147483646 w 72"/>
              <a:gd name="T71" fmla="*/ 2147483646 h 72"/>
              <a:gd name="T72" fmla="*/ 2147483646 w 72"/>
              <a:gd name="T73" fmla="*/ 2147483646 h 72"/>
              <a:gd name="T74" fmla="*/ 2147483646 w 72"/>
              <a:gd name="T75" fmla="*/ 2147483646 h 72"/>
              <a:gd name="T76" fmla="*/ 2147483646 w 72"/>
              <a:gd name="T77" fmla="*/ 2147483646 h 72"/>
              <a:gd name="T78" fmla="*/ 2147483646 w 72"/>
              <a:gd name="T79" fmla="*/ 2147483646 h 72"/>
              <a:gd name="T80" fmla="*/ 2147483646 w 72"/>
              <a:gd name="T81" fmla="*/ 2147483646 h 72"/>
              <a:gd name="T82" fmla="*/ 2147483646 w 72"/>
              <a:gd name="T83" fmla="*/ 2147483646 h 72"/>
              <a:gd name="T84" fmla="*/ 2147483646 w 72"/>
              <a:gd name="T85" fmla="*/ 2147483646 h 72"/>
              <a:gd name="T86" fmla="*/ 2147483646 w 72"/>
              <a:gd name="T87" fmla="*/ 2147483646 h 72"/>
              <a:gd name="T88" fmla="*/ 2147483646 w 72"/>
              <a:gd name="T89" fmla="*/ 2147483646 h 72"/>
              <a:gd name="T90" fmla="*/ 2147483646 w 72"/>
              <a:gd name="T91" fmla="*/ 2147483646 h 72"/>
              <a:gd name="T92" fmla="*/ 2147483646 w 72"/>
              <a:gd name="T93" fmla="*/ 2147483646 h 72"/>
              <a:gd name="T94" fmla="*/ 2147483646 w 72"/>
              <a:gd name="T95" fmla="*/ 2147483646 h 72"/>
              <a:gd name="T96" fmla="*/ 2147483646 w 72"/>
              <a:gd name="T97" fmla="*/ 2147483646 h 72"/>
              <a:gd name="T98" fmla="*/ 2147483646 w 72"/>
              <a:gd name="T99" fmla="*/ 2147483646 h 72"/>
              <a:gd name="T100" fmla="*/ 2147483646 w 72"/>
              <a:gd name="T101" fmla="*/ 2147483646 h 72"/>
              <a:gd name="T102" fmla="*/ 2147483646 w 72"/>
              <a:gd name="T103" fmla="*/ 2147483646 h 72"/>
              <a:gd name="T104" fmla="*/ 2147483646 w 72"/>
              <a:gd name="T105" fmla="*/ 2147483646 h 72"/>
              <a:gd name="T106" fmla="*/ 2147483646 w 72"/>
              <a:gd name="T107" fmla="*/ 2147483646 h 72"/>
              <a:gd name="T108" fmla="*/ 2147483646 w 72"/>
              <a:gd name="T109" fmla="*/ 2147483646 h 72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72" h="72">
                <a:moveTo>
                  <a:pt x="18" y="22"/>
                </a:moveTo>
                <a:cubicBezTo>
                  <a:pt x="18" y="66"/>
                  <a:pt x="18" y="66"/>
                  <a:pt x="18" y="66"/>
                </a:cubicBezTo>
                <a:cubicBezTo>
                  <a:pt x="18" y="69"/>
                  <a:pt x="15" y="72"/>
                  <a:pt x="11" y="72"/>
                </a:cubicBezTo>
                <a:cubicBezTo>
                  <a:pt x="6" y="72"/>
                  <a:pt x="6" y="72"/>
                  <a:pt x="6" y="72"/>
                </a:cubicBezTo>
                <a:cubicBezTo>
                  <a:pt x="3" y="72"/>
                  <a:pt x="0" y="69"/>
                  <a:pt x="0" y="66"/>
                </a:cubicBezTo>
                <a:cubicBezTo>
                  <a:pt x="0" y="22"/>
                  <a:pt x="0" y="22"/>
                  <a:pt x="0" y="22"/>
                </a:cubicBezTo>
                <a:cubicBezTo>
                  <a:pt x="0" y="19"/>
                  <a:pt x="3" y="16"/>
                  <a:pt x="6" y="16"/>
                </a:cubicBezTo>
                <a:cubicBezTo>
                  <a:pt x="11" y="16"/>
                  <a:pt x="11" y="16"/>
                  <a:pt x="11" y="16"/>
                </a:cubicBezTo>
                <a:cubicBezTo>
                  <a:pt x="15" y="16"/>
                  <a:pt x="18" y="19"/>
                  <a:pt x="18" y="22"/>
                </a:cubicBezTo>
                <a:close/>
                <a:moveTo>
                  <a:pt x="72" y="31"/>
                </a:moveTo>
                <a:cubicBezTo>
                  <a:pt x="72" y="62"/>
                  <a:pt x="72" y="62"/>
                  <a:pt x="72" y="62"/>
                </a:cubicBezTo>
                <a:cubicBezTo>
                  <a:pt x="72" y="68"/>
                  <a:pt x="67" y="72"/>
                  <a:pt x="61" y="72"/>
                </a:cubicBezTo>
                <a:cubicBezTo>
                  <a:pt x="27" y="72"/>
                  <a:pt x="27" y="72"/>
                  <a:pt x="27" y="72"/>
                </a:cubicBezTo>
                <a:cubicBezTo>
                  <a:pt x="23" y="72"/>
                  <a:pt x="20" y="69"/>
                  <a:pt x="20" y="66"/>
                </a:cubicBezTo>
                <a:cubicBezTo>
                  <a:pt x="20" y="4"/>
                  <a:pt x="20" y="4"/>
                  <a:pt x="20" y="4"/>
                </a:cubicBezTo>
                <a:cubicBezTo>
                  <a:pt x="20" y="2"/>
                  <a:pt x="22" y="0"/>
                  <a:pt x="24" y="0"/>
                </a:cubicBezTo>
                <a:cubicBezTo>
                  <a:pt x="51" y="0"/>
                  <a:pt x="51" y="0"/>
                  <a:pt x="51" y="0"/>
                </a:cubicBezTo>
                <a:cubicBezTo>
                  <a:pt x="53" y="0"/>
                  <a:pt x="56" y="2"/>
                  <a:pt x="58" y="3"/>
                </a:cubicBezTo>
                <a:cubicBezTo>
                  <a:pt x="64" y="9"/>
                  <a:pt x="64" y="9"/>
                  <a:pt x="64" y="9"/>
                </a:cubicBezTo>
                <a:cubicBezTo>
                  <a:pt x="65" y="11"/>
                  <a:pt x="67" y="14"/>
                  <a:pt x="67" y="16"/>
                </a:cubicBezTo>
                <a:cubicBezTo>
                  <a:pt x="67" y="22"/>
                  <a:pt x="67" y="22"/>
                  <a:pt x="67" y="22"/>
                </a:cubicBezTo>
                <a:cubicBezTo>
                  <a:pt x="70" y="24"/>
                  <a:pt x="72" y="27"/>
                  <a:pt x="72" y="31"/>
                </a:cubicBezTo>
                <a:close/>
                <a:moveTo>
                  <a:pt x="61" y="16"/>
                </a:moveTo>
                <a:cubicBezTo>
                  <a:pt x="55" y="16"/>
                  <a:pt x="55" y="16"/>
                  <a:pt x="55" y="16"/>
                </a:cubicBezTo>
                <a:cubicBezTo>
                  <a:pt x="53" y="16"/>
                  <a:pt x="51" y="14"/>
                  <a:pt x="51" y="12"/>
                </a:cubicBezTo>
                <a:cubicBezTo>
                  <a:pt x="51" y="5"/>
                  <a:pt x="51" y="5"/>
                  <a:pt x="51" y="5"/>
                </a:cubicBezTo>
                <a:cubicBezTo>
                  <a:pt x="25" y="5"/>
                  <a:pt x="25" y="5"/>
                  <a:pt x="25" y="5"/>
                </a:cubicBezTo>
                <a:cubicBezTo>
                  <a:pt x="25" y="26"/>
                  <a:pt x="25" y="26"/>
                  <a:pt x="25" y="26"/>
                </a:cubicBezTo>
                <a:cubicBezTo>
                  <a:pt x="61" y="26"/>
                  <a:pt x="61" y="26"/>
                  <a:pt x="61" y="26"/>
                </a:cubicBezTo>
                <a:lnTo>
                  <a:pt x="61" y="16"/>
                </a:lnTo>
                <a:close/>
                <a:moveTo>
                  <a:pt x="37" y="36"/>
                </a:moveTo>
                <a:cubicBezTo>
                  <a:pt x="37" y="36"/>
                  <a:pt x="36" y="35"/>
                  <a:pt x="36" y="35"/>
                </a:cubicBezTo>
                <a:cubicBezTo>
                  <a:pt x="31" y="35"/>
                  <a:pt x="31" y="35"/>
                  <a:pt x="31" y="35"/>
                </a:cubicBezTo>
                <a:cubicBezTo>
                  <a:pt x="30" y="35"/>
                  <a:pt x="29" y="36"/>
                  <a:pt x="29" y="36"/>
                </a:cubicBezTo>
                <a:cubicBezTo>
                  <a:pt x="29" y="41"/>
                  <a:pt x="29" y="41"/>
                  <a:pt x="29" y="41"/>
                </a:cubicBezTo>
                <a:cubicBezTo>
                  <a:pt x="29" y="42"/>
                  <a:pt x="30" y="43"/>
                  <a:pt x="31" y="43"/>
                </a:cubicBezTo>
                <a:cubicBezTo>
                  <a:pt x="36" y="43"/>
                  <a:pt x="36" y="43"/>
                  <a:pt x="36" y="43"/>
                </a:cubicBezTo>
                <a:cubicBezTo>
                  <a:pt x="36" y="43"/>
                  <a:pt x="37" y="42"/>
                  <a:pt x="37" y="41"/>
                </a:cubicBezTo>
                <a:lnTo>
                  <a:pt x="37" y="36"/>
                </a:lnTo>
                <a:close/>
                <a:moveTo>
                  <a:pt x="37" y="47"/>
                </a:moveTo>
                <a:cubicBezTo>
                  <a:pt x="37" y="46"/>
                  <a:pt x="36" y="45"/>
                  <a:pt x="36" y="45"/>
                </a:cubicBezTo>
                <a:cubicBezTo>
                  <a:pt x="31" y="45"/>
                  <a:pt x="31" y="45"/>
                  <a:pt x="31" y="45"/>
                </a:cubicBezTo>
                <a:cubicBezTo>
                  <a:pt x="30" y="45"/>
                  <a:pt x="29" y="46"/>
                  <a:pt x="29" y="47"/>
                </a:cubicBezTo>
                <a:cubicBezTo>
                  <a:pt x="29" y="52"/>
                  <a:pt x="29" y="52"/>
                  <a:pt x="29" y="52"/>
                </a:cubicBezTo>
                <a:cubicBezTo>
                  <a:pt x="29" y="52"/>
                  <a:pt x="30" y="53"/>
                  <a:pt x="31" y="53"/>
                </a:cubicBezTo>
                <a:cubicBezTo>
                  <a:pt x="36" y="53"/>
                  <a:pt x="36" y="53"/>
                  <a:pt x="36" y="53"/>
                </a:cubicBezTo>
                <a:cubicBezTo>
                  <a:pt x="36" y="53"/>
                  <a:pt x="37" y="52"/>
                  <a:pt x="37" y="52"/>
                </a:cubicBezTo>
                <a:lnTo>
                  <a:pt x="37" y="47"/>
                </a:lnTo>
                <a:close/>
                <a:moveTo>
                  <a:pt x="37" y="57"/>
                </a:moveTo>
                <a:cubicBezTo>
                  <a:pt x="37" y="56"/>
                  <a:pt x="36" y="56"/>
                  <a:pt x="36" y="56"/>
                </a:cubicBezTo>
                <a:cubicBezTo>
                  <a:pt x="31" y="56"/>
                  <a:pt x="31" y="56"/>
                  <a:pt x="31" y="56"/>
                </a:cubicBezTo>
                <a:cubicBezTo>
                  <a:pt x="30" y="56"/>
                  <a:pt x="29" y="56"/>
                  <a:pt x="29" y="57"/>
                </a:cubicBezTo>
                <a:cubicBezTo>
                  <a:pt x="29" y="62"/>
                  <a:pt x="29" y="62"/>
                  <a:pt x="29" y="62"/>
                </a:cubicBezTo>
                <a:cubicBezTo>
                  <a:pt x="29" y="63"/>
                  <a:pt x="30" y="63"/>
                  <a:pt x="31" y="63"/>
                </a:cubicBezTo>
                <a:cubicBezTo>
                  <a:pt x="36" y="63"/>
                  <a:pt x="36" y="63"/>
                  <a:pt x="36" y="63"/>
                </a:cubicBezTo>
                <a:cubicBezTo>
                  <a:pt x="36" y="63"/>
                  <a:pt x="37" y="63"/>
                  <a:pt x="37" y="62"/>
                </a:cubicBezTo>
                <a:lnTo>
                  <a:pt x="37" y="57"/>
                </a:lnTo>
                <a:close/>
                <a:moveTo>
                  <a:pt x="47" y="36"/>
                </a:moveTo>
                <a:cubicBezTo>
                  <a:pt x="47" y="36"/>
                  <a:pt x="47" y="35"/>
                  <a:pt x="46" y="35"/>
                </a:cubicBezTo>
                <a:cubicBezTo>
                  <a:pt x="41" y="35"/>
                  <a:pt x="41" y="35"/>
                  <a:pt x="41" y="35"/>
                </a:cubicBezTo>
                <a:cubicBezTo>
                  <a:pt x="40" y="35"/>
                  <a:pt x="40" y="36"/>
                  <a:pt x="40" y="36"/>
                </a:cubicBezTo>
                <a:cubicBezTo>
                  <a:pt x="40" y="41"/>
                  <a:pt x="40" y="41"/>
                  <a:pt x="40" y="41"/>
                </a:cubicBezTo>
                <a:cubicBezTo>
                  <a:pt x="40" y="42"/>
                  <a:pt x="40" y="43"/>
                  <a:pt x="41" y="43"/>
                </a:cubicBezTo>
                <a:cubicBezTo>
                  <a:pt x="46" y="43"/>
                  <a:pt x="46" y="43"/>
                  <a:pt x="46" y="43"/>
                </a:cubicBezTo>
                <a:cubicBezTo>
                  <a:pt x="47" y="43"/>
                  <a:pt x="47" y="42"/>
                  <a:pt x="47" y="41"/>
                </a:cubicBezTo>
                <a:lnTo>
                  <a:pt x="47" y="36"/>
                </a:lnTo>
                <a:close/>
                <a:moveTo>
                  <a:pt x="47" y="47"/>
                </a:moveTo>
                <a:cubicBezTo>
                  <a:pt x="47" y="46"/>
                  <a:pt x="47" y="45"/>
                  <a:pt x="46" y="45"/>
                </a:cubicBezTo>
                <a:cubicBezTo>
                  <a:pt x="41" y="45"/>
                  <a:pt x="41" y="45"/>
                  <a:pt x="41" y="45"/>
                </a:cubicBezTo>
                <a:cubicBezTo>
                  <a:pt x="40" y="45"/>
                  <a:pt x="40" y="46"/>
                  <a:pt x="40" y="47"/>
                </a:cubicBezTo>
                <a:cubicBezTo>
                  <a:pt x="40" y="52"/>
                  <a:pt x="40" y="52"/>
                  <a:pt x="40" y="52"/>
                </a:cubicBezTo>
                <a:cubicBezTo>
                  <a:pt x="40" y="52"/>
                  <a:pt x="40" y="53"/>
                  <a:pt x="41" y="53"/>
                </a:cubicBezTo>
                <a:cubicBezTo>
                  <a:pt x="46" y="53"/>
                  <a:pt x="46" y="53"/>
                  <a:pt x="46" y="53"/>
                </a:cubicBezTo>
                <a:cubicBezTo>
                  <a:pt x="47" y="53"/>
                  <a:pt x="47" y="52"/>
                  <a:pt x="47" y="52"/>
                </a:cubicBezTo>
                <a:lnTo>
                  <a:pt x="47" y="47"/>
                </a:lnTo>
                <a:close/>
                <a:moveTo>
                  <a:pt x="47" y="57"/>
                </a:moveTo>
                <a:cubicBezTo>
                  <a:pt x="47" y="56"/>
                  <a:pt x="47" y="56"/>
                  <a:pt x="46" y="56"/>
                </a:cubicBezTo>
                <a:cubicBezTo>
                  <a:pt x="41" y="56"/>
                  <a:pt x="41" y="56"/>
                  <a:pt x="41" y="56"/>
                </a:cubicBezTo>
                <a:cubicBezTo>
                  <a:pt x="40" y="56"/>
                  <a:pt x="40" y="56"/>
                  <a:pt x="40" y="57"/>
                </a:cubicBezTo>
                <a:cubicBezTo>
                  <a:pt x="40" y="62"/>
                  <a:pt x="40" y="62"/>
                  <a:pt x="40" y="62"/>
                </a:cubicBezTo>
                <a:cubicBezTo>
                  <a:pt x="40" y="63"/>
                  <a:pt x="40" y="63"/>
                  <a:pt x="41" y="63"/>
                </a:cubicBezTo>
                <a:cubicBezTo>
                  <a:pt x="46" y="63"/>
                  <a:pt x="46" y="63"/>
                  <a:pt x="46" y="63"/>
                </a:cubicBezTo>
                <a:cubicBezTo>
                  <a:pt x="47" y="63"/>
                  <a:pt x="47" y="63"/>
                  <a:pt x="47" y="62"/>
                </a:cubicBezTo>
                <a:lnTo>
                  <a:pt x="47" y="57"/>
                </a:lnTo>
                <a:close/>
                <a:moveTo>
                  <a:pt x="58" y="36"/>
                </a:moveTo>
                <a:cubicBezTo>
                  <a:pt x="58" y="36"/>
                  <a:pt x="57" y="35"/>
                  <a:pt x="56" y="35"/>
                </a:cubicBezTo>
                <a:cubicBezTo>
                  <a:pt x="51" y="35"/>
                  <a:pt x="51" y="35"/>
                  <a:pt x="51" y="35"/>
                </a:cubicBezTo>
                <a:cubicBezTo>
                  <a:pt x="50" y="35"/>
                  <a:pt x="50" y="36"/>
                  <a:pt x="50" y="36"/>
                </a:cubicBezTo>
                <a:cubicBezTo>
                  <a:pt x="50" y="41"/>
                  <a:pt x="50" y="41"/>
                  <a:pt x="50" y="41"/>
                </a:cubicBezTo>
                <a:cubicBezTo>
                  <a:pt x="50" y="42"/>
                  <a:pt x="50" y="43"/>
                  <a:pt x="51" y="43"/>
                </a:cubicBezTo>
                <a:cubicBezTo>
                  <a:pt x="56" y="43"/>
                  <a:pt x="56" y="43"/>
                  <a:pt x="56" y="43"/>
                </a:cubicBezTo>
                <a:cubicBezTo>
                  <a:pt x="57" y="43"/>
                  <a:pt x="58" y="42"/>
                  <a:pt x="58" y="41"/>
                </a:cubicBezTo>
                <a:lnTo>
                  <a:pt x="58" y="36"/>
                </a:lnTo>
                <a:close/>
                <a:moveTo>
                  <a:pt x="58" y="47"/>
                </a:moveTo>
                <a:cubicBezTo>
                  <a:pt x="58" y="46"/>
                  <a:pt x="57" y="45"/>
                  <a:pt x="56" y="45"/>
                </a:cubicBezTo>
                <a:cubicBezTo>
                  <a:pt x="51" y="45"/>
                  <a:pt x="51" y="45"/>
                  <a:pt x="51" y="45"/>
                </a:cubicBezTo>
                <a:cubicBezTo>
                  <a:pt x="50" y="45"/>
                  <a:pt x="50" y="46"/>
                  <a:pt x="50" y="47"/>
                </a:cubicBezTo>
                <a:cubicBezTo>
                  <a:pt x="50" y="52"/>
                  <a:pt x="50" y="52"/>
                  <a:pt x="50" y="52"/>
                </a:cubicBezTo>
                <a:cubicBezTo>
                  <a:pt x="50" y="52"/>
                  <a:pt x="50" y="53"/>
                  <a:pt x="51" y="53"/>
                </a:cubicBezTo>
                <a:cubicBezTo>
                  <a:pt x="56" y="53"/>
                  <a:pt x="56" y="53"/>
                  <a:pt x="56" y="53"/>
                </a:cubicBezTo>
                <a:cubicBezTo>
                  <a:pt x="57" y="53"/>
                  <a:pt x="58" y="52"/>
                  <a:pt x="58" y="52"/>
                </a:cubicBezTo>
                <a:lnTo>
                  <a:pt x="58" y="47"/>
                </a:lnTo>
                <a:close/>
                <a:moveTo>
                  <a:pt x="58" y="57"/>
                </a:moveTo>
                <a:cubicBezTo>
                  <a:pt x="58" y="56"/>
                  <a:pt x="57" y="56"/>
                  <a:pt x="56" y="56"/>
                </a:cubicBezTo>
                <a:cubicBezTo>
                  <a:pt x="51" y="56"/>
                  <a:pt x="51" y="56"/>
                  <a:pt x="51" y="56"/>
                </a:cubicBezTo>
                <a:cubicBezTo>
                  <a:pt x="50" y="56"/>
                  <a:pt x="50" y="56"/>
                  <a:pt x="50" y="57"/>
                </a:cubicBezTo>
                <a:cubicBezTo>
                  <a:pt x="50" y="62"/>
                  <a:pt x="50" y="62"/>
                  <a:pt x="50" y="62"/>
                </a:cubicBezTo>
                <a:cubicBezTo>
                  <a:pt x="50" y="63"/>
                  <a:pt x="50" y="63"/>
                  <a:pt x="51" y="63"/>
                </a:cubicBezTo>
                <a:cubicBezTo>
                  <a:pt x="56" y="63"/>
                  <a:pt x="56" y="63"/>
                  <a:pt x="56" y="63"/>
                </a:cubicBezTo>
                <a:cubicBezTo>
                  <a:pt x="57" y="63"/>
                  <a:pt x="58" y="63"/>
                  <a:pt x="58" y="62"/>
                </a:cubicBezTo>
                <a:lnTo>
                  <a:pt x="58" y="57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/>
          <a:lstStyle/>
          <a:p>
            <a:endParaRPr lang="en-US" dirty="0">
              <a:latin typeface="Cairo" panose="00000500000000000000" pitchFamily="2" charset="-78"/>
              <a:cs typeface="Cairo" panose="00000500000000000000" pitchFamily="2" charset="-78"/>
            </a:endParaRPr>
          </a:p>
        </p:txBody>
      </p:sp>
      <p:sp>
        <p:nvSpPr>
          <p:cNvPr id="82" name="Freeform 113">
            <a:extLst>
              <a:ext uri="{FF2B5EF4-FFF2-40B4-BE49-F238E27FC236}">
                <a16:creationId xmlns:a16="http://schemas.microsoft.com/office/drawing/2014/main" id="{C3855E6C-07A4-4B7D-A4E7-519FA098FE30}"/>
              </a:ext>
            </a:extLst>
          </p:cNvPr>
          <p:cNvSpPr>
            <a:spLocks noEditPoints="1"/>
          </p:cNvSpPr>
          <p:nvPr/>
        </p:nvSpPr>
        <p:spPr bwMode="auto">
          <a:xfrm>
            <a:off x="5622219" y="3013201"/>
            <a:ext cx="943706" cy="652114"/>
          </a:xfrm>
          <a:custGeom>
            <a:avLst/>
            <a:gdLst>
              <a:gd name="T0" fmla="*/ 2147483646 w 82"/>
              <a:gd name="T1" fmla="*/ 2147483646 h 57"/>
              <a:gd name="T2" fmla="*/ 2147483646 w 82"/>
              <a:gd name="T3" fmla="*/ 2147483646 h 57"/>
              <a:gd name="T4" fmla="*/ 2147483646 w 82"/>
              <a:gd name="T5" fmla="*/ 2147483646 h 57"/>
              <a:gd name="T6" fmla="*/ 0 w 82"/>
              <a:gd name="T7" fmla="*/ 2147483646 h 57"/>
              <a:gd name="T8" fmla="*/ 0 w 82"/>
              <a:gd name="T9" fmla="*/ 2147483646 h 57"/>
              <a:gd name="T10" fmla="*/ 2147483646 w 82"/>
              <a:gd name="T11" fmla="*/ 2147483646 h 57"/>
              <a:gd name="T12" fmla="*/ 2147483646 w 82"/>
              <a:gd name="T13" fmla="*/ 0 h 57"/>
              <a:gd name="T14" fmla="*/ 2147483646 w 82"/>
              <a:gd name="T15" fmla="*/ 0 h 57"/>
              <a:gd name="T16" fmla="*/ 2147483646 w 82"/>
              <a:gd name="T17" fmla="*/ 2147483646 h 57"/>
              <a:gd name="T18" fmla="*/ 2147483646 w 82"/>
              <a:gd name="T19" fmla="*/ 2147483646 h 57"/>
              <a:gd name="T20" fmla="*/ 2147483646 w 82"/>
              <a:gd name="T21" fmla="*/ 2147483646 h 57"/>
              <a:gd name="T22" fmla="*/ 2147483646 w 82"/>
              <a:gd name="T23" fmla="*/ 2147483646 h 57"/>
              <a:gd name="T24" fmla="*/ 2147483646 w 82"/>
              <a:gd name="T25" fmla="*/ 2147483646 h 57"/>
              <a:gd name="T26" fmla="*/ 2147483646 w 82"/>
              <a:gd name="T27" fmla="*/ 2147483646 h 57"/>
              <a:gd name="T28" fmla="*/ 2147483646 w 82"/>
              <a:gd name="T29" fmla="*/ 2147483646 h 57"/>
              <a:gd name="T30" fmla="*/ 2147483646 w 82"/>
              <a:gd name="T31" fmla="*/ 2147483646 h 57"/>
              <a:gd name="T32" fmla="*/ 2147483646 w 82"/>
              <a:gd name="T33" fmla="*/ 2147483646 h 57"/>
              <a:gd name="T34" fmla="*/ 2147483646 w 82"/>
              <a:gd name="T35" fmla="*/ 2147483646 h 57"/>
              <a:gd name="T36" fmla="*/ 2147483646 w 82"/>
              <a:gd name="T37" fmla="*/ 2147483646 h 57"/>
              <a:gd name="T38" fmla="*/ 2147483646 w 82"/>
              <a:gd name="T39" fmla="*/ 2147483646 h 57"/>
              <a:gd name="T40" fmla="*/ 2147483646 w 82"/>
              <a:gd name="T41" fmla="*/ 2147483646 h 57"/>
              <a:gd name="T42" fmla="*/ 2147483646 w 82"/>
              <a:gd name="T43" fmla="*/ 2147483646 h 57"/>
              <a:gd name="T44" fmla="*/ 2147483646 w 82"/>
              <a:gd name="T45" fmla="*/ 2147483646 h 57"/>
              <a:gd name="T46" fmla="*/ 2147483646 w 82"/>
              <a:gd name="T47" fmla="*/ 2147483646 h 57"/>
              <a:gd name="T48" fmla="*/ 2147483646 w 82"/>
              <a:gd name="T49" fmla="*/ 2147483646 h 57"/>
              <a:gd name="T50" fmla="*/ 2147483646 w 82"/>
              <a:gd name="T51" fmla="*/ 2147483646 h 57"/>
              <a:gd name="T52" fmla="*/ 2147483646 w 82"/>
              <a:gd name="T53" fmla="*/ 2147483646 h 57"/>
              <a:gd name="T54" fmla="*/ 2147483646 w 82"/>
              <a:gd name="T55" fmla="*/ 2147483646 h 57"/>
              <a:gd name="T56" fmla="*/ 2147483646 w 82"/>
              <a:gd name="T57" fmla="*/ 2147483646 h 57"/>
              <a:gd name="T58" fmla="*/ 2147483646 w 82"/>
              <a:gd name="T59" fmla="*/ 2147483646 h 57"/>
              <a:gd name="T60" fmla="*/ 2147483646 w 82"/>
              <a:gd name="T61" fmla="*/ 2147483646 h 57"/>
              <a:gd name="T62" fmla="*/ 2147483646 w 82"/>
              <a:gd name="T63" fmla="*/ 2147483646 h 57"/>
              <a:gd name="T64" fmla="*/ 2147483646 w 82"/>
              <a:gd name="T65" fmla="*/ 2147483646 h 57"/>
              <a:gd name="T66" fmla="*/ 2147483646 w 82"/>
              <a:gd name="T67" fmla="*/ 2147483646 h 57"/>
              <a:gd name="T68" fmla="*/ 2147483646 w 82"/>
              <a:gd name="T69" fmla="*/ 2147483646 h 57"/>
              <a:gd name="T70" fmla="*/ 2147483646 w 82"/>
              <a:gd name="T71" fmla="*/ 2147483646 h 57"/>
              <a:gd name="T72" fmla="*/ 2147483646 w 82"/>
              <a:gd name="T73" fmla="*/ 2147483646 h 57"/>
              <a:gd name="T74" fmla="*/ 2147483646 w 82"/>
              <a:gd name="T75" fmla="*/ 2147483646 h 57"/>
              <a:gd name="T76" fmla="*/ 2147483646 w 82"/>
              <a:gd name="T77" fmla="*/ 2147483646 h 57"/>
              <a:gd name="T78" fmla="*/ 2147483646 w 82"/>
              <a:gd name="T79" fmla="*/ 2147483646 h 57"/>
              <a:gd name="T80" fmla="*/ 2147483646 w 82"/>
              <a:gd name="T81" fmla="*/ 2147483646 h 57"/>
              <a:gd name="T82" fmla="*/ 2147483646 w 82"/>
              <a:gd name="T83" fmla="*/ 2147483646 h 57"/>
              <a:gd name="T84" fmla="*/ 2147483646 w 82"/>
              <a:gd name="T85" fmla="*/ 2147483646 h 57"/>
              <a:gd name="T86" fmla="*/ 2147483646 w 82"/>
              <a:gd name="T87" fmla="*/ 2147483646 h 57"/>
              <a:gd name="T88" fmla="*/ 2147483646 w 82"/>
              <a:gd name="T89" fmla="*/ 2147483646 h 57"/>
              <a:gd name="T90" fmla="*/ 2147483646 w 82"/>
              <a:gd name="T91" fmla="*/ 2147483646 h 57"/>
              <a:gd name="T92" fmla="*/ 2147483646 w 82"/>
              <a:gd name="T93" fmla="*/ 2147483646 h 57"/>
              <a:gd name="T94" fmla="*/ 2147483646 w 82"/>
              <a:gd name="T95" fmla="*/ 2147483646 h 57"/>
              <a:gd name="T96" fmla="*/ 2147483646 w 82"/>
              <a:gd name="T97" fmla="*/ 2147483646 h 57"/>
              <a:gd name="T98" fmla="*/ 2147483646 w 82"/>
              <a:gd name="T99" fmla="*/ 2147483646 h 57"/>
              <a:gd name="T100" fmla="*/ 2147483646 w 82"/>
              <a:gd name="T101" fmla="*/ 2147483646 h 57"/>
              <a:gd name="T102" fmla="*/ 2147483646 w 82"/>
              <a:gd name="T103" fmla="*/ 2147483646 h 57"/>
              <a:gd name="T104" fmla="*/ 2147483646 w 82"/>
              <a:gd name="T105" fmla="*/ 2147483646 h 57"/>
              <a:gd name="T106" fmla="*/ 2147483646 w 82"/>
              <a:gd name="T107" fmla="*/ 2147483646 h 57"/>
              <a:gd name="T108" fmla="*/ 2147483646 w 82"/>
              <a:gd name="T109" fmla="*/ 2147483646 h 57"/>
              <a:gd name="T110" fmla="*/ 2147483646 w 82"/>
              <a:gd name="T111" fmla="*/ 2147483646 h 57"/>
              <a:gd name="T112" fmla="*/ 2147483646 w 82"/>
              <a:gd name="T113" fmla="*/ 2147483646 h 57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82" h="57">
                <a:moveTo>
                  <a:pt x="82" y="49"/>
                </a:moveTo>
                <a:cubicBezTo>
                  <a:pt x="82" y="54"/>
                  <a:pt x="79" y="57"/>
                  <a:pt x="74" y="57"/>
                </a:cubicBezTo>
                <a:cubicBezTo>
                  <a:pt x="7" y="57"/>
                  <a:pt x="7" y="57"/>
                  <a:pt x="7" y="57"/>
                </a:cubicBezTo>
                <a:cubicBezTo>
                  <a:pt x="3" y="57"/>
                  <a:pt x="0" y="54"/>
                  <a:pt x="0" y="49"/>
                </a:cubicBezTo>
                <a:cubicBezTo>
                  <a:pt x="0" y="6"/>
                  <a:pt x="0" y="6"/>
                  <a:pt x="0" y="6"/>
                </a:cubicBezTo>
                <a:cubicBezTo>
                  <a:pt x="10" y="6"/>
                  <a:pt x="10" y="6"/>
                  <a:pt x="10" y="6"/>
                </a:cubicBezTo>
                <a:cubicBezTo>
                  <a:pt x="10" y="0"/>
                  <a:pt x="10" y="0"/>
                  <a:pt x="10" y="0"/>
                </a:cubicBezTo>
                <a:cubicBezTo>
                  <a:pt x="82" y="0"/>
                  <a:pt x="82" y="0"/>
                  <a:pt x="82" y="0"/>
                </a:cubicBezTo>
                <a:lnTo>
                  <a:pt x="82" y="49"/>
                </a:lnTo>
                <a:close/>
                <a:moveTo>
                  <a:pt x="10" y="11"/>
                </a:moveTo>
                <a:cubicBezTo>
                  <a:pt x="5" y="11"/>
                  <a:pt x="5" y="11"/>
                  <a:pt x="5" y="11"/>
                </a:cubicBezTo>
                <a:cubicBezTo>
                  <a:pt x="5" y="49"/>
                  <a:pt x="5" y="49"/>
                  <a:pt x="5" y="49"/>
                </a:cubicBezTo>
                <a:cubicBezTo>
                  <a:pt x="5" y="51"/>
                  <a:pt x="6" y="52"/>
                  <a:pt x="7" y="52"/>
                </a:cubicBezTo>
                <a:cubicBezTo>
                  <a:pt x="9" y="52"/>
                  <a:pt x="10" y="51"/>
                  <a:pt x="10" y="49"/>
                </a:cubicBezTo>
                <a:lnTo>
                  <a:pt x="10" y="11"/>
                </a:lnTo>
                <a:close/>
                <a:moveTo>
                  <a:pt x="77" y="6"/>
                </a:moveTo>
                <a:cubicBezTo>
                  <a:pt x="15" y="6"/>
                  <a:pt x="15" y="6"/>
                  <a:pt x="15" y="6"/>
                </a:cubicBezTo>
                <a:cubicBezTo>
                  <a:pt x="15" y="49"/>
                  <a:pt x="15" y="49"/>
                  <a:pt x="15" y="49"/>
                </a:cubicBezTo>
                <a:cubicBezTo>
                  <a:pt x="15" y="50"/>
                  <a:pt x="15" y="51"/>
                  <a:pt x="15" y="52"/>
                </a:cubicBezTo>
                <a:cubicBezTo>
                  <a:pt x="74" y="52"/>
                  <a:pt x="74" y="52"/>
                  <a:pt x="74" y="52"/>
                </a:cubicBezTo>
                <a:cubicBezTo>
                  <a:pt x="76" y="52"/>
                  <a:pt x="77" y="51"/>
                  <a:pt x="77" y="49"/>
                </a:cubicBezTo>
                <a:lnTo>
                  <a:pt x="77" y="6"/>
                </a:lnTo>
                <a:close/>
                <a:moveTo>
                  <a:pt x="46" y="36"/>
                </a:moveTo>
                <a:cubicBezTo>
                  <a:pt x="20" y="36"/>
                  <a:pt x="20" y="36"/>
                  <a:pt x="20" y="36"/>
                </a:cubicBezTo>
                <a:cubicBezTo>
                  <a:pt x="20" y="11"/>
                  <a:pt x="20" y="11"/>
                  <a:pt x="20" y="11"/>
                </a:cubicBezTo>
                <a:cubicBezTo>
                  <a:pt x="46" y="11"/>
                  <a:pt x="46" y="11"/>
                  <a:pt x="46" y="11"/>
                </a:cubicBezTo>
                <a:lnTo>
                  <a:pt x="46" y="36"/>
                </a:lnTo>
                <a:close/>
                <a:moveTo>
                  <a:pt x="46" y="47"/>
                </a:moveTo>
                <a:cubicBezTo>
                  <a:pt x="20" y="47"/>
                  <a:pt x="20" y="47"/>
                  <a:pt x="20" y="47"/>
                </a:cubicBezTo>
                <a:cubicBezTo>
                  <a:pt x="20" y="42"/>
                  <a:pt x="20" y="42"/>
                  <a:pt x="20" y="42"/>
                </a:cubicBezTo>
                <a:cubicBezTo>
                  <a:pt x="46" y="42"/>
                  <a:pt x="46" y="42"/>
                  <a:pt x="46" y="42"/>
                </a:cubicBezTo>
                <a:lnTo>
                  <a:pt x="46" y="47"/>
                </a:lnTo>
                <a:close/>
                <a:moveTo>
                  <a:pt x="25" y="16"/>
                </a:moveTo>
                <a:cubicBezTo>
                  <a:pt x="25" y="31"/>
                  <a:pt x="25" y="31"/>
                  <a:pt x="25" y="31"/>
                </a:cubicBezTo>
                <a:cubicBezTo>
                  <a:pt x="41" y="31"/>
                  <a:pt x="41" y="31"/>
                  <a:pt x="41" y="31"/>
                </a:cubicBezTo>
                <a:cubicBezTo>
                  <a:pt x="41" y="16"/>
                  <a:pt x="41" y="16"/>
                  <a:pt x="41" y="16"/>
                </a:cubicBezTo>
                <a:lnTo>
                  <a:pt x="25" y="16"/>
                </a:lnTo>
                <a:close/>
                <a:moveTo>
                  <a:pt x="72" y="16"/>
                </a:moveTo>
                <a:cubicBezTo>
                  <a:pt x="51" y="16"/>
                  <a:pt x="51" y="16"/>
                  <a:pt x="51" y="16"/>
                </a:cubicBezTo>
                <a:cubicBezTo>
                  <a:pt x="51" y="11"/>
                  <a:pt x="51" y="11"/>
                  <a:pt x="51" y="11"/>
                </a:cubicBezTo>
                <a:cubicBezTo>
                  <a:pt x="72" y="11"/>
                  <a:pt x="72" y="11"/>
                  <a:pt x="72" y="11"/>
                </a:cubicBezTo>
                <a:lnTo>
                  <a:pt x="72" y="16"/>
                </a:lnTo>
                <a:close/>
                <a:moveTo>
                  <a:pt x="72" y="26"/>
                </a:moveTo>
                <a:cubicBezTo>
                  <a:pt x="51" y="26"/>
                  <a:pt x="51" y="26"/>
                  <a:pt x="51" y="26"/>
                </a:cubicBezTo>
                <a:cubicBezTo>
                  <a:pt x="51" y="21"/>
                  <a:pt x="51" y="21"/>
                  <a:pt x="51" y="21"/>
                </a:cubicBezTo>
                <a:cubicBezTo>
                  <a:pt x="72" y="21"/>
                  <a:pt x="72" y="21"/>
                  <a:pt x="72" y="21"/>
                </a:cubicBezTo>
                <a:lnTo>
                  <a:pt x="72" y="26"/>
                </a:lnTo>
                <a:close/>
                <a:moveTo>
                  <a:pt x="72" y="36"/>
                </a:moveTo>
                <a:cubicBezTo>
                  <a:pt x="51" y="36"/>
                  <a:pt x="51" y="36"/>
                  <a:pt x="51" y="36"/>
                </a:cubicBezTo>
                <a:cubicBezTo>
                  <a:pt x="51" y="31"/>
                  <a:pt x="51" y="31"/>
                  <a:pt x="51" y="31"/>
                </a:cubicBezTo>
                <a:cubicBezTo>
                  <a:pt x="72" y="31"/>
                  <a:pt x="72" y="31"/>
                  <a:pt x="72" y="31"/>
                </a:cubicBezTo>
                <a:lnTo>
                  <a:pt x="72" y="36"/>
                </a:lnTo>
                <a:close/>
                <a:moveTo>
                  <a:pt x="72" y="47"/>
                </a:moveTo>
                <a:cubicBezTo>
                  <a:pt x="51" y="47"/>
                  <a:pt x="51" y="47"/>
                  <a:pt x="51" y="47"/>
                </a:cubicBezTo>
                <a:cubicBezTo>
                  <a:pt x="51" y="42"/>
                  <a:pt x="51" y="42"/>
                  <a:pt x="51" y="42"/>
                </a:cubicBezTo>
                <a:cubicBezTo>
                  <a:pt x="72" y="42"/>
                  <a:pt x="72" y="42"/>
                  <a:pt x="72" y="42"/>
                </a:cubicBezTo>
                <a:lnTo>
                  <a:pt x="72" y="47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/>
          <a:lstStyle/>
          <a:p>
            <a:endParaRPr lang="en-US" dirty="0">
              <a:latin typeface="Cairo" panose="00000500000000000000" pitchFamily="2" charset="-78"/>
              <a:cs typeface="Cairo" panose="00000500000000000000" pitchFamily="2" charset="-78"/>
            </a:endParaRPr>
          </a:p>
        </p:txBody>
      </p:sp>
      <p:sp>
        <p:nvSpPr>
          <p:cNvPr id="83" name="Freeform 121">
            <a:extLst>
              <a:ext uri="{FF2B5EF4-FFF2-40B4-BE49-F238E27FC236}">
                <a16:creationId xmlns:a16="http://schemas.microsoft.com/office/drawing/2014/main" id="{195A456A-3AEE-4E42-B44B-4FD9FF22299F}"/>
              </a:ext>
            </a:extLst>
          </p:cNvPr>
          <p:cNvSpPr>
            <a:spLocks noEditPoints="1"/>
          </p:cNvSpPr>
          <p:nvPr/>
        </p:nvSpPr>
        <p:spPr bwMode="auto">
          <a:xfrm>
            <a:off x="3692707" y="3019932"/>
            <a:ext cx="640080" cy="640080"/>
          </a:xfrm>
          <a:custGeom>
            <a:avLst/>
            <a:gdLst>
              <a:gd name="T0" fmla="*/ 2147483646 w 62"/>
              <a:gd name="T1" fmla="*/ 2147483646 h 62"/>
              <a:gd name="T2" fmla="*/ 2147483646 w 62"/>
              <a:gd name="T3" fmla="*/ 2147483646 h 62"/>
              <a:gd name="T4" fmla="*/ 2147483646 w 62"/>
              <a:gd name="T5" fmla="*/ 2147483646 h 62"/>
              <a:gd name="T6" fmla="*/ 0 w 62"/>
              <a:gd name="T7" fmla="*/ 2147483646 h 62"/>
              <a:gd name="T8" fmla="*/ 0 w 62"/>
              <a:gd name="T9" fmla="*/ 2147483646 h 62"/>
              <a:gd name="T10" fmla="*/ 2147483646 w 62"/>
              <a:gd name="T11" fmla="*/ 0 h 62"/>
              <a:gd name="T12" fmla="*/ 2147483646 w 62"/>
              <a:gd name="T13" fmla="*/ 0 h 62"/>
              <a:gd name="T14" fmla="*/ 2147483646 w 62"/>
              <a:gd name="T15" fmla="*/ 2147483646 h 62"/>
              <a:gd name="T16" fmla="*/ 2147483646 w 62"/>
              <a:gd name="T17" fmla="*/ 2147483646 h 62"/>
              <a:gd name="T18" fmla="*/ 2147483646 w 62"/>
              <a:gd name="T19" fmla="*/ 2147483646 h 62"/>
              <a:gd name="T20" fmla="*/ 2147483646 w 62"/>
              <a:gd name="T21" fmla="*/ 2147483646 h 62"/>
              <a:gd name="T22" fmla="*/ 2147483646 w 62"/>
              <a:gd name="T23" fmla="*/ 2147483646 h 62"/>
              <a:gd name="T24" fmla="*/ 2147483646 w 62"/>
              <a:gd name="T25" fmla="*/ 2147483646 h 62"/>
              <a:gd name="T26" fmla="*/ 2147483646 w 62"/>
              <a:gd name="T27" fmla="*/ 2147483646 h 62"/>
              <a:gd name="T28" fmla="*/ 2147483646 w 62"/>
              <a:gd name="T29" fmla="*/ 2147483646 h 62"/>
              <a:gd name="T30" fmla="*/ 2147483646 w 62"/>
              <a:gd name="T31" fmla="*/ 2147483646 h 62"/>
              <a:gd name="T32" fmla="*/ 2147483646 w 62"/>
              <a:gd name="T33" fmla="*/ 2147483646 h 62"/>
              <a:gd name="T34" fmla="*/ 2147483646 w 62"/>
              <a:gd name="T35" fmla="*/ 2147483646 h 62"/>
              <a:gd name="T36" fmla="*/ 2147483646 w 62"/>
              <a:gd name="T37" fmla="*/ 2147483646 h 62"/>
              <a:gd name="T38" fmla="*/ 2147483646 w 62"/>
              <a:gd name="T39" fmla="*/ 2147483646 h 62"/>
              <a:gd name="T40" fmla="*/ 2147483646 w 62"/>
              <a:gd name="T41" fmla="*/ 2147483646 h 62"/>
              <a:gd name="T42" fmla="*/ 2147483646 w 62"/>
              <a:gd name="T43" fmla="*/ 2147483646 h 62"/>
              <a:gd name="T44" fmla="*/ 2147483646 w 62"/>
              <a:gd name="T45" fmla="*/ 2147483646 h 62"/>
              <a:gd name="T46" fmla="*/ 2147483646 w 62"/>
              <a:gd name="T47" fmla="*/ 2147483646 h 62"/>
              <a:gd name="T48" fmla="*/ 2147483646 w 62"/>
              <a:gd name="T49" fmla="*/ 2147483646 h 62"/>
              <a:gd name="T50" fmla="*/ 2147483646 w 62"/>
              <a:gd name="T51" fmla="*/ 2147483646 h 62"/>
              <a:gd name="T52" fmla="*/ 2147483646 w 62"/>
              <a:gd name="T53" fmla="*/ 2147483646 h 62"/>
              <a:gd name="T54" fmla="*/ 2147483646 w 62"/>
              <a:gd name="T55" fmla="*/ 2147483646 h 62"/>
              <a:gd name="T56" fmla="*/ 2147483646 w 62"/>
              <a:gd name="T57" fmla="*/ 2147483646 h 62"/>
              <a:gd name="T58" fmla="*/ 2147483646 w 62"/>
              <a:gd name="T59" fmla="*/ 2147483646 h 62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62" h="62">
                <a:moveTo>
                  <a:pt x="62" y="51"/>
                </a:moveTo>
                <a:cubicBezTo>
                  <a:pt x="62" y="57"/>
                  <a:pt x="57" y="62"/>
                  <a:pt x="51" y="62"/>
                </a:cubicBezTo>
                <a:cubicBezTo>
                  <a:pt x="12" y="62"/>
                  <a:pt x="12" y="62"/>
                  <a:pt x="12" y="62"/>
                </a:cubicBezTo>
                <a:cubicBezTo>
                  <a:pt x="6" y="62"/>
                  <a:pt x="0" y="57"/>
                  <a:pt x="0" y="51"/>
                </a:cubicBezTo>
                <a:cubicBezTo>
                  <a:pt x="0" y="12"/>
                  <a:pt x="0" y="12"/>
                  <a:pt x="0" y="12"/>
                </a:cubicBezTo>
                <a:cubicBezTo>
                  <a:pt x="0" y="6"/>
                  <a:pt x="6" y="0"/>
                  <a:pt x="12" y="0"/>
                </a:cubicBezTo>
                <a:cubicBezTo>
                  <a:pt x="51" y="0"/>
                  <a:pt x="51" y="0"/>
                  <a:pt x="51" y="0"/>
                </a:cubicBezTo>
                <a:cubicBezTo>
                  <a:pt x="57" y="0"/>
                  <a:pt x="62" y="6"/>
                  <a:pt x="62" y="12"/>
                </a:cubicBezTo>
                <a:lnTo>
                  <a:pt x="62" y="51"/>
                </a:lnTo>
                <a:close/>
                <a:moveTo>
                  <a:pt x="52" y="29"/>
                </a:moveTo>
                <a:cubicBezTo>
                  <a:pt x="52" y="27"/>
                  <a:pt x="51" y="26"/>
                  <a:pt x="49" y="26"/>
                </a:cubicBezTo>
                <a:cubicBezTo>
                  <a:pt x="36" y="26"/>
                  <a:pt x="36" y="26"/>
                  <a:pt x="36" y="26"/>
                </a:cubicBezTo>
                <a:cubicBezTo>
                  <a:pt x="36" y="13"/>
                  <a:pt x="36" y="13"/>
                  <a:pt x="36" y="13"/>
                </a:cubicBezTo>
                <a:cubicBezTo>
                  <a:pt x="36" y="12"/>
                  <a:pt x="35" y="11"/>
                  <a:pt x="34" y="11"/>
                </a:cubicBezTo>
                <a:cubicBezTo>
                  <a:pt x="29" y="11"/>
                  <a:pt x="29" y="11"/>
                  <a:pt x="29" y="11"/>
                </a:cubicBezTo>
                <a:cubicBezTo>
                  <a:pt x="27" y="11"/>
                  <a:pt x="26" y="12"/>
                  <a:pt x="26" y="13"/>
                </a:cubicBezTo>
                <a:cubicBezTo>
                  <a:pt x="26" y="26"/>
                  <a:pt x="26" y="26"/>
                  <a:pt x="26" y="26"/>
                </a:cubicBezTo>
                <a:cubicBezTo>
                  <a:pt x="13" y="26"/>
                  <a:pt x="13" y="26"/>
                  <a:pt x="13" y="26"/>
                </a:cubicBezTo>
                <a:cubicBezTo>
                  <a:pt x="12" y="26"/>
                  <a:pt x="11" y="27"/>
                  <a:pt x="11" y="29"/>
                </a:cubicBezTo>
                <a:cubicBezTo>
                  <a:pt x="11" y="34"/>
                  <a:pt x="11" y="34"/>
                  <a:pt x="11" y="34"/>
                </a:cubicBezTo>
                <a:cubicBezTo>
                  <a:pt x="11" y="35"/>
                  <a:pt x="12" y="36"/>
                  <a:pt x="13" y="36"/>
                </a:cubicBezTo>
                <a:cubicBezTo>
                  <a:pt x="26" y="36"/>
                  <a:pt x="26" y="36"/>
                  <a:pt x="26" y="36"/>
                </a:cubicBezTo>
                <a:cubicBezTo>
                  <a:pt x="26" y="49"/>
                  <a:pt x="26" y="49"/>
                  <a:pt x="26" y="49"/>
                </a:cubicBezTo>
                <a:cubicBezTo>
                  <a:pt x="26" y="51"/>
                  <a:pt x="27" y="52"/>
                  <a:pt x="29" y="52"/>
                </a:cubicBezTo>
                <a:cubicBezTo>
                  <a:pt x="34" y="52"/>
                  <a:pt x="34" y="52"/>
                  <a:pt x="34" y="52"/>
                </a:cubicBezTo>
                <a:cubicBezTo>
                  <a:pt x="35" y="52"/>
                  <a:pt x="36" y="51"/>
                  <a:pt x="36" y="49"/>
                </a:cubicBezTo>
                <a:cubicBezTo>
                  <a:pt x="36" y="36"/>
                  <a:pt x="36" y="36"/>
                  <a:pt x="36" y="36"/>
                </a:cubicBezTo>
                <a:cubicBezTo>
                  <a:pt x="49" y="36"/>
                  <a:pt x="49" y="36"/>
                  <a:pt x="49" y="36"/>
                </a:cubicBezTo>
                <a:cubicBezTo>
                  <a:pt x="51" y="36"/>
                  <a:pt x="52" y="35"/>
                  <a:pt x="52" y="34"/>
                </a:cubicBezTo>
                <a:lnTo>
                  <a:pt x="52" y="29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/>
          <a:lstStyle/>
          <a:p>
            <a:endParaRPr lang="en-US" dirty="0">
              <a:latin typeface="Cairo" panose="00000500000000000000" pitchFamily="2" charset="-78"/>
              <a:cs typeface="Cairo" panose="00000500000000000000" pitchFamily="2" charset="-78"/>
            </a:endParaRPr>
          </a:p>
        </p:txBody>
      </p:sp>
      <p:sp>
        <p:nvSpPr>
          <p:cNvPr id="84" name="Freeform 144">
            <a:extLst>
              <a:ext uri="{FF2B5EF4-FFF2-40B4-BE49-F238E27FC236}">
                <a16:creationId xmlns:a16="http://schemas.microsoft.com/office/drawing/2014/main" id="{48968A4C-4BB0-4585-98DE-3BAAF988DB80}"/>
              </a:ext>
            </a:extLst>
          </p:cNvPr>
          <p:cNvSpPr>
            <a:spLocks noEditPoints="1"/>
          </p:cNvSpPr>
          <p:nvPr/>
        </p:nvSpPr>
        <p:spPr bwMode="auto">
          <a:xfrm>
            <a:off x="1688544" y="3018504"/>
            <a:ext cx="827066" cy="641508"/>
          </a:xfrm>
          <a:custGeom>
            <a:avLst/>
            <a:gdLst>
              <a:gd name="T0" fmla="*/ 2147483646 w 72"/>
              <a:gd name="T1" fmla="*/ 2147483646 h 56"/>
              <a:gd name="T2" fmla="*/ 2147483646 w 72"/>
              <a:gd name="T3" fmla="*/ 2147483646 h 56"/>
              <a:gd name="T4" fmla="*/ 2147483646 w 72"/>
              <a:gd name="T5" fmla="*/ 2147483646 h 56"/>
              <a:gd name="T6" fmla="*/ 2147483646 w 72"/>
              <a:gd name="T7" fmla="*/ 2147483646 h 56"/>
              <a:gd name="T8" fmla="*/ 0 w 72"/>
              <a:gd name="T9" fmla="*/ 2147483646 h 56"/>
              <a:gd name="T10" fmla="*/ 2147483646 w 72"/>
              <a:gd name="T11" fmla="*/ 0 h 56"/>
              <a:gd name="T12" fmla="*/ 2147483646 w 72"/>
              <a:gd name="T13" fmla="*/ 2147483646 h 56"/>
              <a:gd name="T14" fmla="*/ 2147483646 w 72"/>
              <a:gd name="T15" fmla="*/ 2147483646 h 56"/>
              <a:gd name="T16" fmla="*/ 2147483646 w 72"/>
              <a:gd name="T17" fmla="*/ 2147483646 h 56"/>
              <a:gd name="T18" fmla="*/ 2147483646 w 72"/>
              <a:gd name="T19" fmla="*/ 2147483646 h 56"/>
              <a:gd name="T20" fmla="*/ 2147483646 w 72"/>
              <a:gd name="T21" fmla="*/ 2147483646 h 56"/>
              <a:gd name="T22" fmla="*/ 2147483646 w 72"/>
              <a:gd name="T23" fmla="*/ 2147483646 h 56"/>
              <a:gd name="T24" fmla="*/ 2147483646 w 72"/>
              <a:gd name="T25" fmla="*/ 2147483646 h 56"/>
              <a:gd name="T26" fmla="*/ 2147483646 w 72"/>
              <a:gd name="T27" fmla="*/ 2147483646 h 56"/>
              <a:gd name="T28" fmla="*/ 2147483646 w 72"/>
              <a:gd name="T29" fmla="*/ 2147483646 h 56"/>
              <a:gd name="T30" fmla="*/ 2147483646 w 72"/>
              <a:gd name="T31" fmla="*/ 2147483646 h 56"/>
              <a:gd name="T32" fmla="*/ 2147483646 w 72"/>
              <a:gd name="T33" fmla="*/ 2147483646 h 56"/>
              <a:gd name="T34" fmla="*/ 2147483646 w 72"/>
              <a:gd name="T35" fmla="*/ 2147483646 h 56"/>
              <a:gd name="T36" fmla="*/ 2147483646 w 72"/>
              <a:gd name="T37" fmla="*/ 2147483646 h 56"/>
              <a:gd name="T38" fmla="*/ 2147483646 w 72"/>
              <a:gd name="T39" fmla="*/ 2147483646 h 56"/>
              <a:gd name="T40" fmla="*/ 2147483646 w 72"/>
              <a:gd name="T41" fmla="*/ 2147483646 h 56"/>
              <a:gd name="T42" fmla="*/ 2147483646 w 72"/>
              <a:gd name="T43" fmla="*/ 2147483646 h 56"/>
              <a:gd name="T44" fmla="*/ 2147483646 w 72"/>
              <a:gd name="T45" fmla="*/ 2147483646 h 56"/>
              <a:gd name="T46" fmla="*/ 2147483646 w 72"/>
              <a:gd name="T47" fmla="*/ 2147483646 h 56"/>
              <a:gd name="T48" fmla="*/ 2147483646 w 72"/>
              <a:gd name="T49" fmla="*/ 2147483646 h 56"/>
              <a:gd name="T50" fmla="*/ 2147483646 w 72"/>
              <a:gd name="T51" fmla="*/ 2147483646 h 56"/>
              <a:gd name="T52" fmla="*/ 2147483646 w 72"/>
              <a:gd name="T53" fmla="*/ 2147483646 h 56"/>
              <a:gd name="T54" fmla="*/ 2147483646 w 72"/>
              <a:gd name="T55" fmla="*/ 2147483646 h 56"/>
              <a:gd name="T56" fmla="*/ 2147483646 w 72"/>
              <a:gd name="T57" fmla="*/ 2147483646 h 56"/>
              <a:gd name="T58" fmla="*/ 2147483646 w 72"/>
              <a:gd name="T59" fmla="*/ 2147483646 h 56"/>
              <a:gd name="T60" fmla="*/ 2147483646 w 72"/>
              <a:gd name="T61" fmla="*/ 2147483646 h 56"/>
              <a:gd name="T62" fmla="*/ 2147483646 w 72"/>
              <a:gd name="T63" fmla="*/ 2147483646 h 56"/>
              <a:gd name="T64" fmla="*/ 2147483646 w 72"/>
              <a:gd name="T65" fmla="*/ 2147483646 h 56"/>
              <a:gd name="T66" fmla="*/ 2147483646 w 72"/>
              <a:gd name="T67" fmla="*/ 2147483646 h 56"/>
              <a:gd name="T68" fmla="*/ 2147483646 w 72"/>
              <a:gd name="T69" fmla="*/ 2147483646 h 56"/>
              <a:gd name="T70" fmla="*/ 2147483646 w 72"/>
              <a:gd name="T71" fmla="*/ 2147483646 h 56"/>
              <a:gd name="T72" fmla="*/ 2147483646 w 72"/>
              <a:gd name="T73" fmla="*/ 2147483646 h 56"/>
              <a:gd name="T74" fmla="*/ 2147483646 w 72"/>
              <a:gd name="T75" fmla="*/ 2147483646 h 56"/>
              <a:gd name="T76" fmla="*/ 2147483646 w 72"/>
              <a:gd name="T77" fmla="*/ 2147483646 h 56"/>
              <a:gd name="T78" fmla="*/ 2147483646 w 72"/>
              <a:gd name="T79" fmla="*/ 2147483646 h 56"/>
              <a:gd name="T80" fmla="*/ 2147483646 w 72"/>
              <a:gd name="T81" fmla="*/ 2147483646 h 56"/>
              <a:gd name="T82" fmla="*/ 2147483646 w 72"/>
              <a:gd name="T83" fmla="*/ 2147483646 h 5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72" h="56">
                <a:moveTo>
                  <a:pt x="67" y="55"/>
                </a:moveTo>
                <a:cubicBezTo>
                  <a:pt x="66" y="56"/>
                  <a:pt x="66" y="56"/>
                  <a:pt x="65" y="56"/>
                </a:cubicBezTo>
                <a:cubicBezTo>
                  <a:pt x="8" y="56"/>
                  <a:pt x="8" y="56"/>
                  <a:pt x="8" y="56"/>
                </a:cubicBezTo>
                <a:cubicBezTo>
                  <a:pt x="7" y="56"/>
                  <a:pt x="7" y="56"/>
                  <a:pt x="6" y="55"/>
                </a:cubicBezTo>
                <a:cubicBezTo>
                  <a:pt x="2" y="49"/>
                  <a:pt x="0" y="42"/>
                  <a:pt x="0" y="36"/>
                </a:cubicBezTo>
                <a:cubicBezTo>
                  <a:pt x="0" y="16"/>
                  <a:pt x="17" y="0"/>
                  <a:pt x="36" y="0"/>
                </a:cubicBezTo>
                <a:cubicBezTo>
                  <a:pt x="56" y="0"/>
                  <a:pt x="72" y="16"/>
                  <a:pt x="72" y="36"/>
                </a:cubicBezTo>
                <a:cubicBezTo>
                  <a:pt x="72" y="42"/>
                  <a:pt x="70" y="49"/>
                  <a:pt x="67" y="55"/>
                </a:cubicBezTo>
                <a:close/>
                <a:moveTo>
                  <a:pt x="11" y="30"/>
                </a:moveTo>
                <a:cubicBezTo>
                  <a:pt x="8" y="30"/>
                  <a:pt x="6" y="33"/>
                  <a:pt x="6" y="36"/>
                </a:cubicBezTo>
                <a:cubicBezTo>
                  <a:pt x="6" y="38"/>
                  <a:pt x="8" y="41"/>
                  <a:pt x="11" y="41"/>
                </a:cubicBezTo>
                <a:cubicBezTo>
                  <a:pt x="14" y="41"/>
                  <a:pt x="16" y="38"/>
                  <a:pt x="16" y="36"/>
                </a:cubicBezTo>
                <a:cubicBezTo>
                  <a:pt x="16" y="33"/>
                  <a:pt x="14" y="30"/>
                  <a:pt x="11" y="30"/>
                </a:cubicBezTo>
                <a:close/>
                <a:moveTo>
                  <a:pt x="18" y="12"/>
                </a:moveTo>
                <a:cubicBezTo>
                  <a:pt x="16" y="12"/>
                  <a:pt x="13" y="15"/>
                  <a:pt x="13" y="18"/>
                </a:cubicBezTo>
                <a:cubicBezTo>
                  <a:pt x="13" y="20"/>
                  <a:pt x="16" y="23"/>
                  <a:pt x="18" y="23"/>
                </a:cubicBezTo>
                <a:cubicBezTo>
                  <a:pt x="21" y="23"/>
                  <a:pt x="24" y="20"/>
                  <a:pt x="24" y="18"/>
                </a:cubicBezTo>
                <a:cubicBezTo>
                  <a:pt x="24" y="15"/>
                  <a:pt x="21" y="12"/>
                  <a:pt x="18" y="12"/>
                </a:cubicBezTo>
                <a:close/>
                <a:moveTo>
                  <a:pt x="45" y="22"/>
                </a:moveTo>
                <a:cubicBezTo>
                  <a:pt x="45" y="20"/>
                  <a:pt x="44" y="19"/>
                  <a:pt x="43" y="18"/>
                </a:cubicBezTo>
                <a:cubicBezTo>
                  <a:pt x="42" y="18"/>
                  <a:pt x="40" y="19"/>
                  <a:pt x="40" y="20"/>
                </a:cubicBezTo>
                <a:cubicBezTo>
                  <a:pt x="36" y="36"/>
                  <a:pt x="36" y="36"/>
                  <a:pt x="36" y="36"/>
                </a:cubicBezTo>
                <a:cubicBezTo>
                  <a:pt x="33" y="36"/>
                  <a:pt x="30" y="38"/>
                  <a:pt x="29" y="41"/>
                </a:cubicBezTo>
                <a:cubicBezTo>
                  <a:pt x="28" y="45"/>
                  <a:pt x="30" y="50"/>
                  <a:pt x="34" y="51"/>
                </a:cubicBezTo>
                <a:cubicBezTo>
                  <a:pt x="39" y="52"/>
                  <a:pt x="43" y="49"/>
                  <a:pt x="44" y="45"/>
                </a:cubicBezTo>
                <a:cubicBezTo>
                  <a:pt x="45" y="42"/>
                  <a:pt x="43" y="39"/>
                  <a:pt x="41" y="37"/>
                </a:cubicBezTo>
                <a:lnTo>
                  <a:pt x="45" y="22"/>
                </a:lnTo>
                <a:close/>
                <a:moveTo>
                  <a:pt x="36" y="5"/>
                </a:moveTo>
                <a:cubicBezTo>
                  <a:pt x="34" y="5"/>
                  <a:pt x="31" y="7"/>
                  <a:pt x="31" y="10"/>
                </a:cubicBezTo>
                <a:cubicBezTo>
                  <a:pt x="31" y="13"/>
                  <a:pt x="34" y="15"/>
                  <a:pt x="36" y="15"/>
                </a:cubicBezTo>
                <a:cubicBezTo>
                  <a:pt x="39" y="15"/>
                  <a:pt x="42" y="13"/>
                  <a:pt x="42" y="10"/>
                </a:cubicBezTo>
                <a:cubicBezTo>
                  <a:pt x="42" y="7"/>
                  <a:pt x="39" y="5"/>
                  <a:pt x="36" y="5"/>
                </a:cubicBezTo>
                <a:close/>
                <a:moveTo>
                  <a:pt x="54" y="12"/>
                </a:moveTo>
                <a:cubicBezTo>
                  <a:pt x="52" y="12"/>
                  <a:pt x="49" y="15"/>
                  <a:pt x="49" y="18"/>
                </a:cubicBezTo>
                <a:cubicBezTo>
                  <a:pt x="49" y="20"/>
                  <a:pt x="52" y="23"/>
                  <a:pt x="54" y="23"/>
                </a:cubicBezTo>
                <a:cubicBezTo>
                  <a:pt x="57" y="23"/>
                  <a:pt x="60" y="20"/>
                  <a:pt x="60" y="18"/>
                </a:cubicBezTo>
                <a:cubicBezTo>
                  <a:pt x="60" y="15"/>
                  <a:pt x="57" y="12"/>
                  <a:pt x="54" y="12"/>
                </a:cubicBezTo>
                <a:close/>
                <a:moveTo>
                  <a:pt x="62" y="30"/>
                </a:moveTo>
                <a:cubicBezTo>
                  <a:pt x="59" y="30"/>
                  <a:pt x="57" y="33"/>
                  <a:pt x="57" y="36"/>
                </a:cubicBezTo>
                <a:cubicBezTo>
                  <a:pt x="57" y="38"/>
                  <a:pt x="59" y="41"/>
                  <a:pt x="62" y="41"/>
                </a:cubicBezTo>
                <a:cubicBezTo>
                  <a:pt x="65" y="41"/>
                  <a:pt x="67" y="38"/>
                  <a:pt x="67" y="36"/>
                </a:cubicBezTo>
                <a:cubicBezTo>
                  <a:pt x="67" y="33"/>
                  <a:pt x="65" y="30"/>
                  <a:pt x="62" y="30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/>
          <a:lstStyle/>
          <a:p>
            <a:endParaRPr lang="en-US" dirty="0">
              <a:latin typeface="Cairo" panose="00000500000000000000" pitchFamily="2" charset="-78"/>
              <a:cs typeface="Cairo" panose="000005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2629225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F4A44D65-32E6-4C39-BF89-058862338902}"/>
              </a:ext>
            </a:extLst>
          </p:cNvPr>
          <p:cNvGrpSpPr/>
          <p:nvPr/>
        </p:nvGrpSpPr>
        <p:grpSpPr>
          <a:xfrm>
            <a:off x="1226004" y="2762250"/>
            <a:ext cx="1752146" cy="2627086"/>
            <a:chOff x="6826704" y="2762250"/>
            <a:chExt cx="1752146" cy="2627086"/>
          </a:xfrm>
          <a:effectLst>
            <a:outerShdw blurRad="76200" sx="102000" sy="102000" algn="ctr" rotWithShape="0">
              <a:prstClr val="black">
                <a:alpha val="12000"/>
              </a:prstClr>
            </a:outerShdw>
          </a:effectLst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B7B8B887-7E16-4D3C-AEE7-7E9FD0E73F05}"/>
                </a:ext>
              </a:extLst>
            </p:cNvPr>
            <p:cNvSpPr/>
            <p:nvPr/>
          </p:nvSpPr>
          <p:spPr>
            <a:xfrm>
              <a:off x="6826704" y="2762250"/>
              <a:ext cx="1752146" cy="2627086"/>
            </a:xfrm>
            <a:prstGeom prst="roundRect">
              <a:avLst>
                <a:gd name="adj" fmla="val 3846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iro" panose="00000500000000000000" pitchFamily="2" charset="-78"/>
                <a:cs typeface="Cairo" panose="00000500000000000000" pitchFamily="2" charset="-78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4472F78-81A6-4E24-B6CF-2E292498C758}"/>
                </a:ext>
              </a:extLst>
            </p:cNvPr>
            <p:cNvSpPr txBox="1"/>
            <p:nvPr/>
          </p:nvSpPr>
          <p:spPr>
            <a:xfrm>
              <a:off x="6926717" y="4267750"/>
              <a:ext cx="156958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EG" sz="1200" dirty="0">
                  <a:solidFill>
                    <a:schemeClr val="bg1">
                      <a:lumMod val="65000"/>
                    </a:schemeClr>
                  </a:solidFill>
                  <a:latin typeface="Cairo" panose="00000500000000000000" pitchFamily="2" charset="-78"/>
                  <a:ea typeface="Tahoma" panose="020B0604030504040204" pitchFamily="34" charset="0"/>
                  <a:cs typeface="Cairo" panose="00000500000000000000" pitchFamily="2" charset="-78"/>
                </a:rPr>
                <a:t>هذا النص هو مثال لنص يمكن أن يستبدل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54086C3-89D4-48AF-BA02-D0D069BDD99A}"/>
                </a:ext>
              </a:extLst>
            </p:cNvPr>
            <p:cNvSpPr txBox="1"/>
            <p:nvPr/>
          </p:nvSpPr>
          <p:spPr>
            <a:xfrm>
              <a:off x="6926717" y="3977090"/>
              <a:ext cx="139019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EG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iro" panose="00000500000000000000" pitchFamily="2" charset="-78"/>
                  <a:ea typeface="Tahoma" panose="020B0604030504040204" pitchFamily="34" charset="0"/>
                  <a:cs typeface="Cairo" panose="00000500000000000000" pitchFamily="2" charset="-78"/>
                </a:rPr>
                <a:t>تحرير النص</a:t>
              </a:r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3063B9D4-C710-4650-BF7B-E106CF3889C7}"/>
                </a:ext>
              </a:extLst>
            </p:cNvPr>
            <p:cNvCxnSpPr>
              <a:cxnSpLocks/>
            </p:cNvCxnSpPr>
            <p:nvPr/>
          </p:nvCxnSpPr>
          <p:spPr>
            <a:xfrm>
              <a:off x="6826704" y="3848100"/>
              <a:ext cx="1752146" cy="0"/>
            </a:xfrm>
            <a:prstGeom prst="line">
              <a:avLst/>
            </a:prstGeom>
            <a:ln w="3175">
              <a:solidFill>
                <a:schemeClr val="bg1">
                  <a:lumMod val="95000"/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tangle: Top Corners Rounded 9">
              <a:extLst>
                <a:ext uri="{FF2B5EF4-FFF2-40B4-BE49-F238E27FC236}">
                  <a16:creationId xmlns:a16="http://schemas.microsoft.com/office/drawing/2014/main" id="{D5794AE9-132E-49C6-A28D-142CED6E9C99}"/>
                </a:ext>
              </a:extLst>
            </p:cNvPr>
            <p:cNvSpPr/>
            <p:nvPr/>
          </p:nvSpPr>
          <p:spPr>
            <a:xfrm flipV="1">
              <a:off x="6826704" y="4927669"/>
              <a:ext cx="1752146" cy="461666"/>
            </a:xfrm>
            <a:prstGeom prst="round2SameRect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iro" panose="00000500000000000000" pitchFamily="2" charset="-78"/>
                <a:cs typeface="Cairo" panose="00000500000000000000" pitchFamily="2" charset="-78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F81991A-401B-4852-801F-66C1ADF52CC7}"/>
                </a:ext>
              </a:extLst>
            </p:cNvPr>
            <p:cNvSpPr txBox="1"/>
            <p:nvPr/>
          </p:nvSpPr>
          <p:spPr>
            <a:xfrm>
              <a:off x="6926717" y="4958447"/>
              <a:ext cx="139019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chemeClr val="bg1">
                      <a:lumMod val="95000"/>
                    </a:schemeClr>
                  </a:solidFill>
                  <a:latin typeface="Cairo" panose="00000500000000000000" pitchFamily="2" charset="-78"/>
                  <a:ea typeface="Tahoma" panose="020B0604030504040204" pitchFamily="34" charset="0"/>
                  <a:cs typeface="Cairo" panose="00000500000000000000" pitchFamily="2" charset="-78"/>
                </a:rPr>
                <a:t>$2500</a:t>
              </a: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7AA484D1-738E-4385-9C68-FD06A03D0BBC}"/>
                </a:ext>
              </a:extLst>
            </p:cNvPr>
            <p:cNvSpPr/>
            <p:nvPr/>
          </p:nvSpPr>
          <p:spPr>
            <a:xfrm>
              <a:off x="8124826" y="5033963"/>
              <a:ext cx="238124" cy="238124"/>
            </a:xfrm>
            <a:prstGeom prst="ellipse">
              <a:avLst/>
            </a:prstGeom>
            <a:noFill/>
            <a:ln w="1905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iro" panose="00000500000000000000" pitchFamily="2" charset="-78"/>
                <a:cs typeface="Cairo" panose="00000500000000000000" pitchFamily="2" charset="-78"/>
              </a:endParaRPr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83B19A9A-C31C-42A5-9887-F775E74E1881}"/>
                </a:ext>
              </a:extLst>
            </p:cNvPr>
            <p:cNvGrpSpPr/>
            <p:nvPr/>
          </p:nvGrpSpPr>
          <p:grpSpPr>
            <a:xfrm>
              <a:off x="8212190" y="5095612"/>
              <a:ext cx="73669" cy="83348"/>
              <a:chOff x="8212190" y="5095612"/>
              <a:chExt cx="73669" cy="83348"/>
            </a:xfrm>
          </p:grpSpPr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FB8EB982-BF8F-4755-8DEB-569A5C3E6B04}"/>
                  </a:ext>
                </a:extLst>
              </p:cNvPr>
              <p:cNvCxnSpPr>
                <a:cxnSpLocks/>
              </p:cNvCxnSpPr>
              <p:nvPr/>
            </p:nvCxnSpPr>
            <p:spPr>
              <a:xfrm rot="18900000">
                <a:off x="8249880" y="5095612"/>
                <a:ext cx="0" cy="73670"/>
              </a:xfrm>
              <a:prstGeom prst="line">
                <a:avLst/>
              </a:prstGeom>
              <a:ln w="19050">
                <a:solidFill>
                  <a:schemeClr val="bg1">
                    <a:lumMod val="9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49ADFDB4-1CCE-4341-A293-D6BA171DD7A5}"/>
                  </a:ext>
                </a:extLst>
              </p:cNvPr>
              <p:cNvCxnSpPr>
                <a:cxnSpLocks/>
              </p:cNvCxnSpPr>
              <p:nvPr/>
            </p:nvCxnSpPr>
            <p:spPr>
              <a:xfrm rot="13500000">
                <a:off x="8249025" y="5142125"/>
                <a:ext cx="0" cy="73669"/>
              </a:xfrm>
              <a:prstGeom prst="line">
                <a:avLst/>
              </a:prstGeom>
              <a:ln w="19050">
                <a:solidFill>
                  <a:schemeClr val="bg1">
                    <a:lumMod val="9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F9667143-93DC-4266-BD99-74226D875F89}"/>
              </a:ext>
            </a:extLst>
          </p:cNvPr>
          <p:cNvGrpSpPr/>
          <p:nvPr/>
        </p:nvGrpSpPr>
        <p:grpSpPr>
          <a:xfrm>
            <a:off x="3217636" y="2762250"/>
            <a:ext cx="1752146" cy="2627086"/>
            <a:chOff x="6826704" y="2762250"/>
            <a:chExt cx="1752146" cy="2627086"/>
          </a:xfrm>
          <a:effectLst>
            <a:outerShdw blurRad="76200" sx="102000" sy="102000" algn="ctr" rotWithShape="0">
              <a:prstClr val="black">
                <a:alpha val="12000"/>
              </a:prstClr>
            </a:outerShdw>
          </a:effectLst>
        </p:grpSpPr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14CBEBF1-5985-4CBE-9260-60D1E21359FB}"/>
                </a:ext>
              </a:extLst>
            </p:cNvPr>
            <p:cNvSpPr/>
            <p:nvPr/>
          </p:nvSpPr>
          <p:spPr>
            <a:xfrm>
              <a:off x="6826704" y="2762250"/>
              <a:ext cx="1752146" cy="2627086"/>
            </a:xfrm>
            <a:prstGeom prst="roundRect">
              <a:avLst>
                <a:gd name="adj" fmla="val 3846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iro" panose="00000500000000000000" pitchFamily="2" charset="-78"/>
                <a:cs typeface="Cairo" panose="00000500000000000000" pitchFamily="2" charset="-78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FA8BE67A-327E-41CF-A002-3FEAAA23A38F}"/>
                </a:ext>
              </a:extLst>
            </p:cNvPr>
            <p:cNvSpPr txBox="1"/>
            <p:nvPr/>
          </p:nvSpPr>
          <p:spPr>
            <a:xfrm>
              <a:off x="6926717" y="4267750"/>
              <a:ext cx="156958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EG" sz="1200" dirty="0">
                  <a:solidFill>
                    <a:schemeClr val="bg1">
                      <a:lumMod val="65000"/>
                    </a:schemeClr>
                  </a:solidFill>
                  <a:latin typeface="Cairo" panose="00000500000000000000" pitchFamily="2" charset="-78"/>
                  <a:ea typeface="Tahoma" panose="020B0604030504040204" pitchFamily="34" charset="0"/>
                  <a:cs typeface="Cairo" panose="00000500000000000000" pitchFamily="2" charset="-78"/>
                </a:rPr>
                <a:t>هذا النص هو مثال لنص يمكن أن يستبدل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A8693DC0-F93E-4721-91AA-D02700B951A1}"/>
                </a:ext>
              </a:extLst>
            </p:cNvPr>
            <p:cNvSpPr txBox="1"/>
            <p:nvPr/>
          </p:nvSpPr>
          <p:spPr>
            <a:xfrm>
              <a:off x="6926717" y="3977090"/>
              <a:ext cx="139019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EG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iro" panose="00000500000000000000" pitchFamily="2" charset="-78"/>
                  <a:ea typeface="Tahoma" panose="020B0604030504040204" pitchFamily="34" charset="0"/>
                  <a:cs typeface="Cairo" panose="00000500000000000000" pitchFamily="2" charset="-78"/>
                </a:rPr>
                <a:t>تحرير النص</a:t>
              </a:r>
            </a:p>
          </p:txBody>
        </p: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2AA3AF99-5E21-47E7-869A-A37506190811}"/>
                </a:ext>
              </a:extLst>
            </p:cNvPr>
            <p:cNvCxnSpPr>
              <a:cxnSpLocks/>
            </p:cNvCxnSpPr>
            <p:nvPr/>
          </p:nvCxnSpPr>
          <p:spPr>
            <a:xfrm>
              <a:off x="6826704" y="3848100"/>
              <a:ext cx="1752146" cy="0"/>
            </a:xfrm>
            <a:prstGeom prst="line">
              <a:avLst/>
            </a:prstGeom>
            <a:ln w="3175">
              <a:solidFill>
                <a:schemeClr val="bg1">
                  <a:lumMod val="95000"/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Rectangle: Top Corners Rounded 37">
              <a:extLst>
                <a:ext uri="{FF2B5EF4-FFF2-40B4-BE49-F238E27FC236}">
                  <a16:creationId xmlns:a16="http://schemas.microsoft.com/office/drawing/2014/main" id="{80CF9644-0CBD-4A26-B50C-6ABD75EAC552}"/>
                </a:ext>
              </a:extLst>
            </p:cNvPr>
            <p:cNvSpPr/>
            <p:nvPr/>
          </p:nvSpPr>
          <p:spPr>
            <a:xfrm flipV="1">
              <a:off x="6826704" y="4927669"/>
              <a:ext cx="1752146" cy="461666"/>
            </a:xfrm>
            <a:prstGeom prst="round2SameRect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iro" panose="00000500000000000000" pitchFamily="2" charset="-78"/>
                <a:cs typeface="Cairo" panose="00000500000000000000" pitchFamily="2" charset="-78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D1FC91E8-A05F-4DB1-9D43-BB0A44B64717}"/>
                </a:ext>
              </a:extLst>
            </p:cNvPr>
            <p:cNvSpPr txBox="1"/>
            <p:nvPr/>
          </p:nvSpPr>
          <p:spPr>
            <a:xfrm>
              <a:off x="6926717" y="4958447"/>
              <a:ext cx="139019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chemeClr val="bg1">
                      <a:lumMod val="95000"/>
                    </a:schemeClr>
                  </a:solidFill>
                  <a:latin typeface="Cairo" panose="00000500000000000000" pitchFamily="2" charset="-78"/>
                  <a:ea typeface="Tahoma" panose="020B0604030504040204" pitchFamily="34" charset="0"/>
                  <a:cs typeface="Cairo" panose="00000500000000000000" pitchFamily="2" charset="-78"/>
                </a:rPr>
                <a:t>$3500</a:t>
              </a:r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6B608156-33F2-43D9-8662-4675FE5A1F1B}"/>
                </a:ext>
              </a:extLst>
            </p:cNvPr>
            <p:cNvSpPr/>
            <p:nvPr/>
          </p:nvSpPr>
          <p:spPr>
            <a:xfrm>
              <a:off x="8124826" y="5033963"/>
              <a:ext cx="238124" cy="238124"/>
            </a:xfrm>
            <a:prstGeom prst="ellipse">
              <a:avLst/>
            </a:prstGeom>
            <a:noFill/>
            <a:ln w="1905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iro" panose="00000500000000000000" pitchFamily="2" charset="-78"/>
                <a:cs typeface="Cairo" panose="00000500000000000000" pitchFamily="2" charset="-78"/>
              </a:endParaRPr>
            </a:p>
          </p:txBody>
        </p: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5514A7B1-C1C8-467D-A01B-D36542CB9EFF}"/>
                </a:ext>
              </a:extLst>
            </p:cNvPr>
            <p:cNvGrpSpPr/>
            <p:nvPr/>
          </p:nvGrpSpPr>
          <p:grpSpPr>
            <a:xfrm>
              <a:off x="8212190" y="5095612"/>
              <a:ext cx="73669" cy="83348"/>
              <a:chOff x="8212190" y="5095612"/>
              <a:chExt cx="73669" cy="83348"/>
            </a:xfrm>
          </p:grpSpPr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3BDAA465-547B-4ECC-B6D1-E1369A586602}"/>
                  </a:ext>
                </a:extLst>
              </p:cNvPr>
              <p:cNvCxnSpPr>
                <a:cxnSpLocks/>
              </p:cNvCxnSpPr>
              <p:nvPr/>
            </p:nvCxnSpPr>
            <p:spPr>
              <a:xfrm rot="18900000">
                <a:off x="8249880" y="5095612"/>
                <a:ext cx="0" cy="73670"/>
              </a:xfrm>
              <a:prstGeom prst="line">
                <a:avLst/>
              </a:prstGeom>
              <a:ln w="19050">
                <a:solidFill>
                  <a:schemeClr val="bg1">
                    <a:lumMod val="9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65A0CB8A-40D1-4202-839B-7945E0946D98}"/>
                  </a:ext>
                </a:extLst>
              </p:cNvPr>
              <p:cNvCxnSpPr>
                <a:cxnSpLocks/>
              </p:cNvCxnSpPr>
              <p:nvPr/>
            </p:nvCxnSpPr>
            <p:spPr>
              <a:xfrm rot="13500000">
                <a:off x="8249025" y="5142125"/>
                <a:ext cx="0" cy="73669"/>
              </a:xfrm>
              <a:prstGeom prst="line">
                <a:avLst/>
              </a:prstGeom>
              <a:ln w="19050">
                <a:solidFill>
                  <a:schemeClr val="bg1">
                    <a:lumMod val="9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F690CB8-19D3-44FB-9668-D3551C256C04}"/>
              </a:ext>
            </a:extLst>
          </p:cNvPr>
          <p:cNvGrpSpPr/>
          <p:nvPr/>
        </p:nvGrpSpPr>
        <p:grpSpPr>
          <a:xfrm>
            <a:off x="5209268" y="2762250"/>
            <a:ext cx="1752146" cy="2627086"/>
            <a:chOff x="6826704" y="2762250"/>
            <a:chExt cx="1752146" cy="2627086"/>
          </a:xfrm>
          <a:effectLst>
            <a:outerShdw blurRad="76200" sx="102000" sy="102000" algn="ctr" rotWithShape="0">
              <a:prstClr val="black">
                <a:alpha val="12000"/>
              </a:prstClr>
            </a:outerShdw>
          </a:effectLst>
        </p:grpSpPr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469CC1D8-6BB4-42AF-8166-4A4B13F2634C}"/>
                </a:ext>
              </a:extLst>
            </p:cNvPr>
            <p:cNvSpPr/>
            <p:nvPr/>
          </p:nvSpPr>
          <p:spPr>
            <a:xfrm>
              <a:off x="6826704" y="2762250"/>
              <a:ext cx="1752146" cy="2627086"/>
            </a:xfrm>
            <a:prstGeom prst="roundRect">
              <a:avLst>
                <a:gd name="adj" fmla="val 3846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iro" panose="00000500000000000000" pitchFamily="2" charset="-78"/>
                <a:cs typeface="Cairo" panose="00000500000000000000" pitchFamily="2" charset="-78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C640A274-F167-4B4B-AFD8-920E959D6643}"/>
                </a:ext>
              </a:extLst>
            </p:cNvPr>
            <p:cNvSpPr txBox="1"/>
            <p:nvPr/>
          </p:nvSpPr>
          <p:spPr>
            <a:xfrm>
              <a:off x="6926717" y="4267750"/>
              <a:ext cx="156958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EG" sz="1200" dirty="0">
                  <a:solidFill>
                    <a:schemeClr val="bg1">
                      <a:lumMod val="65000"/>
                    </a:schemeClr>
                  </a:solidFill>
                  <a:latin typeface="Cairo" panose="00000500000000000000" pitchFamily="2" charset="-78"/>
                  <a:ea typeface="Tahoma" panose="020B0604030504040204" pitchFamily="34" charset="0"/>
                  <a:cs typeface="Cairo" panose="00000500000000000000" pitchFamily="2" charset="-78"/>
                </a:rPr>
                <a:t>هذا النص هو مثال لنص يمكن أن يستبدل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758373C7-B44A-496C-A470-7C0E55DB4CB2}"/>
                </a:ext>
              </a:extLst>
            </p:cNvPr>
            <p:cNvSpPr txBox="1"/>
            <p:nvPr/>
          </p:nvSpPr>
          <p:spPr>
            <a:xfrm>
              <a:off x="6926717" y="3977090"/>
              <a:ext cx="139019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EG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iro" panose="00000500000000000000" pitchFamily="2" charset="-78"/>
                  <a:ea typeface="Tahoma" panose="020B0604030504040204" pitchFamily="34" charset="0"/>
                  <a:cs typeface="Cairo" panose="00000500000000000000" pitchFamily="2" charset="-78"/>
                </a:rPr>
                <a:t>تحرير النص</a:t>
              </a:r>
            </a:p>
          </p:txBody>
        </p: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4B63A35E-5D43-4E2C-BD12-A249E5095189}"/>
                </a:ext>
              </a:extLst>
            </p:cNvPr>
            <p:cNvCxnSpPr>
              <a:cxnSpLocks/>
            </p:cNvCxnSpPr>
            <p:nvPr/>
          </p:nvCxnSpPr>
          <p:spPr>
            <a:xfrm>
              <a:off x="6826704" y="3848100"/>
              <a:ext cx="1752146" cy="0"/>
            </a:xfrm>
            <a:prstGeom prst="line">
              <a:avLst/>
            </a:prstGeom>
            <a:ln w="3175">
              <a:solidFill>
                <a:schemeClr val="bg1">
                  <a:lumMod val="95000"/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Rectangle: Top Corners Rounded 48">
              <a:extLst>
                <a:ext uri="{FF2B5EF4-FFF2-40B4-BE49-F238E27FC236}">
                  <a16:creationId xmlns:a16="http://schemas.microsoft.com/office/drawing/2014/main" id="{195CAEA5-6B3B-43CF-B972-04DCF8530D2A}"/>
                </a:ext>
              </a:extLst>
            </p:cNvPr>
            <p:cNvSpPr/>
            <p:nvPr/>
          </p:nvSpPr>
          <p:spPr>
            <a:xfrm flipV="1">
              <a:off x="6826704" y="4927669"/>
              <a:ext cx="1752146" cy="461666"/>
            </a:xfrm>
            <a:prstGeom prst="round2SameRect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iro" panose="00000500000000000000" pitchFamily="2" charset="-78"/>
                <a:cs typeface="Cairo" panose="00000500000000000000" pitchFamily="2" charset="-78"/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871CB328-32CF-4EEA-913A-E41522E34F63}"/>
                </a:ext>
              </a:extLst>
            </p:cNvPr>
            <p:cNvSpPr txBox="1"/>
            <p:nvPr/>
          </p:nvSpPr>
          <p:spPr>
            <a:xfrm>
              <a:off x="6926717" y="4958447"/>
              <a:ext cx="139019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chemeClr val="bg1">
                      <a:lumMod val="95000"/>
                    </a:schemeClr>
                  </a:solidFill>
                  <a:latin typeface="Cairo" panose="00000500000000000000" pitchFamily="2" charset="-78"/>
                  <a:ea typeface="Tahoma" panose="020B0604030504040204" pitchFamily="34" charset="0"/>
                  <a:cs typeface="Cairo" panose="00000500000000000000" pitchFamily="2" charset="-78"/>
                </a:rPr>
                <a:t>$4500</a:t>
              </a:r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E261731F-65AD-494A-93C3-224626E8DC46}"/>
                </a:ext>
              </a:extLst>
            </p:cNvPr>
            <p:cNvSpPr/>
            <p:nvPr/>
          </p:nvSpPr>
          <p:spPr>
            <a:xfrm>
              <a:off x="8124826" y="5033963"/>
              <a:ext cx="238124" cy="238124"/>
            </a:xfrm>
            <a:prstGeom prst="ellipse">
              <a:avLst/>
            </a:prstGeom>
            <a:noFill/>
            <a:ln w="1905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iro" panose="00000500000000000000" pitchFamily="2" charset="-78"/>
                <a:cs typeface="Cairo" panose="00000500000000000000" pitchFamily="2" charset="-78"/>
              </a:endParaRPr>
            </a:p>
          </p:txBody>
        </p: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D43228A5-EB8B-460F-94B3-FD902854FB03}"/>
                </a:ext>
              </a:extLst>
            </p:cNvPr>
            <p:cNvGrpSpPr/>
            <p:nvPr/>
          </p:nvGrpSpPr>
          <p:grpSpPr>
            <a:xfrm>
              <a:off x="8212190" y="5095612"/>
              <a:ext cx="73669" cy="83348"/>
              <a:chOff x="8212190" y="5095612"/>
              <a:chExt cx="73669" cy="83348"/>
            </a:xfrm>
          </p:grpSpPr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76914F63-5F7B-4010-9A84-07C0B93B181F}"/>
                  </a:ext>
                </a:extLst>
              </p:cNvPr>
              <p:cNvCxnSpPr>
                <a:cxnSpLocks/>
              </p:cNvCxnSpPr>
              <p:nvPr/>
            </p:nvCxnSpPr>
            <p:spPr>
              <a:xfrm rot="18900000">
                <a:off x="8249880" y="5095612"/>
                <a:ext cx="0" cy="73670"/>
              </a:xfrm>
              <a:prstGeom prst="line">
                <a:avLst/>
              </a:prstGeom>
              <a:ln w="19050">
                <a:solidFill>
                  <a:schemeClr val="bg1">
                    <a:lumMod val="9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1AEC45D4-52F0-4A1E-A7C1-6436DB9EC128}"/>
                  </a:ext>
                </a:extLst>
              </p:cNvPr>
              <p:cNvCxnSpPr>
                <a:cxnSpLocks/>
              </p:cNvCxnSpPr>
              <p:nvPr/>
            </p:nvCxnSpPr>
            <p:spPr>
              <a:xfrm rot="13500000">
                <a:off x="8249025" y="5142125"/>
                <a:ext cx="0" cy="73669"/>
              </a:xfrm>
              <a:prstGeom prst="line">
                <a:avLst/>
              </a:prstGeom>
              <a:ln w="19050">
                <a:solidFill>
                  <a:schemeClr val="bg1">
                    <a:lumMod val="9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B7982032-8D0D-45F5-81A4-97522FE374BB}"/>
              </a:ext>
            </a:extLst>
          </p:cNvPr>
          <p:cNvGrpSpPr/>
          <p:nvPr/>
        </p:nvGrpSpPr>
        <p:grpSpPr>
          <a:xfrm>
            <a:off x="7200900" y="2762250"/>
            <a:ext cx="1752146" cy="2627086"/>
            <a:chOff x="6826704" y="2762250"/>
            <a:chExt cx="1752146" cy="2627086"/>
          </a:xfrm>
          <a:effectLst>
            <a:outerShdw blurRad="76200" sx="102000" sy="102000" algn="ctr" rotWithShape="0">
              <a:prstClr val="black">
                <a:alpha val="12000"/>
              </a:prstClr>
            </a:outerShdw>
          </a:effectLst>
        </p:grpSpPr>
        <p:sp>
          <p:nvSpPr>
            <p:cNvPr id="56" name="Rectangle: Rounded Corners 55">
              <a:extLst>
                <a:ext uri="{FF2B5EF4-FFF2-40B4-BE49-F238E27FC236}">
                  <a16:creationId xmlns:a16="http://schemas.microsoft.com/office/drawing/2014/main" id="{9E800397-DDF6-4D6D-81C4-F9C701D1DC17}"/>
                </a:ext>
              </a:extLst>
            </p:cNvPr>
            <p:cNvSpPr/>
            <p:nvPr/>
          </p:nvSpPr>
          <p:spPr>
            <a:xfrm>
              <a:off x="6826704" y="2762250"/>
              <a:ext cx="1752146" cy="2627086"/>
            </a:xfrm>
            <a:prstGeom prst="roundRect">
              <a:avLst>
                <a:gd name="adj" fmla="val 3846"/>
              </a:avLst>
            </a:prstGeom>
            <a:solidFill>
              <a:srgbClr val="3BBEB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iro" panose="00000500000000000000" pitchFamily="2" charset="-78"/>
                <a:cs typeface="Cairo" panose="00000500000000000000" pitchFamily="2" charset="-78"/>
              </a:endParaRP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D29345C5-E2D7-4A42-877C-63D766D6CED5}"/>
                </a:ext>
              </a:extLst>
            </p:cNvPr>
            <p:cNvSpPr txBox="1"/>
            <p:nvPr/>
          </p:nvSpPr>
          <p:spPr>
            <a:xfrm>
              <a:off x="6926717" y="4267750"/>
              <a:ext cx="156958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EG" sz="1200" dirty="0">
                  <a:solidFill>
                    <a:schemeClr val="bg1"/>
                  </a:solidFill>
                  <a:latin typeface="Cairo" panose="00000500000000000000" pitchFamily="2" charset="-78"/>
                  <a:ea typeface="Tahoma" panose="020B0604030504040204" pitchFamily="34" charset="0"/>
                  <a:cs typeface="Cairo" panose="00000500000000000000" pitchFamily="2" charset="-78"/>
                </a:rPr>
                <a:t>هذا النص هو مثال لنص يمكن أن يستبدل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46924C71-0417-4B37-890A-FAF04698DBDC}"/>
                </a:ext>
              </a:extLst>
            </p:cNvPr>
            <p:cNvSpPr txBox="1"/>
            <p:nvPr/>
          </p:nvSpPr>
          <p:spPr>
            <a:xfrm>
              <a:off x="6926717" y="3977090"/>
              <a:ext cx="139019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EG" sz="1400" b="1" dirty="0">
                  <a:solidFill>
                    <a:schemeClr val="bg1"/>
                  </a:solidFill>
                  <a:latin typeface="Cairo" panose="00000500000000000000" pitchFamily="2" charset="-78"/>
                  <a:ea typeface="Tahoma" panose="020B0604030504040204" pitchFamily="34" charset="0"/>
                  <a:cs typeface="Cairo" panose="00000500000000000000" pitchFamily="2" charset="-78"/>
                </a:rPr>
                <a:t>تحرير النص</a:t>
              </a:r>
            </a:p>
          </p:txBody>
        </p: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C9564CB9-86D0-4423-8479-6282920FC3B2}"/>
                </a:ext>
              </a:extLst>
            </p:cNvPr>
            <p:cNvCxnSpPr>
              <a:cxnSpLocks/>
            </p:cNvCxnSpPr>
            <p:nvPr/>
          </p:nvCxnSpPr>
          <p:spPr>
            <a:xfrm>
              <a:off x="6826704" y="3848100"/>
              <a:ext cx="1752146" cy="0"/>
            </a:xfrm>
            <a:prstGeom prst="line">
              <a:avLst/>
            </a:prstGeom>
            <a:ln w="3175">
              <a:solidFill>
                <a:schemeClr val="bg1">
                  <a:lumMod val="95000"/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Rectangle: Top Corners Rounded 59">
              <a:extLst>
                <a:ext uri="{FF2B5EF4-FFF2-40B4-BE49-F238E27FC236}">
                  <a16:creationId xmlns:a16="http://schemas.microsoft.com/office/drawing/2014/main" id="{A66F4937-901D-46A0-8A1E-6FD3620E2AB3}"/>
                </a:ext>
              </a:extLst>
            </p:cNvPr>
            <p:cNvSpPr/>
            <p:nvPr/>
          </p:nvSpPr>
          <p:spPr>
            <a:xfrm flipV="1">
              <a:off x="6826704" y="4927669"/>
              <a:ext cx="1752146" cy="461666"/>
            </a:xfrm>
            <a:prstGeom prst="round2SameRect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iro" panose="00000500000000000000" pitchFamily="2" charset="-78"/>
                <a:cs typeface="Cairo" panose="00000500000000000000" pitchFamily="2" charset="-78"/>
              </a:endParaRP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B0788D56-D7FF-4FBD-92FE-25E58FF2FBB6}"/>
                </a:ext>
              </a:extLst>
            </p:cNvPr>
            <p:cNvSpPr txBox="1"/>
            <p:nvPr/>
          </p:nvSpPr>
          <p:spPr>
            <a:xfrm>
              <a:off x="6926717" y="4958447"/>
              <a:ext cx="139019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chemeClr val="bg1"/>
                  </a:solidFill>
                  <a:latin typeface="Cairo" panose="00000500000000000000" pitchFamily="2" charset="-78"/>
                  <a:ea typeface="Tahoma" panose="020B0604030504040204" pitchFamily="34" charset="0"/>
                  <a:cs typeface="Cairo" panose="00000500000000000000" pitchFamily="2" charset="-78"/>
                </a:rPr>
                <a:t>$5500</a:t>
              </a:r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5607E23E-6DB9-4B6C-A03D-2481134F76B1}"/>
                </a:ext>
              </a:extLst>
            </p:cNvPr>
            <p:cNvSpPr/>
            <p:nvPr/>
          </p:nvSpPr>
          <p:spPr>
            <a:xfrm>
              <a:off x="8124826" y="5033963"/>
              <a:ext cx="238124" cy="238124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iro" panose="00000500000000000000" pitchFamily="2" charset="-78"/>
                <a:cs typeface="Cairo" panose="00000500000000000000" pitchFamily="2" charset="-78"/>
              </a:endParaRPr>
            </a:p>
          </p:txBody>
        </p: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99789B4D-36FC-4DEF-9A65-AC05619B44F3}"/>
                </a:ext>
              </a:extLst>
            </p:cNvPr>
            <p:cNvGrpSpPr/>
            <p:nvPr/>
          </p:nvGrpSpPr>
          <p:grpSpPr>
            <a:xfrm>
              <a:off x="8212190" y="5097993"/>
              <a:ext cx="73669" cy="78586"/>
              <a:chOff x="8212190" y="5097993"/>
              <a:chExt cx="73669" cy="78586"/>
            </a:xfrm>
          </p:grpSpPr>
          <p:cxnSp>
            <p:nvCxnSpPr>
              <p:cNvPr id="64" name="Straight Connector 63">
                <a:extLst>
                  <a:ext uri="{FF2B5EF4-FFF2-40B4-BE49-F238E27FC236}">
                    <a16:creationId xmlns:a16="http://schemas.microsoft.com/office/drawing/2014/main" id="{CD15CEFA-6FF8-4F70-86D5-7D949FEDC712}"/>
                  </a:ext>
                </a:extLst>
              </p:cNvPr>
              <p:cNvCxnSpPr>
                <a:cxnSpLocks/>
              </p:cNvCxnSpPr>
              <p:nvPr/>
            </p:nvCxnSpPr>
            <p:spPr>
              <a:xfrm rot="18900000">
                <a:off x="8249880" y="5097993"/>
                <a:ext cx="0" cy="73670"/>
              </a:xfrm>
              <a:prstGeom prst="line">
                <a:avLst/>
              </a:prstGeom>
              <a:ln w="19050">
                <a:solidFill>
                  <a:srgbClr val="3BBEB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id="{768BC60F-A209-42C9-897C-6992ABA4D1FF}"/>
                  </a:ext>
                </a:extLst>
              </p:cNvPr>
              <p:cNvCxnSpPr>
                <a:cxnSpLocks/>
              </p:cNvCxnSpPr>
              <p:nvPr/>
            </p:nvCxnSpPr>
            <p:spPr>
              <a:xfrm rot="13500000">
                <a:off x="8249025" y="5139744"/>
                <a:ext cx="0" cy="73669"/>
              </a:xfrm>
              <a:prstGeom prst="line">
                <a:avLst/>
              </a:prstGeom>
              <a:ln w="19050">
                <a:solidFill>
                  <a:srgbClr val="3BBEB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B72A0E88-89DD-40C1-88C7-2D72EA93C344}"/>
              </a:ext>
            </a:extLst>
          </p:cNvPr>
          <p:cNvGrpSpPr/>
          <p:nvPr/>
        </p:nvGrpSpPr>
        <p:grpSpPr>
          <a:xfrm>
            <a:off x="9192532" y="2762250"/>
            <a:ext cx="1752146" cy="2627086"/>
            <a:chOff x="6826704" y="2762250"/>
            <a:chExt cx="1752146" cy="2627086"/>
          </a:xfrm>
          <a:effectLst>
            <a:outerShdw blurRad="76200" sx="102000" sy="102000" algn="ctr" rotWithShape="0">
              <a:prstClr val="black">
                <a:alpha val="12000"/>
              </a:prstClr>
            </a:outerShdw>
          </a:effectLst>
        </p:grpSpPr>
        <p:sp>
          <p:nvSpPr>
            <p:cNvPr id="67" name="Rectangle: Rounded Corners 66">
              <a:extLst>
                <a:ext uri="{FF2B5EF4-FFF2-40B4-BE49-F238E27FC236}">
                  <a16:creationId xmlns:a16="http://schemas.microsoft.com/office/drawing/2014/main" id="{BAEB57C4-A200-4A58-B987-ABD074E33D45}"/>
                </a:ext>
              </a:extLst>
            </p:cNvPr>
            <p:cNvSpPr/>
            <p:nvPr/>
          </p:nvSpPr>
          <p:spPr>
            <a:xfrm>
              <a:off x="6826704" y="2762250"/>
              <a:ext cx="1752146" cy="2627086"/>
            </a:xfrm>
            <a:prstGeom prst="roundRect">
              <a:avLst>
                <a:gd name="adj" fmla="val 3846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iro" panose="00000500000000000000" pitchFamily="2" charset="-78"/>
                <a:cs typeface="Cairo" panose="00000500000000000000" pitchFamily="2" charset="-78"/>
              </a:endParaRP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69D569A1-F227-4D2F-BA93-82429307DACA}"/>
                </a:ext>
              </a:extLst>
            </p:cNvPr>
            <p:cNvSpPr txBox="1"/>
            <p:nvPr/>
          </p:nvSpPr>
          <p:spPr>
            <a:xfrm>
              <a:off x="6926717" y="4267750"/>
              <a:ext cx="156958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EG" sz="1200" dirty="0">
                  <a:solidFill>
                    <a:schemeClr val="bg1">
                      <a:lumMod val="65000"/>
                    </a:schemeClr>
                  </a:solidFill>
                  <a:latin typeface="Cairo" panose="00000500000000000000" pitchFamily="2" charset="-78"/>
                  <a:ea typeface="Tahoma" panose="020B0604030504040204" pitchFamily="34" charset="0"/>
                  <a:cs typeface="Cairo" panose="00000500000000000000" pitchFamily="2" charset="-78"/>
                </a:rPr>
                <a:t>هذا النص هو مثال لنص يمكن أن يستبدل</a:t>
              </a: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7F56DF39-2CFF-43C6-A3C7-0985E3DE441B}"/>
                </a:ext>
              </a:extLst>
            </p:cNvPr>
            <p:cNvSpPr txBox="1"/>
            <p:nvPr/>
          </p:nvSpPr>
          <p:spPr>
            <a:xfrm>
              <a:off x="6926717" y="3977090"/>
              <a:ext cx="139019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EG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iro" panose="00000500000000000000" pitchFamily="2" charset="-78"/>
                  <a:ea typeface="Tahoma" panose="020B0604030504040204" pitchFamily="34" charset="0"/>
                  <a:cs typeface="Cairo" panose="00000500000000000000" pitchFamily="2" charset="-78"/>
                </a:rPr>
                <a:t>تحرير النص</a:t>
              </a:r>
            </a:p>
          </p:txBody>
        </p: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D1B9F581-F306-404E-94C4-7FBFE2D9DC43}"/>
                </a:ext>
              </a:extLst>
            </p:cNvPr>
            <p:cNvCxnSpPr>
              <a:cxnSpLocks/>
            </p:cNvCxnSpPr>
            <p:nvPr/>
          </p:nvCxnSpPr>
          <p:spPr>
            <a:xfrm>
              <a:off x="6826704" y="3848100"/>
              <a:ext cx="1752146" cy="0"/>
            </a:xfrm>
            <a:prstGeom prst="line">
              <a:avLst/>
            </a:prstGeom>
            <a:ln w="3175">
              <a:solidFill>
                <a:schemeClr val="bg1">
                  <a:lumMod val="95000"/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Rectangle: Top Corners Rounded 70">
              <a:extLst>
                <a:ext uri="{FF2B5EF4-FFF2-40B4-BE49-F238E27FC236}">
                  <a16:creationId xmlns:a16="http://schemas.microsoft.com/office/drawing/2014/main" id="{EC6B1A3D-06C0-42EF-9776-242718BB4456}"/>
                </a:ext>
              </a:extLst>
            </p:cNvPr>
            <p:cNvSpPr/>
            <p:nvPr/>
          </p:nvSpPr>
          <p:spPr>
            <a:xfrm flipV="1">
              <a:off x="6826704" y="4927669"/>
              <a:ext cx="1752146" cy="461666"/>
            </a:xfrm>
            <a:prstGeom prst="round2SameRect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iro" panose="00000500000000000000" pitchFamily="2" charset="-78"/>
                <a:cs typeface="Cairo" panose="00000500000000000000" pitchFamily="2" charset="-78"/>
              </a:endParaRP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3D6E0F06-ECED-4868-81E2-24B633A7BC42}"/>
                </a:ext>
              </a:extLst>
            </p:cNvPr>
            <p:cNvSpPr txBox="1"/>
            <p:nvPr/>
          </p:nvSpPr>
          <p:spPr>
            <a:xfrm>
              <a:off x="6926717" y="4958447"/>
              <a:ext cx="139019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chemeClr val="bg1">
                      <a:lumMod val="95000"/>
                    </a:schemeClr>
                  </a:solidFill>
                  <a:latin typeface="Cairo" panose="00000500000000000000" pitchFamily="2" charset="-78"/>
                  <a:ea typeface="Tahoma" panose="020B0604030504040204" pitchFamily="34" charset="0"/>
                  <a:cs typeface="Cairo" panose="00000500000000000000" pitchFamily="2" charset="-78"/>
                </a:rPr>
                <a:t>$6500</a:t>
              </a:r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373671A0-6D5C-4905-83BB-4A17A2430130}"/>
                </a:ext>
              </a:extLst>
            </p:cNvPr>
            <p:cNvSpPr/>
            <p:nvPr/>
          </p:nvSpPr>
          <p:spPr>
            <a:xfrm>
              <a:off x="8124826" y="5033963"/>
              <a:ext cx="238124" cy="238124"/>
            </a:xfrm>
            <a:prstGeom prst="ellipse">
              <a:avLst/>
            </a:prstGeom>
            <a:noFill/>
            <a:ln w="1905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iro" panose="00000500000000000000" pitchFamily="2" charset="-78"/>
                <a:cs typeface="Cairo" panose="00000500000000000000" pitchFamily="2" charset="-78"/>
              </a:endParaRPr>
            </a:p>
          </p:txBody>
        </p:sp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8295B0E8-070A-4576-B161-3F5C1365D883}"/>
                </a:ext>
              </a:extLst>
            </p:cNvPr>
            <p:cNvGrpSpPr/>
            <p:nvPr/>
          </p:nvGrpSpPr>
          <p:grpSpPr>
            <a:xfrm>
              <a:off x="8212190" y="5095612"/>
              <a:ext cx="73669" cy="83348"/>
              <a:chOff x="8212190" y="5095612"/>
              <a:chExt cx="73669" cy="83348"/>
            </a:xfrm>
          </p:grpSpPr>
          <p:cxnSp>
            <p:nvCxnSpPr>
              <p:cNvPr id="75" name="Straight Connector 74">
                <a:extLst>
                  <a:ext uri="{FF2B5EF4-FFF2-40B4-BE49-F238E27FC236}">
                    <a16:creationId xmlns:a16="http://schemas.microsoft.com/office/drawing/2014/main" id="{FE876A88-A0E1-489B-A5F9-95274CE90F69}"/>
                  </a:ext>
                </a:extLst>
              </p:cNvPr>
              <p:cNvCxnSpPr>
                <a:cxnSpLocks/>
              </p:cNvCxnSpPr>
              <p:nvPr/>
            </p:nvCxnSpPr>
            <p:spPr>
              <a:xfrm rot="18900000">
                <a:off x="8249880" y="5095612"/>
                <a:ext cx="0" cy="73670"/>
              </a:xfrm>
              <a:prstGeom prst="line">
                <a:avLst/>
              </a:prstGeom>
              <a:ln w="19050">
                <a:solidFill>
                  <a:schemeClr val="bg1">
                    <a:lumMod val="9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>
                <a:extLst>
                  <a:ext uri="{FF2B5EF4-FFF2-40B4-BE49-F238E27FC236}">
                    <a16:creationId xmlns:a16="http://schemas.microsoft.com/office/drawing/2014/main" id="{830B2B4D-A7B7-4DEF-930B-6A91B0EC1CDD}"/>
                  </a:ext>
                </a:extLst>
              </p:cNvPr>
              <p:cNvCxnSpPr>
                <a:cxnSpLocks/>
              </p:cNvCxnSpPr>
              <p:nvPr/>
            </p:nvCxnSpPr>
            <p:spPr>
              <a:xfrm rot="13500000">
                <a:off x="8249025" y="5142125"/>
                <a:ext cx="0" cy="73669"/>
              </a:xfrm>
              <a:prstGeom prst="line">
                <a:avLst/>
              </a:prstGeom>
              <a:ln w="19050">
                <a:solidFill>
                  <a:schemeClr val="bg1">
                    <a:lumMod val="9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77" name="TextBox 76">
            <a:extLst>
              <a:ext uri="{FF2B5EF4-FFF2-40B4-BE49-F238E27FC236}">
                <a16:creationId xmlns:a16="http://schemas.microsoft.com/office/drawing/2014/main" id="{5347E587-8F4E-4281-A4F9-73C390D8FA5D}"/>
              </a:ext>
            </a:extLst>
          </p:cNvPr>
          <p:cNvSpPr txBox="1"/>
          <p:nvPr/>
        </p:nvSpPr>
        <p:spPr>
          <a:xfrm>
            <a:off x="711201" y="816202"/>
            <a:ext cx="107695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EG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iro" panose="00000500000000000000" pitchFamily="2" charset="-78"/>
                <a:ea typeface="Tahoma" panose="020B0604030504040204" pitchFamily="34" charset="0"/>
                <a:cs typeface="Cairo" panose="00000500000000000000" pitchFamily="2" charset="-78"/>
              </a:rPr>
              <a:t>العنوان الرئيسي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B248874F-7EA1-4488-95FC-CE29997D0D60}"/>
              </a:ext>
            </a:extLst>
          </p:cNvPr>
          <p:cNvSpPr txBox="1"/>
          <p:nvPr/>
        </p:nvSpPr>
        <p:spPr>
          <a:xfrm>
            <a:off x="2205996" y="1519103"/>
            <a:ext cx="77800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EG" sz="1400" dirty="0">
                <a:solidFill>
                  <a:schemeClr val="bg1">
                    <a:lumMod val="65000"/>
                  </a:schemeClr>
                </a:solidFill>
                <a:latin typeface="Cairo" panose="00000500000000000000" pitchFamily="2" charset="-78"/>
                <a:ea typeface="Tahoma" panose="020B0604030504040204" pitchFamily="34" charset="0"/>
                <a:cs typeface="Cairo" panose="00000500000000000000" pitchFamily="2" charset="-78"/>
              </a:rPr>
              <a:t>هذا النص هو مثال لنص يمكن أن يستبدل في نفس المساحة، لقد تم توليد هذا النص من مولد النص </a:t>
            </a:r>
            <a:r>
              <a:rPr lang="ar-EG" sz="1400" dirty="0" err="1">
                <a:solidFill>
                  <a:schemeClr val="bg1">
                    <a:lumMod val="65000"/>
                  </a:schemeClr>
                </a:solidFill>
                <a:latin typeface="Cairo" panose="00000500000000000000" pitchFamily="2" charset="-78"/>
                <a:ea typeface="Tahoma" panose="020B0604030504040204" pitchFamily="34" charset="0"/>
                <a:cs typeface="Cairo" panose="00000500000000000000" pitchFamily="2" charset="-78"/>
              </a:rPr>
              <a:t>العربى</a:t>
            </a:r>
            <a:endParaRPr lang="ar-EG" sz="1400" dirty="0">
              <a:solidFill>
                <a:schemeClr val="bg1">
                  <a:lumMod val="65000"/>
                </a:schemeClr>
              </a:solidFill>
              <a:latin typeface="Cairo" panose="00000500000000000000" pitchFamily="2" charset="-78"/>
              <a:ea typeface="Tahoma" panose="020B0604030504040204" pitchFamily="34" charset="0"/>
              <a:cs typeface="Cairo" panose="00000500000000000000" pitchFamily="2" charset="-78"/>
            </a:endParaRPr>
          </a:p>
        </p:txBody>
      </p:sp>
      <p:sp>
        <p:nvSpPr>
          <p:cNvPr id="79" name="Freeform 47">
            <a:extLst>
              <a:ext uri="{FF2B5EF4-FFF2-40B4-BE49-F238E27FC236}">
                <a16:creationId xmlns:a16="http://schemas.microsoft.com/office/drawing/2014/main" id="{F33E8645-AA12-4BA2-891D-28FE6531ECF2}"/>
              </a:ext>
            </a:extLst>
          </p:cNvPr>
          <p:cNvSpPr>
            <a:spLocks noEditPoints="1"/>
          </p:cNvSpPr>
          <p:nvPr/>
        </p:nvSpPr>
        <p:spPr bwMode="auto">
          <a:xfrm>
            <a:off x="9751282" y="2990850"/>
            <a:ext cx="652108" cy="685800"/>
          </a:xfrm>
          <a:custGeom>
            <a:avLst/>
            <a:gdLst>
              <a:gd name="T0" fmla="*/ 2147483646 w 57"/>
              <a:gd name="T1" fmla="*/ 2147483646 h 67"/>
              <a:gd name="T2" fmla="*/ 2147483646 w 57"/>
              <a:gd name="T3" fmla="*/ 2147483646 h 67"/>
              <a:gd name="T4" fmla="*/ 2147483646 w 57"/>
              <a:gd name="T5" fmla="*/ 2147483646 h 67"/>
              <a:gd name="T6" fmla="*/ 2147483646 w 57"/>
              <a:gd name="T7" fmla="*/ 2147483646 h 67"/>
              <a:gd name="T8" fmla="*/ 2147483646 w 57"/>
              <a:gd name="T9" fmla="*/ 2147483646 h 67"/>
              <a:gd name="T10" fmla="*/ 0 w 57"/>
              <a:gd name="T11" fmla="*/ 2147483646 h 67"/>
              <a:gd name="T12" fmla="*/ 2147483646 w 57"/>
              <a:gd name="T13" fmla="*/ 2147483646 h 67"/>
              <a:gd name="T14" fmla="*/ 2147483646 w 57"/>
              <a:gd name="T15" fmla="*/ 2147483646 h 67"/>
              <a:gd name="T16" fmla="*/ 2147483646 w 57"/>
              <a:gd name="T17" fmla="*/ 2147483646 h 67"/>
              <a:gd name="T18" fmla="*/ 2147483646 w 57"/>
              <a:gd name="T19" fmla="*/ 2147483646 h 67"/>
              <a:gd name="T20" fmla="*/ 2147483646 w 57"/>
              <a:gd name="T21" fmla="*/ 2147483646 h 67"/>
              <a:gd name="T22" fmla="*/ 2147483646 w 57"/>
              <a:gd name="T23" fmla="*/ 2147483646 h 67"/>
              <a:gd name="T24" fmla="*/ 2147483646 w 57"/>
              <a:gd name="T25" fmla="*/ 2147483646 h 67"/>
              <a:gd name="T26" fmla="*/ 2147483646 w 57"/>
              <a:gd name="T27" fmla="*/ 2147483646 h 67"/>
              <a:gd name="T28" fmla="*/ 2147483646 w 57"/>
              <a:gd name="T29" fmla="*/ 2147483646 h 67"/>
              <a:gd name="T30" fmla="*/ 2147483646 w 57"/>
              <a:gd name="T31" fmla="*/ 2147483646 h 67"/>
              <a:gd name="T32" fmla="*/ 2147483646 w 57"/>
              <a:gd name="T33" fmla="*/ 2147483646 h 67"/>
              <a:gd name="T34" fmla="*/ 2147483646 w 57"/>
              <a:gd name="T35" fmla="*/ 2147483646 h 67"/>
              <a:gd name="T36" fmla="*/ 2147483646 w 57"/>
              <a:gd name="T37" fmla="*/ 2147483646 h 67"/>
              <a:gd name="T38" fmla="*/ 2147483646 w 57"/>
              <a:gd name="T39" fmla="*/ 2147483646 h 67"/>
              <a:gd name="T40" fmla="*/ 2147483646 w 57"/>
              <a:gd name="T41" fmla="*/ 2147483646 h 67"/>
              <a:gd name="T42" fmla="*/ 2147483646 w 57"/>
              <a:gd name="T43" fmla="*/ 2147483646 h 67"/>
              <a:gd name="T44" fmla="*/ 2147483646 w 57"/>
              <a:gd name="T45" fmla="*/ 2147483646 h 67"/>
              <a:gd name="T46" fmla="*/ 2147483646 w 57"/>
              <a:gd name="T47" fmla="*/ 2147483646 h 67"/>
              <a:gd name="T48" fmla="*/ 2147483646 w 57"/>
              <a:gd name="T49" fmla="*/ 2147483646 h 67"/>
              <a:gd name="T50" fmla="*/ 2147483646 w 57"/>
              <a:gd name="T51" fmla="*/ 2147483646 h 67"/>
              <a:gd name="T52" fmla="*/ 2147483646 w 57"/>
              <a:gd name="T53" fmla="*/ 2147483646 h 67"/>
              <a:gd name="T54" fmla="*/ 2147483646 w 57"/>
              <a:gd name="T55" fmla="*/ 2147483646 h 67"/>
              <a:gd name="T56" fmla="*/ 2147483646 w 57"/>
              <a:gd name="T57" fmla="*/ 2147483646 h 67"/>
              <a:gd name="T58" fmla="*/ 2147483646 w 57"/>
              <a:gd name="T59" fmla="*/ 2147483646 h 67"/>
              <a:gd name="T60" fmla="*/ 2147483646 w 57"/>
              <a:gd name="T61" fmla="*/ 2147483646 h 67"/>
              <a:gd name="T62" fmla="*/ 2147483646 w 57"/>
              <a:gd name="T63" fmla="*/ 2147483646 h 67"/>
              <a:gd name="T64" fmla="*/ 2147483646 w 57"/>
              <a:gd name="T65" fmla="*/ 2147483646 h 67"/>
              <a:gd name="T66" fmla="*/ 2147483646 w 57"/>
              <a:gd name="T67" fmla="*/ 2147483646 h 67"/>
              <a:gd name="T68" fmla="*/ 2147483646 w 57"/>
              <a:gd name="T69" fmla="*/ 2147483646 h 67"/>
              <a:gd name="T70" fmla="*/ 2147483646 w 57"/>
              <a:gd name="T71" fmla="*/ 2147483646 h 67"/>
              <a:gd name="T72" fmla="*/ 2147483646 w 57"/>
              <a:gd name="T73" fmla="*/ 2147483646 h 67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57" h="67">
                <a:moveTo>
                  <a:pt x="52" y="38"/>
                </a:moveTo>
                <a:cubicBezTo>
                  <a:pt x="51" y="41"/>
                  <a:pt x="49" y="42"/>
                  <a:pt x="47" y="44"/>
                </a:cubicBezTo>
                <a:cubicBezTo>
                  <a:pt x="39" y="47"/>
                  <a:pt x="30" y="48"/>
                  <a:pt x="22" y="47"/>
                </a:cubicBezTo>
                <a:cubicBezTo>
                  <a:pt x="17" y="47"/>
                  <a:pt x="11" y="45"/>
                  <a:pt x="6" y="42"/>
                </a:cubicBezTo>
                <a:cubicBezTo>
                  <a:pt x="4" y="40"/>
                  <a:pt x="4" y="37"/>
                  <a:pt x="4" y="35"/>
                </a:cubicBezTo>
                <a:cubicBezTo>
                  <a:pt x="2" y="26"/>
                  <a:pt x="1" y="18"/>
                  <a:pt x="0" y="10"/>
                </a:cubicBezTo>
                <a:cubicBezTo>
                  <a:pt x="0" y="6"/>
                  <a:pt x="4" y="5"/>
                  <a:pt x="7" y="4"/>
                </a:cubicBezTo>
                <a:cubicBezTo>
                  <a:pt x="11" y="2"/>
                  <a:pt x="16" y="1"/>
                  <a:pt x="20" y="1"/>
                </a:cubicBezTo>
                <a:cubicBezTo>
                  <a:pt x="29" y="0"/>
                  <a:pt x="38" y="0"/>
                  <a:pt x="47" y="3"/>
                </a:cubicBezTo>
                <a:cubicBezTo>
                  <a:pt x="50" y="4"/>
                  <a:pt x="54" y="5"/>
                  <a:pt x="56" y="8"/>
                </a:cubicBezTo>
                <a:cubicBezTo>
                  <a:pt x="57" y="9"/>
                  <a:pt x="56" y="11"/>
                  <a:pt x="56" y="12"/>
                </a:cubicBezTo>
                <a:cubicBezTo>
                  <a:pt x="55" y="21"/>
                  <a:pt x="53" y="30"/>
                  <a:pt x="52" y="38"/>
                </a:cubicBezTo>
                <a:close/>
                <a:moveTo>
                  <a:pt x="44" y="62"/>
                </a:moveTo>
                <a:cubicBezTo>
                  <a:pt x="37" y="66"/>
                  <a:pt x="28" y="67"/>
                  <a:pt x="20" y="65"/>
                </a:cubicBezTo>
                <a:cubicBezTo>
                  <a:pt x="16" y="65"/>
                  <a:pt x="11" y="63"/>
                  <a:pt x="9" y="59"/>
                </a:cubicBezTo>
                <a:cubicBezTo>
                  <a:pt x="8" y="55"/>
                  <a:pt x="7" y="51"/>
                  <a:pt x="7" y="48"/>
                </a:cubicBezTo>
                <a:cubicBezTo>
                  <a:pt x="7" y="47"/>
                  <a:pt x="7" y="47"/>
                  <a:pt x="7" y="47"/>
                </a:cubicBezTo>
                <a:cubicBezTo>
                  <a:pt x="8" y="47"/>
                  <a:pt x="8" y="47"/>
                  <a:pt x="8" y="47"/>
                </a:cubicBezTo>
                <a:cubicBezTo>
                  <a:pt x="20" y="54"/>
                  <a:pt x="36" y="54"/>
                  <a:pt x="48" y="47"/>
                </a:cubicBezTo>
                <a:cubicBezTo>
                  <a:pt x="50" y="47"/>
                  <a:pt x="49" y="49"/>
                  <a:pt x="49" y="51"/>
                </a:cubicBezTo>
                <a:cubicBezTo>
                  <a:pt x="48" y="55"/>
                  <a:pt x="48" y="60"/>
                  <a:pt x="44" y="62"/>
                </a:cubicBezTo>
                <a:close/>
                <a:moveTo>
                  <a:pt x="39" y="6"/>
                </a:moveTo>
                <a:cubicBezTo>
                  <a:pt x="32" y="5"/>
                  <a:pt x="24" y="5"/>
                  <a:pt x="16" y="6"/>
                </a:cubicBezTo>
                <a:cubicBezTo>
                  <a:pt x="14" y="7"/>
                  <a:pt x="11" y="7"/>
                  <a:pt x="10" y="9"/>
                </a:cubicBezTo>
                <a:cubicBezTo>
                  <a:pt x="12" y="12"/>
                  <a:pt x="16" y="12"/>
                  <a:pt x="19" y="12"/>
                </a:cubicBezTo>
                <a:cubicBezTo>
                  <a:pt x="25" y="13"/>
                  <a:pt x="31" y="13"/>
                  <a:pt x="37" y="12"/>
                </a:cubicBezTo>
                <a:cubicBezTo>
                  <a:pt x="40" y="12"/>
                  <a:pt x="44" y="12"/>
                  <a:pt x="47" y="9"/>
                </a:cubicBezTo>
                <a:cubicBezTo>
                  <a:pt x="45" y="7"/>
                  <a:pt x="42" y="6"/>
                  <a:pt x="39" y="6"/>
                </a:cubicBezTo>
                <a:close/>
                <a:moveTo>
                  <a:pt x="24" y="24"/>
                </a:moveTo>
                <a:cubicBezTo>
                  <a:pt x="21" y="25"/>
                  <a:pt x="19" y="29"/>
                  <a:pt x="19" y="33"/>
                </a:cubicBezTo>
                <a:cubicBezTo>
                  <a:pt x="19" y="38"/>
                  <a:pt x="24" y="42"/>
                  <a:pt x="29" y="41"/>
                </a:cubicBezTo>
                <a:cubicBezTo>
                  <a:pt x="34" y="41"/>
                  <a:pt x="38" y="36"/>
                  <a:pt x="37" y="31"/>
                </a:cubicBezTo>
                <a:cubicBezTo>
                  <a:pt x="36" y="25"/>
                  <a:pt x="30" y="21"/>
                  <a:pt x="24" y="24"/>
                </a:cubicBezTo>
                <a:close/>
                <a:moveTo>
                  <a:pt x="26" y="36"/>
                </a:moveTo>
                <a:cubicBezTo>
                  <a:pt x="23" y="35"/>
                  <a:pt x="23" y="30"/>
                  <a:pt x="26" y="28"/>
                </a:cubicBezTo>
                <a:cubicBezTo>
                  <a:pt x="29" y="27"/>
                  <a:pt x="32" y="29"/>
                  <a:pt x="32" y="32"/>
                </a:cubicBezTo>
                <a:cubicBezTo>
                  <a:pt x="33" y="35"/>
                  <a:pt x="29" y="38"/>
                  <a:pt x="26" y="36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/>
          <a:lstStyle/>
          <a:p>
            <a:endParaRPr lang="en-US" dirty="0">
              <a:latin typeface="Cairo" panose="00000500000000000000" pitchFamily="2" charset="-78"/>
              <a:cs typeface="Cairo" panose="00000500000000000000" pitchFamily="2" charset="-78"/>
            </a:endParaRPr>
          </a:p>
        </p:txBody>
      </p:sp>
      <p:sp>
        <p:nvSpPr>
          <p:cNvPr id="81" name="Freeform 79">
            <a:extLst>
              <a:ext uri="{FF2B5EF4-FFF2-40B4-BE49-F238E27FC236}">
                <a16:creationId xmlns:a16="http://schemas.microsoft.com/office/drawing/2014/main" id="{9D337EC2-1E0B-4BBC-B6F6-DBFED2C384D1}"/>
              </a:ext>
            </a:extLst>
          </p:cNvPr>
          <p:cNvSpPr>
            <a:spLocks noEditPoints="1"/>
          </p:cNvSpPr>
          <p:nvPr/>
        </p:nvSpPr>
        <p:spPr bwMode="auto">
          <a:xfrm>
            <a:off x="7663440" y="2990850"/>
            <a:ext cx="827066" cy="685800"/>
          </a:xfrm>
          <a:custGeom>
            <a:avLst/>
            <a:gdLst>
              <a:gd name="T0" fmla="*/ 2147483646 w 72"/>
              <a:gd name="T1" fmla="*/ 2147483646 h 72"/>
              <a:gd name="T2" fmla="*/ 2147483646 w 72"/>
              <a:gd name="T3" fmla="*/ 2147483646 h 72"/>
              <a:gd name="T4" fmla="*/ 0 w 72"/>
              <a:gd name="T5" fmla="*/ 2147483646 h 72"/>
              <a:gd name="T6" fmla="*/ 2147483646 w 72"/>
              <a:gd name="T7" fmla="*/ 2147483646 h 72"/>
              <a:gd name="T8" fmla="*/ 2147483646 w 72"/>
              <a:gd name="T9" fmla="*/ 2147483646 h 72"/>
              <a:gd name="T10" fmla="*/ 2147483646 w 72"/>
              <a:gd name="T11" fmla="*/ 2147483646 h 72"/>
              <a:gd name="T12" fmla="*/ 2147483646 w 72"/>
              <a:gd name="T13" fmla="*/ 2147483646 h 72"/>
              <a:gd name="T14" fmla="*/ 2147483646 w 72"/>
              <a:gd name="T15" fmla="*/ 0 h 72"/>
              <a:gd name="T16" fmla="*/ 2147483646 w 72"/>
              <a:gd name="T17" fmla="*/ 2147483646 h 72"/>
              <a:gd name="T18" fmla="*/ 2147483646 w 72"/>
              <a:gd name="T19" fmla="*/ 2147483646 h 72"/>
              <a:gd name="T20" fmla="*/ 2147483646 w 72"/>
              <a:gd name="T21" fmla="*/ 2147483646 h 72"/>
              <a:gd name="T22" fmla="*/ 2147483646 w 72"/>
              <a:gd name="T23" fmla="*/ 2147483646 h 72"/>
              <a:gd name="T24" fmla="*/ 2147483646 w 72"/>
              <a:gd name="T25" fmla="*/ 2147483646 h 72"/>
              <a:gd name="T26" fmla="*/ 2147483646 w 72"/>
              <a:gd name="T27" fmla="*/ 2147483646 h 72"/>
              <a:gd name="T28" fmla="*/ 2147483646 w 72"/>
              <a:gd name="T29" fmla="*/ 2147483646 h 72"/>
              <a:gd name="T30" fmla="*/ 2147483646 w 72"/>
              <a:gd name="T31" fmla="*/ 2147483646 h 72"/>
              <a:gd name="T32" fmla="*/ 2147483646 w 72"/>
              <a:gd name="T33" fmla="*/ 2147483646 h 72"/>
              <a:gd name="T34" fmla="*/ 2147483646 w 72"/>
              <a:gd name="T35" fmla="*/ 2147483646 h 72"/>
              <a:gd name="T36" fmla="*/ 2147483646 w 72"/>
              <a:gd name="T37" fmla="*/ 2147483646 h 72"/>
              <a:gd name="T38" fmla="*/ 2147483646 w 72"/>
              <a:gd name="T39" fmla="*/ 2147483646 h 72"/>
              <a:gd name="T40" fmla="*/ 2147483646 w 72"/>
              <a:gd name="T41" fmla="*/ 2147483646 h 72"/>
              <a:gd name="T42" fmla="*/ 2147483646 w 72"/>
              <a:gd name="T43" fmla="*/ 2147483646 h 72"/>
              <a:gd name="T44" fmla="*/ 2147483646 w 72"/>
              <a:gd name="T45" fmla="*/ 2147483646 h 72"/>
              <a:gd name="T46" fmla="*/ 2147483646 w 72"/>
              <a:gd name="T47" fmla="*/ 2147483646 h 72"/>
              <a:gd name="T48" fmla="*/ 2147483646 w 72"/>
              <a:gd name="T49" fmla="*/ 2147483646 h 72"/>
              <a:gd name="T50" fmla="*/ 2147483646 w 72"/>
              <a:gd name="T51" fmla="*/ 2147483646 h 72"/>
              <a:gd name="T52" fmla="*/ 2147483646 w 72"/>
              <a:gd name="T53" fmla="*/ 2147483646 h 72"/>
              <a:gd name="T54" fmla="*/ 2147483646 w 72"/>
              <a:gd name="T55" fmla="*/ 2147483646 h 72"/>
              <a:gd name="T56" fmla="*/ 2147483646 w 72"/>
              <a:gd name="T57" fmla="*/ 2147483646 h 72"/>
              <a:gd name="T58" fmla="*/ 2147483646 w 72"/>
              <a:gd name="T59" fmla="*/ 2147483646 h 72"/>
              <a:gd name="T60" fmla="*/ 2147483646 w 72"/>
              <a:gd name="T61" fmla="*/ 2147483646 h 72"/>
              <a:gd name="T62" fmla="*/ 2147483646 w 72"/>
              <a:gd name="T63" fmla="*/ 2147483646 h 72"/>
              <a:gd name="T64" fmla="*/ 2147483646 w 72"/>
              <a:gd name="T65" fmla="*/ 2147483646 h 72"/>
              <a:gd name="T66" fmla="*/ 2147483646 w 72"/>
              <a:gd name="T67" fmla="*/ 2147483646 h 72"/>
              <a:gd name="T68" fmla="*/ 2147483646 w 72"/>
              <a:gd name="T69" fmla="*/ 2147483646 h 72"/>
              <a:gd name="T70" fmla="*/ 2147483646 w 72"/>
              <a:gd name="T71" fmla="*/ 2147483646 h 72"/>
              <a:gd name="T72" fmla="*/ 2147483646 w 72"/>
              <a:gd name="T73" fmla="*/ 2147483646 h 72"/>
              <a:gd name="T74" fmla="*/ 2147483646 w 72"/>
              <a:gd name="T75" fmla="*/ 2147483646 h 72"/>
              <a:gd name="T76" fmla="*/ 2147483646 w 72"/>
              <a:gd name="T77" fmla="*/ 2147483646 h 72"/>
              <a:gd name="T78" fmla="*/ 2147483646 w 72"/>
              <a:gd name="T79" fmla="*/ 2147483646 h 72"/>
              <a:gd name="T80" fmla="*/ 2147483646 w 72"/>
              <a:gd name="T81" fmla="*/ 2147483646 h 72"/>
              <a:gd name="T82" fmla="*/ 2147483646 w 72"/>
              <a:gd name="T83" fmla="*/ 2147483646 h 72"/>
              <a:gd name="T84" fmla="*/ 2147483646 w 72"/>
              <a:gd name="T85" fmla="*/ 2147483646 h 72"/>
              <a:gd name="T86" fmla="*/ 2147483646 w 72"/>
              <a:gd name="T87" fmla="*/ 2147483646 h 72"/>
              <a:gd name="T88" fmla="*/ 2147483646 w 72"/>
              <a:gd name="T89" fmla="*/ 2147483646 h 72"/>
              <a:gd name="T90" fmla="*/ 2147483646 w 72"/>
              <a:gd name="T91" fmla="*/ 2147483646 h 72"/>
              <a:gd name="T92" fmla="*/ 2147483646 w 72"/>
              <a:gd name="T93" fmla="*/ 2147483646 h 72"/>
              <a:gd name="T94" fmla="*/ 2147483646 w 72"/>
              <a:gd name="T95" fmla="*/ 2147483646 h 72"/>
              <a:gd name="T96" fmla="*/ 2147483646 w 72"/>
              <a:gd name="T97" fmla="*/ 2147483646 h 72"/>
              <a:gd name="T98" fmla="*/ 2147483646 w 72"/>
              <a:gd name="T99" fmla="*/ 2147483646 h 72"/>
              <a:gd name="T100" fmla="*/ 2147483646 w 72"/>
              <a:gd name="T101" fmla="*/ 2147483646 h 72"/>
              <a:gd name="T102" fmla="*/ 2147483646 w 72"/>
              <a:gd name="T103" fmla="*/ 2147483646 h 72"/>
              <a:gd name="T104" fmla="*/ 2147483646 w 72"/>
              <a:gd name="T105" fmla="*/ 2147483646 h 72"/>
              <a:gd name="T106" fmla="*/ 2147483646 w 72"/>
              <a:gd name="T107" fmla="*/ 2147483646 h 72"/>
              <a:gd name="T108" fmla="*/ 2147483646 w 72"/>
              <a:gd name="T109" fmla="*/ 2147483646 h 72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72" h="72">
                <a:moveTo>
                  <a:pt x="18" y="22"/>
                </a:moveTo>
                <a:cubicBezTo>
                  <a:pt x="18" y="66"/>
                  <a:pt x="18" y="66"/>
                  <a:pt x="18" y="66"/>
                </a:cubicBezTo>
                <a:cubicBezTo>
                  <a:pt x="18" y="69"/>
                  <a:pt x="15" y="72"/>
                  <a:pt x="11" y="72"/>
                </a:cubicBezTo>
                <a:cubicBezTo>
                  <a:pt x="6" y="72"/>
                  <a:pt x="6" y="72"/>
                  <a:pt x="6" y="72"/>
                </a:cubicBezTo>
                <a:cubicBezTo>
                  <a:pt x="3" y="72"/>
                  <a:pt x="0" y="69"/>
                  <a:pt x="0" y="66"/>
                </a:cubicBezTo>
                <a:cubicBezTo>
                  <a:pt x="0" y="22"/>
                  <a:pt x="0" y="22"/>
                  <a:pt x="0" y="22"/>
                </a:cubicBezTo>
                <a:cubicBezTo>
                  <a:pt x="0" y="19"/>
                  <a:pt x="3" y="16"/>
                  <a:pt x="6" y="16"/>
                </a:cubicBezTo>
                <a:cubicBezTo>
                  <a:pt x="11" y="16"/>
                  <a:pt x="11" y="16"/>
                  <a:pt x="11" y="16"/>
                </a:cubicBezTo>
                <a:cubicBezTo>
                  <a:pt x="15" y="16"/>
                  <a:pt x="18" y="19"/>
                  <a:pt x="18" y="22"/>
                </a:cubicBezTo>
                <a:close/>
                <a:moveTo>
                  <a:pt x="72" y="31"/>
                </a:moveTo>
                <a:cubicBezTo>
                  <a:pt x="72" y="62"/>
                  <a:pt x="72" y="62"/>
                  <a:pt x="72" y="62"/>
                </a:cubicBezTo>
                <a:cubicBezTo>
                  <a:pt x="72" y="68"/>
                  <a:pt x="67" y="72"/>
                  <a:pt x="61" y="72"/>
                </a:cubicBezTo>
                <a:cubicBezTo>
                  <a:pt x="27" y="72"/>
                  <a:pt x="27" y="72"/>
                  <a:pt x="27" y="72"/>
                </a:cubicBezTo>
                <a:cubicBezTo>
                  <a:pt x="23" y="72"/>
                  <a:pt x="20" y="69"/>
                  <a:pt x="20" y="66"/>
                </a:cubicBezTo>
                <a:cubicBezTo>
                  <a:pt x="20" y="4"/>
                  <a:pt x="20" y="4"/>
                  <a:pt x="20" y="4"/>
                </a:cubicBezTo>
                <a:cubicBezTo>
                  <a:pt x="20" y="2"/>
                  <a:pt x="22" y="0"/>
                  <a:pt x="24" y="0"/>
                </a:cubicBezTo>
                <a:cubicBezTo>
                  <a:pt x="51" y="0"/>
                  <a:pt x="51" y="0"/>
                  <a:pt x="51" y="0"/>
                </a:cubicBezTo>
                <a:cubicBezTo>
                  <a:pt x="53" y="0"/>
                  <a:pt x="56" y="2"/>
                  <a:pt x="58" y="3"/>
                </a:cubicBezTo>
                <a:cubicBezTo>
                  <a:pt x="64" y="9"/>
                  <a:pt x="64" y="9"/>
                  <a:pt x="64" y="9"/>
                </a:cubicBezTo>
                <a:cubicBezTo>
                  <a:pt x="65" y="11"/>
                  <a:pt x="67" y="14"/>
                  <a:pt x="67" y="16"/>
                </a:cubicBezTo>
                <a:cubicBezTo>
                  <a:pt x="67" y="22"/>
                  <a:pt x="67" y="22"/>
                  <a:pt x="67" y="22"/>
                </a:cubicBezTo>
                <a:cubicBezTo>
                  <a:pt x="70" y="24"/>
                  <a:pt x="72" y="27"/>
                  <a:pt x="72" y="31"/>
                </a:cubicBezTo>
                <a:close/>
                <a:moveTo>
                  <a:pt x="61" y="16"/>
                </a:moveTo>
                <a:cubicBezTo>
                  <a:pt x="55" y="16"/>
                  <a:pt x="55" y="16"/>
                  <a:pt x="55" y="16"/>
                </a:cubicBezTo>
                <a:cubicBezTo>
                  <a:pt x="53" y="16"/>
                  <a:pt x="51" y="14"/>
                  <a:pt x="51" y="12"/>
                </a:cubicBezTo>
                <a:cubicBezTo>
                  <a:pt x="51" y="5"/>
                  <a:pt x="51" y="5"/>
                  <a:pt x="51" y="5"/>
                </a:cubicBezTo>
                <a:cubicBezTo>
                  <a:pt x="25" y="5"/>
                  <a:pt x="25" y="5"/>
                  <a:pt x="25" y="5"/>
                </a:cubicBezTo>
                <a:cubicBezTo>
                  <a:pt x="25" y="26"/>
                  <a:pt x="25" y="26"/>
                  <a:pt x="25" y="26"/>
                </a:cubicBezTo>
                <a:cubicBezTo>
                  <a:pt x="61" y="26"/>
                  <a:pt x="61" y="26"/>
                  <a:pt x="61" y="26"/>
                </a:cubicBezTo>
                <a:lnTo>
                  <a:pt x="61" y="16"/>
                </a:lnTo>
                <a:close/>
                <a:moveTo>
                  <a:pt x="37" y="36"/>
                </a:moveTo>
                <a:cubicBezTo>
                  <a:pt x="37" y="36"/>
                  <a:pt x="36" y="35"/>
                  <a:pt x="36" y="35"/>
                </a:cubicBezTo>
                <a:cubicBezTo>
                  <a:pt x="31" y="35"/>
                  <a:pt x="31" y="35"/>
                  <a:pt x="31" y="35"/>
                </a:cubicBezTo>
                <a:cubicBezTo>
                  <a:pt x="30" y="35"/>
                  <a:pt x="29" y="36"/>
                  <a:pt x="29" y="36"/>
                </a:cubicBezTo>
                <a:cubicBezTo>
                  <a:pt x="29" y="41"/>
                  <a:pt x="29" y="41"/>
                  <a:pt x="29" y="41"/>
                </a:cubicBezTo>
                <a:cubicBezTo>
                  <a:pt x="29" y="42"/>
                  <a:pt x="30" y="43"/>
                  <a:pt x="31" y="43"/>
                </a:cubicBezTo>
                <a:cubicBezTo>
                  <a:pt x="36" y="43"/>
                  <a:pt x="36" y="43"/>
                  <a:pt x="36" y="43"/>
                </a:cubicBezTo>
                <a:cubicBezTo>
                  <a:pt x="36" y="43"/>
                  <a:pt x="37" y="42"/>
                  <a:pt x="37" y="41"/>
                </a:cubicBezTo>
                <a:lnTo>
                  <a:pt x="37" y="36"/>
                </a:lnTo>
                <a:close/>
                <a:moveTo>
                  <a:pt x="37" y="47"/>
                </a:moveTo>
                <a:cubicBezTo>
                  <a:pt x="37" y="46"/>
                  <a:pt x="36" y="45"/>
                  <a:pt x="36" y="45"/>
                </a:cubicBezTo>
                <a:cubicBezTo>
                  <a:pt x="31" y="45"/>
                  <a:pt x="31" y="45"/>
                  <a:pt x="31" y="45"/>
                </a:cubicBezTo>
                <a:cubicBezTo>
                  <a:pt x="30" y="45"/>
                  <a:pt x="29" y="46"/>
                  <a:pt x="29" y="47"/>
                </a:cubicBezTo>
                <a:cubicBezTo>
                  <a:pt x="29" y="52"/>
                  <a:pt x="29" y="52"/>
                  <a:pt x="29" y="52"/>
                </a:cubicBezTo>
                <a:cubicBezTo>
                  <a:pt x="29" y="52"/>
                  <a:pt x="30" y="53"/>
                  <a:pt x="31" y="53"/>
                </a:cubicBezTo>
                <a:cubicBezTo>
                  <a:pt x="36" y="53"/>
                  <a:pt x="36" y="53"/>
                  <a:pt x="36" y="53"/>
                </a:cubicBezTo>
                <a:cubicBezTo>
                  <a:pt x="36" y="53"/>
                  <a:pt x="37" y="52"/>
                  <a:pt x="37" y="52"/>
                </a:cubicBezTo>
                <a:lnTo>
                  <a:pt x="37" y="47"/>
                </a:lnTo>
                <a:close/>
                <a:moveTo>
                  <a:pt x="37" y="57"/>
                </a:moveTo>
                <a:cubicBezTo>
                  <a:pt x="37" y="56"/>
                  <a:pt x="36" y="56"/>
                  <a:pt x="36" y="56"/>
                </a:cubicBezTo>
                <a:cubicBezTo>
                  <a:pt x="31" y="56"/>
                  <a:pt x="31" y="56"/>
                  <a:pt x="31" y="56"/>
                </a:cubicBezTo>
                <a:cubicBezTo>
                  <a:pt x="30" y="56"/>
                  <a:pt x="29" y="56"/>
                  <a:pt x="29" y="57"/>
                </a:cubicBezTo>
                <a:cubicBezTo>
                  <a:pt x="29" y="62"/>
                  <a:pt x="29" y="62"/>
                  <a:pt x="29" y="62"/>
                </a:cubicBezTo>
                <a:cubicBezTo>
                  <a:pt x="29" y="63"/>
                  <a:pt x="30" y="63"/>
                  <a:pt x="31" y="63"/>
                </a:cubicBezTo>
                <a:cubicBezTo>
                  <a:pt x="36" y="63"/>
                  <a:pt x="36" y="63"/>
                  <a:pt x="36" y="63"/>
                </a:cubicBezTo>
                <a:cubicBezTo>
                  <a:pt x="36" y="63"/>
                  <a:pt x="37" y="63"/>
                  <a:pt x="37" y="62"/>
                </a:cubicBezTo>
                <a:lnTo>
                  <a:pt x="37" y="57"/>
                </a:lnTo>
                <a:close/>
                <a:moveTo>
                  <a:pt x="47" y="36"/>
                </a:moveTo>
                <a:cubicBezTo>
                  <a:pt x="47" y="36"/>
                  <a:pt x="47" y="35"/>
                  <a:pt x="46" y="35"/>
                </a:cubicBezTo>
                <a:cubicBezTo>
                  <a:pt x="41" y="35"/>
                  <a:pt x="41" y="35"/>
                  <a:pt x="41" y="35"/>
                </a:cubicBezTo>
                <a:cubicBezTo>
                  <a:pt x="40" y="35"/>
                  <a:pt x="40" y="36"/>
                  <a:pt x="40" y="36"/>
                </a:cubicBezTo>
                <a:cubicBezTo>
                  <a:pt x="40" y="41"/>
                  <a:pt x="40" y="41"/>
                  <a:pt x="40" y="41"/>
                </a:cubicBezTo>
                <a:cubicBezTo>
                  <a:pt x="40" y="42"/>
                  <a:pt x="40" y="43"/>
                  <a:pt x="41" y="43"/>
                </a:cubicBezTo>
                <a:cubicBezTo>
                  <a:pt x="46" y="43"/>
                  <a:pt x="46" y="43"/>
                  <a:pt x="46" y="43"/>
                </a:cubicBezTo>
                <a:cubicBezTo>
                  <a:pt x="47" y="43"/>
                  <a:pt x="47" y="42"/>
                  <a:pt x="47" y="41"/>
                </a:cubicBezTo>
                <a:lnTo>
                  <a:pt x="47" y="36"/>
                </a:lnTo>
                <a:close/>
                <a:moveTo>
                  <a:pt x="47" y="47"/>
                </a:moveTo>
                <a:cubicBezTo>
                  <a:pt x="47" y="46"/>
                  <a:pt x="47" y="45"/>
                  <a:pt x="46" y="45"/>
                </a:cubicBezTo>
                <a:cubicBezTo>
                  <a:pt x="41" y="45"/>
                  <a:pt x="41" y="45"/>
                  <a:pt x="41" y="45"/>
                </a:cubicBezTo>
                <a:cubicBezTo>
                  <a:pt x="40" y="45"/>
                  <a:pt x="40" y="46"/>
                  <a:pt x="40" y="47"/>
                </a:cubicBezTo>
                <a:cubicBezTo>
                  <a:pt x="40" y="52"/>
                  <a:pt x="40" y="52"/>
                  <a:pt x="40" y="52"/>
                </a:cubicBezTo>
                <a:cubicBezTo>
                  <a:pt x="40" y="52"/>
                  <a:pt x="40" y="53"/>
                  <a:pt x="41" y="53"/>
                </a:cubicBezTo>
                <a:cubicBezTo>
                  <a:pt x="46" y="53"/>
                  <a:pt x="46" y="53"/>
                  <a:pt x="46" y="53"/>
                </a:cubicBezTo>
                <a:cubicBezTo>
                  <a:pt x="47" y="53"/>
                  <a:pt x="47" y="52"/>
                  <a:pt x="47" y="52"/>
                </a:cubicBezTo>
                <a:lnTo>
                  <a:pt x="47" y="47"/>
                </a:lnTo>
                <a:close/>
                <a:moveTo>
                  <a:pt x="47" y="57"/>
                </a:moveTo>
                <a:cubicBezTo>
                  <a:pt x="47" y="56"/>
                  <a:pt x="47" y="56"/>
                  <a:pt x="46" y="56"/>
                </a:cubicBezTo>
                <a:cubicBezTo>
                  <a:pt x="41" y="56"/>
                  <a:pt x="41" y="56"/>
                  <a:pt x="41" y="56"/>
                </a:cubicBezTo>
                <a:cubicBezTo>
                  <a:pt x="40" y="56"/>
                  <a:pt x="40" y="56"/>
                  <a:pt x="40" y="57"/>
                </a:cubicBezTo>
                <a:cubicBezTo>
                  <a:pt x="40" y="62"/>
                  <a:pt x="40" y="62"/>
                  <a:pt x="40" y="62"/>
                </a:cubicBezTo>
                <a:cubicBezTo>
                  <a:pt x="40" y="63"/>
                  <a:pt x="40" y="63"/>
                  <a:pt x="41" y="63"/>
                </a:cubicBezTo>
                <a:cubicBezTo>
                  <a:pt x="46" y="63"/>
                  <a:pt x="46" y="63"/>
                  <a:pt x="46" y="63"/>
                </a:cubicBezTo>
                <a:cubicBezTo>
                  <a:pt x="47" y="63"/>
                  <a:pt x="47" y="63"/>
                  <a:pt x="47" y="62"/>
                </a:cubicBezTo>
                <a:lnTo>
                  <a:pt x="47" y="57"/>
                </a:lnTo>
                <a:close/>
                <a:moveTo>
                  <a:pt x="58" y="36"/>
                </a:moveTo>
                <a:cubicBezTo>
                  <a:pt x="58" y="36"/>
                  <a:pt x="57" y="35"/>
                  <a:pt x="56" y="35"/>
                </a:cubicBezTo>
                <a:cubicBezTo>
                  <a:pt x="51" y="35"/>
                  <a:pt x="51" y="35"/>
                  <a:pt x="51" y="35"/>
                </a:cubicBezTo>
                <a:cubicBezTo>
                  <a:pt x="50" y="35"/>
                  <a:pt x="50" y="36"/>
                  <a:pt x="50" y="36"/>
                </a:cubicBezTo>
                <a:cubicBezTo>
                  <a:pt x="50" y="41"/>
                  <a:pt x="50" y="41"/>
                  <a:pt x="50" y="41"/>
                </a:cubicBezTo>
                <a:cubicBezTo>
                  <a:pt x="50" y="42"/>
                  <a:pt x="50" y="43"/>
                  <a:pt x="51" y="43"/>
                </a:cubicBezTo>
                <a:cubicBezTo>
                  <a:pt x="56" y="43"/>
                  <a:pt x="56" y="43"/>
                  <a:pt x="56" y="43"/>
                </a:cubicBezTo>
                <a:cubicBezTo>
                  <a:pt x="57" y="43"/>
                  <a:pt x="58" y="42"/>
                  <a:pt x="58" y="41"/>
                </a:cubicBezTo>
                <a:lnTo>
                  <a:pt x="58" y="36"/>
                </a:lnTo>
                <a:close/>
                <a:moveTo>
                  <a:pt x="58" y="47"/>
                </a:moveTo>
                <a:cubicBezTo>
                  <a:pt x="58" y="46"/>
                  <a:pt x="57" y="45"/>
                  <a:pt x="56" y="45"/>
                </a:cubicBezTo>
                <a:cubicBezTo>
                  <a:pt x="51" y="45"/>
                  <a:pt x="51" y="45"/>
                  <a:pt x="51" y="45"/>
                </a:cubicBezTo>
                <a:cubicBezTo>
                  <a:pt x="50" y="45"/>
                  <a:pt x="50" y="46"/>
                  <a:pt x="50" y="47"/>
                </a:cubicBezTo>
                <a:cubicBezTo>
                  <a:pt x="50" y="52"/>
                  <a:pt x="50" y="52"/>
                  <a:pt x="50" y="52"/>
                </a:cubicBezTo>
                <a:cubicBezTo>
                  <a:pt x="50" y="52"/>
                  <a:pt x="50" y="53"/>
                  <a:pt x="51" y="53"/>
                </a:cubicBezTo>
                <a:cubicBezTo>
                  <a:pt x="56" y="53"/>
                  <a:pt x="56" y="53"/>
                  <a:pt x="56" y="53"/>
                </a:cubicBezTo>
                <a:cubicBezTo>
                  <a:pt x="57" y="53"/>
                  <a:pt x="58" y="52"/>
                  <a:pt x="58" y="52"/>
                </a:cubicBezTo>
                <a:lnTo>
                  <a:pt x="58" y="47"/>
                </a:lnTo>
                <a:close/>
                <a:moveTo>
                  <a:pt x="58" y="57"/>
                </a:moveTo>
                <a:cubicBezTo>
                  <a:pt x="58" y="56"/>
                  <a:pt x="57" y="56"/>
                  <a:pt x="56" y="56"/>
                </a:cubicBezTo>
                <a:cubicBezTo>
                  <a:pt x="51" y="56"/>
                  <a:pt x="51" y="56"/>
                  <a:pt x="51" y="56"/>
                </a:cubicBezTo>
                <a:cubicBezTo>
                  <a:pt x="50" y="56"/>
                  <a:pt x="50" y="56"/>
                  <a:pt x="50" y="57"/>
                </a:cubicBezTo>
                <a:cubicBezTo>
                  <a:pt x="50" y="62"/>
                  <a:pt x="50" y="62"/>
                  <a:pt x="50" y="62"/>
                </a:cubicBezTo>
                <a:cubicBezTo>
                  <a:pt x="50" y="63"/>
                  <a:pt x="50" y="63"/>
                  <a:pt x="51" y="63"/>
                </a:cubicBezTo>
                <a:cubicBezTo>
                  <a:pt x="56" y="63"/>
                  <a:pt x="56" y="63"/>
                  <a:pt x="56" y="63"/>
                </a:cubicBezTo>
                <a:cubicBezTo>
                  <a:pt x="57" y="63"/>
                  <a:pt x="58" y="63"/>
                  <a:pt x="58" y="62"/>
                </a:cubicBezTo>
                <a:lnTo>
                  <a:pt x="58" y="5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en-US" dirty="0">
              <a:latin typeface="Cairo" panose="00000500000000000000" pitchFamily="2" charset="-78"/>
              <a:cs typeface="Cairo" panose="00000500000000000000" pitchFamily="2" charset="-78"/>
            </a:endParaRPr>
          </a:p>
        </p:txBody>
      </p:sp>
      <p:sp>
        <p:nvSpPr>
          <p:cNvPr id="82" name="Freeform 113">
            <a:extLst>
              <a:ext uri="{FF2B5EF4-FFF2-40B4-BE49-F238E27FC236}">
                <a16:creationId xmlns:a16="http://schemas.microsoft.com/office/drawing/2014/main" id="{C3855E6C-07A4-4B7D-A4E7-519FA098FE30}"/>
              </a:ext>
            </a:extLst>
          </p:cNvPr>
          <p:cNvSpPr>
            <a:spLocks noEditPoints="1"/>
          </p:cNvSpPr>
          <p:nvPr/>
        </p:nvSpPr>
        <p:spPr bwMode="auto">
          <a:xfrm>
            <a:off x="5622219" y="3013201"/>
            <a:ext cx="943706" cy="652114"/>
          </a:xfrm>
          <a:custGeom>
            <a:avLst/>
            <a:gdLst>
              <a:gd name="T0" fmla="*/ 2147483646 w 82"/>
              <a:gd name="T1" fmla="*/ 2147483646 h 57"/>
              <a:gd name="T2" fmla="*/ 2147483646 w 82"/>
              <a:gd name="T3" fmla="*/ 2147483646 h 57"/>
              <a:gd name="T4" fmla="*/ 2147483646 w 82"/>
              <a:gd name="T5" fmla="*/ 2147483646 h 57"/>
              <a:gd name="T6" fmla="*/ 0 w 82"/>
              <a:gd name="T7" fmla="*/ 2147483646 h 57"/>
              <a:gd name="T8" fmla="*/ 0 w 82"/>
              <a:gd name="T9" fmla="*/ 2147483646 h 57"/>
              <a:gd name="T10" fmla="*/ 2147483646 w 82"/>
              <a:gd name="T11" fmla="*/ 2147483646 h 57"/>
              <a:gd name="T12" fmla="*/ 2147483646 w 82"/>
              <a:gd name="T13" fmla="*/ 0 h 57"/>
              <a:gd name="T14" fmla="*/ 2147483646 w 82"/>
              <a:gd name="T15" fmla="*/ 0 h 57"/>
              <a:gd name="T16" fmla="*/ 2147483646 w 82"/>
              <a:gd name="T17" fmla="*/ 2147483646 h 57"/>
              <a:gd name="T18" fmla="*/ 2147483646 w 82"/>
              <a:gd name="T19" fmla="*/ 2147483646 h 57"/>
              <a:gd name="T20" fmla="*/ 2147483646 w 82"/>
              <a:gd name="T21" fmla="*/ 2147483646 h 57"/>
              <a:gd name="T22" fmla="*/ 2147483646 w 82"/>
              <a:gd name="T23" fmla="*/ 2147483646 h 57"/>
              <a:gd name="T24" fmla="*/ 2147483646 w 82"/>
              <a:gd name="T25" fmla="*/ 2147483646 h 57"/>
              <a:gd name="T26" fmla="*/ 2147483646 w 82"/>
              <a:gd name="T27" fmla="*/ 2147483646 h 57"/>
              <a:gd name="T28" fmla="*/ 2147483646 w 82"/>
              <a:gd name="T29" fmla="*/ 2147483646 h 57"/>
              <a:gd name="T30" fmla="*/ 2147483646 w 82"/>
              <a:gd name="T31" fmla="*/ 2147483646 h 57"/>
              <a:gd name="T32" fmla="*/ 2147483646 w 82"/>
              <a:gd name="T33" fmla="*/ 2147483646 h 57"/>
              <a:gd name="T34" fmla="*/ 2147483646 w 82"/>
              <a:gd name="T35" fmla="*/ 2147483646 h 57"/>
              <a:gd name="T36" fmla="*/ 2147483646 w 82"/>
              <a:gd name="T37" fmla="*/ 2147483646 h 57"/>
              <a:gd name="T38" fmla="*/ 2147483646 w 82"/>
              <a:gd name="T39" fmla="*/ 2147483646 h 57"/>
              <a:gd name="T40" fmla="*/ 2147483646 w 82"/>
              <a:gd name="T41" fmla="*/ 2147483646 h 57"/>
              <a:gd name="T42" fmla="*/ 2147483646 w 82"/>
              <a:gd name="T43" fmla="*/ 2147483646 h 57"/>
              <a:gd name="T44" fmla="*/ 2147483646 w 82"/>
              <a:gd name="T45" fmla="*/ 2147483646 h 57"/>
              <a:gd name="T46" fmla="*/ 2147483646 w 82"/>
              <a:gd name="T47" fmla="*/ 2147483646 h 57"/>
              <a:gd name="T48" fmla="*/ 2147483646 w 82"/>
              <a:gd name="T49" fmla="*/ 2147483646 h 57"/>
              <a:gd name="T50" fmla="*/ 2147483646 w 82"/>
              <a:gd name="T51" fmla="*/ 2147483646 h 57"/>
              <a:gd name="T52" fmla="*/ 2147483646 w 82"/>
              <a:gd name="T53" fmla="*/ 2147483646 h 57"/>
              <a:gd name="T54" fmla="*/ 2147483646 w 82"/>
              <a:gd name="T55" fmla="*/ 2147483646 h 57"/>
              <a:gd name="T56" fmla="*/ 2147483646 w 82"/>
              <a:gd name="T57" fmla="*/ 2147483646 h 57"/>
              <a:gd name="T58" fmla="*/ 2147483646 w 82"/>
              <a:gd name="T59" fmla="*/ 2147483646 h 57"/>
              <a:gd name="T60" fmla="*/ 2147483646 w 82"/>
              <a:gd name="T61" fmla="*/ 2147483646 h 57"/>
              <a:gd name="T62" fmla="*/ 2147483646 w 82"/>
              <a:gd name="T63" fmla="*/ 2147483646 h 57"/>
              <a:gd name="T64" fmla="*/ 2147483646 w 82"/>
              <a:gd name="T65" fmla="*/ 2147483646 h 57"/>
              <a:gd name="T66" fmla="*/ 2147483646 w 82"/>
              <a:gd name="T67" fmla="*/ 2147483646 h 57"/>
              <a:gd name="T68" fmla="*/ 2147483646 w 82"/>
              <a:gd name="T69" fmla="*/ 2147483646 h 57"/>
              <a:gd name="T70" fmla="*/ 2147483646 w 82"/>
              <a:gd name="T71" fmla="*/ 2147483646 h 57"/>
              <a:gd name="T72" fmla="*/ 2147483646 w 82"/>
              <a:gd name="T73" fmla="*/ 2147483646 h 57"/>
              <a:gd name="T74" fmla="*/ 2147483646 w 82"/>
              <a:gd name="T75" fmla="*/ 2147483646 h 57"/>
              <a:gd name="T76" fmla="*/ 2147483646 w 82"/>
              <a:gd name="T77" fmla="*/ 2147483646 h 57"/>
              <a:gd name="T78" fmla="*/ 2147483646 w 82"/>
              <a:gd name="T79" fmla="*/ 2147483646 h 57"/>
              <a:gd name="T80" fmla="*/ 2147483646 w 82"/>
              <a:gd name="T81" fmla="*/ 2147483646 h 57"/>
              <a:gd name="T82" fmla="*/ 2147483646 w 82"/>
              <a:gd name="T83" fmla="*/ 2147483646 h 57"/>
              <a:gd name="T84" fmla="*/ 2147483646 w 82"/>
              <a:gd name="T85" fmla="*/ 2147483646 h 57"/>
              <a:gd name="T86" fmla="*/ 2147483646 w 82"/>
              <a:gd name="T87" fmla="*/ 2147483646 h 57"/>
              <a:gd name="T88" fmla="*/ 2147483646 w 82"/>
              <a:gd name="T89" fmla="*/ 2147483646 h 57"/>
              <a:gd name="T90" fmla="*/ 2147483646 w 82"/>
              <a:gd name="T91" fmla="*/ 2147483646 h 57"/>
              <a:gd name="T92" fmla="*/ 2147483646 w 82"/>
              <a:gd name="T93" fmla="*/ 2147483646 h 57"/>
              <a:gd name="T94" fmla="*/ 2147483646 w 82"/>
              <a:gd name="T95" fmla="*/ 2147483646 h 57"/>
              <a:gd name="T96" fmla="*/ 2147483646 w 82"/>
              <a:gd name="T97" fmla="*/ 2147483646 h 57"/>
              <a:gd name="T98" fmla="*/ 2147483646 w 82"/>
              <a:gd name="T99" fmla="*/ 2147483646 h 57"/>
              <a:gd name="T100" fmla="*/ 2147483646 w 82"/>
              <a:gd name="T101" fmla="*/ 2147483646 h 57"/>
              <a:gd name="T102" fmla="*/ 2147483646 w 82"/>
              <a:gd name="T103" fmla="*/ 2147483646 h 57"/>
              <a:gd name="T104" fmla="*/ 2147483646 w 82"/>
              <a:gd name="T105" fmla="*/ 2147483646 h 57"/>
              <a:gd name="T106" fmla="*/ 2147483646 w 82"/>
              <a:gd name="T107" fmla="*/ 2147483646 h 57"/>
              <a:gd name="T108" fmla="*/ 2147483646 w 82"/>
              <a:gd name="T109" fmla="*/ 2147483646 h 57"/>
              <a:gd name="T110" fmla="*/ 2147483646 w 82"/>
              <a:gd name="T111" fmla="*/ 2147483646 h 57"/>
              <a:gd name="T112" fmla="*/ 2147483646 w 82"/>
              <a:gd name="T113" fmla="*/ 2147483646 h 57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82" h="57">
                <a:moveTo>
                  <a:pt x="82" y="49"/>
                </a:moveTo>
                <a:cubicBezTo>
                  <a:pt x="82" y="54"/>
                  <a:pt x="79" y="57"/>
                  <a:pt x="74" y="57"/>
                </a:cubicBezTo>
                <a:cubicBezTo>
                  <a:pt x="7" y="57"/>
                  <a:pt x="7" y="57"/>
                  <a:pt x="7" y="57"/>
                </a:cubicBezTo>
                <a:cubicBezTo>
                  <a:pt x="3" y="57"/>
                  <a:pt x="0" y="54"/>
                  <a:pt x="0" y="49"/>
                </a:cubicBezTo>
                <a:cubicBezTo>
                  <a:pt x="0" y="6"/>
                  <a:pt x="0" y="6"/>
                  <a:pt x="0" y="6"/>
                </a:cubicBezTo>
                <a:cubicBezTo>
                  <a:pt x="10" y="6"/>
                  <a:pt x="10" y="6"/>
                  <a:pt x="10" y="6"/>
                </a:cubicBezTo>
                <a:cubicBezTo>
                  <a:pt x="10" y="0"/>
                  <a:pt x="10" y="0"/>
                  <a:pt x="10" y="0"/>
                </a:cubicBezTo>
                <a:cubicBezTo>
                  <a:pt x="82" y="0"/>
                  <a:pt x="82" y="0"/>
                  <a:pt x="82" y="0"/>
                </a:cubicBezTo>
                <a:lnTo>
                  <a:pt x="82" y="49"/>
                </a:lnTo>
                <a:close/>
                <a:moveTo>
                  <a:pt x="10" y="11"/>
                </a:moveTo>
                <a:cubicBezTo>
                  <a:pt x="5" y="11"/>
                  <a:pt x="5" y="11"/>
                  <a:pt x="5" y="11"/>
                </a:cubicBezTo>
                <a:cubicBezTo>
                  <a:pt x="5" y="49"/>
                  <a:pt x="5" y="49"/>
                  <a:pt x="5" y="49"/>
                </a:cubicBezTo>
                <a:cubicBezTo>
                  <a:pt x="5" y="51"/>
                  <a:pt x="6" y="52"/>
                  <a:pt x="7" y="52"/>
                </a:cubicBezTo>
                <a:cubicBezTo>
                  <a:pt x="9" y="52"/>
                  <a:pt x="10" y="51"/>
                  <a:pt x="10" y="49"/>
                </a:cubicBezTo>
                <a:lnTo>
                  <a:pt x="10" y="11"/>
                </a:lnTo>
                <a:close/>
                <a:moveTo>
                  <a:pt x="77" y="6"/>
                </a:moveTo>
                <a:cubicBezTo>
                  <a:pt x="15" y="6"/>
                  <a:pt x="15" y="6"/>
                  <a:pt x="15" y="6"/>
                </a:cubicBezTo>
                <a:cubicBezTo>
                  <a:pt x="15" y="49"/>
                  <a:pt x="15" y="49"/>
                  <a:pt x="15" y="49"/>
                </a:cubicBezTo>
                <a:cubicBezTo>
                  <a:pt x="15" y="50"/>
                  <a:pt x="15" y="51"/>
                  <a:pt x="15" y="52"/>
                </a:cubicBezTo>
                <a:cubicBezTo>
                  <a:pt x="74" y="52"/>
                  <a:pt x="74" y="52"/>
                  <a:pt x="74" y="52"/>
                </a:cubicBezTo>
                <a:cubicBezTo>
                  <a:pt x="76" y="52"/>
                  <a:pt x="77" y="51"/>
                  <a:pt x="77" y="49"/>
                </a:cubicBezTo>
                <a:lnTo>
                  <a:pt x="77" y="6"/>
                </a:lnTo>
                <a:close/>
                <a:moveTo>
                  <a:pt x="46" y="36"/>
                </a:moveTo>
                <a:cubicBezTo>
                  <a:pt x="20" y="36"/>
                  <a:pt x="20" y="36"/>
                  <a:pt x="20" y="36"/>
                </a:cubicBezTo>
                <a:cubicBezTo>
                  <a:pt x="20" y="11"/>
                  <a:pt x="20" y="11"/>
                  <a:pt x="20" y="11"/>
                </a:cubicBezTo>
                <a:cubicBezTo>
                  <a:pt x="46" y="11"/>
                  <a:pt x="46" y="11"/>
                  <a:pt x="46" y="11"/>
                </a:cubicBezTo>
                <a:lnTo>
                  <a:pt x="46" y="36"/>
                </a:lnTo>
                <a:close/>
                <a:moveTo>
                  <a:pt x="46" y="47"/>
                </a:moveTo>
                <a:cubicBezTo>
                  <a:pt x="20" y="47"/>
                  <a:pt x="20" y="47"/>
                  <a:pt x="20" y="47"/>
                </a:cubicBezTo>
                <a:cubicBezTo>
                  <a:pt x="20" y="42"/>
                  <a:pt x="20" y="42"/>
                  <a:pt x="20" y="42"/>
                </a:cubicBezTo>
                <a:cubicBezTo>
                  <a:pt x="46" y="42"/>
                  <a:pt x="46" y="42"/>
                  <a:pt x="46" y="42"/>
                </a:cubicBezTo>
                <a:lnTo>
                  <a:pt x="46" y="47"/>
                </a:lnTo>
                <a:close/>
                <a:moveTo>
                  <a:pt x="25" y="16"/>
                </a:moveTo>
                <a:cubicBezTo>
                  <a:pt x="25" y="31"/>
                  <a:pt x="25" y="31"/>
                  <a:pt x="25" y="31"/>
                </a:cubicBezTo>
                <a:cubicBezTo>
                  <a:pt x="41" y="31"/>
                  <a:pt x="41" y="31"/>
                  <a:pt x="41" y="31"/>
                </a:cubicBezTo>
                <a:cubicBezTo>
                  <a:pt x="41" y="16"/>
                  <a:pt x="41" y="16"/>
                  <a:pt x="41" y="16"/>
                </a:cubicBezTo>
                <a:lnTo>
                  <a:pt x="25" y="16"/>
                </a:lnTo>
                <a:close/>
                <a:moveTo>
                  <a:pt x="72" y="16"/>
                </a:moveTo>
                <a:cubicBezTo>
                  <a:pt x="51" y="16"/>
                  <a:pt x="51" y="16"/>
                  <a:pt x="51" y="16"/>
                </a:cubicBezTo>
                <a:cubicBezTo>
                  <a:pt x="51" y="11"/>
                  <a:pt x="51" y="11"/>
                  <a:pt x="51" y="11"/>
                </a:cubicBezTo>
                <a:cubicBezTo>
                  <a:pt x="72" y="11"/>
                  <a:pt x="72" y="11"/>
                  <a:pt x="72" y="11"/>
                </a:cubicBezTo>
                <a:lnTo>
                  <a:pt x="72" y="16"/>
                </a:lnTo>
                <a:close/>
                <a:moveTo>
                  <a:pt x="72" y="26"/>
                </a:moveTo>
                <a:cubicBezTo>
                  <a:pt x="51" y="26"/>
                  <a:pt x="51" y="26"/>
                  <a:pt x="51" y="26"/>
                </a:cubicBezTo>
                <a:cubicBezTo>
                  <a:pt x="51" y="21"/>
                  <a:pt x="51" y="21"/>
                  <a:pt x="51" y="21"/>
                </a:cubicBezTo>
                <a:cubicBezTo>
                  <a:pt x="72" y="21"/>
                  <a:pt x="72" y="21"/>
                  <a:pt x="72" y="21"/>
                </a:cubicBezTo>
                <a:lnTo>
                  <a:pt x="72" y="26"/>
                </a:lnTo>
                <a:close/>
                <a:moveTo>
                  <a:pt x="72" y="36"/>
                </a:moveTo>
                <a:cubicBezTo>
                  <a:pt x="51" y="36"/>
                  <a:pt x="51" y="36"/>
                  <a:pt x="51" y="36"/>
                </a:cubicBezTo>
                <a:cubicBezTo>
                  <a:pt x="51" y="31"/>
                  <a:pt x="51" y="31"/>
                  <a:pt x="51" y="31"/>
                </a:cubicBezTo>
                <a:cubicBezTo>
                  <a:pt x="72" y="31"/>
                  <a:pt x="72" y="31"/>
                  <a:pt x="72" y="31"/>
                </a:cubicBezTo>
                <a:lnTo>
                  <a:pt x="72" y="36"/>
                </a:lnTo>
                <a:close/>
                <a:moveTo>
                  <a:pt x="72" y="47"/>
                </a:moveTo>
                <a:cubicBezTo>
                  <a:pt x="51" y="47"/>
                  <a:pt x="51" y="47"/>
                  <a:pt x="51" y="47"/>
                </a:cubicBezTo>
                <a:cubicBezTo>
                  <a:pt x="51" y="42"/>
                  <a:pt x="51" y="42"/>
                  <a:pt x="51" y="42"/>
                </a:cubicBezTo>
                <a:cubicBezTo>
                  <a:pt x="72" y="42"/>
                  <a:pt x="72" y="42"/>
                  <a:pt x="72" y="42"/>
                </a:cubicBezTo>
                <a:lnTo>
                  <a:pt x="72" y="47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/>
          <a:lstStyle/>
          <a:p>
            <a:endParaRPr lang="en-US" dirty="0">
              <a:latin typeface="Cairo" panose="00000500000000000000" pitchFamily="2" charset="-78"/>
              <a:cs typeface="Cairo" panose="00000500000000000000" pitchFamily="2" charset="-78"/>
            </a:endParaRPr>
          </a:p>
        </p:txBody>
      </p:sp>
      <p:sp>
        <p:nvSpPr>
          <p:cNvPr id="83" name="Freeform 121">
            <a:extLst>
              <a:ext uri="{FF2B5EF4-FFF2-40B4-BE49-F238E27FC236}">
                <a16:creationId xmlns:a16="http://schemas.microsoft.com/office/drawing/2014/main" id="{195A456A-3AEE-4E42-B44B-4FD9FF22299F}"/>
              </a:ext>
            </a:extLst>
          </p:cNvPr>
          <p:cNvSpPr>
            <a:spLocks noEditPoints="1"/>
          </p:cNvSpPr>
          <p:nvPr/>
        </p:nvSpPr>
        <p:spPr bwMode="auto">
          <a:xfrm>
            <a:off x="3692707" y="3019932"/>
            <a:ext cx="640080" cy="640080"/>
          </a:xfrm>
          <a:custGeom>
            <a:avLst/>
            <a:gdLst>
              <a:gd name="T0" fmla="*/ 2147483646 w 62"/>
              <a:gd name="T1" fmla="*/ 2147483646 h 62"/>
              <a:gd name="T2" fmla="*/ 2147483646 w 62"/>
              <a:gd name="T3" fmla="*/ 2147483646 h 62"/>
              <a:gd name="T4" fmla="*/ 2147483646 w 62"/>
              <a:gd name="T5" fmla="*/ 2147483646 h 62"/>
              <a:gd name="T6" fmla="*/ 0 w 62"/>
              <a:gd name="T7" fmla="*/ 2147483646 h 62"/>
              <a:gd name="T8" fmla="*/ 0 w 62"/>
              <a:gd name="T9" fmla="*/ 2147483646 h 62"/>
              <a:gd name="T10" fmla="*/ 2147483646 w 62"/>
              <a:gd name="T11" fmla="*/ 0 h 62"/>
              <a:gd name="T12" fmla="*/ 2147483646 w 62"/>
              <a:gd name="T13" fmla="*/ 0 h 62"/>
              <a:gd name="T14" fmla="*/ 2147483646 w 62"/>
              <a:gd name="T15" fmla="*/ 2147483646 h 62"/>
              <a:gd name="T16" fmla="*/ 2147483646 w 62"/>
              <a:gd name="T17" fmla="*/ 2147483646 h 62"/>
              <a:gd name="T18" fmla="*/ 2147483646 w 62"/>
              <a:gd name="T19" fmla="*/ 2147483646 h 62"/>
              <a:gd name="T20" fmla="*/ 2147483646 w 62"/>
              <a:gd name="T21" fmla="*/ 2147483646 h 62"/>
              <a:gd name="T22" fmla="*/ 2147483646 w 62"/>
              <a:gd name="T23" fmla="*/ 2147483646 h 62"/>
              <a:gd name="T24" fmla="*/ 2147483646 w 62"/>
              <a:gd name="T25" fmla="*/ 2147483646 h 62"/>
              <a:gd name="T26" fmla="*/ 2147483646 w 62"/>
              <a:gd name="T27" fmla="*/ 2147483646 h 62"/>
              <a:gd name="T28" fmla="*/ 2147483646 w 62"/>
              <a:gd name="T29" fmla="*/ 2147483646 h 62"/>
              <a:gd name="T30" fmla="*/ 2147483646 w 62"/>
              <a:gd name="T31" fmla="*/ 2147483646 h 62"/>
              <a:gd name="T32" fmla="*/ 2147483646 w 62"/>
              <a:gd name="T33" fmla="*/ 2147483646 h 62"/>
              <a:gd name="T34" fmla="*/ 2147483646 w 62"/>
              <a:gd name="T35" fmla="*/ 2147483646 h 62"/>
              <a:gd name="T36" fmla="*/ 2147483646 w 62"/>
              <a:gd name="T37" fmla="*/ 2147483646 h 62"/>
              <a:gd name="T38" fmla="*/ 2147483646 w 62"/>
              <a:gd name="T39" fmla="*/ 2147483646 h 62"/>
              <a:gd name="T40" fmla="*/ 2147483646 w 62"/>
              <a:gd name="T41" fmla="*/ 2147483646 h 62"/>
              <a:gd name="T42" fmla="*/ 2147483646 w 62"/>
              <a:gd name="T43" fmla="*/ 2147483646 h 62"/>
              <a:gd name="T44" fmla="*/ 2147483646 w 62"/>
              <a:gd name="T45" fmla="*/ 2147483646 h 62"/>
              <a:gd name="T46" fmla="*/ 2147483646 w 62"/>
              <a:gd name="T47" fmla="*/ 2147483646 h 62"/>
              <a:gd name="T48" fmla="*/ 2147483646 w 62"/>
              <a:gd name="T49" fmla="*/ 2147483646 h 62"/>
              <a:gd name="T50" fmla="*/ 2147483646 w 62"/>
              <a:gd name="T51" fmla="*/ 2147483646 h 62"/>
              <a:gd name="T52" fmla="*/ 2147483646 w 62"/>
              <a:gd name="T53" fmla="*/ 2147483646 h 62"/>
              <a:gd name="T54" fmla="*/ 2147483646 w 62"/>
              <a:gd name="T55" fmla="*/ 2147483646 h 62"/>
              <a:gd name="T56" fmla="*/ 2147483646 w 62"/>
              <a:gd name="T57" fmla="*/ 2147483646 h 62"/>
              <a:gd name="T58" fmla="*/ 2147483646 w 62"/>
              <a:gd name="T59" fmla="*/ 2147483646 h 62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62" h="62">
                <a:moveTo>
                  <a:pt x="62" y="51"/>
                </a:moveTo>
                <a:cubicBezTo>
                  <a:pt x="62" y="57"/>
                  <a:pt x="57" y="62"/>
                  <a:pt x="51" y="62"/>
                </a:cubicBezTo>
                <a:cubicBezTo>
                  <a:pt x="12" y="62"/>
                  <a:pt x="12" y="62"/>
                  <a:pt x="12" y="62"/>
                </a:cubicBezTo>
                <a:cubicBezTo>
                  <a:pt x="6" y="62"/>
                  <a:pt x="0" y="57"/>
                  <a:pt x="0" y="51"/>
                </a:cubicBezTo>
                <a:cubicBezTo>
                  <a:pt x="0" y="12"/>
                  <a:pt x="0" y="12"/>
                  <a:pt x="0" y="12"/>
                </a:cubicBezTo>
                <a:cubicBezTo>
                  <a:pt x="0" y="6"/>
                  <a:pt x="6" y="0"/>
                  <a:pt x="12" y="0"/>
                </a:cubicBezTo>
                <a:cubicBezTo>
                  <a:pt x="51" y="0"/>
                  <a:pt x="51" y="0"/>
                  <a:pt x="51" y="0"/>
                </a:cubicBezTo>
                <a:cubicBezTo>
                  <a:pt x="57" y="0"/>
                  <a:pt x="62" y="6"/>
                  <a:pt x="62" y="12"/>
                </a:cubicBezTo>
                <a:lnTo>
                  <a:pt x="62" y="51"/>
                </a:lnTo>
                <a:close/>
                <a:moveTo>
                  <a:pt x="52" y="29"/>
                </a:moveTo>
                <a:cubicBezTo>
                  <a:pt x="52" y="27"/>
                  <a:pt x="51" y="26"/>
                  <a:pt x="49" y="26"/>
                </a:cubicBezTo>
                <a:cubicBezTo>
                  <a:pt x="36" y="26"/>
                  <a:pt x="36" y="26"/>
                  <a:pt x="36" y="26"/>
                </a:cubicBezTo>
                <a:cubicBezTo>
                  <a:pt x="36" y="13"/>
                  <a:pt x="36" y="13"/>
                  <a:pt x="36" y="13"/>
                </a:cubicBezTo>
                <a:cubicBezTo>
                  <a:pt x="36" y="12"/>
                  <a:pt x="35" y="11"/>
                  <a:pt x="34" y="11"/>
                </a:cubicBezTo>
                <a:cubicBezTo>
                  <a:pt x="29" y="11"/>
                  <a:pt x="29" y="11"/>
                  <a:pt x="29" y="11"/>
                </a:cubicBezTo>
                <a:cubicBezTo>
                  <a:pt x="27" y="11"/>
                  <a:pt x="26" y="12"/>
                  <a:pt x="26" y="13"/>
                </a:cubicBezTo>
                <a:cubicBezTo>
                  <a:pt x="26" y="26"/>
                  <a:pt x="26" y="26"/>
                  <a:pt x="26" y="26"/>
                </a:cubicBezTo>
                <a:cubicBezTo>
                  <a:pt x="13" y="26"/>
                  <a:pt x="13" y="26"/>
                  <a:pt x="13" y="26"/>
                </a:cubicBezTo>
                <a:cubicBezTo>
                  <a:pt x="12" y="26"/>
                  <a:pt x="11" y="27"/>
                  <a:pt x="11" y="29"/>
                </a:cubicBezTo>
                <a:cubicBezTo>
                  <a:pt x="11" y="34"/>
                  <a:pt x="11" y="34"/>
                  <a:pt x="11" y="34"/>
                </a:cubicBezTo>
                <a:cubicBezTo>
                  <a:pt x="11" y="35"/>
                  <a:pt x="12" y="36"/>
                  <a:pt x="13" y="36"/>
                </a:cubicBezTo>
                <a:cubicBezTo>
                  <a:pt x="26" y="36"/>
                  <a:pt x="26" y="36"/>
                  <a:pt x="26" y="36"/>
                </a:cubicBezTo>
                <a:cubicBezTo>
                  <a:pt x="26" y="49"/>
                  <a:pt x="26" y="49"/>
                  <a:pt x="26" y="49"/>
                </a:cubicBezTo>
                <a:cubicBezTo>
                  <a:pt x="26" y="51"/>
                  <a:pt x="27" y="52"/>
                  <a:pt x="29" y="52"/>
                </a:cubicBezTo>
                <a:cubicBezTo>
                  <a:pt x="34" y="52"/>
                  <a:pt x="34" y="52"/>
                  <a:pt x="34" y="52"/>
                </a:cubicBezTo>
                <a:cubicBezTo>
                  <a:pt x="35" y="52"/>
                  <a:pt x="36" y="51"/>
                  <a:pt x="36" y="49"/>
                </a:cubicBezTo>
                <a:cubicBezTo>
                  <a:pt x="36" y="36"/>
                  <a:pt x="36" y="36"/>
                  <a:pt x="36" y="36"/>
                </a:cubicBezTo>
                <a:cubicBezTo>
                  <a:pt x="49" y="36"/>
                  <a:pt x="49" y="36"/>
                  <a:pt x="49" y="36"/>
                </a:cubicBezTo>
                <a:cubicBezTo>
                  <a:pt x="51" y="36"/>
                  <a:pt x="52" y="35"/>
                  <a:pt x="52" y="34"/>
                </a:cubicBezTo>
                <a:lnTo>
                  <a:pt x="52" y="29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/>
          <a:lstStyle/>
          <a:p>
            <a:endParaRPr lang="en-US" dirty="0">
              <a:latin typeface="Cairo" panose="00000500000000000000" pitchFamily="2" charset="-78"/>
              <a:cs typeface="Cairo" panose="00000500000000000000" pitchFamily="2" charset="-78"/>
            </a:endParaRPr>
          </a:p>
        </p:txBody>
      </p:sp>
      <p:sp>
        <p:nvSpPr>
          <p:cNvPr id="84" name="Freeform 144">
            <a:extLst>
              <a:ext uri="{FF2B5EF4-FFF2-40B4-BE49-F238E27FC236}">
                <a16:creationId xmlns:a16="http://schemas.microsoft.com/office/drawing/2014/main" id="{48968A4C-4BB0-4585-98DE-3BAAF988DB80}"/>
              </a:ext>
            </a:extLst>
          </p:cNvPr>
          <p:cNvSpPr>
            <a:spLocks noEditPoints="1"/>
          </p:cNvSpPr>
          <p:nvPr/>
        </p:nvSpPr>
        <p:spPr bwMode="auto">
          <a:xfrm>
            <a:off x="1688544" y="3018504"/>
            <a:ext cx="827066" cy="641508"/>
          </a:xfrm>
          <a:custGeom>
            <a:avLst/>
            <a:gdLst>
              <a:gd name="T0" fmla="*/ 2147483646 w 72"/>
              <a:gd name="T1" fmla="*/ 2147483646 h 56"/>
              <a:gd name="T2" fmla="*/ 2147483646 w 72"/>
              <a:gd name="T3" fmla="*/ 2147483646 h 56"/>
              <a:gd name="T4" fmla="*/ 2147483646 w 72"/>
              <a:gd name="T5" fmla="*/ 2147483646 h 56"/>
              <a:gd name="T6" fmla="*/ 2147483646 w 72"/>
              <a:gd name="T7" fmla="*/ 2147483646 h 56"/>
              <a:gd name="T8" fmla="*/ 0 w 72"/>
              <a:gd name="T9" fmla="*/ 2147483646 h 56"/>
              <a:gd name="T10" fmla="*/ 2147483646 w 72"/>
              <a:gd name="T11" fmla="*/ 0 h 56"/>
              <a:gd name="T12" fmla="*/ 2147483646 w 72"/>
              <a:gd name="T13" fmla="*/ 2147483646 h 56"/>
              <a:gd name="T14" fmla="*/ 2147483646 w 72"/>
              <a:gd name="T15" fmla="*/ 2147483646 h 56"/>
              <a:gd name="T16" fmla="*/ 2147483646 w 72"/>
              <a:gd name="T17" fmla="*/ 2147483646 h 56"/>
              <a:gd name="T18" fmla="*/ 2147483646 w 72"/>
              <a:gd name="T19" fmla="*/ 2147483646 h 56"/>
              <a:gd name="T20" fmla="*/ 2147483646 w 72"/>
              <a:gd name="T21" fmla="*/ 2147483646 h 56"/>
              <a:gd name="T22" fmla="*/ 2147483646 w 72"/>
              <a:gd name="T23" fmla="*/ 2147483646 h 56"/>
              <a:gd name="T24" fmla="*/ 2147483646 w 72"/>
              <a:gd name="T25" fmla="*/ 2147483646 h 56"/>
              <a:gd name="T26" fmla="*/ 2147483646 w 72"/>
              <a:gd name="T27" fmla="*/ 2147483646 h 56"/>
              <a:gd name="T28" fmla="*/ 2147483646 w 72"/>
              <a:gd name="T29" fmla="*/ 2147483646 h 56"/>
              <a:gd name="T30" fmla="*/ 2147483646 w 72"/>
              <a:gd name="T31" fmla="*/ 2147483646 h 56"/>
              <a:gd name="T32" fmla="*/ 2147483646 w 72"/>
              <a:gd name="T33" fmla="*/ 2147483646 h 56"/>
              <a:gd name="T34" fmla="*/ 2147483646 w 72"/>
              <a:gd name="T35" fmla="*/ 2147483646 h 56"/>
              <a:gd name="T36" fmla="*/ 2147483646 w 72"/>
              <a:gd name="T37" fmla="*/ 2147483646 h 56"/>
              <a:gd name="T38" fmla="*/ 2147483646 w 72"/>
              <a:gd name="T39" fmla="*/ 2147483646 h 56"/>
              <a:gd name="T40" fmla="*/ 2147483646 w 72"/>
              <a:gd name="T41" fmla="*/ 2147483646 h 56"/>
              <a:gd name="T42" fmla="*/ 2147483646 w 72"/>
              <a:gd name="T43" fmla="*/ 2147483646 h 56"/>
              <a:gd name="T44" fmla="*/ 2147483646 w 72"/>
              <a:gd name="T45" fmla="*/ 2147483646 h 56"/>
              <a:gd name="T46" fmla="*/ 2147483646 w 72"/>
              <a:gd name="T47" fmla="*/ 2147483646 h 56"/>
              <a:gd name="T48" fmla="*/ 2147483646 w 72"/>
              <a:gd name="T49" fmla="*/ 2147483646 h 56"/>
              <a:gd name="T50" fmla="*/ 2147483646 w 72"/>
              <a:gd name="T51" fmla="*/ 2147483646 h 56"/>
              <a:gd name="T52" fmla="*/ 2147483646 w 72"/>
              <a:gd name="T53" fmla="*/ 2147483646 h 56"/>
              <a:gd name="T54" fmla="*/ 2147483646 w 72"/>
              <a:gd name="T55" fmla="*/ 2147483646 h 56"/>
              <a:gd name="T56" fmla="*/ 2147483646 w 72"/>
              <a:gd name="T57" fmla="*/ 2147483646 h 56"/>
              <a:gd name="T58" fmla="*/ 2147483646 w 72"/>
              <a:gd name="T59" fmla="*/ 2147483646 h 56"/>
              <a:gd name="T60" fmla="*/ 2147483646 w 72"/>
              <a:gd name="T61" fmla="*/ 2147483646 h 56"/>
              <a:gd name="T62" fmla="*/ 2147483646 w 72"/>
              <a:gd name="T63" fmla="*/ 2147483646 h 56"/>
              <a:gd name="T64" fmla="*/ 2147483646 w 72"/>
              <a:gd name="T65" fmla="*/ 2147483646 h 56"/>
              <a:gd name="T66" fmla="*/ 2147483646 w 72"/>
              <a:gd name="T67" fmla="*/ 2147483646 h 56"/>
              <a:gd name="T68" fmla="*/ 2147483646 w 72"/>
              <a:gd name="T69" fmla="*/ 2147483646 h 56"/>
              <a:gd name="T70" fmla="*/ 2147483646 w 72"/>
              <a:gd name="T71" fmla="*/ 2147483646 h 56"/>
              <a:gd name="T72" fmla="*/ 2147483646 w 72"/>
              <a:gd name="T73" fmla="*/ 2147483646 h 56"/>
              <a:gd name="T74" fmla="*/ 2147483646 w 72"/>
              <a:gd name="T75" fmla="*/ 2147483646 h 56"/>
              <a:gd name="T76" fmla="*/ 2147483646 w 72"/>
              <a:gd name="T77" fmla="*/ 2147483646 h 56"/>
              <a:gd name="T78" fmla="*/ 2147483646 w 72"/>
              <a:gd name="T79" fmla="*/ 2147483646 h 56"/>
              <a:gd name="T80" fmla="*/ 2147483646 w 72"/>
              <a:gd name="T81" fmla="*/ 2147483646 h 56"/>
              <a:gd name="T82" fmla="*/ 2147483646 w 72"/>
              <a:gd name="T83" fmla="*/ 2147483646 h 5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72" h="56">
                <a:moveTo>
                  <a:pt x="67" y="55"/>
                </a:moveTo>
                <a:cubicBezTo>
                  <a:pt x="66" y="56"/>
                  <a:pt x="66" y="56"/>
                  <a:pt x="65" y="56"/>
                </a:cubicBezTo>
                <a:cubicBezTo>
                  <a:pt x="8" y="56"/>
                  <a:pt x="8" y="56"/>
                  <a:pt x="8" y="56"/>
                </a:cubicBezTo>
                <a:cubicBezTo>
                  <a:pt x="7" y="56"/>
                  <a:pt x="7" y="56"/>
                  <a:pt x="6" y="55"/>
                </a:cubicBezTo>
                <a:cubicBezTo>
                  <a:pt x="2" y="49"/>
                  <a:pt x="0" y="42"/>
                  <a:pt x="0" y="36"/>
                </a:cubicBezTo>
                <a:cubicBezTo>
                  <a:pt x="0" y="16"/>
                  <a:pt x="17" y="0"/>
                  <a:pt x="36" y="0"/>
                </a:cubicBezTo>
                <a:cubicBezTo>
                  <a:pt x="56" y="0"/>
                  <a:pt x="72" y="16"/>
                  <a:pt x="72" y="36"/>
                </a:cubicBezTo>
                <a:cubicBezTo>
                  <a:pt x="72" y="42"/>
                  <a:pt x="70" y="49"/>
                  <a:pt x="67" y="55"/>
                </a:cubicBezTo>
                <a:close/>
                <a:moveTo>
                  <a:pt x="11" y="30"/>
                </a:moveTo>
                <a:cubicBezTo>
                  <a:pt x="8" y="30"/>
                  <a:pt x="6" y="33"/>
                  <a:pt x="6" y="36"/>
                </a:cubicBezTo>
                <a:cubicBezTo>
                  <a:pt x="6" y="38"/>
                  <a:pt x="8" y="41"/>
                  <a:pt x="11" y="41"/>
                </a:cubicBezTo>
                <a:cubicBezTo>
                  <a:pt x="14" y="41"/>
                  <a:pt x="16" y="38"/>
                  <a:pt x="16" y="36"/>
                </a:cubicBezTo>
                <a:cubicBezTo>
                  <a:pt x="16" y="33"/>
                  <a:pt x="14" y="30"/>
                  <a:pt x="11" y="30"/>
                </a:cubicBezTo>
                <a:close/>
                <a:moveTo>
                  <a:pt x="18" y="12"/>
                </a:moveTo>
                <a:cubicBezTo>
                  <a:pt x="16" y="12"/>
                  <a:pt x="13" y="15"/>
                  <a:pt x="13" y="18"/>
                </a:cubicBezTo>
                <a:cubicBezTo>
                  <a:pt x="13" y="20"/>
                  <a:pt x="16" y="23"/>
                  <a:pt x="18" y="23"/>
                </a:cubicBezTo>
                <a:cubicBezTo>
                  <a:pt x="21" y="23"/>
                  <a:pt x="24" y="20"/>
                  <a:pt x="24" y="18"/>
                </a:cubicBezTo>
                <a:cubicBezTo>
                  <a:pt x="24" y="15"/>
                  <a:pt x="21" y="12"/>
                  <a:pt x="18" y="12"/>
                </a:cubicBezTo>
                <a:close/>
                <a:moveTo>
                  <a:pt x="45" y="22"/>
                </a:moveTo>
                <a:cubicBezTo>
                  <a:pt x="45" y="20"/>
                  <a:pt x="44" y="19"/>
                  <a:pt x="43" y="18"/>
                </a:cubicBezTo>
                <a:cubicBezTo>
                  <a:pt x="42" y="18"/>
                  <a:pt x="40" y="19"/>
                  <a:pt x="40" y="20"/>
                </a:cubicBezTo>
                <a:cubicBezTo>
                  <a:pt x="36" y="36"/>
                  <a:pt x="36" y="36"/>
                  <a:pt x="36" y="36"/>
                </a:cubicBezTo>
                <a:cubicBezTo>
                  <a:pt x="33" y="36"/>
                  <a:pt x="30" y="38"/>
                  <a:pt x="29" y="41"/>
                </a:cubicBezTo>
                <a:cubicBezTo>
                  <a:pt x="28" y="45"/>
                  <a:pt x="30" y="50"/>
                  <a:pt x="34" y="51"/>
                </a:cubicBezTo>
                <a:cubicBezTo>
                  <a:pt x="39" y="52"/>
                  <a:pt x="43" y="49"/>
                  <a:pt x="44" y="45"/>
                </a:cubicBezTo>
                <a:cubicBezTo>
                  <a:pt x="45" y="42"/>
                  <a:pt x="43" y="39"/>
                  <a:pt x="41" y="37"/>
                </a:cubicBezTo>
                <a:lnTo>
                  <a:pt x="45" y="22"/>
                </a:lnTo>
                <a:close/>
                <a:moveTo>
                  <a:pt x="36" y="5"/>
                </a:moveTo>
                <a:cubicBezTo>
                  <a:pt x="34" y="5"/>
                  <a:pt x="31" y="7"/>
                  <a:pt x="31" y="10"/>
                </a:cubicBezTo>
                <a:cubicBezTo>
                  <a:pt x="31" y="13"/>
                  <a:pt x="34" y="15"/>
                  <a:pt x="36" y="15"/>
                </a:cubicBezTo>
                <a:cubicBezTo>
                  <a:pt x="39" y="15"/>
                  <a:pt x="42" y="13"/>
                  <a:pt x="42" y="10"/>
                </a:cubicBezTo>
                <a:cubicBezTo>
                  <a:pt x="42" y="7"/>
                  <a:pt x="39" y="5"/>
                  <a:pt x="36" y="5"/>
                </a:cubicBezTo>
                <a:close/>
                <a:moveTo>
                  <a:pt x="54" y="12"/>
                </a:moveTo>
                <a:cubicBezTo>
                  <a:pt x="52" y="12"/>
                  <a:pt x="49" y="15"/>
                  <a:pt x="49" y="18"/>
                </a:cubicBezTo>
                <a:cubicBezTo>
                  <a:pt x="49" y="20"/>
                  <a:pt x="52" y="23"/>
                  <a:pt x="54" y="23"/>
                </a:cubicBezTo>
                <a:cubicBezTo>
                  <a:pt x="57" y="23"/>
                  <a:pt x="60" y="20"/>
                  <a:pt x="60" y="18"/>
                </a:cubicBezTo>
                <a:cubicBezTo>
                  <a:pt x="60" y="15"/>
                  <a:pt x="57" y="12"/>
                  <a:pt x="54" y="12"/>
                </a:cubicBezTo>
                <a:close/>
                <a:moveTo>
                  <a:pt x="62" y="30"/>
                </a:moveTo>
                <a:cubicBezTo>
                  <a:pt x="59" y="30"/>
                  <a:pt x="57" y="33"/>
                  <a:pt x="57" y="36"/>
                </a:cubicBezTo>
                <a:cubicBezTo>
                  <a:pt x="57" y="38"/>
                  <a:pt x="59" y="41"/>
                  <a:pt x="62" y="41"/>
                </a:cubicBezTo>
                <a:cubicBezTo>
                  <a:pt x="65" y="41"/>
                  <a:pt x="67" y="38"/>
                  <a:pt x="67" y="36"/>
                </a:cubicBezTo>
                <a:cubicBezTo>
                  <a:pt x="67" y="33"/>
                  <a:pt x="65" y="30"/>
                  <a:pt x="62" y="30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/>
          <a:lstStyle/>
          <a:p>
            <a:endParaRPr lang="en-US" dirty="0">
              <a:latin typeface="Cairo" panose="00000500000000000000" pitchFamily="2" charset="-78"/>
              <a:cs typeface="Cairo" panose="000005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6638868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F4A44D65-32E6-4C39-BF89-058862338902}"/>
              </a:ext>
            </a:extLst>
          </p:cNvPr>
          <p:cNvGrpSpPr/>
          <p:nvPr/>
        </p:nvGrpSpPr>
        <p:grpSpPr>
          <a:xfrm>
            <a:off x="1226004" y="2762250"/>
            <a:ext cx="1752146" cy="2627086"/>
            <a:chOff x="6826704" y="2762250"/>
            <a:chExt cx="1752146" cy="2627086"/>
          </a:xfrm>
          <a:effectLst>
            <a:outerShdw blurRad="76200" sx="102000" sy="102000" algn="ctr" rotWithShape="0">
              <a:prstClr val="black">
                <a:alpha val="12000"/>
              </a:prstClr>
            </a:outerShdw>
          </a:effectLst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B7B8B887-7E16-4D3C-AEE7-7E9FD0E73F05}"/>
                </a:ext>
              </a:extLst>
            </p:cNvPr>
            <p:cNvSpPr/>
            <p:nvPr/>
          </p:nvSpPr>
          <p:spPr>
            <a:xfrm>
              <a:off x="6826704" y="2762250"/>
              <a:ext cx="1752146" cy="2627086"/>
            </a:xfrm>
            <a:prstGeom prst="roundRect">
              <a:avLst>
                <a:gd name="adj" fmla="val 3846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iro" panose="00000500000000000000" pitchFamily="2" charset="-78"/>
                <a:cs typeface="Cairo" panose="00000500000000000000" pitchFamily="2" charset="-78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4472F78-81A6-4E24-B6CF-2E292498C758}"/>
                </a:ext>
              </a:extLst>
            </p:cNvPr>
            <p:cNvSpPr txBox="1"/>
            <p:nvPr/>
          </p:nvSpPr>
          <p:spPr>
            <a:xfrm>
              <a:off x="6926717" y="4267750"/>
              <a:ext cx="156958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EG" sz="1200" dirty="0">
                  <a:solidFill>
                    <a:schemeClr val="bg1">
                      <a:lumMod val="65000"/>
                    </a:schemeClr>
                  </a:solidFill>
                  <a:latin typeface="Cairo" panose="00000500000000000000" pitchFamily="2" charset="-78"/>
                  <a:ea typeface="Tahoma" panose="020B0604030504040204" pitchFamily="34" charset="0"/>
                  <a:cs typeface="Cairo" panose="00000500000000000000" pitchFamily="2" charset="-78"/>
                </a:rPr>
                <a:t>هذا النص هو مثال لنص يمكن أن يستبدل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54086C3-89D4-48AF-BA02-D0D069BDD99A}"/>
                </a:ext>
              </a:extLst>
            </p:cNvPr>
            <p:cNvSpPr txBox="1"/>
            <p:nvPr/>
          </p:nvSpPr>
          <p:spPr>
            <a:xfrm>
              <a:off x="6926717" y="3977090"/>
              <a:ext cx="139019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EG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iro" panose="00000500000000000000" pitchFamily="2" charset="-78"/>
                  <a:ea typeface="Tahoma" panose="020B0604030504040204" pitchFamily="34" charset="0"/>
                  <a:cs typeface="Cairo" panose="00000500000000000000" pitchFamily="2" charset="-78"/>
                </a:rPr>
                <a:t>تحرير النص</a:t>
              </a:r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3063B9D4-C710-4650-BF7B-E106CF3889C7}"/>
                </a:ext>
              </a:extLst>
            </p:cNvPr>
            <p:cNvCxnSpPr>
              <a:cxnSpLocks/>
            </p:cNvCxnSpPr>
            <p:nvPr/>
          </p:nvCxnSpPr>
          <p:spPr>
            <a:xfrm>
              <a:off x="6826704" y="3848100"/>
              <a:ext cx="1752146" cy="0"/>
            </a:xfrm>
            <a:prstGeom prst="line">
              <a:avLst/>
            </a:prstGeom>
            <a:ln w="3175">
              <a:solidFill>
                <a:schemeClr val="bg1">
                  <a:lumMod val="95000"/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tangle: Top Corners Rounded 9">
              <a:extLst>
                <a:ext uri="{FF2B5EF4-FFF2-40B4-BE49-F238E27FC236}">
                  <a16:creationId xmlns:a16="http://schemas.microsoft.com/office/drawing/2014/main" id="{D5794AE9-132E-49C6-A28D-142CED6E9C99}"/>
                </a:ext>
              </a:extLst>
            </p:cNvPr>
            <p:cNvSpPr/>
            <p:nvPr/>
          </p:nvSpPr>
          <p:spPr>
            <a:xfrm flipV="1">
              <a:off x="6826704" y="4927669"/>
              <a:ext cx="1752146" cy="461666"/>
            </a:xfrm>
            <a:prstGeom prst="round2SameRect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iro" panose="00000500000000000000" pitchFamily="2" charset="-78"/>
                <a:cs typeface="Cairo" panose="00000500000000000000" pitchFamily="2" charset="-78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F81991A-401B-4852-801F-66C1ADF52CC7}"/>
                </a:ext>
              </a:extLst>
            </p:cNvPr>
            <p:cNvSpPr txBox="1"/>
            <p:nvPr/>
          </p:nvSpPr>
          <p:spPr>
            <a:xfrm>
              <a:off x="6926717" y="4958447"/>
              <a:ext cx="139019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chemeClr val="bg1">
                      <a:lumMod val="95000"/>
                    </a:schemeClr>
                  </a:solidFill>
                  <a:latin typeface="Cairo" panose="00000500000000000000" pitchFamily="2" charset="-78"/>
                  <a:ea typeface="Tahoma" panose="020B0604030504040204" pitchFamily="34" charset="0"/>
                  <a:cs typeface="Cairo" panose="00000500000000000000" pitchFamily="2" charset="-78"/>
                </a:rPr>
                <a:t>$2500</a:t>
              </a: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7AA484D1-738E-4385-9C68-FD06A03D0BBC}"/>
                </a:ext>
              </a:extLst>
            </p:cNvPr>
            <p:cNvSpPr/>
            <p:nvPr/>
          </p:nvSpPr>
          <p:spPr>
            <a:xfrm>
              <a:off x="8124826" y="5033963"/>
              <a:ext cx="238124" cy="238124"/>
            </a:xfrm>
            <a:prstGeom prst="ellipse">
              <a:avLst/>
            </a:prstGeom>
            <a:noFill/>
            <a:ln w="1905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iro" panose="00000500000000000000" pitchFamily="2" charset="-78"/>
                <a:cs typeface="Cairo" panose="00000500000000000000" pitchFamily="2" charset="-78"/>
              </a:endParaRPr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83B19A9A-C31C-42A5-9887-F775E74E1881}"/>
                </a:ext>
              </a:extLst>
            </p:cNvPr>
            <p:cNvGrpSpPr/>
            <p:nvPr/>
          </p:nvGrpSpPr>
          <p:grpSpPr>
            <a:xfrm>
              <a:off x="8212190" y="5095612"/>
              <a:ext cx="73669" cy="83348"/>
              <a:chOff x="8212190" y="5095612"/>
              <a:chExt cx="73669" cy="83348"/>
            </a:xfrm>
          </p:grpSpPr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FB8EB982-BF8F-4755-8DEB-569A5C3E6B04}"/>
                  </a:ext>
                </a:extLst>
              </p:cNvPr>
              <p:cNvCxnSpPr>
                <a:cxnSpLocks/>
              </p:cNvCxnSpPr>
              <p:nvPr/>
            </p:nvCxnSpPr>
            <p:spPr>
              <a:xfrm rot="18900000">
                <a:off x="8249880" y="5095612"/>
                <a:ext cx="0" cy="73670"/>
              </a:xfrm>
              <a:prstGeom prst="line">
                <a:avLst/>
              </a:prstGeom>
              <a:ln w="19050">
                <a:solidFill>
                  <a:schemeClr val="bg1">
                    <a:lumMod val="9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49ADFDB4-1CCE-4341-A293-D6BA171DD7A5}"/>
                  </a:ext>
                </a:extLst>
              </p:cNvPr>
              <p:cNvCxnSpPr>
                <a:cxnSpLocks/>
              </p:cNvCxnSpPr>
              <p:nvPr/>
            </p:nvCxnSpPr>
            <p:spPr>
              <a:xfrm rot="13500000">
                <a:off x="8249025" y="5142125"/>
                <a:ext cx="0" cy="73669"/>
              </a:xfrm>
              <a:prstGeom prst="line">
                <a:avLst/>
              </a:prstGeom>
              <a:ln w="19050">
                <a:solidFill>
                  <a:schemeClr val="bg1">
                    <a:lumMod val="9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F9667143-93DC-4266-BD99-74226D875F89}"/>
              </a:ext>
            </a:extLst>
          </p:cNvPr>
          <p:cNvGrpSpPr/>
          <p:nvPr/>
        </p:nvGrpSpPr>
        <p:grpSpPr>
          <a:xfrm>
            <a:off x="3217636" y="2762250"/>
            <a:ext cx="1752146" cy="2627086"/>
            <a:chOff x="6826704" y="2762250"/>
            <a:chExt cx="1752146" cy="2627086"/>
          </a:xfrm>
          <a:effectLst>
            <a:outerShdw blurRad="76200" sx="102000" sy="102000" algn="ctr" rotWithShape="0">
              <a:prstClr val="black">
                <a:alpha val="12000"/>
              </a:prstClr>
            </a:outerShdw>
          </a:effectLst>
        </p:grpSpPr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14CBEBF1-5985-4CBE-9260-60D1E21359FB}"/>
                </a:ext>
              </a:extLst>
            </p:cNvPr>
            <p:cNvSpPr/>
            <p:nvPr/>
          </p:nvSpPr>
          <p:spPr>
            <a:xfrm>
              <a:off x="6826704" y="2762250"/>
              <a:ext cx="1752146" cy="2627086"/>
            </a:xfrm>
            <a:prstGeom prst="roundRect">
              <a:avLst>
                <a:gd name="adj" fmla="val 3846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iro" panose="00000500000000000000" pitchFamily="2" charset="-78"/>
                <a:cs typeface="Cairo" panose="00000500000000000000" pitchFamily="2" charset="-78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FA8BE67A-327E-41CF-A002-3FEAAA23A38F}"/>
                </a:ext>
              </a:extLst>
            </p:cNvPr>
            <p:cNvSpPr txBox="1"/>
            <p:nvPr/>
          </p:nvSpPr>
          <p:spPr>
            <a:xfrm>
              <a:off x="6926717" y="4267750"/>
              <a:ext cx="156958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EG" sz="1200" dirty="0">
                  <a:solidFill>
                    <a:schemeClr val="bg1">
                      <a:lumMod val="65000"/>
                    </a:schemeClr>
                  </a:solidFill>
                  <a:latin typeface="Cairo" panose="00000500000000000000" pitchFamily="2" charset="-78"/>
                  <a:ea typeface="Tahoma" panose="020B0604030504040204" pitchFamily="34" charset="0"/>
                  <a:cs typeface="Cairo" panose="00000500000000000000" pitchFamily="2" charset="-78"/>
                </a:rPr>
                <a:t>هذا النص هو مثال لنص يمكن أن يستبدل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A8693DC0-F93E-4721-91AA-D02700B951A1}"/>
                </a:ext>
              </a:extLst>
            </p:cNvPr>
            <p:cNvSpPr txBox="1"/>
            <p:nvPr/>
          </p:nvSpPr>
          <p:spPr>
            <a:xfrm>
              <a:off x="6926717" y="3977090"/>
              <a:ext cx="139019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EG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iro" panose="00000500000000000000" pitchFamily="2" charset="-78"/>
                  <a:ea typeface="Tahoma" panose="020B0604030504040204" pitchFamily="34" charset="0"/>
                  <a:cs typeface="Cairo" panose="00000500000000000000" pitchFamily="2" charset="-78"/>
                </a:rPr>
                <a:t>تحرير النص</a:t>
              </a:r>
            </a:p>
          </p:txBody>
        </p: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2AA3AF99-5E21-47E7-869A-A37506190811}"/>
                </a:ext>
              </a:extLst>
            </p:cNvPr>
            <p:cNvCxnSpPr>
              <a:cxnSpLocks/>
            </p:cNvCxnSpPr>
            <p:nvPr/>
          </p:nvCxnSpPr>
          <p:spPr>
            <a:xfrm>
              <a:off x="6826704" y="3848100"/>
              <a:ext cx="1752146" cy="0"/>
            </a:xfrm>
            <a:prstGeom prst="line">
              <a:avLst/>
            </a:prstGeom>
            <a:ln w="3175">
              <a:solidFill>
                <a:schemeClr val="bg1">
                  <a:lumMod val="95000"/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Rectangle: Top Corners Rounded 37">
              <a:extLst>
                <a:ext uri="{FF2B5EF4-FFF2-40B4-BE49-F238E27FC236}">
                  <a16:creationId xmlns:a16="http://schemas.microsoft.com/office/drawing/2014/main" id="{80CF9644-0CBD-4A26-B50C-6ABD75EAC552}"/>
                </a:ext>
              </a:extLst>
            </p:cNvPr>
            <p:cNvSpPr/>
            <p:nvPr/>
          </p:nvSpPr>
          <p:spPr>
            <a:xfrm flipV="1">
              <a:off x="6826704" y="4927669"/>
              <a:ext cx="1752146" cy="461666"/>
            </a:xfrm>
            <a:prstGeom prst="round2SameRect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iro" panose="00000500000000000000" pitchFamily="2" charset="-78"/>
                <a:cs typeface="Cairo" panose="00000500000000000000" pitchFamily="2" charset="-78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D1FC91E8-A05F-4DB1-9D43-BB0A44B64717}"/>
                </a:ext>
              </a:extLst>
            </p:cNvPr>
            <p:cNvSpPr txBox="1"/>
            <p:nvPr/>
          </p:nvSpPr>
          <p:spPr>
            <a:xfrm>
              <a:off x="6926717" y="4958447"/>
              <a:ext cx="139019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chemeClr val="bg1">
                      <a:lumMod val="95000"/>
                    </a:schemeClr>
                  </a:solidFill>
                  <a:latin typeface="Cairo" panose="00000500000000000000" pitchFamily="2" charset="-78"/>
                  <a:ea typeface="Tahoma" panose="020B0604030504040204" pitchFamily="34" charset="0"/>
                  <a:cs typeface="Cairo" panose="00000500000000000000" pitchFamily="2" charset="-78"/>
                </a:rPr>
                <a:t>$3500</a:t>
              </a:r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6B608156-33F2-43D9-8662-4675FE5A1F1B}"/>
                </a:ext>
              </a:extLst>
            </p:cNvPr>
            <p:cNvSpPr/>
            <p:nvPr/>
          </p:nvSpPr>
          <p:spPr>
            <a:xfrm>
              <a:off x="8124826" y="5033963"/>
              <a:ext cx="238124" cy="238124"/>
            </a:xfrm>
            <a:prstGeom prst="ellipse">
              <a:avLst/>
            </a:prstGeom>
            <a:noFill/>
            <a:ln w="1905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iro" panose="00000500000000000000" pitchFamily="2" charset="-78"/>
                <a:cs typeface="Cairo" panose="00000500000000000000" pitchFamily="2" charset="-78"/>
              </a:endParaRPr>
            </a:p>
          </p:txBody>
        </p: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5514A7B1-C1C8-467D-A01B-D36542CB9EFF}"/>
                </a:ext>
              </a:extLst>
            </p:cNvPr>
            <p:cNvGrpSpPr/>
            <p:nvPr/>
          </p:nvGrpSpPr>
          <p:grpSpPr>
            <a:xfrm>
              <a:off x="8212190" y="5095612"/>
              <a:ext cx="73669" cy="83348"/>
              <a:chOff x="8212190" y="5095612"/>
              <a:chExt cx="73669" cy="83348"/>
            </a:xfrm>
          </p:grpSpPr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3BDAA465-547B-4ECC-B6D1-E1369A586602}"/>
                  </a:ext>
                </a:extLst>
              </p:cNvPr>
              <p:cNvCxnSpPr>
                <a:cxnSpLocks/>
              </p:cNvCxnSpPr>
              <p:nvPr/>
            </p:nvCxnSpPr>
            <p:spPr>
              <a:xfrm rot="18900000">
                <a:off x="8249880" y="5095612"/>
                <a:ext cx="0" cy="73670"/>
              </a:xfrm>
              <a:prstGeom prst="line">
                <a:avLst/>
              </a:prstGeom>
              <a:ln w="19050">
                <a:solidFill>
                  <a:schemeClr val="bg1">
                    <a:lumMod val="9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65A0CB8A-40D1-4202-839B-7945E0946D98}"/>
                  </a:ext>
                </a:extLst>
              </p:cNvPr>
              <p:cNvCxnSpPr>
                <a:cxnSpLocks/>
              </p:cNvCxnSpPr>
              <p:nvPr/>
            </p:nvCxnSpPr>
            <p:spPr>
              <a:xfrm rot="13500000">
                <a:off x="8249025" y="5142125"/>
                <a:ext cx="0" cy="73669"/>
              </a:xfrm>
              <a:prstGeom prst="line">
                <a:avLst/>
              </a:prstGeom>
              <a:ln w="19050">
                <a:solidFill>
                  <a:schemeClr val="bg1">
                    <a:lumMod val="9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F690CB8-19D3-44FB-9668-D3551C256C04}"/>
              </a:ext>
            </a:extLst>
          </p:cNvPr>
          <p:cNvGrpSpPr/>
          <p:nvPr/>
        </p:nvGrpSpPr>
        <p:grpSpPr>
          <a:xfrm>
            <a:off x="5209268" y="2762250"/>
            <a:ext cx="1752146" cy="2627086"/>
            <a:chOff x="6826704" y="2762250"/>
            <a:chExt cx="1752146" cy="2627086"/>
          </a:xfrm>
          <a:effectLst>
            <a:outerShdw blurRad="76200" sx="102000" sy="102000" algn="ctr" rotWithShape="0">
              <a:prstClr val="black">
                <a:alpha val="12000"/>
              </a:prstClr>
            </a:outerShdw>
          </a:effectLst>
        </p:grpSpPr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469CC1D8-6BB4-42AF-8166-4A4B13F2634C}"/>
                </a:ext>
              </a:extLst>
            </p:cNvPr>
            <p:cNvSpPr/>
            <p:nvPr/>
          </p:nvSpPr>
          <p:spPr>
            <a:xfrm>
              <a:off x="6826704" y="2762250"/>
              <a:ext cx="1752146" cy="2627086"/>
            </a:xfrm>
            <a:prstGeom prst="roundRect">
              <a:avLst>
                <a:gd name="adj" fmla="val 3846"/>
              </a:avLst>
            </a:prstGeom>
            <a:solidFill>
              <a:srgbClr val="EF6E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iro" panose="00000500000000000000" pitchFamily="2" charset="-78"/>
                <a:cs typeface="Cairo" panose="00000500000000000000" pitchFamily="2" charset="-78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C640A274-F167-4B4B-AFD8-920E959D6643}"/>
                </a:ext>
              </a:extLst>
            </p:cNvPr>
            <p:cNvSpPr txBox="1"/>
            <p:nvPr/>
          </p:nvSpPr>
          <p:spPr>
            <a:xfrm>
              <a:off x="6926717" y="4267750"/>
              <a:ext cx="156958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EG" sz="1200" dirty="0">
                  <a:solidFill>
                    <a:schemeClr val="bg1"/>
                  </a:solidFill>
                  <a:latin typeface="Cairo" panose="00000500000000000000" pitchFamily="2" charset="-78"/>
                  <a:ea typeface="Tahoma" panose="020B0604030504040204" pitchFamily="34" charset="0"/>
                  <a:cs typeface="Cairo" panose="00000500000000000000" pitchFamily="2" charset="-78"/>
                </a:rPr>
                <a:t>هذا النص هو مثال لنص يمكن أن يستبدل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758373C7-B44A-496C-A470-7C0E55DB4CB2}"/>
                </a:ext>
              </a:extLst>
            </p:cNvPr>
            <p:cNvSpPr txBox="1"/>
            <p:nvPr/>
          </p:nvSpPr>
          <p:spPr>
            <a:xfrm>
              <a:off x="6926717" y="3977090"/>
              <a:ext cx="139019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EG" sz="1400" b="1" dirty="0">
                  <a:solidFill>
                    <a:schemeClr val="bg1"/>
                  </a:solidFill>
                  <a:latin typeface="Cairo" panose="00000500000000000000" pitchFamily="2" charset="-78"/>
                  <a:ea typeface="Tahoma" panose="020B0604030504040204" pitchFamily="34" charset="0"/>
                  <a:cs typeface="Cairo" panose="00000500000000000000" pitchFamily="2" charset="-78"/>
                </a:rPr>
                <a:t>تحرير النص</a:t>
              </a:r>
              <a:endParaRPr lang="en-US" sz="1400" b="1" dirty="0">
                <a:solidFill>
                  <a:schemeClr val="bg1"/>
                </a:solidFill>
                <a:latin typeface="Cairo" panose="00000500000000000000" pitchFamily="2" charset="-78"/>
                <a:ea typeface="Tahoma" panose="020B0604030504040204" pitchFamily="34" charset="0"/>
                <a:cs typeface="Cairo" panose="00000500000000000000" pitchFamily="2" charset="-78"/>
              </a:endParaRPr>
            </a:p>
          </p:txBody>
        </p: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4B63A35E-5D43-4E2C-BD12-A249E5095189}"/>
                </a:ext>
              </a:extLst>
            </p:cNvPr>
            <p:cNvCxnSpPr>
              <a:cxnSpLocks/>
            </p:cNvCxnSpPr>
            <p:nvPr/>
          </p:nvCxnSpPr>
          <p:spPr>
            <a:xfrm>
              <a:off x="6826704" y="3848100"/>
              <a:ext cx="1752146" cy="0"/>
            </a:xfrm>
            <a:prstGeom prst="line">
              <a:avLst/>
            </a:prstGeom>
            <a:ln w="3175">
              <a:solidFill>
                <a:schemeClr val="bg1">
                  <a:lumMod val="95000"/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Rectangle: Top Corners Rounded 48">
              <a:extLst>
                <a:ext uri="{FF2B5EF4-FFF2-40B4-BE49-F238E27FC236}">
                  <a16:creationId xmlns:a16="http://schemas.microsoft.com/office/drawing/2014/main" id="{195CAEA5-6B3B-43CF-B972-04DCF8530D2A}"/>
                </a:ext>
              </a:extLst>
            </p:cNvPr>
            <p:cNvSpPr/>
            <p:nvPr/>
          </p:nvSpPr>
          <p:spPr>
            <a:xfrm flipV="1">
              <a:off x="6826704" y="4927669"/>
              <a:ext cx="1752146" cy="461666"/>
            </a:xfrm>
            <a:prstGeom prst="round2SameRect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iro" panose="00000500000000000000" pitchFamily="2" charset="-78"/>
                <a:cs typeface="Cairo" panose="00000500000000000000" pitchFamily="2" charset="-78"/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871CB328-32CF-4EEA-913A-E41522E34F63}"/>
                </a:ext>
              </a:extLst>
            </p:cNvPr>
            <p:cNvSpPr txBox="1"/>
            <p:nvPr/>
          </p:nvSpPr>
          <p:spPr>
            <a:xfrm>
              <a:off x="6926717" y="4958447"/>
              <a:ext cx="139019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chemeClr val="bg1"/>
                  </a:solidFill>
                  <a:latin typeface="Cairo" panose="00000500000000000000" pitchFamily="2" charset="-78"/>
                  <a:ea typeface="Tahoma" panose="020B0604030504040204" pitchFamily="34" charset="0"/>
                  <a:cs typeface="Cairo" panose="00000500000000000000" pitchFamily="2" charset="-78"/>
                </a:rPr>
                <a:t>$4500</a:t>
              </a:r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E261731F-65AD-494A-93C3-224626E8DC46}"/>
                </a:ext>
              </a:extLst>
            </p:cNvPr>
            <p:cNvSpPr/>
            <p:nvPr/>
          </p:nvSpPr>
          <p:spPr>
            <a:xfrm>
              <a:off x="8124826" y="5033963"/>
              <a:ext cx="238124" cy="238124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iro" panose="00000500000000000000" pitchFamily="2" charset="-78"/>
                <a:cs typeface="Cairo" panose="00000500000000000000" pitchFamily="2" charset="-78"/>
              </a:endParaRPr>
            </a:p>
          </p:txBody>
        </p: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D43228A5-EB8B-460F-94B3-FD902854FB03}"/>
                </a:ext>
              </a:extLst>
            </p:cNvPr>
            <p:cNvGrpSpPr/>
            <p:nvPr/>
          </p:nvGrpSpPr>
          <p:grpSpPr>
            <a:xfrm>
              <a:off x="8212190" y="5098787"/>
              <a:ext cx="73669" cy="80173"/>
              <a:chOff x="8212190" y="5098787"/>
              <a:chExt cx="73669" cy="80173"/>
            </a:xfrm>
          </p:grpSpPr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76914F63-5F7B-4010-9A84-07C0B93B181F}"/>
                  </a:ext>
                </a:extLst>
              </p:cNvPr>
              <p:cNvCxnSpPr>
                <a:cxnSpLocks/>
              </p:cNvCxnSpPr>
              <p:nvPr/>
            </p:nvCxnSpPr>
            <p:spPr>
              <a:xfrm rot="18900000">
                <a:off x="8249880" y="5098787"/>
                <a:ext cx="0" cy="73670"/>
              </a:xfrm>
              <a:prstGeom prst="line">
                <a:avLst/>
              </a:prstGeom>
              <a:ln w="19050">
                <a:solidFill>
                  <a:srgbClr val="EF6E9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1AEC45D4-52F0-4A1E-A7C1-6436DB9EC128}"/>
                  </a:ext>
                </a:extLst>
              </p:cNvPr>
              <p:cNvCxnSpPr>
                <a:cxnSpLocks/>
              </p:cNvCxnSpPr>
              <p:nvPr/>
            </p:nvCxnSpPr>
            <p:spPr>
              <a:xfrm rot="13500000">
                <a:off x="8249025" y="5142125"/>
                <a:ext cx="0" cy="73669"/>
              </a:xfrm>
              <a:prstGeom prst="line">
                <a:avLst/>
              </a:prstGeom>
              <a:ln w="19050">
                <a:solidFill>
                  <a:srgbClr val="EF6E9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B7982032-8D0D-45F5-81A4-97522FE374BB}"/>
              </a:ext>
            </a:extLst>
          </p:cNvPr>
          <p:cNvGrpSpPr/>
          <p:nvPr/>
        </p:nvGrpSpPr>
        <p:grpSpPr>
          <a:xfrm>
            <a:off x="7200900" y="2762250"/>
            <a:ext cx="1752146" cy="2627086"/>
            <a:chOff x="6826704" y="2762250"/>
            <a:chExt cx="1752146" cy="2627086"/>
          </a:xfrm>
          <a:effectLst>
            <a:outerShdw blurRad="76200" sx="102000" sy="102000" algn="ctr" rotWithShape="0">
              <a:prstClr val="black">
                <a:alpha val="12000"/>
              </a:prstClr>
            </a:outerShdw>
          </a:effectLst>
        </p:grpSpPr>
        <p:sp>
          <p:nvSpPr>
            <p:cNvPr id="56" name="Rectangle: Rounded Corners 55">
              <a:extLst>
                <a:ext uri="{FF2B5EF4-FFF2-40B4-BE49-F238E27FC236}">
                  <a16:creationId xmlns:a16="http://schemas.microsoft.com/office/drawing/2014/main" id="{9E800397-DDF6-4D6D-81C4-F9C701D1DC17}"/>
                </a:ext>
              </a:extLst>
            </p:cNvPr>
            <p:cNvSpPr/>
            <p:nvPr/>
          </p:nvSpPr>
          <p:spPr>
            <a:xfrm>
              <a:off x="6826704" y="2762250"/>
              <a:ext cx="1752146" cy="2627086"/>
            </a:xfrm>
            <a:prstGeom prst="roundRect">
              <a:avLst>
                <a:gd name="adj" fmla="val 3846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iro" panose="00000500000000000000" pitchFamily="2" charset="-78"/>
                <a:cs typeface="Cairo" panose="00000500000000000000" pitchFamily="2" charset="-78"/>
              </a:endParaRP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D29345C5-E2D7-4A42-877C-63D766D6CED5}"/>
                </a:ext>
              </a:extLst>
            </p:cNvPr>
            <p:cNvSpPr txBox="1"/>
            <p:nvPr/>
          </p:nvSpPr>
          <p:spPr>
            <a:xfrm>
              <a:off x="6926717" y="4267750"/>
              <a:ext cx="156958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EG" sz="1200" dirty="0">
                  <a:solidFill>
                    <a:schemeClr val="bg1">
                      <a:lumMod val="65000"/>
                    </a:schemeClr>
                  </a:solidFill>
                  <a:latin typeface="Cairo" panose="00000500000000000000" pitchFamily="2" charset="-78"/>
                  <a:ea typeface="Tahoma" panose="020B0604030504040204" pitchFamily="34" charset="0"/>
                  <a:cs typeface="Cairo" panose="00000500000000000000" pitchFamily="2" charset="-78"/>
                </a:rPr>
                <a:t>هذا النص هو مثال لنص يمكن أن يستبدل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46924C71-0417-4B37-890A-FAF04698DBDC}"/>
                </a:ext>
              </a:extLst>
            </p:cNvPr>
            <p:cNvSpPr txBox="1"/>
            <p:nvPr/>
          </p:nvSpPr>
          <p:spPr>
            <a:xfrm>
              <a:off x="6926717" y="3977090"/>
              <a:ext cx="139019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EG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iro" panose="00000500000000000000" pitchFamily="2" charset="-78"/>
                  <a:ea typeface="Tahoma" panose="020B0604030504040204" pitchFamily="34" charset="0"/>
                  <a:cs typeface="Cairo" panose="00000500000000000000" pitchFamily="2" charset="-78"/>
                </a:rPr>
                <a:t>تحرير النص</a:t>
              </a:r>
            </a:p>
          </p:txBody>
        </p: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C9564CB9-86D0-4423-8479-6282920FC3B2}"/>
                </a:ext>
              </a:extLst>
            </p:cNvPr>
            <p:cNvCxnSpPr>
              <a:cxnSpLocks/>
            </p:cNvCxnSpPr>
            <p:nvPr/>
          </p:nvCxnSpPr>
          <p:spPr>
            <a:xfrm>
              <a:off x="6826704" y="3848100"/>
              <a:ext cx="1752146" cy="0"/>
            </a:xfrm>
            <a:prstGeom prst="line">
              <a:avLst/>
            </a:prstGeom>
            <a:ln w="3175">
              <a:solidFill>
                <a:schemeClr val="bg1">
                  <a:lumMod val="95000"/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Rectangle: Top Corners Rounded 59">
              <a:extLst>
                <a:ext uri="{FF2B5EF4-FFF2-40B4-BE49-F238E27FC236}">
                  <a16:creationId xmlns:a16="http://schemas.microsoft.com/office/drawing/2014/main" id="{A66F4937-901D-46A0-8A1E-6FD3620E2AB3}"/>
                </a:ext>
              </a:extLst>
            </p:cNvPr>
            <p:cNvSpPr/>
            <p:nvPr/>
          </p:nvSpPr>
          <p:spPr>
            <a:xfrm flipV="1">
              <a:off x="6826704" y="4927669"/>
              <a:ext cx="1752146" cy="461666"/>
            </a:xfrm>
            <a:prstGeom prst="round2SameRect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iro" panose="00000500000000000000" pitchFamily="2" charset="-78"/>
                <a:cs typeface="Cairo" panose="00000500000000000000" pitchFamily="2" charset="-78"/>
              </a:endParaRP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B0788D56-D7FF-4FBD-92FE-25E58FF2FBB6}"/>
                </a:ext>
              </a:extLst>
            </p:cNvPr>
            <p:cNvSpPr txBox="1"/>
            <p:nvPr/>
          </p:nvSpPr>
          <p:spPr>
            <a:xfrm>
              <a:off x="6926717" y="4958447"/>
              <a:ext cx="139019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chemeClr val="bg1">
                      <a:lumMod val="95000"/>
                    </a:schemeClr>
                  </a:solidFill>
                  <a:latin typeface="Cairo" panose="00000500000000000000" pitchFamily="2" charset="-78"/>
                  <a:ea typeface="Tahoma" panose="020B0604030504040204" pitchFamily="34" charset="0"/>
                  <a:cs typeface="Cairo" panose="00000500000000000000" pitchFamily="2" charset="-78"/>
                </a:rPr>
                <a:t>$5500</a:t>
              </a:r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5607E23E-6DB9-4B6C-A03D-2481134F76B1}"/>
                </a:ext>
              </a:extLst>
            </p:cNvPr>
            <p:cNvSpPr/>
            <p:nvPr/>
          </p:nvSpPr>
          <p:spPr>
            <a:xfrm>
              <a:off x="8124826" y="5033963"/>
              <a:ext cx="238124" cy="238124"/>
            </a:xfrm>
            <a:prstGeom prst="ellipse">
              <a:avLst/>
            </a:prstGeom>
            <a:noFill/>
            <a:ln w="1905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iro" panose="00000500000000000000" pitchFamily="2" charset="-78"/>
                <a:cs typeface="Cairo" panose="00000500000000000000" pitchFamily="2" charset="-78"/>
              </a:endParaRPr>
            </a:p>
          </p:txBody>
        </p: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99789B4D-36FC-4DEF-9A65-AC05619B44F3}"/>
                </a:ext>
              </a:extLst>
            </p:cNvPr>
            <p:cNvGrpSpPr/>
            <p:nvPr/>
          </p:nvGrpSpPr>
          <p:grpSpPr>
            <a:xfrm>
              <a:off x="8212190" y="5095612"/>
              <a:ext cx="73669" cy="83348"/>
              <a:chOff x="8212190" y="5095612"/>
              <a:chExt cx="73669" cy="83348"/>
            </a:xfrm>
          </p:grpSpPr>
          <p:cxnSp>
            <p:nvCxnSpPr>
              <p:cNvPr id="64" name="Straight Connector 63">
                <a:extLst>
                  <a:ext uri="{FF2B5EF4-FFF2-40B4-BE49-F238E27FC236}">
                    <a16:creationId xmlns:a16="http://schemas.microsoft.com/office/drawing/2014/main" id="{CD15CEFA-6FF8-4F70-86D5-7D949FEDC712}"/>
                  </a:ext>
                </a:extLst>
              </p:cNvPr>
              <p:cNvCxnSpPr>
                <a:cxnSpLocks/>
              </p:cNvCxnSpPr>
              <p:nvPr/>
            </p:nvCxnSpPr>
            <p:spPr>
              <a:xfrm rot="18900000">
                <a:off x="8249880" y="5095612"/>
                <a:ext cx="0" cy="73670"/>
              </a:xfrm>
              <a:prstGeom prst="line">
                <a:avLst/>
              </a:prstGeom>
              <a:ln w="19050">
                <a:solidFill>
                  <a:schemeClr val="bg1">
                    <a:lumMod val="9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id="{768BC60F-A209-42C9-897C-6992ABA4D1FF}"/>
                  </a:ext>
                </a:extLst>
              </p:cNvPr>
              <p:cNvCxnSpPr>
                <a:cxnSpLocks/>
              </p:cNvCxnSpPr>
              <p:nvPr/>
            </p:nvCxnSpPr>
            <p:spPr>
              <a:xfrm rot="13500000">
                <a:off x="8249025" y="5142125"/>
                <a:ext cx="0" cy="73669"/>
              </a:xfrm>
              <a:prstGeom prst="line">
                <a:avLst/>
              </a:prstGeom>
              <a:ln w="19050">
                <a:solidFill>
                  <a:schemeClr val="bg1">
                    <a:lumMod val="9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B72A0E88-89DD-40C1-88C7-2D72EA93C344}"/>
              </a:ext>
            </a:extLst>
          </p:cNvPr>
          <p:cNvGrpSpPr/>
          <p:nvPr/>
        </p:nvGrpSpPr>
        <p:grpSpPr>
          <a:xfrm>
            <a:off x="9192532" y="2762250"/>
            <a:ext cx="1752146" cy="2627086"/>
            <a:chOff x="6826704" y="2762250"/>
            <a:chExt cx="1752146" cy="2627086"/>
          </a:xfrm>
          <a:effectLst>
            <a:outerShdw blurRad="76200" sx="102000" sy="102000" algn="ctr" rotWithShape="0">
              <a:prstClr val="black">
                <a:alpha val="12000"/>
              </a:prstClr>
            </a:outerShdw>
          </a:effectLst>
        </p:grpSpPr>
        <p:sp>
          <p:nvSpPr>
            <p:cNvPr id="67" name="Rectangle: Rounded Corners 66">
              <a:extLst>
                <a:ext uri="{FF2B5EF4-FFF2-40B4-BE49-F238E27FC236}">
                  <a16:creationId xmlns:a16="http://schemas.microsoft.com/office/drawing/2014/main" id="{BAEB57C4-A200-4A58-B987-ABD074E33D45}"/>
                </a:ext>
              </a:extLst>
            </p:cNvPr>
            <p:cNvSpPr/>
            <p:nvPr/>
          </p:nvSpPr>
          <p:spPr>
            <a:xfrm>
              <a:off x="6826704" y="2762250"/>
              <a:ext cx="1752146" cy="2627086"/>
            </a:xfrm>
            <a:prstGeom prst="roundRect">
              <a:avLst>
                <a:gd name="adj" fmla="val 3846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iro" panose="00000500000000000000" pitchFamily="2" charset="-78"/>
                <a:cs typeface="Cairo" panose="00000500000000000000" pitchFamily="2" charset="-78"/>
              </a:endParaRP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69D569A1-F227-4D2F-BA93-82429307DACA}"/>
                </a:ext>
              </a:extLst>
            </p:cNvPr>
            <p:cNvSpPr txBox="1"/>
            <p:nvPr/>
          </p:nvSpPr>
          <p:spPr>
            <a:xfrm>
              <a:off x="6926717" y="4267750"/>
              <a:ext cx="156958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EG" sz="1200" dirty="0">
                  <a:solidFill>
                    <a:schemeClr val="bg1">
                      <a:lumMod val="65000"/>
                    </a:schemeClr>
                  </a:solidFill>
                  <a:latin typeface="Cairo" panose="00000500000000000000" pitchFamily="2" charset="-78"/>
                  <a:ea typeface="Tahoma" panose="020B0604030504040204" pitchFamily="34" charset="0"/>
                  <a:cs typeface="Cairo" panose="00000500000000000000" pitchFamily="2" charset="-78"/>
                </a:rPr>
                <a:t>هذا النص هو مثال لنص يمكن أن يستبدل</a:t>
              </a: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7F56DF39-2CFF-43C6-A3C7-0985E3DE441B}"/>
                </a:ext>
              </a:extLst>
            </p:cNvPr>
            <p:cNvSpPr txBox="1"/>
            <p:nvPr/>
          </p:nvSpPr>
          <p:spPr>
            <a:xfrm>
              <a:off x="6926717" y="3977090"/>
              <a:ext cx="139019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EG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iro" panose="00000500000000000000" pitchFamily="2" charset="-78"/>
                  <a:ea typeface="Tahoma" panose="020B0604030504040204" pitchFamily="34" charset="0"/>
                  <a:cs typeface="Cairo" panose="00000500000000000000" pitchFamily="2" charset="-78"/>
                </a:rPr>
                <a:t>تحرير النص</a:t>
              </a:r>
              <a:endPara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iro" panose="00000500000000000000" pitchFamily="2" charset="-78"/>
                <a:ea typeface="Tahoma" panose="020B0604030504040204" pitchFamily="34" charset="0"/>
                <a:cs typeface="Cairo" panose="00000500000000000000" pitchFamily="2" charset="-78"/>
              </a:endParaRPr>
            </a:p>
          </p:txBody>
        </p: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D1B9F581-F306-404E-94C4-7FBFE2D9DC43}"/>
                </a:ext>
              </a:extLst>
            </p:cNvPr>
            <p:cNvCxnSpPr>
              <a:cxnSpLocks/>
            </p:cNvCxnSpPr>
            <p:nvPr/>
          </p:nvCxnSpPr>
          <p:spPr>
            <a:xfrm>
              <a:off x="6826704" y="3848100"/>
              <a:ext cx="1752146" cy="0"/>
            </a:xfrm>
            <a:prstGeom prst="line">
              <a:avLst/>
            </a:prstGeom>
            <a:ln w="3175">
              <a:solidFill>
                <a:schemeClr val="bg1">
                  <a:lumMod val="95000"/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Rectangle: Top Corners Rounded 70">
              <a:extLst>
                <a:ext uri="{FF2B5EF4-FFF2-40B4-BE49-F238E27FC236}">
                  <a16:creationId xmlns:a16="http://schemas.microsoft.com/office/drawing/2014/main" id="{EC6B1A3D-06C0-42EF-9776-242718BB4456}"/>
                </a:ext>
              </a:extLst>
            </p:cNvPr>
            <p:cNvSpPr/>
            <p:nvPr/>
          </p:nvSpPr>
          <p:spPr>
            <a:xfrm flipV="1">
              <a:off x="6826704" y="4927669"/>
              <a:ext cx="1752146" cy="461666"/>
            </a:xfrm>
            <a:prstGeom prst="round2SameRect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iro" panose="00000500000000000000" pitchFamily="2" charset="-78"/>
                <a:cs typeface="Cairo" panose="00000500000000000000" pitchFamily="2" charset="-78"/>
              </a:endParaRP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3D6E0F06-ECED-4868-81E2-24B633A7BC42}"/>
                </a:ext>
              </a:extLst>
            </p:cNvPr>
            <p:cNvSpPr txBox="1"/>
            <p:nvPr/>
          </p:nvSpPr>
          <p:spPr>
            <a:xfrm>
              <a:off x="6926717" y="4958447"/>
              <a:ext cx="139019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chemeClr val="bg1">
                      <a:lumMod val="95000"/>
                    </a:schemeClr>
                  </a:solidFill>
                  <a:latin typeface="Cairo" panose="00000500000000000000" pitchFamily="2" charset="-78"/>
                  <a:ea typeface="Tahoma" panose="020B0604030504040204" pitchFamily="34" charset="0"/>
                  <a:cs typeface="Cairo" panose="00000500000000000000" pitchFamily="2" charset="-78"/>
                </a:rPr>
                <a:t>$6500</a:t>
              </a:r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373671A0-6D5C-4905-83BB-4A17A2430130}"/>
                </a:ext>
              </a:extLst>
            </p:cNvPr>
            <p:cNvSpPr/>
            <p:nvPr/>
          </p:nvSpPr>
          <p:spPr>
            <a:xfrm>
              <a:off x="8124826" y="5033963"/>
              <a:ext cx="238124" cy="238124"/>
            </a:xfrm>
            <a:prstGeom prst="ellipse">
              <a:avLst/>
            </a:prstGeom>
            <a:noFill/>
            <a:ln w="1905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iro" panose="00000500000000000000" pitchFamily="2" charset="-78"/>
                <a:cs typeface="Cairo" panose="00000500000000000000" pitchFamily="2" charset="-78"/>
              </a:endParaRPr>
            </a:p>
          </p:txBody>
        </p:sp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8295B0E8-070A-4576-B161-3F5C1365D883}"/>
                </a:ext>
              </a:extLst>
            </p:cNvPr>
            <p:cNvGrpSpPr/>
            <p:nvPr/>
          </p:nvGrpSpPr>
          <p:grpSpPr>
            <a:xfrm>
              <a:off x="8212190" y="5095612"/>
              <a:ext cx="73669" cy="83348"/>
              <a:chOff x="8212190" y="5095612"/>
              <a:chExt cx="73669" cy="83348"/>
            </a:xfrm>
          </p:grpSpPr>
          <p:cxnSp>
            <p:nvCxnSpPr>
              <p:cNvPr id="75" name="Straight Connector 74">
                <a:extLst>
                  <a:ext uri="{FF2B5EF4-FFF2-40B4-BE49-F238E27FC236}">
                    <a16:creationId xmlns:a16="http://schemas.microsoft.com/office/drawing/2014/main" id="{FE876A88-A0E1-489B-A5F9-95274CE90F69}"/>
                  </a:ext>
                </a:extLst>
              </p:cNvPr>
              <p:cNvCxnSpPr>
                <a:cxnSpLocks/>
              </p:cNvCxnSpPr>
              <p:nvPr/>
            </p:nvCxnSpPr>
            <p:spPr>
              <a:xfrm rot="18900000">
                <a:off x="8249880" y="5095612"/>
                <a:ext cx="0" cy="73670"/>
              </a:xfrm>
              <a:prstGeom prst="line">
                <a:avLst/>
              </a:prstGeom>
              <a:ln w="19050">
                <a:solidFill>
                  <a:schemeClr val="bg1">
                    <a:lumMod val="9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>
                <a:extLst>
                  <a:ext uri="{FF2B5EF4-FFF2-40B4-BE49-F238E27FC236}">
                    <a16:creationId xmlns:a16="http://schemas.microsoft.com/office/drawing/2014/main" id="{830B2B4D-A7B7-4DEF-930B-6A91B0EC1CDD}"/>
                  </a:ext>
                </a:extLst>
              </p:cNvPr>
              <p:cNvCxnSpPr>
                <a:cxnSpLocks/>
              </p:cNvCxnSpPr>
              <p:nvPr/>
            </p:nvCxnSpPr>
            <p:spPr>
              <a:xfrm rot="13500000">
                <a:off x="8249025" y="5142125"/>
                <a:ext cx="0" cy="73669"/>
              </a:xfrm>
              <a:prstGeom prst="line">
                <a:avLst/>
              </a:prstGeom>
              <a:ln w="19050">
                <a:solidFill>
                  <a:schemeClr val="bg1">
                    <a:lumMod val="9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77" name="TextBox 76">
            <a:extLst>
              <a:ext uri="{FF2B5EF4-FFF2-40B4-BE49-F238E27FC236}">
                <a16:creationId xmlns:a16="http://schemas.microsoft.com/office/drawing/2014/main" id="{5347E587-8F4E-4281-A4F9-73C390D8FA5D}"/>
              </a:ext>
            </a:extLst>
          </p:cNvPr>
          <p:cNvSpPr txBox="1"/>
          <p:nvPr/>
        </p:nvSpPr>
        <p:spPr>
          <a:xfrm>
            <a:off x="741681" y="816202"/>
            <a:ext cx="107086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EG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iro" panose="00000500000000000000" pitchFamily="2" charset="-78"/>
                <a:ea typeface="Tahoma" panose="020B0604030504040204" pitchFamily="34" charset="0"/>
                <a:cs typeface="Cairo" panose="00000500000000000000" pitchFamily="2" charset="-78"/>
              </a:rPr>
              <a:t>العنوان الرئيسي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B248874F-7EA1-4488-95FC-CE29997D0D60}"/>
              </a:ext>
            </a:extLst>
          </p:cNvPr>
          <p:cNvSpPr txBox="1"/>
          <p:nvPr/>
        </p:nvSpPr>
        <p:spPr>
          <a:xfrm>
            <a:off x="2205996" y="1519103"/>
            <a:ext cx="77800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EG" sz="1400" dirty="0">
                <a:solidFill>
                  <a:schemeClr val="bg1">
                    <a:lumMod val="65000"/>
                  </a:schemeClr>
                </a:solidFill>
                <a:latin typeface="Cairo" panose="00000500000000000000" pitchFamily="2" charset="-78"/>
                <a:ea typeface="Tahoma" panose="020B0604030504040204" pitchFamily="34" charset="0"/>
                <a:cs typeface="Cairo" panose="00000500000000000000" pitchFamily="2" charset="-78"/>
              </a:rPr>
              <a:t>هذا النص هو مثال لنص يمكن أن يستبدل في نفس المساحة، لقد تم توليد هذا النص من مولد النص </a:t>
            </a:r>
            <a:r>
              <a:rPr lang="ar-EG" sz="1400" dirty="0" err="1">
                <a:solidFill>
                  <a:schemeClr val="bg1">
                    <a:lumMod val="65000"/>
                  </a:schemeClr>
                </a:solidFill>
                <a:latin typeface="Cairo" panose="00000500000000000000" pitchFamily="2" charset="-78"/>
                <a:ea typeface="Tahoma" panose="020B0604030504040204" pitchFamily="34" charset="0"/>
                <a:cs typeface="Cairo" panose="00000500000000000000" pitchFamily="2" charset="-78"/>
              </a:rPr>
              <a:t>العربى</a:t>
            </a:r>
            <a:endParaRPr lang="ar-EG" sz="1400" dirty="0">
              <a:solidFill>
                <a:schemeClr val="bg1">
                  <a:lumMod val="65000"/>
                </a:schemeClr>
              </a:solidFill>
              <a:latin typeface="Cairo" panose="00000500000000000000" pitchFamily="2" charset="-78"/>
              <a:ea typeface="Tahoma" panose="020B0604030504040204" pitchFamily="34" charset="0"/>
              <a:cs typeface="Cairo" panose="00000500000000000000" pitchFamily="2" charset="-78"/>
            </a:endParaRPr>
          </a:p>
        </p:txBody>
      </p:sp>
      <p:sp>
        <p:nvSpPr>
          <p:cNvPr id="79" name="Freeform 47">
            <a:extLst>
              <a:ext uri="{FF2B5EF4-FFF2-40B4-BE49-F238E27FC236}">
                <a16:creationId xmlns:a16="http://schemas.microsoft.com/office/drawing/2014/main" id="{F33E8645-AA12-4BA2-891D-28FE6531ECF2}"/>
              </a:ext>
            </a:extLst>
          </p:cNvPr>
          <p:cNvSpPr>
            <a:spLocks noEditPoints="1"/>
          </p:cNvSpPr>
          <p:nvPr/>
        </p:nvSpPr>
        <p:spPr bwMode="auto">
          <a:xfrm>
            <a:off x="9751282" y="2990850"/>
            <a:ext cx="652108" cy="685800"/>
          </a:xfrm>
          <a:custGeom>
            <a:avLst/>
            <a:gdLst>
              <a:gd name="T0" fmla="*/ 2147483646 w 57"/>
              <a:gd name="T1" fmla="*/ 2147483646 h 67"/>
              <a:gd name="T2" fmla="*/ 2147483646 w 57"/>
              <a:gd name="T3" fmla="*/ 2147483646 h 67"/>
              <a:gd name="T4" fmla="*/ 2147483646 w 57"/>
              <a:gd name="T5" fmla="*/ 2147483646 h 67"/>
              <a:gd name="T6" fmla="*/ 2147483646 w 57"/>
              <a:gd name="T7" fmla="*/ 2147483646 h 67"/>
              <a:gd name="T8" fmla="*/ 2147483646 w 57"/>
              <a:gd name="T9" fmla="*/ 2147483646 h 67"/>
              <a:gd name="T10" fmla="*/ 0 w 57"/>
              <a:gd name="T11" fmla="*/ 2147483646 h 67"/>
              <a:gd name="T12" fmla="*/ 2147483646 w 57"/>
              <a:gd name="T13" fmla="*/ 2147483646 h 67"/>
              <a:gd name="T14" fmla="*/ 2147483646 w 57"/>
              <a:gd name="T15" fmla="*/ 2147483646 h 67"/>
              <a:gd name="T16" fmla="*/ 2147483646 w 57"/>
              <a:gd name="T17" fmla="*/ 2147483646 h 67"/>
              <a:gd name="T18" fmla="*/ 2147483646 w 57"/>
              <a:gd name="T19" fmla="*/ 2147483646 h 67"/>
              <a:gd name="T20" fmla="*/ 2147483646 w 57"/>
              <a:gd name="T21" fmla="*/ 2147483646 h 67"/>
              <a:gd name="T22" fmla="*/ 2147483646 w 57"/>
              <a:gd name="T23" fmla="*/ 2147483646 h 67"/>
              <a:gd name="T24" fmla="*/ 2147483646 w 57"/>
              <a:gd name="T25" fmla="*/ 2147483646 h 67"/>
              <a:gd name="T26" fmla="*/ 2147483646 w 57"/>
              <a:gd name="T27" fmla="*/ 2147483646 h 67"/>
              <a:gd name="T28" fmla="*/ 2147483646 w 57"/>
              <a:gd name="T29" fmla="*/ 2147483646 h 67"/>
              <a:gd name="T30" fmla="*/ 2147483646 w 57"/>
              <a:gd name="T31" fmla="*/ 2147483646 h 67"/>
              <a:gd name="T32" fmla="*/ 2147483646 w 57"/>
              <a:gd name="T33" fmla="*/ 2147483646 h 67"/>
              <a:gd name="T34" fmla="*/ 2147483646 w 57"/>
              <a:gd name="T35" fmla="*/ 2147483646 h 67"/>
              <a:gd name="T36" fmla="*/ 2147483646 w 57"/>
              <a:gd name="T37" fmla="*/ 2147483646 h 67"/>
              <a:gd name="T38" fmla="*/ 2147483646 w 57"/>
              <a:gd name="T39" fmla="*/ 2147483646 h 67"/>
              <a:gd name="T40" fmla="*/ 2147483646 w 57"/>
              <a:gd name="T41" fmla="*/ 2147483646 h 67"/>
              <a:gd name="T42" fmla="*/ 2147483646 w 57"/>
              <a:gd name="T43" fmla="*/ 2147483646 h 67"/>
              <a:gd name="T44" fmla="*/ 2147483646 w 57"/>
              <a:gd name="T45" fmla="*/ 2147483646 h 67"/>
              <a:gd name="T46" fmla="*/ 2147483646 w 57"/>
              <a:gd name="T47" fmla="*/ 2147483646 h 67"/>
              <a:gd name="T48" fmla="*/ 2147483646 w 57"/>
              <a:gd name="T49" fmla="*/ 2147483646 h 67"/>
              <a:gd name="T50" fmla="*/ 2147483646 w 57"/>
              <a:gd name="T51" fmla="*/ 2147483646 h 67"/>
              <a:gd name="T52" fmla="*/ 2147483646 w 57"/>
              <a:gd name="T53" fmla="*/ 2147483646 h 67"/>
              <a:gd name="T54" fmla="*/ 2147483646 w 57"/>
              <a:gd name="T55" fmla="*/ 2147483646 h 67"/>
              <a:gd name="T56" fmla="*/ 2147483646 w 57"/>
              <a:gd name="T57" fmla="*/ 2147483646 h 67"/>
              <a:gd name="T58" fmla="*/ 2147483646 w 57"/>
              <a:gd name="T59" fmla="*/ 2147483646 h 67"/>
              <a:gd name="T60" fmla="*/ 2147483646 w 57"/>
              <a:gd name="T61" fmla="*/ 2147483646 h 67"/>
              <a:gd name="T62" fmla="*/ 2147483646 w 57"/>
              <a:gd name="T63" fmla="*/ 2147483646 h 67"/>
              <a:gd name="T64" fmla="*/ 2147483646 w 57"/>
              <a:gd name="T65" fmla="*/ 2147483646 h 67"/>
              <a:gd name="T66" fmla="*/ 2147483646 w 57"/>
              <a:gd name="T67" fmla="*/ 2147483646 h 67"/>
              <a:gd name="T68" fmla="*/ 2147483646 w 57"/>
              <a:gd name="T69" fmla="*/ 2147483646 h 67"/>
              <a:gd name="T70" fmla="*/ 2147483646 w 57"/>
              <a:gd name="T71" fmla="*/ 2147483646 h 67"/>
              <a:gd name="T72" fmla="*/ 2147483646 w 57"/>
              <a:gd name="T73" fmla="*/ 2147483646 h 67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57" h="67">
                <a:moveTo>
                  <a:pt x="52" y="38"/>
                </a:moveTo>
                <a:cubicBezTo>
                  <a:pt x="51" y="41"/>
                  <a:pt x="49" y="42"/>
                  <a:pt x="47" y="44"/>
                </a:cubicBezTo>
                <a:cubicBezTo>
                  <a:pt x="39" y="47"/>
                  <a:pt x="30" y="48"/>
                  <a:pt x="22" y="47"/>
                </a:cubicBezTo>
                <a:cubicBezTo>
                  <a:pt x="17" y="47"/>
                  <a:pt x="11" y="45"/>
                  <a:pt x="6" y="42"/>
                </a:cubicBezTo>
                <a:cubicBezTo>
                  <a:pt x="4" y="40"/>
                  <a:pt x="4" y="37"/>
                  <a:pt x="4" y="35"/>
                </a:cubicBezTo>
                <a:cubicBezTo>
                  <a:pt x="2" y="26"/>
                  <a:pt x="1" y="18"/>
                  <a:pt x="0" y="10"/>
                </a:cubicBezTo>
                <a:cubicBezTo>
                  <a:pt x="0" y="6"/>
                  <a:pt x="4" y="5"/>
                  <a:pt x="7" y="4"/>
                </a:cubicBezTo>
                <a:cubicBezTo>
                  <a:pt x="11" y="2"/>
                  <a:pt x="16" y="1"/>
                  <a:pt x="20" y="1"/>
                </a:cubicBezTo>
                <a:cubicBezTo>
                  <a:pt x="29" y="0"/>
                  <a:pt x="38" y="0"/>
                  <a:pt x="47" y="3"/>
                </a:cubicBezTo>
                <a:cubicBezTo>
                  <a:pt x="50" y="4"/>
                  <a:pt x="54" y="5"/>
                  <a:pt x="56" y="8"/>
                </a:cubicBezTo>
                <a:cubicBezTo>
                  <a:pt x="57" y="9"/>
                  <a:pt x="56" y="11"/>
                  <a:pt x="56" y="12"/>
                </a:cubicBezTo>
                <a:cubicBezTo>
                  <a:pt x="55" y="21"/>
                  <a:pt x="53" y="30"/>
                  <a:pt x="52" y="38"/>
                </a:cubicBezTo>
                <a:close/>
                <a:moveTo>
                  <a:pt x="44" y="62"/>
                </a:moveTo>
                <a:cubicBezTo>
                  <a:pt x="37" y="66"/>
                  <a:pt x="28" y="67"/>
                  <a:pt x="20" y="65"/>
                </a:cubicBezTo>
                <a:cubicBezTo>
                  <a:pt x="16" y="65"/>
                  <a:pt x="11" y="63"/>
                  <a:pt x="9" y="59"/>
                </a:cubicBezTo>
                <a:cubicBezTo>
                  <a:pt x="8" y="55"/>
                  <a:pt x="7" y="51"/>
                  <a:pt x="7" y="48"/>
                </a:cubicBezTo>
                <a:cubicBezTo>
                  <a:pt x="7" y="47"/>
                  <a:pt x="7" y="47"/>
                  <a:pt x="7" y="47"/>
                </a:cubicBezTo>
                <a:cubicBezTo>
                  <a:pt x="8" y="47"/>
                  <a:pt x="8" y="47"/>
                  <a:pt x="8" y="47"/>
                </a:cubicBezTo>
                <a:cubicBezTo>
                  <a:pt x="20" y="54"/>
                  <a:pt x="36" y="54"/>
                  <a:pt x="48" y="47"/>
                </a:cubicBezTo>
                <a:cubicBezTo>
                  <a:pt x="50" y="47"/>
                  <a:pt x="49" y="49"/>
                  <a:pt x="49" y="51"/>
                </a:cubicBezTo>
                <a:cubicBezTo>
                  <a:pt x="48" y="55"/>
                  <a:pt x="48" y="60"/>
                  <a:pt x="44" y="62"/>
                </a:cubicBezTo>
                <a:close/>
                <a:moveTo>
                  <a:pt x="39" y="6"/>
                </a:moveTo>
                <a:cubicBezTo>
                  <a:pt x="32" y="5"/>
                  <a:pt x="24" y="5"/>
                  <a:pt x="16" y="6"/>
                </a:cubicBezTo>
                <a:cubicBezTo>
                  <a:pt x="14" y="7"/>
                  <a:pt x="11" y="7"/>
                  <a:pt x="10" y="9"/>
                </a:cubicBezTo>
                <a:cubicBezTo>
                  <a:pt x="12" y="12"/>
                  <a:pt x="16" y="12"/>
                  <a:pt x="19" y="12"/>
                </a:cubicBezTo>
                <a:cubicBezTo>
                  <a:pt x="25" y="13"/>
                  <a:pt x="31" y="13"/>
                  <a:pt x="37" y="12"/>
                </a:cubicBezTo>
                <a:cubicBezTo>
                  <a:pt x="40" y="12"/>
                  <a:pt x="44" y="12"/>
                  <a:pt x="47" y="9"/>
                </a:cubicBezTo>
                <a:cubicBezTo>
                  <a:pt x="45" y="7"/>
                  <a:pt x="42" y="6"/>
                  <a:pt x="39" y="6"/>
                </a:cubicBezTo>
                <a:close/>
                <a:moveTo>
                  <a:pt x="24" y="24"/>
                </a:moveTo>
                <a:cubicBezTo>
                  <a:pt x="21" y="25"/>
                  <a:pt x="19" y="29"/>
                  <a:pt x="19" y="33"/>
                </a:cubicBezTo>
                <a:cubicBezTo>
                  <a:pt x="19" y="38"/>
                  <a:pt x="24" y="42"/>
                  <a:pt x="29" y="41"/>
                </a:cubicBezTo>
                <a:cubicBezTo>
                  <a:pt x="34" y="41"/>
                  <a:pt x="38" y="36"/>
                  <a:pt x="37" y="31"/>
                </a:cubicBezTo>
                <a:cubicBezTo>
                  <a:pt x="36" y="25"/>
                  <a:pt x="30" y="21"/>
                  <a:pt x="24" y="24"/>
                </a:cubicBezTo>
                <a:close/>
                <a:moveTo>
                  <a:pt x="26" y="36"/>
                </a:moveTo>
                <a:cubicBezTo>
                  <a:pt x="23" y="35"/>
                  <a:pt x="23" y="30"/>
                  <a:pt x="26" y="28"/>
                </a:cubicBezTo>
                <a:cubicBezTo>
                  <a:pt x="29" y="27"/>
                  <a:pt x="32" y="29"/>
                  <a:pt x="32" y="32"/>
                </a:cubicBezTo>
                <a:cubicBezTo>
                  <a:pt x="33" y="35"/>
                  <a:pt x="29" y="38"/>
                  <a:pt x="26" y="36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/>
          <a:lstStyle/>
          <a:p>
            <a:endParaRPr lang="en-US" dirty="0">
              <a:latin typeface="Cairo" panose="00000500000000000000" pitchFamily="2" charset="-78"/>
              <a:cs typeface="Cairo" panose="00000500000000000000" pitchFamily="2" charset="-78"/>
            </a:endParaRPr>
          </a:p>
        </p:txBody>
      </p:sp>
      <p:sp>
        <p:nvSpPr>
          <p:cNvPr id="81" name="Freeform 79">
            <a:extLst>
              <a:ext uri="{FF2B5EF4-FFF2-40B4-BE49-F238E27FC236}">
                <a16:creationId xmlns:a16="http://schemas.microsoft.com/office/drawing/2014/main" id="{9D337EC2-1E0B-4BBC-B6F6-DBFED2C384D1}"/>
              </a:ext>
            </a:extLst>
          </p:cNvPr>
          <p:cNvSpPr>
            <a:spLocks noEditPoints="1"/>
          </p:cNvSpPr>
          <p:nvPr/>
        </p:nvSpPr>
        <p:spPr bwMode="auto">
          <a:xfrm>
            <a:off x="7663440" y="2990850"/>
            <a:ext cx="827066" cy="685800"/>
          </a:xfrm>
          <a:custGeom>
            <a:avLst/>
            <a:gdLst>
              <a:gd name="T0" fmla="*/ 2147483646 w 72"/>
              <a:gd name="T1" fmla="*/ 2147483646 h 72"/>
              <a:gd name="T2" fmla="*/ 2147483646 w 72"/>
              <a:gd name="T3" fmla="*/ 2147483646 h 72"/>
              <a:gd name="T4" fmla="*/ 0 w 72"/>
              <a:gd name="T5" fmla="*/ 2147483646 h 72"/>
              <a:gd name="T6" fmla="*/ 2147483646 w 72"/>
              <a:gd name="T7" fmla="*/ 2147483646 h 72"/>
              <a:gd name="T8" fmla="*/ 2147483646 w 72"/>
              <a:gd name="T9" fmla="*/ 2147483646 h 72"/>
              <a:gd name="T10" fmla="*/ 2147483646 w 72"/>
              <a:gd name="T11" fmla="*/ 2147483646 h 72"/>
              <a:gd name="T12" fmla="*/ 2147483646 w 72"/>
              <a:gd name="T13" fmla="*/ 2147483646 h 72"/>
              <a:gd name="T14" fmla="*/ 2147483646 w 72"/>
              <a:gd name="T15" fmla="*/ 0 h 72"/>
              <a:gd name="T16" fmla="*/ 2147483646 w 72"/>
              <a:gd name="T17" fmla="*/ 2147483646 h 72"/>
              <a:gd name="T18" fmla="*/ 2147483646 w 72"/>
              <a:gd name="T19" fmla="*/ 2147483646 h 72"/>
              <a:gd name="T20" fmla="*/ 2147483646 w 72"/>
              <a:gd name="T21" fmla="*/ 2147483646 h 72"/>
              <a:gd name="T22" fmla="*/ 2147483646 w 72"/>
              <a:gd name="T23" fmla="*/ 2147483646 h 72"/>
              <a:gd name="T24" fmla="*/ 2147483646 w 72"/>
              <a:gd name="T25" fmla="*/ 2147483646 h 72"/>
              <a:gd name="T26" fmla="*/ 2147483646 w 72"/>
              <a:gd name="T27" fmla="*/ 2147483646 h 72"/>
              <a:gd name="T28" fmla="*/ 2147483646 w 72"/>
              <a:gd name="T29" fmla="*/ 2147483646 h 72"/>
              <a:gd name="T30" fmla="*/ 2147483646 w 72"/>
              <a:gd name="T31" fmla="*/ 2147483646 h 72"/>
              <a:gd name="T32" fmla="*/ 2147483646 w 72"/>
              <a:gd name="T33" fmla="*/ 2147483646 h 72"/>
              <a:gd name="T34" fmla="*/ 2147483646 w 72"/>
              <a:gd name="T35" fmla="*/ 2147483646 h 72"/>
              <a:gd name="T36" fmla="*/ 2147483646 w 72"/>
              <a:gd name="T37" fmla="*/ 2147483646 h 72"/>
              <a:gd name="T38" fmla="*/ 2147483646 w 72"/>
              <a:gd name="T39" fmla="*/ 2147483646 h 72"/>
              <a:gd name="T40" fmla="*/ 2147483646 w 72"/>
              <a:gd name="T41" fmla="*/ 2147483646 h 72"/>
              <a:gd name="T42" fmla="*/ 2147483646 w 72"/>
              <a:gd name="T43" fmla="*/ 2147483646 h 72"/>
              <a:gd name="T44" fmla="*/ 2147483646 w 72"/>
              <a:gd name="T45" fmla="*/ 2147483646 h 72"/>
              <a:gd name="T46" fmla="*/ 2147483646 w 72"/>
              <a:gd name="T47" fmla="*/ 2147483646 h 72"/>
              <a:gd name="T48" fmla="*/ 2147483646 w 72"/>
              <a:gd name="T49" fmla="*/ 2147483646 h 72"/>
              <a:gd name="T50" fmla="*/ 2147483646 w 72"/>
              <a:gd name="T51" fmla="*/ 2147483646 h 72"/>
              <a:gd name="T52" fmla="*/ 2147483646 w 72"/>
              <a:gd name="T53" fmla="*/ 2147483646 h 72"/>
              <a:gd name="T54" fmla="*/ 2147483646 w 72"/>
              <a:gd name="T55" fmla="*/ 2147483646 h 72"/>
              <a:gd name="T56" fmla="*/ 2147483646 w 72"/>
              <a:gd name="T57" fmla="*/ 2147483646 h 72"/>
              <a:gd name="T58" fmla="*/ 2147483646 w 72"/>
              <a:gd name="T59" fmla="*/ 2147483646 h 72"/>
              <a:gd name="T60" fmla="*/ 2147483646 w 72"/>
              <a:gd name="T61" fmla="*/ 2147483646 h 72"/>
              <a:gd name="T62" fmla="*/ 2147483646 w 72"/>
              <a:gd name="T63" fmla="*/ 2147483646 h 72"/>
              <a:gd name="T64" fmla="*/ 2147483646 w 72"/>
              <a:gd name="T65" fmla="*/ 2147483646 h 72"/>
              <a:gd name="T66" fmla="*/ 2147483646 w 72"/>
              <a:gd name="T67" fmla="*/ 2147483646 h 72"/>
              <a:gd name="T68" fmla="*/ 2147483646 w 72"/>
              <a:gd name="T69" fmla="*/ 2147483646 h 72"/>
              <a:gd name="T70" fmla="*/ 2147483646 w 72"/>
              <a:gd name="T71" fmla="*/ 2147483646 h 72"/>
              <a:gd name="T72" fmla="*/ 2147483646 w 72"/>
              <a:gd name="T73" fmla="*/ 2147483646 h 72"/>
              <a:gd name="T74" fmla="*/ 2147483646 w 72"/>
              <a:gd name="T75" fmla="*/ 2147483646 h 72"/>
              <a:gd name="T76" fmla="*/ 2147483646 w 72"/>
              <a:gd name="T77" fmla="*/ 2147483646 h 72"/>
              <a:gd name="T78" fmla="*/ 2147483646 w 72"/>
              <a:gd name="T79" fmla="*/ 2147483646 h 72"/>
              <a:gd name="T80" fmla="*/ 2147483646 w 72"/>
              <a:gd name="T81" fmla="*/ 2147483646 h 72"/>
              <a:gd name="T82" fmla="*/ 2147483646 w 72"/>
              <a:gd name="T83" fmla="*/ 2147483646 h 72"/>
              <a:gd name="T84" fmla="*/ 2147483646 w 72"/>
              <a:gd name="T85" fmla="*/ 2147483646 h 72"/>
              <a:gd name="T86" fmla="*/ 2147483646 w 72"/>
              <a:gd name="T87" fmla="*/ 2147483646 h 72"/>
              <a:gd name="T88" fmla="*/ 2147483646 w 72"/>
              <a:gd name="T89" fmla="*/ 2147483646 h 72"/>
              <a:gd name="T90" fmla="*/ 2147483646 w 72"/>
              <a:gd name="T91" fmla="*/ 2147483646 h 72"/>
              <a:gd name="T92" fmla="*/ 2147483646 w 72"/>
              <a:gd name="T93" fmla="*/ 2147483646 h 72"/>
              <a:gd name="T94" fmla="*/ 2147483646 w 72"/>
              <a:gd name="T95" fmla="*/ 2147483646 h 72"/>
              <a:gd name="T96" fmla="*/ 2147483646 w 72"/>
              <a:gd name="T97" fmla="*/ 2147483646 h 72"/>
              <a:gd name="T98" fmla="*/ 2147483646 w 72"/>
              <a:gd name="T99" fmla="*/ 2147483646 h 72"/>
              <a:gd name="T100" fmla="*/ 2147483646 w 72"/>
              <a:gd name="T101" fmla="*/ 2147483646 h 72"/>
              <a:gd name="T102" fmla="*/ 2147483646 w 72"/>
              <a:gd name="T103" fmla="*/ 2147483646 h 72"/>
              <a:gd name="T104" fmla="*/ 2147483646 w 72"/>
              <a:gd name="T105" fmla="*/ 2147483646 h 72"/>
              <a:gd name="T106" fmla="*/ 2147483646 w 72"/>
              <a:gd name="T107" fmla="*/ 2147483646 h 72"/>
              <a:gd name="T108" fmla="*/ 2147483646 w 72"/>
              <a:gd name="T109" fmla="*/ 2147483646 h 72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72" h="72">
                <a:moveTo>
                  <a:pt x="18" y="22"/>
                </a:moveTo>
                <a:cubicBezTo>
                  <a:pt x="18" y="66"/>
                  <a:pt x="18" y="66"/>
                  <a:pt x="18" y="66"/>
                </a:cubicBezTo>
                <a:cubicBezTo>
                  <a:pt x="18" y="69"/>
                  <a:pt x="15" y="72"/>
                  <a:pt x="11" y="72"/>
                </a:cubicBezTo>
                <a:cubicBezTo>
                  <a:pt x="6" y="72"/>
                  <a:pt x="6" y="72"/>
                  <a:pt x="6" y="72"/>
                </a:cubicBezTo>
                <a:cubicBezTo>
                  <a:pt x="3" y="72"/>
                  <a:pt x="0" y="69"/>
                  <a:pt x="0" y="66"/>
                </a:cubicBezTo>
                <a:cubicBezTo>
                  <a:pt x="0" y="22"/>
                  <a:pt x="0" y="22"/>
                  <a:pt x="0" y="22"/>
                </a:cubicBezTo>
                <a:cubicBezTo>
                  <a:pt x="0" y="19"/>
                  <a:pt x="3" y="16"/>
                  <a:pt x="6" y="16"/>
                </a:cubicBezTo>
                <a:cubicBezTo>
                  <a:pt x="11" y="16"/>
                  <a:pt x="11" y="16"/>
                  <a:pt x="11" y="16"/>
                </a:cubicBezTo>
                <a:cubicBezTo>
                  <a:pt x="15" y="16"/>
                  <a:pt x="18" y="19"/>
                  <a:pt x="18" y="22"/>
                </a:cubicBezTo>
                <a:close/>
                <a:moveTo>
                  <a:pt x="72" y="31"/>
                </a:moveTo>
                <a:cubicBezTo>
                  <a:pt x="72" y="62"/>
                  <a:pt x="72" y="62"/>
                  <a:pt x="72" y="62"/>
                </a:cubicBezTo>
                <a:cubicBezTo>
                  <a:pt x="72" y="68"/>
                  <a:pt x="67" y="72"/>
                  <a:pt x="61" y="72"/>
                </a:cubicBezTo>
                <a:cubicBezTo>
                  <a:pt x="27" y="72"/>
                  <a:pt x="27" y="72"/>
                  <a:pt x="27" y="72"/>
                </a:cubicBezTo>
                <a:cubicBezTo>
                  <a:pt x="23" y="72"/>
                  <a:pt x="20" y="69"/>
                  <a:pt x="20" y="66"/>
                </a:cubicBezTo>
                <a:cubicBezTo>
                  <a:pt x="20" y="4"/>
                  <a:pt x="20" y="4"/>
                  <a:pt x="20" y="4"/>
                </a:cubicBezTo>
                <a:cubicBezTo>
                  <a:pt x="20" y="2"/>
                  <a:pt x="22" y="0"/>
                  <a:pt x="24" y="0"/>
                </a:cubicBezTo>
                <a:cubicBezTo>
                  <a:pt x="51" y="0"/>
                  <a:pt x="51" y="0"/>
                  <a:pt x="51" y="0"/>
                </a:cubicBezTo>
                <a:cubicBezTo>
                  <a:pt x="53" y="0"/>
                  <a:pt x="56" y="2"/>
                  <a:pt x="58" y="3"/>
                </a:cubicBezTo>
                <a:cubicBezTo>
                  <a:pt x="64" y="9"/>
                  <a:pt x="64" y="9"/>
                  <a:pt x="64" y="9"/>
                </a:cubicBezTo>
                <a:cubicBezTo>
                  <a:pt x="65" y="11"/>
                  <a:pt x="67" y="14"/>
                  <a:pt x="67" y="16"/>
                </a:cubicBezTo>
                <a:cubicBezTo>
                  <a:pt x="67" y="22"/>
                  <a:pt x="67" y="22"/>
                  <a:pt x="67" y="22"/>
                </a:cubicBezTo>
                <a:cubicBezTo>
                  <a:pt x="70" y="24"/>
                  <a:pt x="72" y="27"/>
                  <a:pt x="72" y="31"/>
                </a:cubicBezTo>
                <a:close/>
                <a:moveTo>
                  <a:pt x="61" y="16"/>
                </a:moveTo>
                <a:cubicBezTo>
                  <a:pt x="55" y="16"/>
                  <a:pt x="55" y="16"/>
                  <a:pt x="55" y="16"/>
                </a:cubicBezTo>
                <a:cubicBezTo>
                  <a:pt x="53" y="16"/>
                  <a:pt x="51" y="14"/>
                  <a:pt x="51" y="12"/>
                </a:cubicBezTo>
                <a:cubicBezTo>
                  <a:pt x="51" y="5"/>
                  <a:pt x="51" y="5"/>
                  <a:pt x="51" y="5"/>
                </a:cubicBezTo>
                <a:cubicBezTo>
                  <a:pt x="25" y="5"/>
                  <a:pt x="25" y="5"/>
                  <a:pt x="25" y="5"/>
                </a:cubicBezTo>
                <a:cubicBezTo>
                  <a:pt x="25" y="26"/>
                  <a:pt x="25" y="26"/>
                  <a:pt x="25" y="26"/>
                </a:cubicBezTo>
                <a:cubicBezTo>
                  <a:pt x="61" y="26"/>
                  <a:pt x="61" y="26"/>
                  <a:pt x="61" y="26"/>
                </a:cubicBezTo>
                <a:lnTo>
                  <a:pt x="61" y="16"/>
                </a:lnTo>
                <a:close/>
                <a:moveTo>
                  <a:pt x="37" y="36"/>
                </a:moveTo>
                <a:cubicBezTo>
                  <a:pt x="37" y="36"/>
                  <a:pt x="36" y="35"/>
                  <a:pt x="36" y="35"/>
                </a:cubicBezTo>
                <a:cubicBezTo>
                  <a:pt x="31" y="35"/>
                  <a:pt x="31" y="35"/>
                  <a:pt x="31" y="35"/>
                </a:cubicBezTo>
                <a:cubicBezTo>
                  <a:pt x="30" y="35"/>
                  <a:pt x="29" y="36"/>
                  <a:pt x="29" y="36"/>
                </a:cubicBezTo>
                <a:cubicBezTo>
                  <a:pt x="29" y="41"/>
                  <a:pt x="29" y="41"/>
                  <a:pt x="29" y="41"/>
                </a:cubicBezTo>
                <a:cubicBezTo>
                  <a:pt x="29" y="42"/>
                  <a:pt x="30" y="43"/>
                  <a:pt x="31" y="43"/>
                </a:cubicBezTo>
                <a:cubicBezTo>
                  <a:pt x="36" y="43"/>
                  <a:pt x="36" y="43"/>
                  <a:pt x="36" y="43"/>
                </a:cubicBezTo>
                <a:cubicBezTo>
                  <a:pt x="36" y="43"/>
                  <a:pt x="37" y="42"/>
                  <a:pt x="37" y="41"/>
                </a:cubicBezTo>
                <a:lnTo>
                  <a:pt x="37" y="36"/>
                </a:lnTo>
                <a:close/>
                <a:moveTo>
                  <a:pt x="37" y="47"/>
                </a:moveTo>
                <a:cubicBezTo>
                  <a:pt x="37" y="46"/>
                  <a:pt x="36" y="45"/>
                  <a:pt x="36" y="45"/>
                </a:cubicBezTo>
                <a:cubicBezTo>
                  <a:pt x="31" y="45"/>
                  <a:pt x="31" y="45"/>
                  <a:pt x="31" y="45"/>
                </a:cubicBezTo>
                <a:cubicBezTo>
                  <a:pt x="30" y="45"/>
                  <a:pt x="29" y="46"/>
                  <a:pt x="29" y="47"/>
                </a:cubicBezTo>
                <a:cubicBezTo>
                  <a:pt x="29" y="52"/>
                  <a:pt x="29" y="52"/>
                  <a:pt x="29" y="52"/>
                </a:cubicBezTo>
                <a:cubicBezTo>
                  <a:pt x="29" y="52"/>
                  <a:pt x="30" y="53"/>
                  <a:pt x="31" y="53"/>
                </a:cubicBezTo>
                <a:cubicBezTo>
                  <a:pt x="36" y="53"/>
                  <a:pt x="36" y="53"/>
                  <a:pt x="36" y="53"/>
                </a:cubicBezTo>
                <a:cubicBezTo>
                  <a:pt x="36" y="53"/>
                  <a:pt x="37" y="52"/>
                  <a:pt x="37" y="52"/>
                </a:cubicBezTo>
                <a:lnTo>
                  <a:pt x="37" y="47"/>
                </a:lnTo>
                <a:close/>
                <a:moveTo>
                  <a:pt x="37" y="57"/>
                </a:moveTo>
                <a:cubicBezTo>
                  <a:pt x="37" y="56"/>
                  <a:pt x="36" y="56"/>
                  <a:pt x="36" y="56"/>
                </a:cubicBezTo>
                <a:cubicBezTo>
                  <a:pt x="31" y="56"/>
                  <a:pt x="31" y="56"/>
                  <a:pt x="31" y="56"/>
                </a:cubicBezTo>
                <a:cubicBezTo>
                  <a:pt x="30" y="56"/>
                  <a:pt x="29" y="56"/>
                  <a:pt x="29" y="57"/>
                </a:cubicBezTo>
                <a:cubicBezTo>
                  <a:pt x="29" y="62"/>
                  <a:pt x="29" y="62"/>
                  <a:pt x="29" y="62"/>
                </a:cubicBezTo>
                <a:cubicBezTo>
                  <a:pt x="29" y="63"/>
                  <a:pt x="30" y="63"/>
                  <a:pt x="31" y="63"/>
                </a:cubicBezTo>
                <a:cubicBezTo>
                  <a:pt x="36" y="63"/>
                  <a:pt x="36" y="63"/>
                  <a:pt x="36" y="63"/>
                </a:cubicBezTo>
                <a:cubicBezTo>
                  <a:pt x="36" y="63"/>
                  <a:pt x="37" y="63"/>
                  <a:pt x="37" y="62"/>
                </a:cubicBezTo>
                <a:lnTo>
                  <a:pt x="37" y="57"/>
                </a:lnTo>
                <a:close/>
                <a:moveTo>
                  <a:pt x="47" y="36"/>
                </a:moveTo>
                <a:cubicBezTo>
                  <a:pt x="47" y="36"/>
                  <a:pt x="47" y="35"/>
                  <a:pt x="46" y="35"/>
                </a:cubicBezTo>
                <a:cubicBezTo>
                  <a:pt x="41" y="35"/>
                  <a:pt x="41" y="35"/>
                  <a:pt x="41" y="35"/>
                </a:cubicBezTo>
                <a:cubicBezTo>
                  <a:pt x="40" y="35"/>
                  <a:pt x="40" y="36"/>
                  <a:pt x="40" y="36"/>
                </a:cubicBezTo>
                <a:cubicBezTo>
                  <a:pt x="40" y="41"/>
                  <a:pt x="40" y="41"/>
                  <a:pt x="40" y="41"/>
                </a:cubicBezTo>
                <a:cubicBezTo>
                  <a:pt x="40" y="42"/>
                  <a:pt x="40" y="43"/>
                  <a:pt x="41" y="43"/>
                </a:cubicBezTo>
                <a:cubicBezTo>
                  <a:pt x="46" y="43"/>
                  <a:pt x="46" y="43"/>
                  <a:pt x="46" y="43"/>
                </a:cubicBezTo>
                <a:cubicBezTo>
                  <a:pt x="47" y="43"/>
                  <a:pt x="47" y="42"/>
                  <a:pt x="47" y="41"/>
                </a:cubicBezTo>
                <a:lnTo>
                  <a:pt x="47" y="36"/>
                </a:lnTo>
                <a:close/>
                <a:moveTo>
                  <a:pt x="47" y="47"/>
                </a:moveTo>
                <a:cubicBezTo>
                  <a:pt x="47" y="46"/>
                  <a:pt x="47" y="45"/>
                  <a:pt x="46" y="45"/>
                </a:cubicBezTo>
                <a:cubicBezTo>
                  <a:pt x="41" y="45"/>
                  <a:pt x="41" y="45"/>
                  <a:pt x="41" y="45"/>
                </a:cubicBezTo>
                <a:cubicBezTo>
                  <a:pt x="40" y="45"/>
                  <a:pt x="40" y="46"/>
                  <a:pt x="40" y="47"/>
                </a:cubicBezTo>
                <a:cubicBezTo>
                  <a:pt x="40" y="52"/>
                  <a:pt x="40" y="52"/>
                  <a:pt x="40" y="52"/>
                </a:cubicBezTo>
                <a:cubicBezTo>
                  <a:pt x="40" y="52"/>
                  <a:pt x="40" y="53"/>
                  <a:pt x="41" y="53"/>
                </a:cubicBezTo>
                <a:cubicBezTo>
                  <a:pt x="46" y="53"/>
                  <a:pt x="46" y="53"/>
                  <a:pt x="46" y="53"/>
                </a:cubicBezTo>
                <a:cubicBezTo>
                  <a:pt x="47" y="53"/>
                  <a:pt x="47" y="52"/>
                  <a:pt x="47" y="52"/>
                </a:cubicBezTo>
                <a:lnTo>
                  <a:pt x="47" y="47"/>
                </a:lnTo>
                <a:close/>
                <a:moveTo>
                  <a:pt x="47" y="57"/>
                </a:moveTo>
                <a:cubicBezTo>
                  <a:pt x="47" y="56"/>
                  <a:pt x="47" y="56"/>
                  <a:pt x="46" y="56"/>
                </a:cubicBezTo>
                <a:cubicBezTo>
                  <a:pt x="41" y="56"/>
                  <a:pt x="41" y="56"/>
                  <a:pt x="41" y="56"/>
                </a:cubicBezTo>
                <a:cubicBezTo>
                  <a:pt x="40" y="56"/>
                  <a:pt x="40" y="56"/>
                  <a:pt x="40" y="57"/>
                </a:cubicBezTo>
                <a:cubicBezTo>
                  <a:pt x="40" y="62"/>
                  <a:pt x="40" y="62"/>
                  <a:pt x="40" y="62"/>
                </a:cubicBezTo>
                <a:cubicBezTo>
                  <a:pt x="40" y="63"/>
                  <a:pt x="40" y="63"/>
                  <a:pt x="41" y="63"/>
                </a:cubicBezTo>
                <a:cubicBezTo>
                  <a:pt x="46" y="63"/>
                  <a:pt x="46" y="63"/>
                  <a:pt x="46" y="63"/>
                </a:cubicBezTo>
                <a:cubicBezTo>
                  <a:pt x="47" y="63"/>
                  <a:pt x="47" y="63"/>
                  <a:pt x="47" y="62"/>
                </a:cubicBezTo>
                <a:lnTo>
                  <a:pt x="47" y="57"/>
                </a:lnTo>
                <a:close/>
                <a:moveTo>
                  <a:pt x="58" y="36"/>
                </a:moveTo>
                <a:cubicBezTo>
                  <a:pt x="58" y="36"/>
                  <a:pt x="57" y="35"/>
                  <a:pt x="56" y="35"/>
                </a:cubicBezTo>
                <a:cubicBezTo>
                  <a:pt x="51" y="35"/>
                  <a:pt x="51" y="35"/>
                  <a:pt x="51" y="35"/>
                </a:cubicBezTo>
                <a:cubicBezTo>
                  <a:pt x="50" y="35"/>
                  <a:pt x="50" y="36"/>
                  <a:pt x="50" y="36"/>
                </a:cubicBezTo>
                <a:cubicBezTo>
                  <a:pt x="50" y="41"/>
                  <a:pt x="50" y="41"/>
                  <a:pt x="50" y="41"/>
                </a:cubicBezTo>
                <a:cubicBezTo>
                  <a:pt x="50" y="42"/>
                  <a:pt x="50" y="43"/>
                  <a:pt x="51" y="43"/>
                </a:cubicBezTo>
                <a:cubicBezTo>
                  <a:pt x="56" y="43"/>
                  <a:pt x="56" y="43"/>
                  <a:pt x="56" y="43"/>
                </a:cubicBezTo>
                <a:cubicBezTo>
                  <a:pt x="57" y="43"/>
                  <a:pt x="58" y="42"/>
                  <a:pt x="58" y="41"/>
                </a:cubicBezTo>
                <a:lnTo>
                  <a:pt x="58" y="36"/>
                </a:lnTo>
                <a:close/>
                <a:moveTo>
                  <a:pt x="58" y="47"/>
                </a:moveTo>
                <a:cubicBezTo>
                  <a:pt x="58" y="46"/>
                  <a:pt x="57" y="45"/>
                  <a:pt x="56" y="45"/>
                </a:cubicBezTo>
                <a:cubicBezTo>
                  <a:pt x="51" y="45"/>
                  <a:pt x="51" y="45"/>
                  <a:pt x="51" y="45"/>
                </a:cubicBezTo>
                <a:cubicBezTo>
                  <a:pt x="50" y="45"/>
                  <a:pt x="50" y="46"/>
                  <a:pt x="50" y="47"/>
                </a:cubicBezTo>
                <a:cubicBezTo>
                  <a:pt x="50" y="52"/>
                  <a:pt x="50" y="52"/>
                  <a:pt x="50" y="52"/>
                </a:cubicBezTo>
                <a:cubicBezTo>
                  <a:pt x="50" y="52"/>
                  <a:pt x="50" y="53"/>
                  <a:pt x="51" y="53"/>
                </a:cubicBezTo>
                <a:cubicBezTo>
                  <a:pt x="56" y="53"/>
                  <a:pt x="56" y="53"/>
                  <a:pt x="56" y="53"/>
                </a:cubicBezTo>
                <a:cubicBezTo>
                  <a:pt x="57" y="53"/>
                  <a:pt x="58" y="52"/>
                  <a:pt x="58" y="52"/>
                </a:cubicBezTo>
                <a:lnTo>
                  <a:pt x="58" y="47"/>
                </a:lnTo>
                <a:close/>
                <a:moveTo>
                  <a:pt x="58" y="57"/>
                </a:moveTo>
                <a:cubicBezTo>
                  <a:pt x="58" y="56"/>
                  <a:pt x="57" y="56"/>
                  <a:pt x="56" y="56"/>
                </a:cubicBezTo>
                <a:cubicBezTo>
                  <a:pt x="51" y="56"/>
                  <a:pt x="51" y="56"/>
                  <a:pt x="51" y="56"/>
                </a:cubicBezTo>
                <a:cubicBezTo>
                  <a:pt x="50" y="56"/>
                  <a:pt x="50" y="56"/>
                  <a:pt x="50" y="57"/>
                </a:cubicBezTo>
                <a:cubicBezTo>
                  <a:pt x="50" y="62"/>
                  <a:pt x="50" y="62"/>
                  <a:pt x="50" y="62"/>
                </a:cubicBezTo>
                <a:cubicBezTo>
                  <a:pt x="50" y="63"/>
                  <a:pt x="50" y="63"/>
                  <a:pt x="51" y="63"/>
                </a:cubicBezTo>
                <a:cubicBezTo>
                  <a:pt x="56" y="63"/>
                  <a:pt x="56" y="63"/>
                  <a:pt x="56" y="63"/>
                </a:cubicBezTo>
                <a:cubicBezTo>
                  <a:pt x="57" y="63"/>
                  <a:pt x="58" y="63"/>
                  <a:pt x="58" y="62"/>
                </a:cubicBezTo>
                <a:lnTo>
                  <a:pt x="58" y="57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/>
          <a:lstStyle/>
          <a:p>
            <a:endParaRPr lang="en-US" dirty="0">
              <a:latin typeface="Cairo" panose="00000500000000000000" pitchFamily="2" charset="-78"/>
              <a:cs typeface="Cairo" panose="00000500000000000000" pitchFamily="2" charset="-78"/>
            </a:endParaRPr>
          </a:p>
        </p:txBody>
      </p:sp>
      <p:sp>
        <p:nvSpPr>
          <p:cNvPr id="82" name="Freeform 113">
            <a:extLst>
              <a:ext uri="{FF2B5EF4-FFF2-40B4-BE49-F238E27FC236}">
                <a16:creationId xmlns:a16="http://schemas.microsoft.com/office/drawing/2014/main" id="{C3855E6C-07A4-4B7D-A4E7-519FA098FE30}"/>
              </a:ext>
            </a:extLst>
          </p:cNvPr>
          <p:cNvSpPr>
            <a:spLocks noEditPoints="1"/>
          </p:cNvSpPr>
          <p:nvPr/>
        </p:nvSpPr>
        <p:spPr bwMode="auto">
          <a:xfrm>
            <a:off x="5622219" y="3013201"/>
            <a:ext cx="943706" cy="652114"/>
          </a:xfrm>
          <a:custGeom>
            <a:avLst/>
            <a:gdLst>
              <a:gd name="T0" fmla="*/ 2147483646 w 82"/>
              <a:gd name="T1" fmla="*/ 2147483646 h 57"/>
              <a:gd name="T2" fmla="*/ 2147483646 w 82"/>
              <a:gd name="T3" fmla="*/ 2147483646 h 57"/>
              <a:gd name="T4" fmla="*/ 2147483646 w 82"/>
              <a:gd name="T5" fmla="*/ 2147483646 h 57"/>
              <a:gd name="T6" fmla="*/ 0 w 82"/>
              <a:gd name="T7" fmla="*/ 2147483646 h 57"/>
              <a:gd name="T8" fmla="*/ 0 w 82"/>
              <a:gd name="T9" fmla="*/ 2147483646 h 57"/>
              <a:gd name="T10" fmla="*/ 2147483646 w 82"/>
              <a:gd name="T11" fmla="*/ 2147483646 h 57"/>
              <a:gd name="T12" fmla="*/ 2147483646 w 82"/>
              <a:gd name="T13" fmla="*/ 0 h 57"/>
              <a:gd name="T14" fmla="*/ 2147483646 w 82"/>
              <a:gd name="T15" fmla="*/ 0 h 57"/>
              <a:gd name="T16" fmla="*/ 2147483646 w 82"/>
              <a:gd name="T17" fmla="*/ 2147483646 h 57"/>
              <a:gd name="T18" fmla="*/ 2147483646 w 82"/>
              <a:gd name="T19" fmla="*/ 2147483646 h 57"/>
              <a:gd name="T20" fmla="*/ 2147483646 w 82"/>
              <a:gd name="T21" fmla="*/ 2147483646 h 57"/>
              <a:gd name="T22" fmla="*/ 2147483646 w 82"/>
              <a:gd name="T23" fmla="*/ 2147483646 h 57"/>
              <a:gd name="T24" fmla="*/ 2147483646 w 82"/>
              <a:gd name="T25" fmla="*/ 2147483646 h 57"/>
              <a:gd name="T26" fmla="*/ 2147483646 w 82"/>
              <a:gd name="T27" fmla="*/ 2147483646 h 57"/>
              <a:gd name="T28" fmla="*/ 2147483646 w 82"/>
              <a:gd name="T29" fmla="*/ 2147483646 h 57"/>
              <a:gd name="T30" fmla="*/ 2147483646 w 82"/>
              <a:gd name="T31" fmla="*/ 2147483646 h 57"/>
              <a:gd name="T32" fmla="*/ 2147483646 w 82"/>
              <a:gd name="T33" fmla="*/ 2147483646 h 57"/>
              <a:gd name="T34" fmla="*/ 2147483646 w 82"/>
              <a:gd name="T35" fmla="*/ 2147483646 h 57"/>
              <a:gd name="T36" fmla="*/ 2147483646 w 82"/>
              <a:gd name="T37" fmla="*/ 2147483646 h 57"/>
              <a:gd name="T38" fmla="*/ 2147483646 w 82"/>
              <a:gd name="T39" fmla="*/ 2147483646 h 57"/>
              <a:gd name="T40" fmla="*/ 2147483646 w 82"/>
              <a:gd name="T41" fmla="*/ 2147483646 h 57"/>
              <a:gd name="T42" fmla="*/ 2147483646 w 82"/>
              <a:gd name="T43" fmla="*/ 2147483646 h 57"/>
              <a:gd name="T44" fmla="*/ 2147483646 w 82"/>
              <a:gd name="T45" fmla="*/ 2147483646 h 57"/>
              <a:gd name="T46" fmla="*/ 2147483646 w 82"/>
              <a:gd name="T47" fmla="*/ 2147483646 h 57"/>
              <a:gd name="T48" fmla="*/ 2147483646 w 82"/>
              <a:gd name="T49" fmla="*/ 2147483646 h 57"/>
              <a:gd name="T50" fmla="*/ 2147483646 w 82"/>
              <a:gd name="T51" fmla="*/ 2147483646 h 57"/>
              <a:gd name="T52" fmla="*/ 2147483646 w 82"/>
              <a:gd name="T53" fmla="*/ 2147483646 h 57"/>
              <a:gd name="T54" fmla="*/ 2147483646 w 82"/>
              <a:gd name="T55" fmla="*/ 2147483646 h 57"/>
              <a:gd name="T56" fmla="*/ 2147483646 w 82"/>
              <a:gd name="T57" fmla="*/ 2147483646 h 57"/>
              <a:gd name="T58" fmla="*/ 2147483646 w 82"/>
              <a:gd name="T59" fmla="*/ 2147483646 h 57"/>
              <a:gd name="T60" fmla="*/ 2147483646 w 82"/>
              <a:gd name="T61" fmla="*/ 2147483646 h 57"/>
              <a:gd name="T62" fmla="*/ 2147483646 w 82"/>
              <a:gd name="T63" fmla="*/ 2147483646 h 57"/>
              <a:gd name="T64" fmla="*/ 2147483646 w 82"/>
              <a:gd name="T65" fmla="*/ 2147483646 h 57"/>
              <a:gd name="T66" fmla="*/ 2147483646 w 82"/>
              <a:gd name="T67" fmla="*/ 2147483646 h 57"/>
              <a:gd name="T68" fmla="*/ 2147483646 w 82"/>
              <a:gd name="T69" fmla="*/ 2147483646 h 57"/>
              <a:gd name="T70" fmla="*/ 2147483646 w 82"/>
              <a:gd name="T71" fmla="*/ 2147483646 h 57"/>
              <a:gd name="T72" fmla="*/ 2147483646 w 82"/>
              <a:gd name="T73" fmla="*/ 2147483646 h 57"/>
              <a:gd name="T74" fmla="*/ 2147483646 w 82"/>
              <a:gd name="T75" fmla="*/ 2147483646 h 57"/>
              <a:gd name="T76" fmla="*/ 2147483646 w 82"/>
              <a:gd name="T77" fmla="*/ 2147483646 h 57"/>
              <a:gd name="T78" fmla="*/ 2147483646 w 82"/>
              <a:gd name="T79" fmla="*/ 2147483646 h 57"/>
              <a:gd name="T80" fmla="*/ 2147483646 w 82"/>
              <a:gd name="T81" fmla="*/ 2147483646 h 57"/>
              <a:gd name="T82" fmla="*/ 2147483646 w 82"/>
              <a:gd name="T83" fmla="*/ 2147483646 h 57"/>
              <a:gd name="T84" fmla="*/ 2147483646 w 82"/>
              <a:gd name="T85" fmla="*/ 2147483646 h 57"/>
              <a:gd name="T86" fmla="*/ 2147483646 w 82"/>
              <a:gd name="T87" fmla="*/ 2147483646 h 57"/>
              <a:gd name="T88" fmla="*/ 2147483646 w 82"/>
              <a:gd name="T89" fmla="*/ 2147483646 h 57"/>
              <a:gd name="T90" fmla="*/ 2147483646 w 82"/>
              <a:gd name="T91" fmla="*/ 2147483646 h 57"/>
              <a:gd name="T92" fmla="*/ 2147483646 w 82"/>
              <a:gd name="T93" fmla="*/ 2147483646 h 57"/>
              <a:gd name="T94" fmla="*/ 2147483646 w 82"/>
              <a:gd name="T95" fmla="*/ 2147483646 h 57"/>
              <a:gd name="T96" fmla="*/ 2147483646 w 82"/>
              <a:gd name="T97" fmla="*/ 2147483646 h 57"/>
              <a:gd name="T98" fmla="*/ 2147483646 w 82"/>
              <a:gd name="T99" fmla="*/ 2147483646 h 57"/>
              <a:gd name="T100" fmla="*/ 2147483646 w 82"/>
              <a:gd name="T101" fmla="*/ 2147483646 h 57"/>
              <a:gd name="T102" fmla="*/ 2147483646 w 82"/>
              <a:gd name="T103" fmla="*/ 2147483646 h 57"/>
              <a:gd name="T104" fmla="*/ 2147483646 w 82"/>
              <a:gd name="T105" fmla="*/ 2147483646 h 57"/>
              <a:gd name="T106" fmla="*/ 2147483646 w 82"/>
              <a:gd name="T107" fmla="*/ 2147483646 h 57"/>
              <a:gd name="T108" fmla="*/ 2147483646 w 82"/>
              <a:gd name="T109" fmla="*/ 2147483646 h 57"/>
              <a:gd name="T110" fmla="*/ 2147483646 w 82"/>
              <a:gd name="T111" fmla="*/ 2147483646 h 57"/>
              <a:gd name="T112" fmla="*/ 2147483646 w 82"/>
              <a:gd name="T113" fmla="*/ 2147483646 h 57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82" h="57">
                <a:moveTo>
                  <a:pt x="82" y="49"/>
                </a:moveTo>
                <a:cubicBezTo>
                  <a:pt x="82" y="54"/>
                  <a:pt x="79" y="57"/>
                  <a:pt x="74" y="57"/>
                </a:cubicBezTo>
                <a:cubicBezTo>
                  <a:pt x="7" y="57"/>
                  <a:pt x="7" y="57"/>
                  <a:pt x="7" y="57"/>
                </a:cubicBezTo>
                <a:cubicBezTo>
                  <a:pt x="3" y="57"/>
                  <a:pt x="0" y="54"/>
                  <a:pt x="0" y="49"/>
                </a:cubicBezTo>
                <a:cubicBezTo>
                  <a:pt x="0" y="6"/>
                  <a:pt x="0" y="6"/>
                  <a:pt x="0" y="6"/>
                </a:cubicBezTo>
                <a:cubicBezTo>
                  <a:pt x="10" y="6"/>
                  <a:pt x="10" y="6"/>
                  <a:pt x="10" y="6"/>
                </a:cubicBezTo>
                <a:cubicBezTo>
                  <a:pt x="10" y="0"/>
                  <a:pt x="10" y="0"/>
                  <a:pt x="10" y="0"/>
                </a:cubicBezTo>
                <a:cubicBezTo>
                  <a:pt x="82" y="0"/>
                  <a:pt x="82" y="0"/>
                  <a:pt x="82" y="0"/>
                </a:cubicBezTo>
                <a:lnTo>
                  <a:pt x="82" y="49"/>
                </a:lnTo>
                <a:close/>
                <a:moveTo>
                  <a:pt x="10" y="11"/>
                </a:moveTo>
                <a:cubicBezTo>
                  <a:pt x="5" y="11"/>
                  <a:pt x="5" y="11"/>
                  <a:pt x="5" y="11"/>
                </a:cubicBezTo>
                <a:cubicBezTo>
                  <a:pt x="5" y="49"/>
                  <a:pt x="5" y="49"/>
                  <a:pt x="5" y="49"/>
                </a:cubicBezTo>
                <a:cubicBezTo>
                  <a:pt x="5" y="51"/>
                  <a:pt x="6" y="52"/>
                  <a:pt x="7" y="52"/>
                </a:cubicBezTo>
                <a:cubicBezTo>
                  <a:pt x="9" y="52"/>
                  <a:pt x="10" y="51"/>
                  <a:pt x="10" y="49"/>
                </a:cubicBezTo>
                <a:lnTo>
                  <a:pt x="10" y="11"/>
                </a:lnTo>
                <a:close/>
                <a:moveTo>
                  <a:pt x="77" y="6"/>
                </a:moveTo>
                <a:cubicBezTo>
                  <a:pt x="15" y="6"/>
                  <a:pt x="15" y="6"/>
                  <a:pt x="15" y="6"/>
                </a:cubicBezTo>
                <a:cubicBezTo>
                  <a:pt x="15" y="49"/>
                  <a:pt x="15" y="49"/>
                  <a:pt x="15" y="49"/>
                </a:cubicBezTo>
                <a:cubicBezTo>
                  <a:pt x="15" y="50"/>
                  <a:pt x="15" y="51"/>
                  <a:pt x="15" y="52"/>
                </a:cubicBezTo>
                <a:cubicBezTo>
                  <a:pt x="74" y="52"/>
                  <a:pt x="74" y="52"/>
                  <a:pt x="74" y="52"/>
                </a:cubicBezTo>
                <a:cubicBezTo>
                  <a:pt x="76" y="52"/>
                  <a:pt x="77" y="51"/>
                  <a:pt x="77" y="49"/>
                </a:cubicBezTo>
                <a:lnTo>
                  <a:pt x="77" y="6"/>
                </a:lnTo>
                <a:close/>
                <a:moveTo>
                  <a:pt x="46" y="36"/>
                </a:moveTo>
                <a:cubicBezTo>
                  <a:pt x="20" y="36"/>
                  <a:pt x="20" y="36"/>
                  <a:pt x="20" y="36"/>
                </a:cubicBezTo>
                <a:cubicBezTo>
                  <a:pt x="20" y="11"/>
                  <a:pt x="20" y="11"/>
                  <a:pt x="20" y="11"/>
                </a:cubicBezTo>
                <a:cubicBezTo>
                  <a:pt x="46" y="11"/>
                  <a:pt x="46" y="11"/>
                  <a:pt x="46" y="11"/>
                </a:cubicBezTo>
                <a:lnTo>
                  <a:pt x="46" y="36"/>
                </a:lnTo>
                <a:close/>
                <a:moveTo>
                  <a:pt x="46" y="47"/>
                </a:moveTo>
                <a:cubicBezTo>
                  <a:pt x="20" y="47"/>
                  <a:pt x="20" y="47"/>
                  <a:pt x="20" y="47"/>
                </a:cubicBezTo>
                <a:cubicBezTo>
                  <a:pt x="20" y="42"/>
                  <a:pt x="20" y="42"/>
                  <a:pt x="20" y="42"/>
                </a:cubicBezTo>
                <a:cubicBezTo>
                  <a:pt x="46" y="42"/>
                  <a:pt x="46" y="42"/>
                  <a:pt x="46" y="42"/>
                </a:cubicBezTo>
                <a:lnTo>
                  <a:pt x="46" y="47"/>
                </a:lnTo>
                <a:close/>
                <a:moveTo>
                  <a:pt x="25" y="16"/>
                </a:moveTo>
                <a:cubicBezTo>
                  <a:pt x="25" y="31"/>
                  <a:pt x="25" y="31"/>
                  <a:pt x="25" y="31"/>
                </a:cubicBezTo>
                <a:cubicBezTo>
                  <a:pt x="41" y="31"/>
                  <a:pt x="41" y="31"/>
                  <a:pt x="41" y="31"/>
                </a:cubicBezTo>
                <a:cubicBezTo>
                  <a:pt x="41" y="16"/>
                  <a:pt x="41" y="16"/>
                  <a:pt x="41" y="16"/>
                </a:cubicBezTo>
                <a:lnTo>
                  <a:pt x="25" y="16"/>
                </a:lnTo>
                <a:close/>
                <a:moveTo>
                  <a:pt x="72" y="16"/>
                </a:moveTo>
                <a:cubicBezTo>
                  <a:pt x="51" y="16"/>
                  <a:pt x="51" y="16"/>
                  <a:pt x="51" y="16"/>
                </a:cubicBezTo>
                <a:cubicBezTo>
                  <a:pt x="51" y="11"/>
                  <a:pt x="51" y="11"/>
                  <a:pt x="51" y="11"/>
                </a:cubicBezTo>
                <a:cubicBezTo>
                  <a:pt x="72" y="11"/>
                  <a:pt x="72" y="11"/>
                  <a:pt x="72" y="11"/>
                </a:cubicBezTo>
                <a:lnTo>
                  <a:pt x="72" y="16"/>
                </a:lnTo>
                <a:close/>
                <a:moveTo>
                  <a:pt x="72" y="26"/>
                </a:moveTo>
                <a:cubicBezTo>
                  <a:pt x="51" y="26"/>
                  <a:pt x="51" y="26"/>
                  <a:pt x="51" y="26"/>
                </a:cubicBezTo>
                <a:cubicBezTo>
                  <a:pt x="51" y="21"/>
                  <a:pt x="51" y="21"/>
                  <a:pt x="51" y="21"/>
                </a:cubicBezTo>
                <a:cubicBezTo>
                  <a:pt x="72" y="21"/>
                  <a:pt x="72" y="21"/>
                  <a:pt x="72" y="21"/>
                </a:cubicBezTo>
                <a:lnTo>
                  <a:pt x="72" y="26"/>
                </a:lnTo>
                <a:close/>
                <a:moveTo>
                  <a:pt x="72" y="36"/>
                </a:moveTo>
                <a:cubicBezTo>
                  <a:pt x="51" y="36"/>
                  <a:pt x="51" y="36"/>
                  <a:pt x="51" y="36"/>
                </a:cubicBezTo>
                <a:cubicBezTo>
                  <a:pt x="51" y="31"/>
                  <a:pt x="51" y="31"/>
                  <a:pt x="51" y="31"/>
                </a:cubicBezTo>
                <a:cubicBezTo>
                  <a:pt x="72" y="31"/>
                  <a:pt x="72" y="31"/>
                  <a:pt x="72" y="31"/>
                </a:cubicBezTo>
                <a:lnTo>
                  <a:pt x="72" y="36"/>
                </a:lnTo>
                <a:close/>
                <a:moveTo>
                  <a:pt x="72" y="47"/>
                </a:moveTo>
                <a:cubicBezTo>
                  <a:pt x="51" y="47"/>
                  <a:pt x="51" y="47"/>
                  <a:pt x="51" y="47"/>
                </a:cubicBezTo>
                <a:cubicBezTo>
                  <a:pt x="51" y="42"/>
                  <a:pt x="51" y="42"/>
                  <a:pt x="51" y="42"/>
                </a:cubicBezTo>
                <a:cubicBezTo>
                  <a:pt x="72" y="42"/>
                  <a:pt x="72" y="42"/>
                  <a:pt x="72" y="42"/>
                </a:cubicBezTo>
                <a:lnTo>
                  <a:pt x="72" y="4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en-US" dirty="0">
              <a:latin typeface="Cairo" panose="00000500000000000000" pitchFamily="2" charset="-78"/>
              <a:cs typeface="Cairo" panose="00000500000000000000" pitchFamily="2" charset="-78"/>
            </a:endParaRPr>
          </a:p>
        </p:txBody>
      </p:sp>
      <p:sp>
        <p:nvSpPr>
          <p:cNvPr id="83" name="Freeform 121">
            <a:extLst>
              <a:ext uri="{FF2B5EF4-FFF2-40B4-BE49-F238E27FC236}">
                <a16:creationId xmlns:a16="http://schemas.microsoft.com/office/drawing/2014/main" id="{195A456A-3AEE-4E42-B44B-4FD9FF22299F}"/>
              </a:ext>
            </a:extLst>
          </p:cNvPr>
          <p:cNvSpPr>
            <a:spLocks noEditPoints="1"/>
          </p:cNvSpPr>
          <p:nvPr/>
        </p:nvSpPr>
        <p:spPr bwMode="auto">
          <a:xfrm>
            <a:off x="3692707" y="3019932"/>
            <a:ext cx="640080" cy="640080"/>
          </a:xfrm>
          <a:custGeom>
            <a:avLst/>
            <a:gdLst>
              <a:gd name="T0" fmla="*/ 2147483646 w 62"/>
              <a:gd name="T1" fmla="*/ 2147483646 h 62"/>
              <a:gd name="T2" fmla="*/ 2147483646 w 62"/>
              <a:gd name="T3" fmla="*/ 2147483646 h 62"/>
              <a:gd name="T4" fmla="*/ 2147483646 w 62"/>
              <a:gd name="T5" fmla="*/ 2147483646 h 62"/>
              <a:gd name="T6" fmla="*/ 0 w 62"/>
              <a:gd name="T7" fmla="*/ 2147483646 h 62"/>
              <a:gd name="T8" fmla="*/ 0 w 62"/>
              <a:gd name="T9" fmla="*/ 2147483646 h 62"/>
              <a:gd name="T10" fmla="*/ 2147483646 w 62"/>
              <a:gd name="T11" fmla="*/ 0 h 62"/>
              <a:gd name="T12" fmla="*/ 2147483646 w 62"/>
              <a:gd name="T13" fmla="*/ 0 h 62"/>
              <a:gd name="T14" fmla="*/ 2147483646 w 62"/>
              <a:gd name="T15" fmla="*/ 2147483646 h 62"/>
              <a:gd name="T16" fmla="*/ 2147483646 w 62"/>
              <a:gd name="T17" fmla="*/ 2147483646 h 62"/>
              <a:gd name="T18" fmla="*/ 2147483646 w 62"/>
              <a:gd name="T19" fmla="*/ 2147483646 h 62"/>
              <a:gd name="T20" fmla="*/ 2147483646 w 62"/>
              <a:gd name="T21" fmla="*/ 2147483646 h 62"/>
              <a:gd name="T22" fmla="*/ 2147483646 w 62"/>
              <a:gd name="T23" fmla="*/ 2147483646 h 62"/>
              <a:gd name="T24" fmla="*/ 2147483646 w 62"/>
              <a:gd name="T25" fmla="*/ 2147483646 h 62"/>
              <a:gd name="T26" fmla="*/ 2147483646 w 62"/>
              <a:gd name="T27" fmla="*/ 2147483646 h 62"/>
              <a:gd name="T28" fmla="*/ 2147483646 w 62"/>
              <a:gd name="T29" fmla="*/ 2147483646 h 62"/>
              <a:gd name="T30" fmla="*/ 2147483646 w 62"/>
              <a:gd name="T31" fmla="*/ 2147483646 h 62"/>
              <a:gd name="T32" fmla="*/ 2147483646 w 62"/>
              <a:gd name="T33" fmla="*/ 2147483646 h 62"/>
              <a:gd name="T34" fmla="*/ 2147483646 w 62"/>
              <a:gd name="T35" fmla="*/ 2147483646 h 62"/>
              <a:gd name="T36" fmla="*/ 2147483646 w 62"/>
              <a:gd name="T37" fmla="*/ 2147483646 h 62"/>
              <a:gd name="T38" fmla="*/ 2147483646 w 62"/>
              <a:gd name="T39" fmla="*/ 2147483646 h 62"/>
              <a:gd name="T40" fmla="*/ 2147483646 w 62"/>
              <a:gd name="T41" fmla="*/ 2147483646 h 62"/>
              <a:gd name="T42" fmla="*/ 2147483646 w 62"/>
              <a:gd name="T43" fmla="*/ 2147483646 h 62"/>
              <a:gd name="T44" fmla="*/ 2147483646 w 62"/>
              <a:gd name="T45" fmla="*/ 2147483646 h 62"/>
              <a:gd name="T46" fmla="*/ 2147483646 w 62"/>
              <a:gd name="T47" fmla="*/ 2147483646 h 62"/>
              <a:gd name="T48" fmla="*/ 2147483646 w 62"/>
              <a:gd name="T49" fmla="*/ 2147483646 h 62"/>
              <a:gd name="T50" fmla="*/ 2147483646 w 62"/>
              <a:gd name="T51" fmla="*/ 2147483646 h 62"/>
              <a:gd name="T52" fmla="*/ 2147483646 w 62"/>
              <a:gd name="T53" fmla="*/ 2147483646 h 62"/>
              <a:gd name="T54" fmla="*/ 2147483646 w 62"/>
              <a:gd name="T55" fmla="*/ 2147483646 h 62"/>
              <a:gd name="T56" fmla="*/ 2147483646 w 62"/>
              <a:gd name="T57" fmla="*/ 2147483646 h 62"/>
              <a:gd name="T58" fmla="*/ 2147483646 w 62"/>
              <a:gd name="T59" fmla="*/ 2147483646 h 62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62" h="62">
                <a:moveTo>
                  <a:pt x="62" y="51"/>
                </a:moveTo>
                <a:cubicBezTo>
                  <a:pt x="62" y="57"/>
                  <a:pt x="57" y="62"/>
                  <a:pt x="51" y="62"/>
                </a:cubicBezTo>
                <a:cubicBezTo>
                  <a:pt x="12" y="62"/>
                  <a:pt x="12" y="62"/>
                  <a:pt x="12" y="62"/>
                </a:cubicBezTo>
                <a:cubicBezTo>
                  <a:pt x="6" y="62"/>
                  <a:pt x="0" y="57"/>
                  <a:pt x="0" y="51"/>
                </a:cubicBezTo>
                <a:cubicBezTo>
                  <a:pt x="0" y="12"/>
                  <a:pt x="0" y="12"/>
                  <a:pt x="0" y="12"/>
                </a:cubicBezTo>
                <a:cubicBezTo>
                  <a:pt x="0" y="6"/>
                  <a:pt x="6" y="0"/>
                  <a:pt x="12" y="0"/>
                </a:cubicBezTo>
                <a:cubicBezTo>
                  <a:pt x="51" y="0"/>
                  <a:pt x="51" y="0"/>
                  <a:pt x="51" y="0"/>
                </a:cubicBezTo>
                <a:cubicBezTo>
                  <a:pt x="57" y="0"/>
                  <a:pt x="62" y="6"/>
                  <a:pt x="62" y="12"/>
                </a:cubicBezTo>
                <a:lnTo>
                  <a:pt x="62" y="51"/>
                </a:lnTo>
                <a:close/>
                <a:moveTo>
                  <a:pt x="52" y="29"/>
                </a:moveTo>
                <a:cubicBezTo>
                  <a:pt x="52" y="27"/>
                  <a:pt x="51" y="26"/>
                  <a:pt x="49" y="26"/>
                </a:cubicBezTo>
                <a:cubicBezTo>
                  <a:pt x="36" y="26"/>
                  <a:pt x="36" y="26"/>
                  <a:pt x="36" y="26"/>
                </a:cubicBezTo>
                <a:cubicBezTo>
                  <a:pt x="36" y="13"/>
                  <a:pt x="36" y="13"/>
                  <a:pt x="36" y="13"/>
                </a:cubicBezTo>
                <a:cubicBezTo>
                  <a:pt x="36" y="12"/>
                  <a:pt x="35" y="11"/>
                  <a:pt x="34" y="11"/>
                </a:cubicBezTo>
                <a:cubicBezTo>
                  <a:pt x="29" y="11"/>
                  <a:pt x="29" y="11"/>
                  <a:pt x="29" y="11"/>
                </a:cubicBezTo>
                <a:cubicBezTo>
                  <a:pt x="27" y="11"/>
                  <a:pt x="26" y="12"/>
                  <a:pt x="26" y="13"/>
                </a:cubicBezTo>
                <a:cubicBezTo>
                  <a:pt x="26" y="26"/>
                  <a:pt x="26" y="26"/>
                  <a:pt x="26" y="26"/>
                </a:cubicBezTo>
                <a:cubicBezTo>
                  <a:pt x="13" y="26"/>
                  <a:pt x="13" y="26"/>
                  <a:pt x="13" y="26"/>
                </a:cubicBezTo>
                <a:cubicBezTo>
                  <a:pt x="12" y="26"/>
                  <a:pt x="11" y="27"/>
                  <a:pt x="11" y="29"/>
                </a:cubicBezTo>
                <a:cubicBezTo>
                  <a:pt x="11" y="34"/>
                  <a:pt x="11" y="34"/>
                  <a:pt x="11" y="34"/>
                </a:cubicBezTo>
                <a:cubicBezTo>
                  <a:pt x="11" y="35"/>
                  <a:pt x="12" y="36"/>
                  <a:pt x="13" y="36"/>
                </a:cubicBezTo>
                <a:cubicBezTo>
                  <a:pt x="26" y="36"/>
                  <a:pt x="26" y="36"/>
                  <a:pt x="26" y="36"/>
                </a:cubicBezTo>
                <a:cubicBezTo>
                  <a:pt x="26" y="49"/>
                  <a:pt x="26" y="49"/>
                  <a:pt x="26" y="49"/>
                </a:cubicBezTo>
                <a:cubicBezTo>
                  <a:pt x="26" y="51"/>
                  <a:pt x="27" y="52"/>
                  <a:pt x="29" y="52"/>
                </a:cubicBezTo>
                <a:cubicBezTo>
                  <a:pt x="34" y="52"/>
                  <a:pt x="34" y="52"/>
                  <a:pt x="34" y="52"/>
                </a:cubicBezTo>
                <a:cubicBezTo>
                  <a:pt x="35" y="52"/>
                  <a:pt x="36" y="51"/>
                  <a:pt x="36" y="49"/>
                </a:cubicBezTo>
                <a:cubicBezTo>
                  <a:pt x="36" y="36"/>
                  <a:pt x="36" y="36"/>
                  <a:pt x="36" y="36"/>
                </a:cubicBezTo>
                <a:cubicBezTo>
                  <a:pt x="49" y="36"/>
                  <a:pt x="49" y="36"/>
                  <a:pt x="49" y="36"/>
                </a:cubicBezTo>
                <a:cubicBezTo>
                  <a:pt x="51" y="36"/>
                  <a:pt x="52" y="35"/>
                  <a:pt x="52" y="34"/>
                </a:cubicBezTo>
                <a:lnTo>
                  <a:pt x="52" y="29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/>
          <a:lstStyle/>
          <a:p>
            <a:endParaRPr lang="en-US" dirty="0">
              <a:latin typeface="Cairo" panose="00000500000000000000" pitchFamily="2" charset="-78"/>
              <a:cs typeface="Cairo" panose="00000500000000000000" pitchFamily="2" charset="-78"/>
            </a:endParaRPr>
          </a:p>
        </p:txBody>
      </p:sp>
      <p:sp>
        <p:nvSpPr>
          <p:cNvPr id="84" name="Freeform 144">
            <a:extLst>
              <a:ext uri="{FF2B5EF4-FFF2-40B4-BE49-F238E27FC236}">
                <a16:creationId xmlns:a16="http://schemas.microsoft.com/office/drawing/2014/main" id="{48968A4C-4BB0-4585-98DE-3BAAF988DB80}"/>
              </a:ext>
            </a:extLst>
          </p:cNvPr>
          <p:cNvSpPr>
            <a:spLocks noEditPoints="1"/>
          </p:cNvSpPr>
          <p:nvPr/>
        </p:nvSpPr>
        <p:spPr bwMode="auto">
          <a:xfrm>
            <a:off x="1688544" y="3018504"/>
            <a:ext cx="827066" cy="641508"/>
          </a:xfrm>
          <a:custGeom>
            <a:avLst/>
            <a:gdLst>
              <a:gd name="T0" fmla="*/ 2147483646 w 72"/>
              <a:gd name="T1" fmla="*/ 2147483646 h 56"/>
              <a:gd name="T2" fmla="*/ 2147483646 w 72"/>
              <a:gd name="T3" fmla="*/ 2147483646 h 56"/>
              <a:gd name="T4" fmla="*/ 2147483646 w 72"/>
              <a:gd name="T5" fmla="*/ 2147483646 h 56"/>
              <a:gd name="T6" fmla="*/ 2147483646 w 72"/>
              <a:gd name="T7" fmla="*/ 2147483646 h 56"/>
              <a:gd name="T8" fmla="*/ 0 w 72"/>
              <a:gd name="T9" fmla="*/ 2147483646 h 56"/>
              <a:gd name="T10" fmla="*/ 2147483646 w 72"/>
              <a:gd name="T11" fmla="*/ 0 h 56"/>
              <a:gd name="T12" fmla="*/ 2147483646 w 72"/>
              <a:gd name="T13" fmla="*/ 2147483646 h 56"/>
              <a:gd name="T14" fmla="*/ 2147483646 w 72"/>
              <a:gd name="T15" fmla="*/ 2147483646 h 56"/>
              <a:gd name="T16" fmla="*/ 2147483646 w 72"/>
              <a:gd name="T17" fmla="*/ 2147483646 h 56"/>
              <a:gd name="T18" fmla="*/ 2147483646 w 72"/>
              <a:gd name="T19" fmla="*/ 2147483646 h 56"/>
              <a:gd name="T20" fmla="*/ 2147483646 w 72"/>
              <a:gd name="T21" fmla="*/ 2147483646 h 56"/>
              <a:gd name="T22" fmla="*/ 2147483646 w 72"/>
              <a:gd name="T23" fmla="*/ 2147483646 h 56"/>
              <a:gd name="T24" fmla="*/ 2147483646 w 72"/>
              <a:gd name="T25" fmla="*/ 2147483646 h 56"/>
              <a:gd name="T26" fmla="*/ 2147483646 w 72"/>
              <a:gd name="T27" fmla="*/ 2147483646 h 56"/>
              <a:gd name="T28" fmla="*/ 2147483646 w 72"/>
              <a:gd name="T29" fmla="*/ 2147483646 h 56"/>
              <a:gd name="T30" fmla="*/ 2147483646 w 72"/>
              <a:gd name="T31" fmla="*/ 2147483646 h 56"/>
              <a:gd name="T32" fmla="*/ 2147483646 w 72"/>
              <a:gd name="T33" fmla="*/ 2147483646 h 56"/>
              <a:gd name="T34" fmla="*/ 2147483646 w 72"/>
              <a:gd name="T35" fmla="*/ 2147483646 h 56"/>
              <a:gd name="T36" fmla="*/ 2147483646 w 72"/>
              <a:gd name="T37" fmla="*/ 2147483646 h 56"/>
              <a:gd name="T38" fmla="*/ 2147483646 w 72"/>
              <a:gd name="T39" fmla="*/ 2147483646 h 56"/>
              <a:gd name="T40" fmla="*/ 2147483646 w 72"/>
              <a:gd name="T41" fmla="*/ 2147483646 h 56"/>
              <a:gd name="T42" fmla="*/ 2147483646 w 72"/>
              <a:gd name="T43" fmla="*/ 2147483646 h 56"/>
              <a:gd name="T44" fmla="*/ 2147483646 w 72"/>
              <a:gd name="T45" fmla="*/ 2147483646 h 56"/>
              <a:gd name="T46" fmla="*/ 2147483646 w 72"/>
              <a:gd name="T47" fmla="*/ 2147483646 h 56"/>
              <a:gd name="T48" fmla="*/ 2147483646 w 72"/>
              <a:gd name="T49" fmla="*/ 2147483646 h 56"/>
              <a:gd name="T50" fmla="*/ 2147483646 w 72"/>
              <a:gd name="T51" fmla="*/ 2147483646 h 56"/>
              <a:gd name="T52" fmla="*/ 2147483646 w 72"/>
              <a:gd name="T53" fmla="*/ 2147483646 h 56"/>
              <a:gd name="T54" fmla="*/ 2147483646 w 72"/>
              <a:gd name="T55" fmla="*/ 2147483646 h 56"/>
              <a:gd name="T56" fmla="*/ 2147483646 w 72"/>
              <a:gd name="T57" fmla="*/ 2147483646 h 56"/>
              <a:gd name="T58" fmla="*/ 2147483646 w 72"/>
              <a:gd name="T59" fmla="*/ 2147483646 h 56"/>
              <a:gd name="T60" fmla="*/ 2147483646 w 72"/>
              <a:gd name="T61" fmla="*/ 2147483646 h 56"/>
              <a:gd name="T62" fmla="*/ 2147483646 w 72"/>
              <a:gd name="T63" fmla="*/ 2147483646 h 56"/>
              <a:gd name="T64" fmla="*/ 2147483646 w 72"/>
              <a:gd name="T65" fmla="*/ 2147483646 h 56"/>
              <a:gd name="T66" fmla="*/ 2147483646 w 72"/>
              <a:gd name="T67" fmla="*/ 2147483646 h 56"/>
              <a:gd name="T68" fmla="*/ 2147483646 w 72"/>
              <a:gd name="T69" fmla="*/ 2147483646 h 56"/>
              <a:gd name="T70" fmla="*/ 2147483646 w 72"/>
              <a:gd name="T71" fmla="*/ 2147483646 h 56"/>
              <a:gd name="T72" fmla="*/ 2147483646 w 72"/>
              <a:gd name="T73" fmla="*/ 2147483646 h 56"/>
              <a:gd name="T74" fmla="*/ 2147483646 w 72"/>
              <a:gd name="T75" fmla="*/ 2147483646 h 56"/>
              <a:gd name="T76" fmla="*/ 2147483646 w 72"/>
              <a:gd name="T77" fmla="*/ 2147483646 h 56"/>
              <a:gd name="T78" fmla="*/ 2147483646 w 72"/>
              <a:gd name="T79" fmla="*/ 2147483646 h 56"/>
              <a:gd name="T80" fmla="*/ 2147483646 w 72"/>
              <a:gd name="T81" fmla="*/ 2147483646 h 56"/>
              <a:gd name="T82" fmla="*/ 2147483646 w 72"/>
              <a:gd name="T83" fmla="*/ 2147483646 h 5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72" h="56">
                <a:moveTo>
                  <a:pt x="67" y="55"/>
                </a:moveTo>
                <a:cubicBezTo>
                  <a:pt x="66" y="56"/>
                  <a:pt x="66" y="56"/>
                  <a:pt x="65" y="56"/>
                </a:cubicBezTo>
                <a:cubicBezTo>
                  <a:pt x="8" y="56"/>
                  <a:pt x="8" y="56"/>
                  <a:pt x="8" y="56"/>
                </a:cubicBezTo>
                <a:cubicBezTo>
                  <a:pt x="7" y="56"/>
                  <a:pt x="7" y="56"/>
                  <a:pt x="6" y="55"/>
                </a:cubicBezTo>
                <a:cubicBezTo>
                  <a:pt x="2" y="49"/>
                  <a:pt x="0" y="42"/>
                  <a:pt x="0" y="36"/>
                </a:cubicBezTo>
                <a:cubicBezTo>
                  <a:pt x="0" y="16"/>
                  <a:pt x="17" y="0"/>
                  <a:pt x="36" y="0"/>
                </a:cubicBezTo>
                <a:cubicBezTo>
                  <a:pt x="56" y="0"/>
                  <a:pt x="72" y="16"/>
                  <a:pt x="72" y="36"/>
                </a:cubicBezTo>
                <a:cubicBezTo>
                  <a:pt x="72" y="42"/>
                  <a:pt x="70" y="49"/>
                  <a:pt x="67" y="55"/>
                </a:cubicBezTo>
                <a:close/>
                <a:moveTo>
                  <a:pt x="11" y="30"/>
                </a:moveTo>
                <a:cubicBezTo>
                  <a:pt x="8" y="30"/>
                  <a:pt x="6" y="33"/>
                  <a:pt x="6" y="36"/>
                </a:cubicBezTo>
                <a:cubicBezTo>
                  <a:pt x="6" y="38"/>
                  <a:pt x="8" y="41"/>
                  <a:pt x="11" y="41"/>
                </a:cubicBezTo>
                <a:cubicBezTo>
                  <a:pt x="14" y="41"/>
                  <a:pt x="16" y="38"/>
                  <a:pt x="16" y="36"/>
                </a:cubicBezTo>
                <a:cubicBezTo>
                  <a:pt x="16" y="33"/>
                  <a:pt x="14" y="30"/>
                  <a:pt x="11" y="30"/>
                </a:cubicBezTo>
                <a:close/>
                <a:moveTo>
                  <a:pt x="18" y="12"/>
                </a:moveTo>
                <a:cubicBezTo>
                  <a:pt x="16" y="12"/>
                  <a:pt x="13" y="15"/>
                  <a:pt x="13" y="18"/>
                </a:cubicBezTo>
                <a:cubicBezTo>
                  <a:pt x="13" y="20"/>
                  <a:pt x="16" y="23"/>
                  <a:pt x="18" y="23"/>
                </a:cubicBezTo>
                <a:cubicBezTo>
                  <a:pt x="21" y="23"/>
                  <a:pt x="24" y="20"/>
                  <a:pt x="24" y="18"/>
                </a:cubicBezTo>
                <a:cubicBezTo>
                  <a:pt x="24" y="15"/>
                  <a:pt x="21" y="12"/>
                  <a:pt x="18" y="12"/>
                </a:cubicBezTo>
                <a:close/>
                <a:moveTo>
                  <a:pt x="45" y="22"/>
                </a:moveTo>
                <a:cubicBezTo>
                  <a:pt x="45" y="20"/>
                  <a:pt x="44" y="19"/>
                  <a:pt x="43" y="18"/>
                </a:cubicBezTo>
                <a:cubicBezTo>
                  <a:pt x="42" y="18"/>
                  <a:pt x="40" y="19"/>
                  <a:pt x="40" y="20"/>
                </a:cubicBezTo>
                <a:cubicBezTo>
                  <a:pt x="36" y="36"/>
                  <a:pt x="36" y="36"/>
                  <a:pt x="36" y="36"/>
                </a:cubicBezTo>
                <a:cubicBezTo>
                  <a:pt x="33" y="36"/>
                  <a:pt x="30" y="38"/>
                  <a:pt x="29" y="41"/>
                </a:cubicBezTo>
                <a:cubicBezTo>
                  <a:pt x="28" y="45"/>
                  <a:pt x="30" y="50"/>
                  <a:pt x="34" y="51"/>
                </a:cubicBezTo>
                <a:cubicBezTo>
                  <a:pt x="39" y="52"/>
                  <a:pt x="43" y="49"/>
                  <a:pt x="44" y="45"/>
                </a:cubicBezTo>
                <a:cubicBezTo>
                  <a:pt x="45" y="42"/>
                  <a:pt x="43" y="39"/>
                  <a:pt x="41" y="37"/>
                </a:cubicBezTo>
                <a:lnTo>
                  <a:pt x="45" y="22"/>
                </a:lnTo>
                <a:close/>
                <a:moveTo>
                  <a:pt x="36" y="5"/>
                </a:moveTo>
                <a:cubicBezTo>
                  <a:pt x="34" y="5"/>
                  <a:pt x="31" y="7"/>
                  <a:pt x="31" y="10"/>
                </a:cubicBezTo>
                <a:cubicBezTo>
                  <a:pt x="31" y="13"/>
                  <a:pt x="34" y="15"/>
                  <a:pt x="36" y="15"/>
                </a:cubicBezTo>
                <a:cubicBezTo>
                  <a:pt x="39" y="15"/>
                  <a:pt x="42" y="13"/>
                  <a:pt x="42" y="10"/>
                </a:cubicBezTo>
                <a:cubicBezTo>
                  <a:pt x="42" y="7"/>
                  <a:pt x="39" y="5"/>
                  <a:pt x="36" y="5"/>
                </a:cubicBezTo>
                <a:close/>
                <a:moveTo>
                  <a:pt x="54" y="12"/>
                </a:moveTo>
                <a:cubicBezTo>
                  <a:pt x="52" y="12"/>
                  <a:pt x="49" y="15"/>
                  <a:pt x="49" y="18"/>
                </a:cubicBezTo>
                <a:cubicBezTo>
                  <a:pt x="49" y="20"/>
                  <a:pt x="52" y="23"/>
                  <a:pt x="54" y="23"/>
                </a:cubicBezTo>
                <a:cubicBezTo>
                  <a:pt x="57" y="23"/>
                  <a:pt x="60" y="20"/>
                  <a:pt x="60" y="18"/>
                </a:cubicBezTo>
                <a:cubicBezTo>
                  <a:pt x="60" y="15"/>
                  <a:pt x="57" y="12"/>
                  <a:pt x="54" y="12"/>
                </a:cubicBezTo>
                <a:close/>
                <a:moveTo>
                  <a:pt x="62" y="30"/>
                </a:moveTo>
                <a:cubicBezTo>
                  <a:pt x="59" y="30"/>
                  <a:pt x="57" y="33"/>
                  <a:pt x="57" y="36"/>
                </a:cubicBezTo>
                <a:cubicBezTo>
                  <a:pt x="57" y="38"/>
                  <a:pt x="59" y="41"/>
                  <a:pt x="62" y="41"/>
                </a:cubicBezTo>
                <a:cubicBezTo>
                  <a:pt x="65" y="41"/>
                  <a:pt x="67" y="38"/>
                  <a:pt x="67" y="36"/>
                </a:cubicBezTo>
                <a:cubicBezTo>
                  <a:pt x="67" y="33"/>
                  <a:pt x="65" y="30"/>
                  <a:pt x="62" y="30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/>
          <a:lstStyle/>
          <a:p>
            <a:endParaRPr lang="en-US" dirty="0">
              <a:latin typeface="Cairo" panose="00000500000000000000" pitchFamily="2" charset="-78"/>
              <a:cs typeface="Cairo" panose="000005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9518194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F4A44D65-32E6-4C39-BF89-058862338902}"/>
              </a:ext>
            </a:extLst>
          </p:cNvPr>
          <p:cNvGrpSpPr/>
          <p:nvPr/>
        </p:nvGrpSpPr>
        <p:grpSpPr>
          <a:xfrm>
            <a:off x="1226004" y="2762250"/>
            <a:ext cx="1752146" cy="2627086"/>
            <a:chOff x="6826704" y="2762250"/>
            <a:chExt cx="1752146" cy="2627086"/>
          </a:xfrm>
          <a:effectLst>
            <a:outerShdw blurRad="76200" sx="102000" sy="102000" algn="ctr" rotWithShape="0">
              <a:prstClr val="black">
                <a:alpha val="12000"/>
              </a:prstClr>
            </a:outerShdw>
          </a:effectLst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B7B8B887-7E16-4D3C-AEE7-7E9FD0E73F05}"/>
                </a:ext>
              </a:extLst>
            </p:cNvPr>
            <p:cNvSpPr/>
            <p:nvPr/>
          </p:nvSpPr>
          <p:spPr>
            <a:xfrm>
              <a:off x="6826704" y="2762250"/>
              <a:ext cx="1752146" cy="2627086"/>
            </a:xfrm>
            <a:prstGeom prst="roundRect">
              <a:avLst>
                <a:gd name="adj" fmla="val 3846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iro" panose="00000500000000000000" pitchFamily="2" charset="-78"/>
                <a:cs typeface="Cairo" panose="00000500000000000000" pitchFamily="2" charset="-78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4472F78-81A6-4E24-B6CF-2E292498C758}"/>
                </a:ext>
              </a:extLst>
            </p:cNvPr>
            <p:cNvSpPr txBox="1"/>
            <p:nvPr/>
          </p:nvSpPr>
          <p:spPr>
            <a:xfrm>
              <a:off x="6926717" y="4267750"/>
              <a:ext cx="156958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EG" sz="1200" dirty="0">
                  <a:solidFill>
                    <a:schemeClr val="bg1">
                      <a:lumMod val="65000"/>
                    </a:schemeClr>
                  </a:solidFill>
                  <a:latin typeface="Cairo" panose="00000500000000000000" pitchFamily="2" charset="-78"/>
                  <a:ea typeface="Tahoma" panose="020B0604030504040204" pitchFamily="34" charset="0"/>
                  <a:cs typeface="Cairo" panose="00000500000000000000" pitchFamily="2" charset="-78"/>
                </a:rPr>
                <a:t>هذا النص هو مثال لنص يمكن أن يستبدل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54086C3-89D4-48AF-BA02-D0D069BDD99A}"/>
                </a:ext>
              </a:extLst>
            </p:cNvPr>
            <p:cNvSpPr txBox="1"/>
            <p:nvPr/>
          </p:nvSpPr>
          <p:spPr>
            <a:xfrm>
              <a:off x="6926717" y="3977090"/>
              <a:ext cx="139019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EG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iro" panose="00000500000000000000" pitchFamily="2" charset="-78"/>
                  <a:ea typeface="Tahoma" panose="020B0604030504040204" pitchFamily="34" charset="0"/>
                  <a:cs typeface="Cairo" panose="00000500000000000000" pitchFamily="2" charset="-78"/>
                </a:rPr>
                <a:t>تحرير النص</a:t>
              </a:r>
              <a:endPara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iro" panose="00000500000000000000" pitchFamily="2" charset="-78"/>
                <a:ea typeface="Tahoma" panose="020B0604030504040204" pitchFamily="34" charset="0"/>
                <a:cs typeface="Cairo" panose="00000500000000000000" pitchFamily="2" charset="-78"/>
              </a:endParaRPr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3063B9D4-C710-4650-BF7B-E106CF3889C7}"/>
                </a:ext>
              </a:extLst>
            </p:cNvPr>
            <p:cNvCxnSpPr>
              <a:cxnSpLocks/>
            </p:cNvCxnSpPr>
            <p:nvPr/>
          </p:nvCxnSpPr>
          <p:spPr>
            <a:xfrm>
              <a:off x="6826704" y="3848100"/>
              <a:ext cx="1752146" cy="0"/>
            </a:xfrm>
            <a:prstGeom prst="line">
              <a:avLst/>
            </a:prstGeom>
            <a:ln w="3175">
              <a:solidFill>
                <a:schemeClr val="bg1">
                  <a:lumMod val="95000"/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tangle: Top Corners Rounded 9">
              <a:extLst>
                <a:ext uri="{FF2B5EF4-FFF2-40B4-BE49-F238E27FC236}">
                  <a16:creationId xmlns:a16="http://schemas.microsoft.com/office/drawing/2014/main" id="{D5794AE9-132E-49C6-A28D-142CED6E9C99}"/>
                </a:ext>
              </a:extLst>
            </p:cNvPr>
            <p:cNvSpPr/>
            <p:nvPr/>
          </p:nvSpPr>
          <p:spPr>
            <a:xfrm flipV="1">
              <a:off x="6826704" y="4927669"/>
              <a:ext cx="1752146" cy="461666"/>
            </a:xfrm>
            <a:prstGeom prst="round2SameRect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iro" panose="00000500000000000000" pitchFamily="2" charset="-78"/>
                <a:cs typeface="Cairo" panose="00000500000000000000" pitchFamily="2" charset="-78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F81991A-401B-4852-801F-66C1ADF52CC7}"/>
                </a:ext>
              </a:extLst>
            </p:cNvPr>
            <p:cNvSpPr txBox="1"/>
            <p:nvPr/>
          </p:nvSpPr>
          <p:spPr>
            <a:xfrm>
              <a:off x="6926717" y="4958447"/>
              <a:ext cx="139019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chemeClr val="bg1">
                      <a:lumMod val="95000"/>
                    </a:schemeClr>
                  </a:solidFill>
                  <a:latin typeface="Cairo" panose="00000500000000000000" pitchFamily="2" charset="-78"/>
                  <a:ea typeface="Tahoma" panose="020B0604030504040204" pitchFamily="34" charset="0"/>
                  <a:cs typeface="Cairo" panose="00000500000000000000" pitchFamily="2" charset="-78"/>
                </a:rPr>
                <a:t>$2500</a:t>
              </a: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7AA484D1-738E-4385-9C68-FD06A03D0BBC}"/>
                </a:ext>
              </a:extLst>
            </p:cNvPr>
            <p:cNvSpPr/>
            <p:nvPr/>
          </p:nvSpPr>
          <p:spPr>
            <a:xfrm>
              <a:off x="8124826" y="5033963"/>
              <a:ext cx="238124" cy="238124"/>
            </a:xfrm>
            <a:prstGeom prst="ellipse">
              <a:avLst/>
            </a:prstGeom>
            <a:noFill/>
            <a:ln w="1905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iro" panose="00000500000000000000" pitchFamily="2" charset="-78"/>
                <a:cs typeface="Cairo" panose="00000500000000000000" pitchFamily="2" charset="-78"/>
              </a:endParaRPr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83B19A9A-C31C-42A5-9887-F775E74E1881}"/>
                </a:ext>
              </a:extLst>
            </p:cNvPr>
            <p:cNvGrpSpPr/>
            <p:nvPr/>
          </p:nvGrpSpPr>
          <p:grpSpPr>
            <a:xfrm>
              <a:off x="8212190" y="5095612"/>
              <a:ext cx="73669" cy="83348"/>
              <a:chOff x="8212190" y="5095612"/>
              <a:chExt cx="73669" cy="83348"/>
            </a:xfrm>
          </p:grpSpPr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FB8EB982-BF8F-4755-8DEB-569A5C3E6B04}"/>
                  </a:ext>
                </a:extLst>
              </p:cNvPr>
              <p:cNvCxnSpPr>
                <a:cxnSpLocks/>
              </p:cNvCxnSpPr>
              <p:nvPr/>
            </p:nvCxnSpPr>
            <p:spPr>
              <a:xfrm rot="18900000">
                <a:off x="8249880" y="5095612"/>
                <a:ext cx="0" cy="73670"/>
              </a:xfrm>
              <a:prstGeom prst="line">
                <a:avLst/>
              </a:prstGeom>
              <a:ln w="19050">
                <a:solidFill>
                  <a:schemeClr val="bg1">
                    <a:lumMod val="9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49ADFDB4-1CCE-4341-A293-D6BA171DD7A5}"/>
                  </a:ext>
                </a:extLst>
              </p:cNvPr>
              <p:cNvCxnSpPr>
                <a:cxnSpLocks/>
              </p:cNvCxnSpPr>
              <p:nvPr/>
            </p:nvCxnSpPr>
            <p:spPr>
              <a:xfrm rot="13500000">
                <a:off x="8249025" y="5142125"/>
                <a:ext cx="0" cy="73669"/>
              </a:xfrm>
              <a:prstGeom prst="line">
                <a:avLst/>
              </a:prstGeom>
              <a:ln w="19050">
                <a:solidFill>
                  <a:schemeClr val="bg1">
                    <a:lumMod val="9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F9667143-93DC-4266-BD99-74226D875F89}"/>
              </a:ext>
            </a:extLst>
          </p:cNvPr>
          <p:cNvGrpSpPr/>
          <p:nvPr/>
        </p:nvGrpSpPr>
        <p:grpSpPr>
          <a:xfrm>
            <a:off x="3217636" y="2762250"/>
            <a:ext cx="1752146" cy="2627086"/>
            <a:chOff x="6826704" y="2762250"/>
            <a:chExt cx="1752146" cy="2627086"/>
          </a:xfrm>
          <a:effectLst>
            <a:outerShdw blurRad="76200" sx="102000" sy="102000" algn="ctr" rotWithShape="0">
              <a:prstClr val="black">
                <a:alpha val="12000"/>
              </a:prstClr>
            </a:outerShdw>
          </a:effectLst>
        </p:grpSpPr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14CBEBF1-5985-4CBE-9260-60D1E21359FB}"/>
                </a:ext>
              </a:extLst>
            </p:cNvPr>
            <p:cNvSpPr/>
            <p:nvPr/>
          </p:nvSpPr>
          <p:spPr>
            <a:xfrm>
              <a:off x="6826704" y="2762250"/>
              <a:ext cx="1752146" cy="2627086"/>
            </a:xfrm>
            <a:prstGeom prst="roundRect">
              <a:avLst>
                <a:gd name="adj" fmla="val 3846"/>
              </a:avLst>
            </a:prstGeom>
            <a:solidFill>
              <a:srgbClr val="FFA9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iro" panose="00000500000000000000" pitchFamily="2" charset="-78"/>
                <a:cs typeface="Cairo" panose="00000500000000000000" pitchFamily="2" charset="-78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FA8BE67A-327E-41CF-A002-3FEAAA23A38F}"/>
                </a:ext>
              </a:extLst>
            </p:cNvPr>
            <p:cNvSpPr txBox="1"/>
            <p:nvPr/>
          </p:nvSpPr>
          <p:spPr>
            <a:xfrm>
              <a:off x="6926717" y="4267750"/>
              <a:ext cx="156958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EG" sz="1200" dirty="0">
                  <a:solidFill>
                    <a:schemeClr val="bg1"/>
                  </a:solidFill>
                  <a:latin typeface="Cairo" panose="00000500000000000000" pitchFamily="2" charset="-78"/>
                  <a:ea typeface="Tahoma" panose="020B0604030504040204" pitchFamily="34" charset="0"/>
                  <a:cs typeface="Cairo" panose="00000500000000000000" pitchFamily="2" charset="-78"/>
                </a:rPr>
                <a:t>هذا النص هو مثال لنص يمكن أن يستبدل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A8693DC0-F93E-4721-91AA-D02700B951A1}"/>
                </a:ext>
              </a:extLst>
            </p:cNvPr>
            <p:cNvSpPr txBox="1"/>
            <p:nvPr/>
          </p:nvSpPr>
          <p:spPr>
            <a:xfrm>
              <a:off x="6926717" y="3977090"/>
              <a:ext cx="139019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EG" sz="1400" b="1" dirty="0">
                  <a:solidFill>
                    <a:schemeClr val="bg1"/>
                  </a:solidFill>
                  <a:latin typeface="Cairo" panose="00000500000000000000" pitchFamily="2" charset="-78"/>
                  <a:ea typeface="Tahoma" panose="020B0604030504040204" pitchFamily="34" charset="0"/>
                  <a:cs typeface="Cairo" panose="00000500000000000000" pitchFamily="2" charset="-78"/>
                </a:rPr>
                <a:t>تحرير النص</a:t>
              </a:r>
            </a:p>
          </p:txBody>
        </p: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2AA3AF99-5E21-47E7-869A-A37506190811}"/>
                </a:ext>
              </a:extLst>
            </p:cNvPr>
            <p:cNvCxnSpPr>
              <a:cxnSpLocks/>
            </p:cNvCxnSpPr>
            <p:nvPr/>
          </p:nvCxnSpPr>
          <p:spPr>
            <a:xfrm>
              <a:off x="6826704" y="3848100"/>
              <a:ext cx="1752146" cy="0"/>
            </a:xfrm>
            <a:prstGeom prst="line">
              <a:avLst/>
            </a:prstGeom>
            <a:ln w="3175">
              <a:solidFill>
                <a:schemeClr val="bg1">
                  <a:lumMod val="95000"/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Rectangle: Top Corners Rounded 37">
              <a:extLst>
                <a:ext uri="{FF2B5EF4-FFF2-40B4-BE49-F238E27FC236}">
                  <a16:creationId xmlns:a16="http://schemas.microsoft.com/office/drawing/2014/main" id="{80CF9644-0CBD-4A26-B50C-6ABD75EAC552}"/>
                </a:ext>
              </a:extLst>
            </p:cNvPr>
            <p:cNvSpPr/>
            <p:nvPr/>
          </p:nvSpPr>
          <p:spPr>
            <a:xfrm flipV="1">
              <a:off x="6826704" y="4927669"/>
              <a:ext cx="1752146" cy="461666"/>
            </a:xfrm>
            <a:prstGeom prst="round2SameRect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iro" panose="00000500000000000000" pitchFamily="2" charset="-78"/>
                <a:cs typeface="Cairo" panose="00000500000000000000" pitchFamily="2" charset="-78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D1FC91E8-A05F-4DB1-9D43-BB0A44B64717}"/>
                </a:ext>
              </a:extLst>
            </p:cNvPr>
            <p:cNvSpPr txBox="1"/>
            <p:nvPr/>
          </p:nvSpPr>
          <p:spPr>
            <a:xfrm>
              <a:off x="6926717" y="4958447"/>
              <a:ext cx="139019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chemeClr val="bg1"/>
                  </a:solidFill>
                  <a:latin typeface="Cairo" panose="00000500000000000000" pitchFamily="2" charset="-78"/>
                  <a:ea typeface="Tahoma" panose="020B0604030504040204" pitchFamily="34" charset="0"/>
                  <a:cs typeface="Cairo" panose="00000500000000000000" pitchFamily="2" charset="-78"/>
                </a:rPr>
                <a:t>$3500</a:t>
              </a:r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6B608156-33F2-43D9-8662-4675FE5A1F1B}"/>
                </a:ext>
              </a:extLst>
            </p:cNvPr>
            <p:cNvSpPr/>
            <p:nvPr/>
          </p:nvSpPr>
          <p:spPr>
            <a:xfrm>
              <a:off x="8124826" y="5033963"/>
              <a:ext cx="238124" cy="238124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iro" panose="00000500000000000000" pitchFamily="2" charset="-78"/>
                <a:cs typeface="Cairo" panose="00000500000000000000" pitchFamily="2" charset="-78"/>
              </a:endParaRPr>
            </a:p>
          </p:txBody>
        </p: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5514A7B1-C1C8-467D-A01B-D36542CB9EFF}"/>
                </a:ext>
              </a:extLst>
            </p:cNvPr>
            <p:cNvGrpSpPr/>
            <p:nvPr/>
          </p:nvGrpSpPr>
          <p:grpSpPr>
            <a:xfrm>
              <a:off x="8212190" y="5097993"/>
              <a:ext cx="73669" cy="80967"/>
              <a:chOff x="8212190" y="5097993"/>
              <a:chExt cx="73669" cy="80967"/>
            </a:xfrm>
          </p:grpSpPr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3BDAA465-547B-4ECC-B6D1-E1369A586602}"/>
                  </a:ext>
                </a:extLst>
              </p:cNvPr>
              <p:cNvCxnSpPr>
                <a:cxnSpLocks/>
              </p:cNvCxnSpPr>
              <p:nvPr/>
            </p:nvCxnSpPr>
            <p:spPr>
              <a:xfrm rot="18900000">
                <a:off x="8249880" y="5097993"/>
                <a:ext cx="0" cy="73670"/>
              </a:xfrm>
              <a:prstGeom prst="line">
                <a:avLst/>
              </a:prstGeom>
              <a:ln w="19050">
                <a:solidFill>
                  <a:srgbClr val="FFA95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65A0CB8A-40D1-4202-839B-7945E0946D98}"/>
                  </a:ext>
                </a:extLst>
              </p:cNvPr>
              <p:cNvCxnSpPr>
                <a:cxnSpLocks/>
              </p:cNvCxnSpPr>
              <p:nvPr/>
            </p:nvCxnSpPr>
            <p:spPr>
              <a:xfrm rot="13500000">
                <a:off x="8249025" y="5142125"/>
                <a:ext cx="0" cy="73669"/>
              </a:xfrm>
              <a:prstGeom prst="line">
                <a:avLst/>
              </a:prstGeom>
              <a:ln w="19050">
                <a:solidFill>
                  <a:srgbClr val="FFA95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F690CB8-19D3-44FB-9668-D3551C256C04}"/>
              </a:ext>
            </a:extLst>
          </p:cNvPr>
          <p:cNvGrpSpPr/>
          <p:nvPr/>
        </p:nvGrpSpPr>
        <p:grpSpPr>
          <a:xfrm>
            <a:off x="5209268" y="2762250"/>
            <a:ext cx="1752146" cy="2627086"/>
            <a:chOff x="6826704" y="2762250"/>
            <a:chExt cx="1752146" cy="2627086"/>
          </a:xfrm>
          <a:effectLst>
            <a:outerShdw blurRad="76200" sx="102000" sy="102000" algn="ctr" rotWithShape="0">
              <a:prstClr val="black">
                <a:alpha val="12000"/>
              </a:prstClr>
            </a:outerShdw>
          </a:effectLst>
        </p:grpSpPr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469CC1D8-6BB4-42AF-8166-4A4B13F2634C}"/>
                </a:ext>
              </a:extLst>
            </p:cNvPr>
            <p:cNvSpPr/>
            <p:nvPr/>
          </p:nvSpPr>
          <p:spPr>
            <a:xfrm>
              <a:off x="6826704" y="2762250"/>
              <a:ext cx="1752146" cy="2627086"/>
            </a:xfrm>
            <a:prstGeom prst="roundRect">
              <a:avLst>
                <a:gd name="adj" fmla="val 3846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iro" panose="00000500000000000000" pitchFamily="2" charset="-78"/>
                <a:cs typeface="Cairo" panose="00000500000000000000" pitchFamily="2" charset="-78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C640A274-F167-4B4B-AFD8-920E959D6643}"/>
                </a:ext>
              </a:extLst>
            </p:cNvPr>
            <p:cNvSpPr txBox="1"/>
            <p:nvPr/>
          </p:nvSpPr>
          <p:spPr>
            <a:xfrm>
              <a:off x="6926717" y="4267750"/>
              <a:ext cx="156958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EG" sz="1200" dirty="0">
                  <a:solidFill>
                    <a:schemeClr val="bg1">
                      <a:lumMod val="65000"/>
                    </a:schemeClr>
                  </a:solidFill>
                  <a:latin typeface="Cairo" panose="00000500000000000000" pitchFamily="2" charset="-78"/>
                  <a:ea typeface="Tahoma" panose="020B0604030504040204" pitchFamily="34" charset="0"/>
                  <a:cs typeface="Cairo" panose="00000500000000000000" pitchFamily="2" charset="-78"/>
                </a:rPr>
                <a:t>هذا النص هو مثال لنص يمكن أن يستبدل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758373C7-B44A-496C-A470-7C0E55DB4CB2}"/>
                </a:ext>
              </a:extLst>
            </p:cNvPr>
            <p:cNvSpPr txBox="1"/>
            <p:nvPr/>
          </p:nvSpPr>
          <p:spPr>
            <a:xfrm>
              <a:off x="6926717" y="3977090"/>
              <a:ext cx="139019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EG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iro" panose="00000500000000000000" pitchFamily="2" charset="-78"/>
                  <a:ea typeface="Tahoma" panose="020B0604030504040204" pitchFamily="34" charset="0"/>
                  <a:cs typeface="Cairo" panose="00000500000000000000" pitchFamily="2" charset="-78"/>
                </a:rPr>
                <a:t>تحرير النص</a:t>
              </a:r>
            </a:p>
          </p:txBody>
        </p: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4B63A35E-5D43-4E2C-BD12-A249E5095189}"/>
                </a:ext>
              </a:extLst>
            </p:cNvPr>
            <p:cNvCxnSpPr>
              <a:cxnSpLocks/>
            </p:cNvCxnSpPr>
            <p:nvPr/>
          </p:nvCxnSpPr>
          <p:spPr>
            <a:xfrm>
              <a:off x="6826704" y="3848100"/>
              <a:ext cx="1752146" cy="0"/>
            </a:xfrm>
            <a:prstGeom prst="line">
              <a:avLst/>
            </a:prstGeom>
            <a:ln w="3175">
              <a:solidFill>
                <a:schemeClr val="bg1">
                  <a:lumMod val="95000"/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Rectangle: Top Corners Rounded 48">
              <a:extLst>
                <a:ext uri="{FF2B5EF4-FFF2-40B4-BE49-F238E27FC236}">
                  <a16:creationId xmlns:a16="http://schemas.microsoft.com/office/drawing/2014/main" id="{195CAEA5-6B3B-43CF-B972-04DCF8530D2A}"/>
                </a:ext>
              </a:extLst>
            </p:cNvPr>
            <p:cNvSpPr/>
            <p:nvPr/>
          </p:nvSpPr>
          <p:spPr>
            <a:xfrm flipV="1">
              <a:off x="6826704" y="4927669"/>
              <a:ext cx="1752146" cy="461666"/>
            </a:xfrm>
            <a:prstGeom prst="round2SameRect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iro" panose="00000500000000000000" pitchFamily="2" charset="-78"/>
                <a:cs typeface="Cairo" panose="00000500000000000000" pitchFamily="2" charset="-78"/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871CB328-32CF-4EEA-913A-E41522E34F63}"/>
                </a:ext>
              </a:extLst>
            </p:cNvPr>
            <p:cNvSpPr txBox="1"/>
            <p:nvPr/>
          </p:nvSpPr>
          <p:spPr>
            <a:xfrm>
              <a:off x="6926717" y="4958447"/>
              <a:ext cx="139019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chemeClr val="bg1">
                      <a:lumMod val="95000"/>
                    </a:schemeClr>
                  </a:solidFill>
                  <a:latin typeface="Cairo" panose="00000500000000000000" pitchFamily="2" charset="-78"/>
                  <a:ea typeface="Tahoma" panose="020B0604030504040204" pitchFamily="34" charset="0"/>
                  <a:cs typeface="Cairo" panose="00000500000000000000" pitchFamily="2" charset="-78"/>
                </a:rPr>
                <a:t>$4500</a:t>
              </a:r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E261731F-65AD-494A-93C3-224626E8DC46}"/>
                </a:ext>
              </a:extLst>
            </p:cNvPr>
            <p:cNvSpPr/>
            <p:nvPr/>
          </p:nvSpPr>
          <p:spPr>
            <a:xfrm>
              <a:off x="8124826" y="5033963"/>
              <a:ext cx="238124" cy="238124"/>
            </a:xfrm>
            <a:prstGeom prst="ellipse">
              <a:avLst/>
            </a:prstGeom>
            <a:noFill/>
            <a:ln w="1905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iro" panose="00000500000000000000" pitchFamily="2" charset="-78"/>
                <a:cs typeface="Cairo" panose="00000500000000000000" pitchFamily="2" charset="-78"/>
              </a:endParaRPr>
            </a:p>
          </p:txBody>
        </p: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D43228A5-EB8B-460F-94B3-FD902854FB03}"/>
                </a:ext>
              </a:extLst>
            </p:cNvPr>
            <p:cNvGrpSpPr/>
            <p:nvPr/>
          </p:nvGrpSpPr>
          <p:grpSpPr>
            <a:xfrm>
              <a:off x="8212190" y="5095612"/>
              <a:ext cx="73669" cy="83348"/>
              <a:chOff x="8212190" y="5095612"/>
              <a:chExt cx="73669" cy="83348"/>
            </a:xfrm>
          </p:grpSpPr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76914F63-5F7B-4010-9A84-07C0B93B181F}"/>
                  </a:ext>
                </a:extLst>
              </p:cNvPr>
              <p:cNvCxnSpPr>
                <a:cxnSpLocks/>
              </p:cNvCxnSpPr>
              <p:nvPr/>
            </p:nvCxnSpPr>
            <p:spPr>
              <a:xfrm rot="18900000">
                <a:off x="8249880" y="5095612"/>
                <a:ext cx="0" cy="73670"/>
              </a:xfrm>
              <a:prstGeom prst="line">
                <a:avLst/>
              </a:prstGeom>
              <a:ln w="19050">
                <a:solidFill>
                  <a:schemeClr val="bg1">
                    <a:lumMod val="9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1AEC45D4-52F0-4A1E-A7C1-6436DB9EC128}"/>
                  </a:ext>
                </a:extLst>
              </p:cNvPr>
              <p:cNvCxnSpPr>
                <a:cxnSpLocks/>
              </p:cNvCxnSpPr>
              <p:nvPr/>
            </p:nvCxnSpPr>
            <p:spPr>
              <a:xfrm rot="13500000">
                <a:off x="8249025" y="5142125"/>
                <a:ext cx="0" cy="73669"/>
              </a:xfrm>
              <a:prstGeom prst="line">
                <a:avLst/>
              </a:prstGeom>
              <a:ln w="19050">
                <a:solidFill>
                  <a:schemeClr val="bg1">
                    <a:lumMod val="9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B7982032-8D0D-45F5-81A4-97522FE374BB}"/>
              </a:ext>
            </a:extLst>
          </p:cNvPr>
          <p:cNvGrpSpPr/>
          <p:nvPr/>
        </p:nvGrpSpPr>
        <p:grpSpPr>
          <a:xfrm>
            <a:off x="7200900" y="2762250"/>
            <a:ext cx="1752146" cy="2627086"/>
            <a:chOff x="6826704" y="2762250"/>
            <a:chExt cx="1752146" cy="2627086"/>
          </a:xfrm>
          <a:effectLst>
            <a:outerShdw blurRad="76200" sx="102000" sy="102000" algn="ctr" rotWithShape="0">
              <a:prstClr val="black">
                <a:alpha val="12000"/>
              </a:prstClr>
            </a:outerShdw>
          </a:effectLst>
        </p:grpSpPr>
        <p:sp>
          <p:nvSpPr>
            <p:cNvPr id="56" name="Rectangle: Rounded Corners 55">
              <a:extLst>
                <a:ext uri="{FF2B5EF4-FFF2-40B4-BE49-F238E27FC236}">
                  <a16:creationId xmlns:a16="http://schemas.microsoft.com/office/drawing/2014/main" id="{9E800397-DDF6-4D6D-81C4-F9C701D1DC17}"/>
                </a:ext>
              </a:extLst>
            </p:cNvPr>
            <p:cNvSpPr/>
            <p:nvPr/>
          </p:nvSpPr>
          <p:spPr>
            <a:xfrm>
              <a:off x="6826704" y="2762250"/>
              <a:ext cx="1752146" cy="2627086"/>
            </a:xfrm>
            <a:prstGeom prst="roundRect">
              <a:avLst>
                <a:gd name="adj" fmla="val 3846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iro" panose="00000500000000000000" pitchFamily="2" charset="-78"/>
                <a:cs typeface="Cairo" panose="00000500000000000000" pitchFamily="2" charset="-78"/>
              </a:endParaRP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D29345C5-E2D7-4A42-877C-63D766D6CED5}"/>
                </a:ext>
              </a:extLst>
            </p:cNvPr>
            <p:cNvSpPr txBox="1"/>
            <p:nvPr/>
          </p:nvSpPr>
          <p:spPr>
            <a:xfrm>
              <a:off x="6926717" y="4267750"/>
              <a:ext cx="156958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EG" sz="1200" dirty="0">
                  <a:solidFill>
                    <a:schemeClr val="bg1">
                      <a:lumMod val="65000"/>
                    </a:schemeClr>
                  </a:solidFill>
                  <a:latin typeface="Cairo" panose="00000500000000000000" pitchFamily="2" charset="-78"/>
                  <a:ea typeface="Tahoma" panose="020B0604030504040204" pitchFamily="34" charset="0"/>
                  <a:cs typeface="Cairo" panose="00000500000000000000" pitchFamily="2" charset="-78"/>
                </a:rPr>
                <a:t>هذا النص هو مثال لنص يمكن أن يستبدل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46924C71-0417-4B37-890A-FAF04698DBDC}"/>
                </a:ext>
              </a:extLst>
            </p:cNvPr>
            <p:cNvSpPr txBox="1"/>
            <p:nvPr/>
          </p:nvSpPr>
          <p:spPr>
            <a:xfrm>
              <a:off x="6926717" y="3977090"/>
              <a:ext cx="139019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EG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iro" panose="00000500000000000000" pitchFamily="2" charset="-78"/>
                  <a:ea typeface="Tahoma" panose="020B0604030504040204" pitchFamily="34" charset="0"/>
                  <a:cs typeface="Cairo" panose="00000500000000000000" pitchFamily="2" charset="-78"/>
                </a:rPr>
                <a:t>تحرير النص</a:t>
              </a:r>
            </a:p>
          </p:txBody>
        </p: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C9564CB9-86D0-4423-8479-6282920FC3B2}"/>
                </a:ext>
              </a:extLst>
            </p:cNvPr>
            <p:cNvCxnSpPr>
              <a:cxnSpLocks/>
            </p:cNvCxnSpPr>
            <p:nvPr/>
          </p:nvCxnSpPr>
          <p:spPr>
            <a:xfrm>
              <a:off x="6826704" y="3848100"/>
              <a:ext cx="1752146" cy="0"/>
            </a:xfrm>
            <a:prstGeom prst="line">
              <a:avLst/>
            </a:prstGeom>
            <a:ln w="3175">
              <a:solidFill>
                <a:schemeClr val="bg1">
                  <a:lumMod val="95000"/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Rectangle: Top Corners Rounded 59">
              <a:extLst>
                <a:ext uri="{FF2B5EF4-FFF2-40B4-BE49-F238E27FC236}">
                  <a16:creationId xmlns:a16="http://schemas.microsoft.com/office/drawing/2014/main" id="{A66F4937-901D-46A0-8A1E-6FD3620E2AB3}"/>
                </a:ext>
              </a:extLst>
            </p:cNvPr>
            <p:cNvSpPr/>
            <p:nvPr/>
          </p:nvSpPr>
          <p:spPr>
            <a:xfrm flipV="1">
              <a:off x="6826704" y="4927669"/>
              <a:ext cx="1752146" cy="461666"/>
            </a:xfrm>
            <a:prstGeom prst="round2SameRect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iro" panose="00000500000000000000" pitchFamily="2" charset="-78"/>
                <a:cs typeface="Cairo" panose="00000500000000000000" pitchFamily="2" charset="-78"/>
              </a:endParaRP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B0788D56-D7FF-4FBD-92FE-25E58FF2FBB6}"/>
                </a:ext>
              </a:extLst>
            </p:cNvPr>
            <p:cNvSpPr txBox="1"/>
            <p:nvPr/>
          </p:nvSpPr>
          <p:spPr>
            <a:xfrm>
              <a:off x="6926717" y="4958447"/>
              <a:ext cx="139019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chemeClr val="bg1">
                      <a:lumMod val="95000"/>
                    </a:schemeClr>
                  </a:solidFill>
                  <a:latin typeface="Cairo" panose="00000500000000000000" pitchFamily="2" charset="-78"/>
                  <a:ea typeface="Tahoma" panose="020B0604030504040204" pitchFamily="34" charset="0"/>
                  <a:cs typeface="Cairo" panose="00000500000000000000" pitchFamily="2" charset="-78"/>
                </a:rPr>
                <a:t>$5500</a:t>
              </a:r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5607E23E-6DB9-4B6C-A03D-2481134F76B1}"/>
                </a:ext>
              </a:extLst>
            </p:cNvPr>
            <p:cNvSpPr/>
            <p:nvPr/>
          </p:nvSpPr>
          <p:spPr>
            <a:xfrm>
              <a:off x="8124826" y="5033963"/>
              <a:ext cx="238124" cy="238124"/>
            </a:xfrm>
            <a:prstGeom prst="ellipse">
              <a:avLst/>
            </a:prstGeom>
            <a:noFill/>
            <a:ln w="1905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iro" panose="00000500000000000000" pitchFamily="2" charset="-78"/>
                <a:cs typeface="Cairo" panose="00000500000000000000" pitchFamily="2" charset="-78"/>
              </a:endParaRPr>
            </a:p>
          </p:txBody>
        </p: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99789B4D-36FC-4DEF-9A65-AC05619B44F3}"/>
                </a:ext>
              </a:extLst>
            </p:cNvPr>
            <p:cNvGrpSpPr/>
            <p:nvPr/>
          </p:nvGrpSpPr>
          <p:grpSpPr>
            <a:xfrm>
              <a:off x="8212190" y="5095612"/>
              <a:ext cx="73669" cy="83348"/>
              <a:chOff x="8212190" y="5095612"/>
              <a:chExt cx="73669" cy="83348"/>
            </a:xfrm>
          </p:grpSpPr>
          <p:cxnSp>
            <p:nvCxnSpPr>
              <p:cNvPr id="64" name="Straight Connector 63">
                <a:extLst>
                  <a:ext uri="{FF2B5EF4-FFF2-40B4-BE49-F238E27FC236}">
                    <a16:creationId xmlns:a16="http://schemas.microsoft.com/office/drawing/2014/main" id="{CD15CEFA-6FF8-4F70-86D5-7D949FEDC712}"/>
                  </a:ext>
                </a:extLst>
              </p:cNvPr>
              <p:cNvCxnSpPr>
                <a:cxnSpLocks/>
              </p:cNvCxnSpPr>
              <p:nvPr/>
            </p:nvCxnSpPr>
            <p:spPr>
              <a:xfrm rot="18900000">
                <a:off x="8249880" y="5095612"/>
                <a:ext cx="0" cy="73670"/>
              </a:xfrm>
              <a:prstGeom prst="line">
                <a:avLst/>
              </a:prstGeom>
              <a:ln w="19050">
                <a:solidFill>
                  <a:schemeClr val="bg1">
                    <a:lumMod val="9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id="{768BC60F-A209-42C9-897C-6992ABA4D1FF}"/>
                  </a:ext>
                </a:extLst>
              </p:cNvPr>
              <p:cNvCxnSpPr>
                <a:cxnSpLocks/>
              </p:cNvCxnSpPr>
              <p:nvPr/>
            </p:nvCxnSpPr>
            <p:spPr>
              <a:xfrm rot="13500000">
                <a:off x="8249025" y="5142125"/>
                <a:ext cx="0" cy="73669"/>
              </a:xfrm>
              <a:prstGeom prst="line">
                <a:avLst/>
              </a:prstGeom>
              <a:ln w="19050">
                <a:solidFill>
                  <a:schemeClr val="bg1">
                    <a:lumMod val="9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B72A0E88-89DD-40C1-88C7-2D72EA93C344}"/>
              </a:ext>
            </a:extLst>
          </p:cNvPr>
          <p:cNvGrpSpPr/>
          <p:nvPr/>
        </p:nvGrpSpPr>
        <p:grpSpPr>
          <a:xfrm>
            <a:off x="9192532" y="2762250"/>
            <a:ext cx="1752146" cy="2627086"/>
            <a:chOff x="6826704" y="2762250"/>
            <a:chExt cx="1752146" cy="2627086"/>
          </a:xfrm>
          <a:effectLst>
            <a:outerShdw blurRad="76200" sx="102000" sy="102000" algn="ctr" rotWithShape="0">
              <a:prstClr val="black">
                <a:alpha val="12000"/>
              </a:prstClr>
            </a:outerShdw>
          </a:effectLst>
        </p:grpSpPr>
        <p:sp>
          <p:nvSpPr>
            <p:cNvPr id="67" name="Rectangle: Rounded Corners 66">
              <a:extLst>
                <a:ext uri="{FF2B5EF4-FFF2-40B4-BE49-F238E27FC236}">
                  <a16:creationId xmlns:a16="http://schemas.microsoft.com/office/drawing/2014/main" id="{BAEB57C4-A200-4A58-B987-ABD074E33D45}"/>
                </a:ext>
              </a:extLst>
            </p:cNvPr>
            <p:cNvSpPr/>
            <p:nvPr/>
          </p:nvSpPr>
          <p:spPr>
            <a:xfrm>
              <a:off x="6826704" y="2762250"/>
              <a:ext cx="1752146" cy="2627086"/>
            </a:xfrm>
            <a:prstGeom prst="roundRect">
              <a:avLst>
                <a:gd name="adj" fmla="val 3846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iro" panose="00000500000000000000" pitchFamily="2" charset="-78"/>
                <a:cs typeface="Cairo" panose="00000500000000000000" pitchFamily="2" charset="-78"/>
              </a:endParaRP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69D569A1-F227-4D2F-BA93-82429307DACA}"/>
                </a:ext>
              </a:extLst>
            </p:cNvPr>
            <p:cNvSpPr txBox="1"/>
            <p:nvPr/>
          </p:nvSpPr>
          <p:spPr>
            <a:xfrm>
              <a:off x="6926717" y="4267750"/>
              <a:ext cx="156958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EG" sz="1200" dirty="0">
                  <a:solidFill>
                    <a:schemeClr val="bg1">
                      <a:lumMod val="65000"/>
                    </a:schemeClr>
                  </a:solidFill>
                  <a:latin typeface="Cairo" panose="00000500000000000000" pitchFamily="2" charset="-78"/>
                  <a:ea typeface="Tahoma" panose="020B0604030504040204" pitchFamily="34" charset="0"/>
                  <a:cs typeface="Cairo" panose="00000500000000000000" pitchFamily="2" charset="-78"/>
                </a:rPr>
                <a:t>هذا النص هو مثال لنص يمكن أن يستبدل</a:t>
              </a: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7F56DF39-2CFF-43C6-A3C7-0985E3DE441B}"/>
                </a:ext>
              </a:extLst>
            </p:cNvPr>
            <p:cNvSpPr txBox="1"/>
            <p:nvPr/>
          </p:nvSpPr>
          <p:spPr>
            <a:xfrm>
              <a:off x="6926717" y="3977090"/>
              <a:ext cx="139019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EG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iro" panose="00000500000000000000" pitchFamily="2" charset="-78"/>
                  <a:ea typeface="Tahoma" panose="020B0604030504040204" pitchFamily="34" charset="0"/>
                  <a:cs typeface="Cairo" panose="00000500000000000000" pitchFamily="2" charset="-78"/>
                </a:rPr>
                <a:t>تحرير النص</a:t>
              </a:r>
            </a:p>
          </p:txBody>
        </p: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D1B9F581-F306-404E-94C4-7FBFE2D9DC43}"/>
                </a:ext>
              </a:extLst>
            </p:cNvPr>
            <p:cNvCxnSpPr>
              <a:cxnSpLocks/>
            </p:cNvCxnSpPr>
            <p:nvPr/>
          </p:nvCxnSpPr>
          <p:spPr>
            <a:xfrm>
              <a:off x="6826704" y="3848100"/>
              <a:ext cx="1752146" cy="0"/>
            </a:xfrm>
            <a:prstGeom prst="line">
              <a:avLst/>
            </a:prstGeom>
            <a:ln w="3175">
              <a:solidFill>
                <a:schemeClr val="bg1">
                  <a:lumMod val="95000"/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Rectangle: Top Corners Rounded 70">
              <a:extLst>
                <a:ext uri="{FF2B5EF4-FFF2-40B4-BE49-F238E27FC236}">
                  <a16:creationId xmlns:a16="http://schemas.microsoft.com/office/drawing/2014/main" id="{EC6B1A3D-06C0-42EF-9776-242718BB4456}"/>
                </a:ext>
              </a:extLst>
            </p:cNvPr>
            <p:cNvSpPr/>
            <p:nvPr/>
          </p:nvSpPr>
          <p:spPr>
            <a:xfrm flipV="1">
              <a:off x="6826704" y="4927669"/>
              <a:ext cx="1752146" cy="461666"/>
            </a:xfrm>
            <a:prstGeom prst="round2SameRect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iro" panose="00000500000000000000" pitchFamily="2" charset="-78"/>
                <a:cs typeface="Cairo" panose="00000500000000000000" pitchFamily="2" charset="-78"/>
              </a:endParaRP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3D6E0F06-ECED-4868-81E2-24B633A7BC42}"/>
                </a:ext>
              </a:extLst>
            </p:cNvPr>
            <p:cNvSpPr txBox="1"/>
            <p:nvPr/>
          </p:nvSpPr>
          <p:spPr>
            <a:xfrm>
              <a:off x="6926717" y="4958447"/>
              <a:ext cx="139019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chemeClr val="bg1">
                      <a:lumMod val="95000"/>
                    </a:schemeClr>
                  </a:solidFill>
                  <a:latin typeface="Cairo" panose="00000500000000000000" pitchFamily="2" charset="-78"/>
                  <a:ea typeface="Tahoma" panose="020B0604030504040204" pitchFamily="34" charset="0"/>
                  <a:cs typeface="Cairo" panose="00000500000000000000" pitchFamily="2" charset="-78"/>
                </a:rPr>
                <a:t>$6500</a:t>
              </a:r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373671A0-6D5C-4905-83BB-4A17A2430130}"/>
                </a:ext>
              </a:extLst>
            </p:cNvPr>
            <p:cNvSpPr/>
            <p:nvPr/>
          </p:nvSpPr>
          <p:spPr>
            <a:xfrm>
              <a:off x="8124826" y="5033963"/>
              <a:ext cx="238124" cy="238124"/>
            </a:xfrm>
            <a:prstGeom prst="ellipse">
              <a:avLst/>
            </a:prstGeom>
            <a:noFill/>
            <a:ln w="1905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iro" panose="00000500000000000000" pitchFamily="2" charset="-78"/>
                <a:cs typeface="Cairo" panose="00000500000000000000" pitchFamily="2" charset="-78"/>
              </a:endParaRPr>
            </a:p>
          </p:txBody>
        </p:sp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8295B0E8-070A-4576-B161-3F5C1365D883}"/>
                </a:ext>
              </a:extLst>
            </p:cNvPr>
            <p:cNvGrpSpPr/>
            <p:nvPr/>
          </p:nvGrpSpPr>
          <p:grpSpPr>
            <a:xfrm>
              <a:off x="8212190" y="5095612"/>
              <a:ext cx="73669" cy="83348"/>
              <a:chOff x="8212190" y="5095612"/>
              <a:chExt cx="73669" cy="83348"/>
            </a:xfrm>
          </p:grpSpPr>
          <p:cxnSp>
            <p:nvCxnSpPr>
              <p:cNvPr id="75" name="Straight Connector 74">
                <a:extLst>
                  <a:ext uri="{FF2B5EF4-FFF2-40B4-BE49-F238E27FC236}">
                    <a16:creationId xmlns:a16="http://schemas.microsoft.com/office/drawing/2014/main" id="{FE876A88-A0E1-489B-A5F9-95274CE90F69}"/>
                  </a:ext>
                </a:extLst>
              </p:cNvPr>
              <p:cNvCxnSpPr>
                <a:cxnSpLocks/>
              </p:cNvCxnSpPr>
              <p:nvPr/>
            </p:nvCxnSpPr>
            <p:spPr>
              <a:xfrm rot="18900000">
                <a:off x="8249880" y="5095612"/>
                <a:ext cx="0" cy="73670"/>
              </a:xfrm>
              <a:prstGeom prst="line">
                <a:avLst/>
              </a:prstGeom>
              <a:ln w="19050">
                <a:solidFill>
                  <a:schemeClr val="bg1">
                    <a:lumMod val="9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>
                <a:extLst>
                  <a:ext uri="{FF2B5EF4-FFF2-40B4-BE49-F238E27FC236}">
                    <a16:creationId xmlns:a16="http://schemas.microsoft.com/office/drawing/2014/main" id="{830B2B4D-A7B7-4DEF-930B-6A91B0EC1CDD}"/>
                  </a:ext>
                </a:extLst>
              </p:cNvPr>
              <p:cNvCxnSpPr>
                <a:cxnSpLocks/>
              </p:cNvCxnSpPr>
              <p:nvPr/>
            </p:nvCxnSpPr>
            <p:spPr>
              <a:xfrm rot="13500000">
                <a:off x="8249025" y="5142125"/>
                <a:ext cx="0" cy="73669"/>
              </a:xfrm>
              <a:prstGeom prst="line">
                <a:avLst/>
              </a:prstGeom>
              <a:ln w="19050">
                <a:solidFill>
                  <a:schemeClr val="bg1">
                    <a:lumMod val="9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77" name="TextBox 76">
            <a:extLst>
              <a:ext uri="{FF2B5EF4-FFF2-40B4-BE49-F238E27FC236}">
                <a16:creationId xmlns:a16="http://schemas.microsoft.com/office/drawing/2014/main" id="{5347E587-8F4E-4281-A4F9-73C390D8FA5D}"/>
              </a:ext>
            </a:extLst>
          </p:cNvPr>
          <p:cNvSpPr txBox="1"/>
          <p:nvPr/>
        </p:nvSpPr>
        <p:spPr>
          <a:xfrm>
            <a:off x="695961" y="816202"/>
            <a:ext cx="108000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EG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iro" panose="00000500000000000000" pitchFamily="2" charset="-78"/>
                <a:ea typeface="Tahoma" panose="020B0604030504040204" pitchFamily="34" charset="0"/>
                <a:cs typeface="Cairo" panose="00000500000000000000" pitchFamily="2" charset="-78"/>
              </a:rPr>
              <a:t>العنوان الرئيسي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B248874F-7EA1-4488-95FC-CE29997D0D60}"/>
              </a:ext>
            </a:extLst>
          </p:cNvPr>
          <p:cNvSpPr txBox="1"/>
          <p:nvPr/>
        </p:nvSpPr>
        <p:spPr>
          <a:xfrm>
            <a:off x="2205996" y="1519103"/>
            <a:ext cx="77800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EG" sz="1400" dirty="0">
                <a:solidFill>
                  <a:schemeClr val="bg1">
                    <a:lumMod val="65000"/>
                  </a:schemeClr>
                </a:solidFill>
                <a:latin typeface="Cairo" panose="00000500000000000000" pitchFamily="2" charset="-78"/>
                <a:ea typeface="Tahoma" panose="020B0604030504040204" pitchFamily="34" charset="0"/>
                <a:cs typeface="Cairo" panose="00000500000000000000" pitchFamily="2" charset="-78"/>
              </a:rPr>
              <a:t>هذا النص هو مثال لنص يمكن أن يستبدل في نفس المساحة، لقد تم توليد هذا النص من مولد النص </a:t>
            </a:r>
            <a:r>
              <a:rPr lang="ar-EG" sz="1400" dirty="0" err="1">
                <a:solidFill>
                  <a:schemeClr val="bg1">
                    <a:lumMod val="65000"/>
                  </a:schemeClr>
                </a:solidFill>
                <a:latin typeface="Cairo" panose="00000500000000000000" pitchFamily="2" charset="-78"/>
                <a:ea typeface="Tahoma" panose="020B0604030504040204" pitchFamily="34" charset="0"/>
                <a:cs typeface="Cairo" panose="00000500000000000000" pitchFamily="2" charset="-78"/>
              </a:rPr>
              <a:t>العربى</a:t>
            </a:r>
            <a:endParaRPr lang="ar-EG" sz="1400" dirty="0">
              <a:solidFill>
                <a:schemeClr val="bg1">
                  <a:lumMod val="65000"/>
                </a:schemeClr>
              </a:solidFill>
              <a:latin typeface="Cairo" panose="00000500000000000000" pitchFamily="2" charset="-78"/>
              <a:ea typeface="Tahoma" panose="020B0604030504040204" pitchFamily="34" charset="0"/>
              <a:cs typeface="Cairo" panose="00000500000000000000" pitchFamily="2" charset="-78"/>
            </a:endParaRPr>
          </a:p>
        </p:txBody>
      </p:sp>
      <p:sp>
        <p:nvSpPr>
          <p:cNvPr id="79" name="Freeform 47">
            <a:extLst>
              <a:ext uri="{FF2B5EF4-FFF2-40B4-BE49-F238E27FC236}">
                <a16:creationId xmlns:a16="http://schemas.microsoft.com/office/drawing/2014/main" id="{F33E8645-AA12-4BA2-891D-28FE6531ECF2}"/>
              </a:ext>
            </a:extLst>
          </p:cNvPr>
          <p:cNvSpPr>
            <a:spLocks noEditPoints="1"/>
          </p:cNvSpPr>
          <p:nvPr/>
        </p:nvSpPr>
        <p:spPr bwMode="auto">
          <a:xfrm>
            <a:off x="9751282" y="2990850"/>
            <a:ext cx="652108" cy="685800"/>
          </a:xfrm>
          <a:custGeom>
            <a:avLst/>
            <a:gdLst>
              <a:gd name="T0" fmla="*/ 2147483646 w 57"/>
              <a:gd name="T1" fmla="*/ 2147483646 h 67"/>
              <a:gd name="T2" fmla="*/ 2147483646 w 57"/>
              <a:gd name="T3" fmla="*/ 2147483646 h 67"/>
              <a:gd name="T4" fmla="*/ 2147483646 w 57"/>
              <a:gd name="T5" fmla="*/ 2147483646 h 67"/>
              <a:gd name="T6" fmla="*/ 2147483646 w 57"/>
              <a:gd name="T7" fmla="*/ 2147483646 h 67"/>
              <a:gd name="T8" fmla="*/ 2147483646 w 57"/>
              <a:gd name="T9" fmla="*/ 2147483646 h 67"/>
              <a:gd name="T10" fmla="*/ 0 w 57"/>
              <a:gd name="T11" fmla="*/ 2147483646 h 67"/>
              <a:gd name="T12" fmla="*/ 2147483646 w 57"/>
              <a:gd name="T13" fmla="*/ 2147483646 h 67"/>
              <a:gd name="T14" fmla="*/ 2147483646 w 57"/>
              <a:gd name="T15" fmla="*/ 2147483646 h 67"/>
              <a:gd name="T16" fmla="*/ 2147483646 w 57"/>
              <a:gd name="T17" fmla="*/ 2147483646 h 67"/>
              <a:gd name="T18" fmla="*/ 2147483646 w 57"/>
              <a:gd name="T19" fmla="*/ 2147483646 h 67"/>
              <a:gd name="T20" fmla="*/ 2147483646 w 57"/>
              <a:gd name="T21" fmla="*/ 2147483646 h 67"/>
              <a:gd name="T22" fmla="*/ 2147483646 w 57"/>
              <a:gd name="T23" fmla="*/ 2147483646 h 67"/>
              <a:gd name="T24" fmla="*/ 2147483646 w 57"/>
              <a:gd name="T25" fmla="*/ 2147483646 h 67"/>
              <a:gd name="T26" fmla="*/ 2147483646 w 57"/>
              <a:gd name="T27" fmla="*/ 2147483646 h 67"/>
              <a:gd name="T28" fmla="*/ 2147483646 w 57"/>
              <a:gd name="T29" fmla="*/ 2147483646 h 67"/>
              <a:gd name="T30" fmla="*/ 2147483646 w 57"/>
              <a:gd name="T31" fmla="*/ 2147483646 h 67"/>
              <a:gd name="T32" fmla="*/ 2147483646 w 57"/>
              <a:gd name="T33" fmla="*/ 2147483646 h 67"/>
              <a:gd name="T34" fmla="*/ 2147483646 w 57"/>
              <a:gd name="T35" fmla="*/ 2147483646 h 67"/>
              <a:gd name="T36" fmla="*/ 2147483646 w 57"/>
              <a:gd name="T37" fmla="*/ 2147483646 h 67"/>
              <a:gd name="T38" fmla="*/ 2147483646 w 57"/>
              <a:gd name="T39" fmla="*/ 2147483646 h 67"/>
              <a:gd name="T40" fmla="*/ 2147483646 w 57"/>
              <a:gd name="T41" fmla="*/ 2147483646 h 67"/>
              <a:gd name="T42" fmla="*/ 2147483646 w 57"/>
              <a:gd name="T43" fmla="*/ 2147483646 h 67"/>
              <a:gd name="T44" fmla="*/ 2147483646 w 57"/>
              <a:gd name="T45" fmla="*/ 2147483646 h 67"/>
              <a:gd name="T46" fmla="*/ 2147483646 w 57"/>
              <a:gd name="T47" fmla="*/ 2147483646 h 67"/>
              <a:gd name="T48" fmla="*/ 2147483646 w 57"/>
              <a:gd name="T49" fmla="*/ 2147483646 h 67"/>
              <a:gd name="T50" fmla="*/ 2147483646 w 57"/>
              <a:gd name="T51" fmla="*/ 2147483646 h 67"/>
              <a:gd name="T52" fmla="*/ 2147483646 w 57"/>
              <a:gd name="T53" fmla="*/ 2147483646 h 67"/>
              <a:gd name="T54" fmla="*/ 2147483646 w 57"/>
              <a:gd name="T55" fmla="*/ 2147483646 h 67"/>
              <a:gd name="T56" fmla="*/ 2147483646 w 57"/>
              <a:gd name="T57" fmla="*/ 2147483646 h 67"/>
              <a:gd name="T58" fmla="*/ 2147483646 w 57"/>
              <a:gd name="T59" fmla="*/ 2147483646 h 67"/>
              <a:gd name="T60" fmla="*/ 2147483646 w 57"/>
              <a:gd name="T61" fmla="*/ 2147483646 h 67"/>
              <a:gd name="T62" fmla="*/ 2147483646 w 57"/>
              <a:gd name="T63" fmla="*/ 2147483646 h 67"/>
              <a:gd name="T64" fmla="*/ 2147483646 w 57"/>
              <a:gd name="T65" fmla="*/ 2147483646 h 67"/>
              <a:gd name="T66" fmla="*/ 2147483646 w 57"/>
              <a:gd name="T67" fmla="*/ 2147483646 h 67"/>
              <a:gd name="T68" fmla="*/ 2147483646 w 57"/>
              <a:gd name="T69" fmla="*/ 2147483646 h 67"/>
              <a:gd name="T70" fmla="*/ 2147483646 w 57"/>
              <a:gd name="T71" fmla="*/ 2147483646 h 67"/>
              <a:gd name="T72" fmla="*/ 2147483646 w 57"/>
              <a:gd name="T73" fmla="*/ 2147483646 h 67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57" h="67">
                <a:moveTo>
                  <a:pt x="52" y="38"/>
                </a:moveTo>
                <a:cubicBezTo>
                  <a:pt x="51" y="41"/>
                  <a:pt x="49" y="42"/>
                  <a:pt x="47" y="44"/>
                </a:cubicBezTo>
                <a:cubicBezTo>
                  <a:pt x="39" y="47"/>
                  <a:pt x="30" y="48"/>
                  <a:pt x="22" y="47"/>
                </a:cubicBezTo>
                <a:cubicBezTo>
                  <a:pt x="17" y="47"/>
                  <a:pt x="11" y="45"/>
                  <a:pt x="6" y="42"/>
                </a:cubicBezTo>
                <a:cubicBezTo>
                  <a:pt x="4" y="40"/>
                  <a:pt x="4" y="37"/>
                  <a:pt x="4" y="35"/>
                </a:cubicBezTo>
                <a:cubicBezTo>
                  <a:pt x="2" y="26"/>
                  <a:pt x="1" y="18"/>
                  <a:pt x="0" y="10"/>
                </a:cubicBezTo>
                <a:cubicBezTo>
                  <a:pt x="0" y="6"/>
                  <a:pt x="4" y="5"/>
                  <a:pt x="7" y="4"/>
                </a:cubicBezTo>
                <a:cubicBezTo>
                  <a:pt x="11" y="2"/>
                  <a:pt x="16" y="1"/>
                  <a:pt x="20" y="1"/>
                </a:cubicBezTo>
                <a:cubicBezTo>
                  <a:pt x="29" y="0"/>
                  <a:pt x="38" y="0"/>
                  <a:pt x="47" y="3"/>
                </a:cubicBezTo>
                <a:cubicBezTo>
                  <a:pt x="50" y="4"/>
                  <a:pt x="54" y="5"/>
                  <a:pt x="56" y="8"/>
                </a:cubicBezTo>
                <a:cubicBezTo>
                  <a:pt x="57" y="9"/>
                  <a:pt x="56" y="11"/>
                  <a:pt x="56" y="12"/>
                </a:cubicBezTo>
                <a:cubicBezTo>
                  <a:pt x="55" y="21"/>
                  <a:pt x="53" y="30"/>
                  <a:pt x="52" y="38"/>
                </a:cubicBezTo>
                <a:close/>
                <a:moveTo>
                  <a:pt x="44" y="62"/>
                </a:moveTo>
                <a:cubicBezTo>
                  <a:pt x="37" y="66"/>
                  <a:pt x="28" y="67"/>
                  <a:pt x="20" y="65"/>
                </a:cubicBezTo>
                <a:cubicBezTo>
                  <a:pt x="16" y="65"/>
                  <a:pt x="11" y="63"/>
                  <a:pt x="9" y="59"/>
                </a:cubicBezTo>
                <a:cubicBezTo>
                  <a:pt x="8" y="55"/>
                  <a:pt x="7" y="51"/>
                  <a:pt x="7" y="48"/>
                </a:cubicBezTo>
                <a:cubicBezTo>
                  <a:pt x="7" y="47"/>
                  <a:pt x="7" y="47"/>
                  <a:pt x="7" y="47"/>
                </a:cubicBezTo>
                <a:cubicBezTo>
                  <a:pt x="8" y="47"/>
                  <a:pt x="8" y="47"/>
                  <a:pt x="8" y="47"/>
                </a:cubicBezTo>
                <a:cubicBezTo>
                  <a:pt x="20" y="54"/>
                  <a:pt x="36" y="54"/>
                  <a:pt x="48" y="47"/>
                </a:cubicBezTo>
                <a:cubicBezTo>
                  <a:pt x="50" y="47"/>
                  <a:pt x="49" y="49"/>
                  <a:pt x="49" y="51"/>
                </a:cubicBezTo>
                <a:cubicBezTo>
                  <a:pt x="48" y="55"/>
                  <a:pt x="48" y="60"/>
                  <a:pt x="44" y="62"/>
                </a:cubicBezTo>
                <a:close/>
                <a:moveTo>
                  <a:pt x="39" y="6"/>
                </a:moveTo>
                <a:cubicBezTo>
                  <a:pt x="32" y="5"/>
                  <a:pt x="24" y="5"/>
                  <a:pt x="16" y="6"/>
                </a:cubicBezTo>
                <a:cubicBezTo>
                  <a:pt x="14" y="7"/>
                  <a:pt x="11" y="7"/>
                  <a:pt x="10" y="9"/>
                </a:cubicBezTo>
                <a:cubicBezTo>
                  <a:pt x="12" y="12"/>
                  <a:pt x="16" y="12"/>
                  <a:pt x="19" y="12"/>
                </a:cubicBezTo>
                <a:cubicBezTo>
                  <a:pt x="25" y="13"/>
                  <a:pt x="31" y="13"/>
                  <a:pt x="37" y="12"/>
                </a:cubicBezTo>
                <a:cubicBezTo>
                  <a:pt x="40" y="12"/>
                  <a:pt x="44" y="12"/>
                  <a:pt x="47" y="9"/>
                </a:cubicBezTo>
                <a:cubicBezTo>
                  <a:pt x="45" y="7"/>
                  <a:pt x="42" y="6"/>
                  <a:pt x="39" y="6"/>
                </a:cubicBezTo>
                <a:close/>
                <a:moveTo>
                  <a:pt x="24" y="24"/>
                </a:moveTo>
                <a:cubicBezTo>
                  <a:pt x="21" y="25"/>
                  <a:pt x="19" y="29"/>
                  <a:pt x="19" y="33"/>
                </a:cubicBezTo>
                <a:cubicBezTo>
                  <a:pt x="19" y="38"/>
                  <a:pt x="24" y="42"/>
                  <a:pt x="29" y="41"/>
                </a:cubicBezTo>
                <a:cubicBezTo>
                  <a:pt x="34" y="41"/>
                  <a:pt x="38" y="36"/>
                  <a:pt x="37" y="31"/>
                </a:cubicBezTo>
                <a:cubicBezTo>
                  <a:pt x="36" y="25"/>
                  <a:pt x="30" y="21"/>
                  <a:pt x="24" y="24"/>
                </a:cubicBezTo>
                <a:close/>
                <a:moveTo>
                  <a:pt x="26" y="36"/>
                </a:moveTo>
                <a:cubicBezTo>
                  <a:pt x="23" y="35"/>
                  <a:pt x="23" y="30"/>
                  <a:pt x="26" y="28"/>
                </a:cubicBezTo>
                <a:cubicBezTo>
                  <a:pt x="29" y="27"/>
                  <a:pt x="32" y="29"/>
                  <a:pt x="32" y="32"/>
                </a:cubicBezTo>
                <a:cubicBezTo>
                  <a:pt x="33" y="35"/>
                  <a:pt x="29" y="38"/>
                  <a:pt x="26" y="36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/>
          <a:lstStyle/>
          <a:p>
            <a:endParaRPr lang="en-US" dirty="0">
              <a:latin typeface="Cairo" panose="00000500000000000000" pitchFamily="2" charset="-78"/>
              <a:cs typeface="Cairo" panose="00000500000000000000" pitchFamily="2" charset="-78"/>
            </a:endParaRPr>
          </a:p>
        </p:txBody>
      </p:sp>
      <p:sp>
        <p:nvSpPr>
          <p:cNvPr id="81" name="Freeform 79">
            <a:extLst>
              <a:ext uri="{FF2B5EF4-FFF2-40B4-BE49-F238E27FC236}">
                <a16:creationId xmlns:a16="http://schemas.microsoft.com/office/drawing/2014/main" id="{9D337EC2-1E0B-4BBC-B6F6-DBFED2C384D1}"/>
              </a:ext>
            </a:extLst>
          </p:cNvPr>
          <p:cNvSpPr>
            <a:spLocks noEditPoints="1"/>
          </p:cNvSpPr>
          <p:nvPr/>
        </p:nvSpPr>
        <p:spPr bwMode="auto">
          <a:xfrm>
            <a:off x="7663440" y="2990850"/>
            <a:ext cx="827066" cy="685800"/>
          </a:xfrm>
          <a:custGeom>
            <a:avLst/>
            <a:gdLst>
              <a:gd name="T0" fmla="*/ 2147483646 w 72"/>
              <a:gd name="T1" fmla="*/ 2147483646 h 72"/>
              <a:gd name="T2" fmla="*/ 2147483646 w 72"/>
              <a:gd name="T3" fmla="*/ 2147483646 h 72"/>
              <a:gd name="T4" fmla="*/ 0 w 72"/>
              <a:gd name="T5" fmla="*/ 2147483646 h 72"/>
              <a:gd name="T6" fmla="*/ 2147483646 w 72"/>
              <a:gd name="T7" fmla="*/ 2147483646 h 72"/>
              <a:gd name="T8" fmla="*/ 2147483646 w 72"/>
              <a:gd name="T9" fmla="*/ 2147483646 h 72"/>
              <a:gd name="T10" fmla="*/ 2147483646 w 72"/>
              <a:gd name="T11" fmla="*/ 2147483646 h 72"/>
              <a:gd name="T12" fmla="*/ 2147483646 w 72"/>
              <a:gd name="T13" fmla="*/ 2147483646 h 72"/>
              <a:gd name="T14" fmla="*/ 2147483646 w 72"/>
              <a:gd name="T15" fmla="*/ 0 h 72"/>
              <a:gd name="T16" fmla="*/ 2147483646 w 72"/>
              <a:gd name="T17" fmla="*/ 2147483646 h 72"/>
              <a:gd name="T18" fmla="*/ 2147483646 w 72"/>
              <a:gd name="T19" fmla="*/ 2147483646 h 72"/>
              <a:gd name="T20" fmla="*/ 2147483646 w 72"/>
              <a:gd name="T21" fmla="*/ 2147483646 h 72"/>
              <a:gd name="T22" fmla="*/ 2147483646 w 72"/>
              <a:gd name="T23" fmla="*/ 2147483646 h 72"/>
              <a:gd name="T24" fmla="*/ 2147483646 w 72"/>
              <a:gd name="T25" fmla="*/ 2147483646 h 72"/>
              <a:gd name="T26" fmla="*/ 2147483646 w 72"/>
              <a:gd name="T27" fmla="*/ 2147483646 h 72"/>
              <a:gd name="T28" fmla="*/ 2147483646 w 72"/>
              <a:gd name="T29" fmla="*/ 2147483646 h 72"/>
              <a:gd name="T30" fmla="*/ 2147483646 w 72"/>
              <a:gd name="T31" fmla="*/ 2147483646 h 72"/>
              <a:gd name="T32" fmla="*/ 2147483646 w 72"/>
              <a:gd name="T33" fmla="*/ 2147483646 h 72"/>
              <a:gd name="T34" fmla="*/ 2147483646 w 72"/>
              <a:gd name="T35" fmla="*/ 2147483646 h 72"/>
              <a:gd name="T36" fmla="*/ 2147483646 w 72"/>
              <a:gd name="T37" fmla="*/ 2147483646 h 72"/>
              <a:gd name="T38" fmla="*/ 2147483646 w 72"/>
              <a:gd name="T39" fmla="*/ 2147483646 h 72"/>
              <a:gd name="T40" fmla="*/ 2147483646 w 72"/>
              <a:gd name="T41" fmla="*/ 2147483646 h 72"/>
              <a:gd name="T42" fmla="*/ 2147483646 w 72"/>
              <a:gd name="T43" fmla="*/ 2147483646 h 72"/>
              <a:gd name="T44" fmla="*/ 2147483646 w 72"/>
              <a:gd name="T45" fmla="*/ 2147483646 h 72"/>
              <a:gd name="T46" fmla="*/ 2147483646 w 72"/>
              <a:gd name="T47" fmla="*/ 2147483646 h 72"/>
              <a:gd name="T48" fmla="*/ 2147483646 w 72"/>
              <a:gd name="T49" fmla="*/ 2147483646 h 72"/>
              <a:gd name="T50" fmla="*/ 2147483646 w 72"/>
              <a:gd name="T51" fmla="*/ 2147483646 h 72"/>
              <a:gd name="T52" fmla="*/ 2147483646 w 72"/>
              <a:gd name="T53" fmla="*/ 2147483646 h 72"/>
              <a:gd name="T54" fmla="*/ 2147483646 w 72"/>
              <a:gd name="T55" fmla="*/ 2147483646 h 72"/>
              <a:gd name="T56" fmla="*/ 2147483646 w 72"/>
              <a:gd name="T57" fmla="*/ 2147483646 h 72"/>
              <a:gd name="T58" fmla="*/ 2147483646 w 72"/>
              <a:gd name="T59" fmla="*/ 2147483646 h 72"/>
              <a:gd name="T60" fmla="*/ 2147483646 w 72"/>
              <a:gd name="T61" fmla="*/ 2147483646 h 72"/>
              <a:gd name="T62" fmla="*/ 2147483646 w 72"/>
              <a:gd name="T63" fmla="*/ 2147483646 h 72"/>
              <a:gd name="T64" fmla="*/ 2147483646 w 72"/>
              <a:gd name="T65" fmla="*/ 2147483646 h 72"/>
              <a:gd name="T66" fmla="*/ 2147483646 w 72"/>
              <a:gd name="T67" fmla="*/ 2147483646 h 72"/>
              <a:gd name="T68" fmla="*/ 2147483646 w 72"/>
              <a:gd name="T69" fmla="*/ 2147483646 h 72"/>
              <a:gd name="T70" fmla="*/ 2147483646 w 72"/>
              <a:gd name="T71" fmla="*/ 2147483646 h 72"/>
              <a:gd name="T72" fmla="*/ 2147483646 w 72"/>
              <a:gd name="T73" fmla="*/ 2147483646 h 72"/>
              <a:gd name="T74" fmla="*/ 2147483646 w 72"/>
              <a:gd name="T75" fmla="*/ 2147483646 h 72"/>
              <a:gd name="T76" fmla="*/ 2147483646 w 72"/>
              <a:gd name="T77" fmla="*/ 2147483646 h 72"/>
              <a:gd name="T78" fmla="*/ 2147483646 w 72"/>
              <a:gd name="T79" fmla="*/ 2147483646 h 72"/>
              <a:gd name="T80" fmla="*/ 2147483646 w 72"/>
              <a:gd name="T81" fmla="*/ 2147483646 h 72"/>
              <a:gd name="T82" fmla="*/ 2147483646 w 72"/>
              <a:gd name="T83" fmla="*/ 2147483646 h 72"/>
              <a:gd name="T84" fmla="*/ 2147483646 w 72"/>
              <a:gd name="T85" fmla="*/ 2147483646 h 72"/>
              <a:gd name="T86" fmla="*/ 2147483646 w 72"/>
              <a:gd name="T87" fmla="*/ 2147483646 h 72"/>
              <a:gd name="T88" fmla="*/ 2147483646 w 72"/>
              <a:gd name="T89" fmla="*/ 2147483646 h 72"/>
              <a:gd name="T90" fmla="*/ 2147483646 w 72"/>
              <a:gd name="T91" fmla="*/ 2147483646 h 72"/>
              <a:gd name="T92" fmla="*/ 2147483646 w 72"/>
              <a:gd name="T93" fmla="*/ 2147483646 h 72"/>
              <a:gd name="T94" fmla="*/ 2147483646 w 72"/>
              <a:gd name="T95" fmla="*/ 2147483646 h 72"/>
              <a:gd name="T96" fmla="*/ 2147483646 w 72"/>
              <a:gd name="T97" fmla="*/ 2147483646 h 72"/>
              <a:gd name="T98" fmla="*/ 2147483646 w 72"/>
              <a:gd name="T99" fmla="*/ 2147483646 h 72"/>
              <a:gd name="T100" fmla="*/ 2147483646 w 72"/>
              <a:gd name="T101" fmla="*/ 2147483646 h 72"/>
              <a:gd name="T102" fmla="*/ 2147483646 w 72"/>
              <a:gd name="T103" fmla="*/ 2147483646 h 72"/>
              <a:gd name="T104" fmla="*/ 2147483646 w 72"/>
              <a:gd name="T105" fmla="*/ 2147483646 h 72"/>
              <a:gd name="T106" fmla="*/ 2147483646 w 72"/>
              <a:gd name="T107" fmla="*/ 2147483646 h 72"/>
              <a:gd name="T108" fmla="*/ 2147483646 w 72"/>
              <a:gd name="T109" fmla="*/ 2147483646 h 72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72" h="72">
                <a:moveTo>
                  <a:pt x="18" y="22"/>
                </a:moveTo>
                <a:cubicBezTo>
                  <a:pt x="18" y="66"/>
                  <a:pt x="18" y="66"/>
                  <a:pt x="18" y="66"/>
                </a:cubicBezTo>
                <a:cubicBezTo>
                  <a:pt x="18" y="69"/>
                  <a:pt x="15" y="72"/>
                  <a:pt x="11" y="72"/>
                </a:cubicBezTo>
                <a:cubicBezTo>
                  <a:pt x="6" y="72"/>
                  <a:pt x="6" y="72"/>
                  <a:pt x="6" y="72"/>
                </a:cubicBezTo>
                <a:cubicBezTo>
                  <a:pt x="3" y="72"/>
                  <a:pt x="0" y="69"/>
                  <a:pt x="0" y="66"/>
                </a:cubicBezTo>
                <a:cubicBezTo>
                  <a:pt x="0" y="22"/>
                  <a:pt x="0" y="22"/>
                  <a:pt x="0" y="22"/>
                </a:cubicBezTo>
                <a:cubicBezTo>
                  <a:pt x="0" y="19"/>
                  <a:pt x="3" y="16"/>
                  <a:pt x="6" y="16"/>
                </a:cubicBezTo>
                <a:cubicBezTo>
                  <a:pt x="11" y="16"/>
                  <a:pt x="11" y="16"/>
                  <a:pt x="11" y="16"/>
                </a:cubicBezTo>
                <a:cubicBezTo>
                  <a:pt x="15" y="16"/>
                  <a:pt x="18" y="19"/>
                  <a:pt x="18" y="22"/>
                </a:cubicBezTo>
                <a:close/>
                <a:moveTo>
                  <a:pt x="72" y="31"/>
                </a:moveTo>
                <a:cubicBezTo>
                  <a:pt x="72" y="62"/>
                  <a:pt x="72" y="62"/>
                  <a:pt x="72" y="62"/>
                </a:cubicBezTo>
                <a:cubicBezTo>
                  <a:pt x="72" y="68"/>
                  <a:pt x="67" y="72"/>
                  <a:pt x="61" y="72"/>
                </a:cubicBezTo>
                <a:cubicBezTo>
                  <a:pt x="27" y="72"/>
                  <a:pt x="27" y="72"/>
                  <a:pt x="27" y="72"/>
                </a:cubicBezTo>
                <a:cubicBezTo>
                  <a:pt x="23" y="72"/>
                  <a:pt x="20" y="69"/>
                  <a:pt x="20" y="66"/>
                </a:cubicBezTo>
                <a:cubicBezTo>
                  <a:pt x="20" y="4"/>
                  <a:pt x="20" y="4"/>
                  <a:pt x="20" y="4"/>
                </a:cubicBezTo>
                <a:cubicBezTo>
                  <a:pt x="20" y="2"/>
                  <a:pt x="22" y="0"/>
                  <a:pt x="24" y="0"/>
                </a:cubicBezTo>
                <a:cubicBezTo>
                  <a:pt x="51" y="0"/>
                  <a:pt x="51" y="0"/>
                  <a:pt x="51" y="0"/>
                </a:cubicBezTo>
                <a:cubicBezTo>
                  <a:pt x="53" y="0"/>
                  <a:pt x="56" y="2"/>
                  <a:pt x="58" y="3"/>
                </a:cubicBezTo>
                <a:cubicBezTo>
                  <a:pt x="64" y="9"/>
                  <a:pt x="64" y="9"/>
                  <a:pt x="64" y="9"/>
                </a:cubicBezTo>
                <a:cubicBezTo>
                  <a:pt x="65" y="11"/>
                  <a:pt x="67" y="14"/>
                  <a:pt x="67" y="16"/>
                </a:cubicBezTo>
                <a:cubicBezTo>
                  <a:pt x="67" y="22"/>
                  <a:pt x="67" y="22"/>
                  <a:pt x="67" y="22"/>
                </a:cubicBezTo>
                <a:cubicBezTo>
                  <a:pt x="70" y="24"/>
                  <a:pt x="72" y="27"/>
                  <a:pt x="72" y="31"/>
                </a:cubicBezTo>
                <a:close/>
                <a:moveTo>
                  <a:pt x="61" y="16"/>
                </a:moveTo>
                <a:cubicBezTo>
                  <a:pt x="55" y="16"/>
                  <a:pt x="55" y="16"/>
                  <a:pt x="55" y="16"/>
                </a:cubicBezTo>
                <a:cubicBezTo>
                  <a:pt x="53" y="16"/>
                  <a:pt x="51" y="14"/>
                  <a:pt x="51" y="12"/>
                </a:cubicBezTo>
                <a:cubicBezTo>
                  <a:pt x="51" y="5"/>
                  <a:pt x="51" y="5"/>
                  <a:pt x="51" y="5"/>
                </a:cubicBezTo>
                <a:cubicBezTo>
                  <a:pt x="25" y="5"/>
                  <a:pt x="25" y="5"/>
                  <a:pt x="25" y="5"/>
                </a:cubicBezTo>
                <a:cubicBezTo>
                  <a:pt x="25" y="26"/>
                  <a:pt x="25" y="26"/>
                  <a:pt x="25" y="26"/>
                </a:cubicBezTo>
                <a:cubicBezTo>
                  <a:pt x="61" y="26"/>
                  <a:pt x="61" y="26"/>
                  <a:pt x="61" y="26"/>
                </a:cubicBezTo>
                <a:lnTo>
                  <a:pt x="61" y="16"/>
                </a:lnTo>
                <a:close/>
                <a:moveTo>
                  <a:pt x="37" y="36"/>
                </a:moveTo>
                <a:cubicBezTo>
                  <a:pt x="37" y="36"/>
                  <a:pt x="36" y="35"/>
                  <a:pt x="36" y="35"/>
                </a:cubicBezTo>
                <a:cubicBezTo>
                  <a:pt x="31" y="35"/>
                  <a:pt x="31" y="35"/>
                  <a:pt x="31" y="35"/>
                </a:cubicBezTo>
                <a:cubicBezTo>
                  <a:pt x="30" y="35"/>
                  <a:pt x="29" y="36"/>
                  <a:pt x="29" y="36"/>
                </a:cubicBezTo>
                <a:cubicBezTo>
                  <a:pt x="29" y="41"/>
                  <a:pt x="29" y="41"/>
                  <a:pt x="29" y="41"/>
                </a:cubicBezTo>
                <a:cubicBezTo>
                  <a:pt x="29" y="42"/>
                  <a:pt x="30" y="43"/>
                  <a:pt x="31" y="43"/>
                </a:cubicBezTo>
                <a:cubicBezTo>
                  <a:pt x="36" y="43"/>
                  <a:pt x="36" y="43"/>
                  <a:pt x="36" y="43"/>
                </a:cubicBezTo>
                <a:cubicBezTo>
                  <a:pt x="36" y="43"/>
                  <a:pt x="37" y="42"/>
                  <a:pt x="37" y="41"/>
                </a:cubicBezTo>
                <a:lnTo>
                  <a:pt x="37" y="36"/>
                </a:lnTo>
                <a:close/>
                <a:moveTo>
                  <a:pt x="37" y="47"/>
                </a:moveTo>
                <a:cubicBezTo>
                  <a:pt x="37" y="46"/>
                  <a:pt x="36" y="45"/>
                  <a:pt x="36" y="45"/>
                </a:cubicBezTo>
                <a:cubicBezTo>
                  <a:pt x="31" y="45"/>
                  <a:pt x="31" y="45"/>
                  <a:pt x="31" y="45"/>
                </a:cubicBezTo>
                <a:cubicBezTo>
                  <a:pt x="30" y="45"/>
                  <a:pt x="29" y="46"/>
                  <a:pt x="29" y="47"/>
                </a:cubicBezTo>
                <a:cubicBezTo>
                  <a:pt x="29" y="52"/>
                  <a:pt x="29" y="52"/>
                  <a:pt x="29" y="52"/>
                </a:cubicBezTo>
                <a:cubicBezTo>
                  <a:pt x="29" y="52"/>
                  <a:pt x="30" y="53"/>
                  <a:pt x="31" y="53"/>
                </a:cubicBezTo>
                <a:cubicBezTo>
                  <a:pt x="36" y="53"/>
                  <a:pt x="36" y="53"/>
                  <a:pt x="36" y="53"/>
                </a:cubicBezTo>
                <a:cubicBezTo>
                  <a:pt x="36" y="53"/>
                  <a:pt x="37" y="52"/>
                  <a:pt x="37" y="52"/>
                </a:cubicBezTo>
                <a:lnTo>
                  <a:pt x="37" y="47"/>
                </a:lnTo>
                <a:close/>
                <a:moveTo>
                  <a:pt x="37" y="57"/>
                </a:moveTo>
                <a:cubicBezTo>
                  <a:pt x="37" y="56"/>
                  <a:pt x="36" y="56"/>
                  <a:pt x="36" y="56"/>
                </a:cubicBezTo>
                <a:cubicBezTo>
                  <a:pt x="31" y="56"/>
                  <a:pt x="31" y="56"/>
                  <a:pt x="31" y="56"/>
                </a:cubicBezTo>
                <a:cubicBezTo>
                  <a:pt x="30" y="56"/>
                  <a:pt x="29" y="56"/>
                  <a:pt x="29" y="57"/>
                </a:cubicBezTo>
                <a:cubicBezTo>
                  <a:pt x="29" y="62"/>
                  <a:pt x="29" y="62"/>
                  <a:pt x="29" y="62"/>
                </a:cubicBezTo>
                <a:cubicBezTo>
                  <a:pt x="29" y="63"/>
                  <a:pt x="30" y="63"/>
                  <a:pt x="31" y="63"/>
                </a:cubicBezTo>
                <a:cubicBezTo>
                  <a:pt x="36" y="63"/>
                  <a:pt x="36" y="63"/>
                  <a:pt x="36" y="63"/>
                </a:cubicBezTo>
                <a:cubicBezTo>
                  <a:pt x="36" y="63"/>
                  <a:pt x="37" y="63"/>
                  <a:pt x="37" y="62"/>
                </a:cubicBezTo>
                <a:lnTo>
                  <a:pt x="37" y="57"/>
                </a:lnTo>
                <a:close/>
                <a:moveTo>
                  <a:pt x="47" y="36"/>
                </a:moveTo>
                <a:cubicBezTo>
                  <a:pt x="47" y="36"/>
                  <a:pt x="47" y="35"/>
                  <a:pt x="46" y="35"/>
                </a:cubicBezTo>
                <a:cubicBezTo>
                  <a:pt x="41" y="35"/>
                  <a:pt x="41" y="35"/>
                  <a:pt x="41" y="35"/>
                </a:cubicBezTo>
                <a:cubicBezTo>
                  <a:pt x="40" y="35"/>
                  <a:pt x="40" y="36"/>
                  <a:pt x="40" y="36"/>
                </a:cubicBezTo>
                <a:cubicBezTo>
                  <a:pt x="40" y="41"/>
                  <a:pt x="40" y="41"/>
                  <a:pt x="40" y="41"/>
                </a:cubicBezTo>
                <a:cubicBezTo>
                  <a:pt x="40" y="42"/>
                  <a:pt x="40" y="43"/>
                  <a:pt x="41" y="43"/>
                </a:cubicBezTo>
                <a:cubicBezTo>
                  <a:pt x="46" y="43"/>
                  <a:pt x="46" y="43"/>
                  <a:pt x="46" y="43"/>
                </a:cubicBezTo>
                <a:cubicBezTo>
                  <a:pt x="47" y="43"/>
                  <a:pt x="47" y="42"/>
                  <a:pt x="47" y="41"/>
                </a:cubicBezTo>
                <a:lnTo>
                  <a:pt x="47" y="36"/>
                </a:lnTo>
                <a:close/>
                <a:moveTo>
                  <a:pt x="47" y="47"/>
                </a:moveTo>
                <a:cubicBezTo>
                  <a:pt x="47" y="46"/>
                  <a:pt x="47" y="45"/>
                  <a:pt x="46" y="45"/>
                </a:cubicBezTo>
                <a:cubicBezTo>
                  <a:pt x="41" y="45"/>
                  <a:pt x="41" y="45"/>
                  <a:pt x="41" y="45"/>
                </a:cubicBezTo>
                <a:cubicBezTo>
                  <a:pt x="40" y="45"/>
                  <a:pt x="40" y="46"/>
                  <a:pt x="40" y="47"/>
                </a:cubicBezTo>
                <a:cubicBezTo>
                  <a:pt x="40" y="52"/>
                  <a:pt x="40" y="52"/>
                  <a:pt x="40" y="52"/>
                </a:cubicBezTo>
                <a:cubicBezTo>
                  <a:pt x="40" y="52"/>
                  <a:pt x="40" y="53"/>
                  <a:pt x="41" y="53"/>
                </a:cubicBezTo>
                <a:cubicBezTo>
                  <a:pt x="46" y="53"/>
                  <a:pt x="46" y="53"/>
                  <a:pt x="46" y="53"/>
                </a:cubicBezTo>
                <a:cubicBezTo>
                  <a:pt x="47" y="53"/>
                  <a:pt x="47" y="52"/>
                  <a:pt x="47" y="52"/>
                </a:cubicBezTo>
                <a:lnTo>
                  <a:pt x="47" y="47"/>
                </a:lnTo>
                <a:close/>
                <a:moveTo>
                  <a:pt x="47" y="57"/>
                </a:moveTo>
                <a:cubicBezTo>
                  <a:pt x="47" y="56"/>
                  <a:pt x="47" y="56"/>
                  <a:pt x="46" y="56"/>
                </a:cubicBezTo>
                <a:cubicBezTo>
                  <a:pt x="41" y="56"/>
                  <a:pt x="41" y="56"/>
                  <a:pt x="41" y="56"/>
                </a:cubicBezTo>
                <a:cubicBezTo>
                  <a:pt x="40" y="56"/>
                  <a:pt x="40" y="56"/>
                  <a:pt x="40" y="57"/>
                </a:cubicBezTo>
                <a:cubicBezTo>
                  <a:pt x="40" y="62"/>
                  <a:pt x="40" y="62"/>
                  <a:pt x="40" y="62"/>
                </a:cubicBezTo>
                <a:cubicBezTo>
                  <a:pt x="40" y="63"/>
                  <a:pt x="40" y="63"/>
                  <a:pt x="41" y="63"/>
                </a:cubicBezTo>
                <a:cubicBezTo>
                  <a:pt x="46" y="63"/>
                  <a:pt x="46" y="63"/>
                  <a:pt x="46" y="63"/>
                </a:cubicBezTo>
                <a:cubicBezTo>
                  <a:pt x="47" y="63"/>
                  <a:pt x="47" y="63"/>
                  <a:pt x="47" y="62"/>
                </a:cubicBezTo>
                <a:lnTo>
                  <a:pt x="47" y="57"/>
                </a:lnTo>
                <a:close/>
                <a:moveTo>
                  <a:pt x="58" y="36"/>
                </a:moveTo>
                <a:cubicBezTo>
                  <a:pt x="58" y="36"/>
                  <a:pt x="57" y="35"/>
                  <a:pt x="56" y="35"/>
                </a:cubicBezTo>
                <a:cubicBezTo>
                  <a:pt x="51" y="35"/>
                  <a:pt x="51" y="35"/>
                  <a:pt x="51" y="35"/>
                </a:cubicBezTo>
                <a:cubicBezTo>
                  <a:pt x="50" y="35"/>
                  <a:pt x="50" y="36"/>
                  <a:pt x="50" y="36"/>
                </a:cubicBezTo>
                <a:cubicBezTo>
                  <a:pt x="50" y="41"/>
                  <a:pt x="50" y="41"/>
                  <a:pt x="50" y="41"/>
                </a:cubicBezTo>
                <a:cubicBezTo>
                  <a:pt x="50" y="42"/>
                  <a:pt x="50" y="43"/>
                  <a:pt x="51" y="43"/>
                </a:cubicBezTo>
                <a:cubicBezTo>
                  <a:pt x="56" y="43"/>
                  <a:pt x="56" y="43"/>
                  <a:pt x="56" y="43"/>
                </a:cubicBezTo>
                <a:cubicBezTo>
                  <a:pt x="57" y="43"/>
                  <a:pt x="58" y="42"/>
                  <a:pt x="58" y="41"/>
                </a:cubicBezTo>
                <a:lnTo>
                  <a:pt x="58" y="36"/>
                </a:lnTo>
                <a:close/>
                <a:moveTo>
                  <a:pt x="58" y="47"/>
                </a:moveTo>
                <a:cubicBezTo>
                  <a:pt x="58" y="46"/>
                  <a:pt x="57" y="45"/>
                  <a:pt x="56" y="45"/>
                </a:cubicBezTo>
                <a:cubicBezTo>
                  <a:pt x="51" y="45"/>
                  <a:pt x="51" y="45"/>
                  <a:pt x="51" y="45"/>
                </a:cubicBezTo>
                <a:cubicBezTo>
                  <a:pt x="50" y="45"/>
                  <a:pt x="50" y="46"/>
                  <a:pt x="50" y="47"/>
                </a:cubicBezTo>
                <a:cubicBezTo>
                  <a:pt x="50" y="52"/>
                  <a:pt x="50" y="52"/>
                  <a:pt x="50" y="52"/>
                </a:cubicBezTo>
                <a:cubicBezTo>
                  <a:pt x="50" y="52"/>
                  <a:pt x="50" y="53"/>
                  <a:pt x="51" y="53"/>
                </a:cubicBezTo>
                <a:cubicBezTo>
                  <a:pt x="56" y="53"/>
                  <a:pt x="56" y="53"/>
                  <a:pt x="56" y="53"/>
                </a:cubicBezTo>
                <a:cubicBezTo>
                  <a:pt x="57" y="53"/>
                  <a:pt x="58" y="52"/>
                  <a:pt x="58" y="52"/>
                </a:cubicBezTo>
                <a:lnTo>
                  <a:pt x="58" y="47"/>
                </a:lnTo>
                <a:close/>
                <a:moveTo>
                  <a:pt x="58" y="57"/>
                </a:moveTo>
                <a:cubicBezTo>
                  <a:pt x="58" y="56"/>
                  <a:pt x="57" y="56"/>
                  <a:pt x="56" y="56"/>
                </a:cubicBezTo>
                <a:cubicBezTo>
                  <a:pt x="51" y="56"/>
                  <a:pt x="51" y="56"/>
                  <a:pt x="51" y="56"/>
                </a:cubicBezTo>
                <a:cubicBezTo>
                  <a:pt x="50" y="56"/>
                  <a:pt x="50" y="56"/>
                  <a:pt x="50" y="57"/>
                </a:cubicBezTo>
                <a:cubicBezTo>
                  <a:pt x="50" y="62"/>
                  <a:pt x="50" y="62"/>
                  <a:pt x="50" y="62"/>
                </a:cubicBezTo>
                <a:cubicBezTo>
                  <a:pt x="50" y="63"/>
                  <a:pt x="50" y="63"/>
                  <a:pt x="51" y="63"/>
                </a:cubicBezTo>
                <a:cubicBezTo>
                  <a:pt x="56" y="63"/>
                  <a:pt x="56" y="63"/>
                  <a:pt x="56" y="63"/>
                </a:cubicBezTo>
                <a:cubicBezTo>
                  <a:pt x="57" y="63"/>
                  <a:pt x="58" y="63"/>
                  <a:pt x="58" y="62"/>
                </a:cubicBezTo>
                <a:lnTo>
                  <a:pt x="58" y="57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/>
          <a:lstStyle/>
          <a:p>
            <a:endParaRPr lang="en-US" dirty="0">
              <a:latin typeface="Cairo" panose="00000500000000000000" pitchFamily="2" charset="-78"/>
              <a:cs typeface="Cairo" panose="00000500000000000000" pitchFamily="2" charset="-78"/>
            </a:endParaRPr>
          </a:p>
        </p:txBody>
      </p:sp>
      <p:sp>
        <p:nvSpPr>
          <p:cNvPr id="82" name="Freeform 113">
            <a:extLst>
              <a:ext uri="{FF2B5EF4-FFF2-40B4-BE49-F238E27FC236}">
                <a16:creationId xmlns:a16="http://schemas.microsoft.com/office/drawing/2014/main" id="{C3855E6C-07A4-4B7D-A4E7-519FA098FE30}"/>
              </a:ext>
            </a:extLst>
          </p:cNvPr>
          <p:cNvSpPr>
            <a:spLocks noEditPoints="1"/>
          </p:cNvSpPr>
          <p:nvPr/>
        </p:nvSpPr>
        <p:spPr bwMode="auto">
          <a:xfrm>
            <a:off x="5622219" y="3013201"/>
            <a:ext cx="943706" cy="652114"/>
          </a:xfrm>
          <a:custGeom>
            <a:avLst/>
            <a:gdLst>
              <a:gd name="T0" fmla="*/ 2147483646 w 82"/>
              <a:gd name="T1" fmla="*/ 2147483646 h 57"/>
              <a:gd name="T2" fmla="*/ 2147483646 w 82"/>
              <a:gd name="T3" fmla="*/ 2147483646 h 57"/>
              <a:gd name="T4" fmla="*/ 2147483646 w 82"/>
              <a:gd name="T5" fmla="*/ 2147483646 h 57"/>
              <a:gd name="T6" fmla="*/ 0 w 82"/>
              <a:gd name="T7" fmla="*/ 2147483646 h 57"/>
              <a:gd name="T8" fmla="*/ 0 w 82"/>
              <a:gd name="T9" fmla="*/ 2147483646 h 57"/>
              <a:gd name="T10" fmla="*/ 2147483646 w 82"/>
              <a:gd name="T11" fmla="*/ 2147483646 h 57"/>
              <a:gd name="T12" fmla="*/ 2147483646 w 82"/>
              <a:gd name="T13" fmla="*/ 0 h 57"/>
              <a:gd name="T14" fmla="*/ 2147483646 w 82"/>
              <a:gd name="T15" fmla="*/ 0 h 57"/>
              <a:gd name="T16" fmla="*/ 2147483646 w 82"/>
              <a:gd name="T17" fmla="*/ 2147483646 h 57"/>
              <a:gd name="T18" fmla="*/ 2147483646 w 82"/>
              <a:gd name="T19" fmla="*/ 2147483646 h 57"/>
              <a:gd name="T20" fmla="*/ 2147483646 w 82"/>
              <a:gd name="T21" fmla="*/ 2147483646 h 57"/>
              <a:gd name="T22" fmla="*/ 2147483646 w 82"/>
              <a:gd name="T23" fmla="*/ 2147483646 h 57"/>
              <a:gd name="T24" fmla="*/ 2147483646 w 82"/>
              <a:gd name="T25" fmla="*/ 2147483646 h 57"/>
              <a:gd name="T26" fmla="*/ 2147483646 w 82"/>
              <a:gd name="T27" fmla="*/ 2147483646 h 57"/>
              <a:gd name="T28" fmla="*/ 2147483646 w 82"/>
              <a:gd name="T29" fmla="*/ 2147483646 h 57"/>
              <a:gd name="T30" fmla="*/ 2147483646 w 82"/>
              <a:gd name="T31" fmla="*/ 2147483646 h 57"/>
              <a:gd name="T32" fmla="*/ 2147483646 w 82"/>
              <a:gd name="T33" fmla="*/ 2147483646 h 57"/>
              <a:gd name="T34" fmla="*/ 2147483646 w 82"/>
              <a:gd name="T35" fmla="*/ 2147483646 h 57"/>
              <a:gd name="T36" fmla="*/ 2147483646 w 82"/>
              <a:gd name="T37" fmla="*/ 2147483646 h 57"/>
              <a:gd name="T38" fmla="*/ 2147483646 w 82"/>
              <a:gd name="T39" fmla="*/ 2147483646 h 57"/>
              <a:gd name="T40" fmla="*/ 2147483646 w 82"/>
              <a:gd name="T41" fmla="*/ 2147483646 h 57"/>
              <a:gd name="T42" fmla="*/ 2147483646 w 82"/>
              <a:gd name="T43" fmla="*/ 2147483646 h 57"/>
              <a:gd name="T44" fmla="*/ 2147483646 w 82"/>
              <a:gd name="T45" fmla="*/ 2147483646 h 57"/>
              <a:gd name="T46" fmla="*/ 2147483646 w 82"/>
              <a:gd name="T47" fmla="*/ 2147483646 h 57"/>
              <a:gd name="T48" fmla="*/ 2147483646 w 82"/>
              <a:gd name="T49" fmla="*/ 2147483646 h 57"/>
              <a:gd name="T50" fmla="*/ 2147483646 w 82"/>
              <a:gd name="T51" fmla="*/ 2147483646 h 57"/>
              <a:gd name="T52" fmla="*/ 2147483646 w 82"/>
              <a:gd name="T53" fmla="*/ 2147483646 h 57"/>
              <a:gd name="T54" fmla="*/ 2147483646 w 82"/>
              <a:gd name="T55" fmla="*/ 2147483646 h 57"/>
              <a:gd name="T56" fmla="*/ 2147483646 w 82"/>
              <a:gd name="T57" fmla="*/ 2147483646 h 57"/>
              <a:gd name="T58" fmla="*/ 2147483646 w 82"/>
              <a:gd name="T59" fmla="*/ 2147483646 h 57"/>
              <a:gd name="T60" fmla="*/ 2147483646 w 82"/>
              <a:gd name="T61" fmla="*/ 2147483646 h 57"/>
              <a:gd name="T62" fmla="*/ 2147483646 w 82"/>
              <a:gd name="T63" fmla="*/ 2147483646 h 57"/>
              <a:gd name="T64" fmla="*/ 2147483646 w 82"/>
              <a:gd name="T65" fmla="*/ 2147483646 h 57"/>
              <a:gd name="T66" fmla="*/ 2147483646 w 82"/>
              <a:gd name="T67" fmla="*/ 2147483646 h 57"/>
              <a:gd name="T68" fmla="*/ 2147483646 w 82"/>
              <a:gd name="T69" fmla="*/ 2147483646 h 57"/>
              <a:gd name="T70" fmla="*/ 2147483646 w 82"/>
              <a:gd name="T71" fmla="*/ 2147483646 h 57"/>
              <a:gd name="T72" fmla="*/ 2147483646 w 82"/>
              <a:gd name="T73" fmla="*/ 2147483646 h 57"/>
              <a:gd name="T74" fmla="*/ 2147483646 w 82"/>
              <a:gd name="T75" fmla="*/ 2147483646 h 57"/>
              <a:gd name="T76" fmla="*/ 2147483646 w 82"/>
              <a:gd name="T77" fmla="*/ 2147483646 h 57"/>
              <a:gd name="T78" fmla="*/ 2147483646 w 82"/>
              <a:gd name="T79" fmla="*/ 2147483646 h 57"/>
              <a:gd name="T80" fmla="*/ 2147483646 w 82"/>
              <a:gd name="T81" fmla="*/ 2147483646 h 57"/>
              <a:gd name="T82" fmla="*/ 2147483646 w 82"/>
              <a:gd name="T83" fmla="*/ 2147483646 h 57"/>
              <a:gd name="T84" fmla="*/ 2147483646 w 82"/>
              <a:gd name="T85" fmla="*/ 2147483646 h 57"/>
              <a:gd name="T86" fmla="*/ 2147483646 w 82"/>
              <a:gd name="T87" fmla="*/ 2147483646 h 57"/>
              <a:gd name="T88" fmla="*/ 2147483646 w 82"/>
              <a:gd name="T89" fmla="*/ 2147483646 h 57"/>
              <a:gd name="T90" fmla="*/ 2147483646 w 82"/>
              <a:gd name="T91" fmla="*/ 2147483646 h 57"/>
              <a:gd name="T92" fmla="*/ 2147483646 w 82"/>
              <a:gd name="T93" fmla="*/ 2147483646 h 57"/>
              <a:gd name="T94" fmla="*/ 2147483646 w 82"/>
              <a:gd name="T95" fmla="*/ 2147483646 h 57"/>
              <a:gd name="T96" fmla="*/ 2147483646 w 82"/>
              <a:gd name="T97" fmla="*/ 2147483646 h 57"/>
              <a:gd name="T98" fmla="*/ 2147483646 w 82"/>
              <a:gd name="T99" fmla="*/ 2147483646 h 57"/>
              <a:gd name="T100" fmla="*/ 2147483646 w 82"/>
              <a:gd name="T101" fmla="*/ 2147483646 h 57"/>
              <a:gd name="T102" fmla="*/ 2147483646 w 82"/>
              <a:gd name="T103" fmla="*/ 2147483646 h 57"/>
              <a:gd name="T104" fmla="*/ 2147483646 w 82"/>
              <a:gd name="T105" fmla="*/ 2147483646 h 57"/>
              <a:gd name="T106" fmla="*/ 2147483646 w 82"/>
              <a:gd name="T107" fmla="*/ 2147483646 h 57"/>
              <a:gd name="T108" fmla="*/ 2147483646 w 82"/>
              <a:gd name="T109" fmla="*/ 2147483646 h 57"/>
              <a:gd name="T110" fmla="*/ 2147483646 w 82"/>
              <a:gd name="T111" fmla="*/ 2147483646 h 57"/>
              <a:gd name="T112" fmla="*/ 2147483646 w 82"/>
              <a:gd name="T113" fmla="*/ 2147483646 h 57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82" h="57">
                <a:moveTo>
                  <a:pt x="82" y="49"/>
                </a:moveTo>
                <a:cubicBezTo>
                  <a:pt x="82" y="54"/>
                  <a:pt x="79" y="57"/>
                  <a:pt x="74" y="57"/>
                </a:cubicBezTo>
                <a:cubicBezTo>
                  <a:pt x="7" y="57"/>
                  <a:pt x="7" y="57"/>
                  <a:pt x="7" y="57"/>
                </a:cubicBezTo>
                <a:cubicBezTo>
                  <a:pt x="3" y="57"/>
                  <a:pt x="0" y="54"/>
                  <a:pt x="0" y="49"/>
                </a:cubicBezTo>
                <a:cubicBezTo>
                  <a:pt x="0" y="6"/>
                  <a:pt x="0" y="6"/>
                  <a:pt x="0" y="6"/>
                </a:cubicBezTo>
                <a:cubicBezTo>
                  <a:pt x="10" y="6"/>
                  <a:pt x="10" y="6"/>
                  <a:pt x="10" y="6"/>
                </a:cubicBezTo>
                <a:cubicBezTo>
                  <a:pt x="10" y="0"/>
                  <a:pt x="10" y="0"/>
                  <a:pt x="10" y="0"/>
                </a:cubicBezTo>
                <a:cubicBezTo>
                  <a:pt x="82" y="0"/>
                  <a:pt x="82" y="0"/>
                  <a:pt x="82" y="0"/>
                </a:cubicBezTo>
                <a:lnTo>
                  <a:pt x="82" y="49"/>
                </a:lnTo>
                <a:close/>
                <a:moveTo>
                  <a:pt x="10" y="11"/>
                </a:moveTo>
                <a:cubicBezTo>
                  <a:pt x="5" y="11"/>
                  <a:pt x="5" y="11"/>
                  <a:pt x="5" y="11"/>
                </a:cubicBezTo>
                <a:cubicBezTo>
                  <a:pt x="5" y="49"/>
                  <a:pt x="5" y="49"/>
                  <a:pt x="5" y="49"/>
                </a:cubicBezTo>
                <a:cubicBezTo>
                  <a:pt x="5" y="51"/>
                  <a:pt x="6" y="52"/>
                  <a:pt x="7" y="52"/>
                </a:cubicBezTo>
                <a:cubicBezTo>
                  <a:pt x="9" y="52"/>
                  <a:pt x="10" y="51"/>
                  <a:pt x="10" y="49"/>
                </a:cubicBezTo>
                <a:lnTo>
                  <a:pt x="10" y="11"/>
                </a:lnTo>
                <a:close/>
                <a:moveTo>
                  <a:pt x="77" y="6"/>
                </a:moveTo>
                <a:cubicBezTo>
                  <a:pt x="15" y="6"/>
                  <a:pt x="15" y="6"/>
                  <a:pt x="15" y="6"/>
                </a:cubicBezTo>
                <a:cubicBezTo>
                  <a:pt x="15" y="49"/>
                  <a:pt x="15" y="49"/>
                  <a:pt x="15" y="49"/>
                </a:cubicBezTo>
                <a:cubicBezTo>
                  <a:pt x="15" y="50"/>
                  <a:pt x="15" y="51"/>
                  <a:pt x="15" y="52"/>
                </a:cubicBezTo>
                <a:cubicBezTo>
                  <a:pt x="74" y="52"/>
                  <a:pt x="74" y="52"/>
                  <a:pt x="74" y="52"/>
                </a:cubicBezTo>
                <a:cubicBezTo>
                  <a:pt x="76" y="52"/>
                  <a:pt x="77" y="51"/>
                  <a:pt x="77" y="49"/>
                </a:cubicBezTo>
                <a:lnTo>
                  <a:pt x="77" y="6"/>
                </a:lnTo>
                <a:close/>
                <a:moveTo>
                  <a:pt x="46" y="36"/>
                </a:moveTo>
                <a:cubicBezTo>
                  <a:pt x="20" y="36"/>
                  <a:pt x="20" y="36"/>
                  <a:pt x="20" y="36"/>
                </a:cubicBezTo>
                <a:cubicBezTo>
                  <a:pt x="20" y="11"/>
                  <a:pt x="20" y="11"/>
                  <a:pt x="20" y="11"/>
                </a:cubicBezTo>
                <a:cubicBezTo>
                  <a:pt x="46" y="11"/>
                  <a:pt x="46" y="11"/>
                  <a:pt x="46" y="11"/>
                </a:cubicBezTo>
                <a:lnTo>
                  <a:pt x="46" y="36"/>
                </a:lnTo>
                <a:close/>
                <a:moveTo>
                  <a:pt x="46" y="47"/>
                </a:moveTo>
                <a:cubicBezTo>
                  <a:pt x="20" y="47"/>
                  <a:pt x="20" y="47"/>
                  <a:pt x="20" y="47"/>
                </a:cubicBezTo>
                <a:cubicBezTo>
                  <a:pt x="20" y="42"/>
                  <a:pt x="20" y="42"/>
                  <a:pt x="20" y="42"/>
                </a:cubicBezTo>
                <a:cubicBezTo>
                  <a:pt x="46" y="42"/>
                  <a:pt x="46" y="42"/>
                  <a:pt x="46" y="42"/>
                </a:cubicBezTo>
                <a:lnTo>
                  <a:pt x="46" y="47"/>
                </a:lnTo>
                <a:close/>
                <a:moveTo>
                  <a:pt x="25" y="16"/>
                </a:moveTo>
                <a:cubicBezTo>
                  <a:pt x="25" y="31"/>
                  <a:pt x="25" y="31"/>
                  <a:pt x="25" y="31"/>
                </a:cubicBezTo>
                <a:cubicBezTo>
                  <a:pt x="41" y="31"/>
                  <a:pt x="41" y="31"/>
                  <a:pt x="41" y="31"/>
                </a:cubicBezTo>
                <a:cubicBezTo>
                  <a:pt x="41" y="16"/>
                  <a:pt x="41" y="16"/>
                  <a:pt x="41" y="16"/>
                </a:cubicBezTo>
                <a:lnTo>
                  <a:pt x="25" y="16"/>
                </a:lnTo>
                <a:close/>
                <a:moveTo>
                  <a:pt x="72" y="16"/>
                </a:moveTo>
                <a:cubicBezTo>
                  <a:pt x="51" y="16"/>
                  <a:pt x="51" y="16"/>
                  <a:pt x="51" y="16"/>
                </a:cubicBezTo>
                <a:cubicBezTo>
                  <a:pt x="51" y="11"/>
                  <a:pt x="51" y="11"/>
                  <a:pt x="51" y="11"/>
                </a:cubicBezTo>
                <a:cubicBezTo>
                  <a:pt x="72" y="11"/>
                  <a:pt x="72" y="11"/>
                  <a:pt x="72" y="11"/>
                </a:cubicBezTo>
                <a:lnTo>
                  <a:pt x="72" y="16"/>
                </a:lnTo>
                <a:close/>
                <a:moveTo>
                  <a:pt x="72" y="26"/>
                </a:moveTo>
                <a:cubicBezTo>
                  <a:pt x="51" y="26"/>
                  <a:pt x="51" y="26"/>
                  <a:pt x="51" y="26"/>
                </a:cubicBezTo>
                <a:cubicBezTo>
                  <a:pt x="51" y="21"/>
                  <a:pt x="51" y="21"/>
                  <a:pt x="51" y="21"/>
                </a:cubicBezTo>
                <a:cubicBezTo>
                  <a:pt x="72" y="21"/>
                  <a:pt x="72" y="21"/>
                  <a:pt x="72" y="21"/>
                </a:cubicBezTo>
                <a:lnTo>
                  <a:pt x="72" y="26"/>
                </a:lnTo>
                <a:close/>
                <a:moveTo>
                  <a:pt x="72" y="36"/>
                </a:moveTo>
                <a:cubicBezTo>
                  <a:pt x="51" y="36"/>
                  <a:pt x="51" y="36"/>
                  <a:pt x="51" y="36"/>
                </a:cubicBezTo>
                <a:cubicBezTo>
                  <a:pt x="51" y="31"/>
                  <a:pt x="51" y="31"/>
                  <a:pt x="51" y="31"/>
                </a:cubicBezTo>
                <a:cubicBezTo>
                  <a:pt x="72" y="31"/>
                  <a:pt x="72" y="31"/>
                  <a:pt x="72" y="31"/>
                </a:cubicBezTo>
                <a:lnTo>
                  <a:pt x="72" y="36"/>
                </a:lnTo>
                <a:close/>
                <a:moveTo>
                  <a:pt x="72" y="47"/>
                </a:moveTo>
                <a:cubicBezTo>
                  <a:pt x="51" y="47"/>
                  <a:pt x="51" y="47"/>
                  <a:pt x="51" y="47"/>
                </a:cubicBezTo>
                <a:cubicBezTo>
                  <a:pt x="51" y="42"/>
                  <a:pt x="51" y="42"/>
                  <a:pt x="51" y="42"/>
                </a:cubicBezTo>
                <a:cubicBezTo>
                  <a:pt x="72" y="42"/>
                  <a:pt x="72" y="42"/>
                  <a:pt x="72" y="42"/>
                </a:cubicBezTo>
                <a:lnTo>
                  <a:pt x="72" y="47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/>
          <a:lstStyle/>
          <a:p>
            <a:endParaRPr lang="en-US" dirty="0">
              <a:latin typeface="Cairo" panose="00000500000000000000" pitchFamily="2" charset="-78"/>
              <a:cs typeface="Cairo" panose="00000500000000000000" pitchFamily="2" charset="-78"/>
            </a:endParaRPr>
          </a:p>
        </p:txBody>
      </p:sp>
      <p:sp>
        <p:nvSpPr>
          <p:cNvPr id="83" name="Freeform 121">
            <a:extLst>
              <a:ext uri="{FF2B5EF4-FFF2-40B4-BE49-F238E27FC236}">
                <a16:creationId xmlns:a16="http://schemas.microsoft.com/office/drawing/2014/main" id="{195A456A-3AEE-4E42-B44B-4FD9FF22299F}"/>
              </a:ext>
            </a:extLst>
          </p:cNvPr>
          <p:cNvSpPr>
            <a:spLocks noEditPoints="1"/>
          </p:cNvSpPr>
          <p:nvPr/>
        </p:nvSpPr>
        <p:spPr bwMode="auto">
          <a:xfrm>
            <a:off x="3692707" y="3019932"/>
            <a:ext cx="640080" cy="640080"/>
          </a:xfrm>
          <a:custGeom>
            <a:avLst/>
            <a:gdLst>
              <a:gd name="T0" fmla="*/ 2147483646 w 62"/>
              <a:gd name="T1" fmla="*/ 2147483646 h 62"/>
              <a:gd name="T2" fmla="*/ 2147483646 w 62"/>
              <a:gd name="T3" fmla="*/ 2147483646 h 62"/>
              <a:gd name="T4" fmla="*/ 2147483646 w 62"/>
              <a:gd name="T5" fmla="*/ 2147483646 h 62"/>
              <a:gd name="T6" fmla="*/ 0 w 62"/>
              <a:gd name="T7" fmla="*/ 2147483646 h 62"/>
              <a:gd name="T8" fmla="*/ 0 w 62"/>
              <a:gd name="T9" fmla="*/ 2147483646 h 62"/>
              <a:gd name="T10" fmla="*/ 2147483646 w 62"/>
              <a:gd name="T11" fmla="*/ 0 h 62"/>
              <a:gd name="T12" fmla="*/ 2147483646 w 62"/>
              <a:gd name="T13" fmla="*/ 0 h 62"/>
              <a:gd name="T14" fmla="*/ 2147483646 w 62"/>
              <a:gd name="T15" fmla="*/ 2147483646 h 62"/>
              <a:gd name="T16" fmla="*/ 2147483646 w 62"/>
              <a:gd name="T17" fmla="*/ 2147483646 h 62"/>
              <a:gd name="T18" fmla="*/ 2147483646 w 62"/>
              <a:gd name="T19" fmla="*/ 2147483646 h 62"/>
              <a:gd name="T20" fmla="*/ 2147483646 w 62"/>
              <a:gd name="T21" fmla="*/ 2147483646 h 62"/>
              <a:gd name="T22" fmla="*/ 2147483646 w 62"/>
              <a:gd name="T23" fmla="*/ 2147483646 h 62"/>
              <a:gd name="T24" fmla="*/ 2147483646 w 62"/>
              <a:gd name="T25" fmla="*/ 2147483646 h 62"/>
              <a:gd name="T26" fmla="*/ 2147483646 w 62"/>
              <a:gd name="T27" fmla="*/ 2147483646 h 62"/>
              <a:gd name="T28" fmla="*/ 2147483646 w 62"/>
              <a:gd name="T29" fmla="*/ 2147483646 h 62"/>
              <a:gd name="T30" fmla="*/ 2147483646 w 62"/>
              <a:gd name="T31" fmla="*/ 2147483646 h 62"/>
              <a:gd name="T32" fmla="*/ 2147483646 w 62"/>
              <a:gd name="T33" fmla="*/ 2147483646 h 62"/>
              <a:gd name="T34" fmla="*/ 2147483646 w 62"/>
              <a:gd name="T35" fmla="*/ 2147483646 h 62"/>
              <a:gd name="T36" fmla="*/ 2147483646 w 62"/>
              <a:gd name="T37" fmla="*/ 2147483646 h 62"/>
              <a:gd name="T38" fmla="*/ 2147483646 w 62"/>
              <a:gd name="T39" fmla="*/ 2147483646 h 62"/>
              <a:gd name="T40" fmla="*/ 2147483646 w 62"/>
              <a:gd name="T41" fmla="*/ 2147483646 h 62"/>
              <a:gd name="T42" fmla="*/ 2147483646 w 62"/>
              <a:gd name="T43" fmla="*/ 2147483646 h 62"/>
              <a:gd name="T44" fmla="*/ 2147483646 w 62"/>
              <a:gd name="T45" fmla="*/ 2147483646 h 62"/>
              <a:gd name="T46" fmla="*/ 2147483646 w 62"/>
              <a:gd name="T47" fmla="*/ 2147483646 h 62"/>
              <a:gd name="T48" fmla="*/ 2147483646 w 62"/>
              <a:gd name="T49" fmla="*/ 2147483646 h 62"/>
              <a:gd name="T50" fmla="*/ 2147483646 w 62"/>
              <a:gd name="T51" fmla="*/ 2147483646 h 62"/>
              <a:gd name="T52" fmla="*/ 2147483646 w 62"/>
              <a:gd name="T53" fmla="*/ 2147483646 h 62"/>
              <a:gd name="T54" fmla="*/ 2147483646 w 62"/>
              <a:gd name="T55" fmla="*/ 2147483646 h 62"/>
              <a:gd name="T56" fmla="*/ 2147483646 w 62"/>
              <a:gd name="T57" fmla="*/ 2147483646 h 62"/>
              <a:gd name="T58" fmla="*/ 2147483646 w 62"/>
              <a:gd name="T59" fmla="*/ 2147483646 h 62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62" h="62">
                <a:moveTo>
                  <a:pt x="62" y="51"/>
                </a:moveTo>
                <a:cubicBezTo>
                  <a:pt x="62" y="57"/>
                  <a:pt x="57" y="62"/>
                  <a:pt x="51" y="62"/>
                </a:cubicBezTo>
                <a:cubicBezTo>
                  <a:pt x="12" y="62"/>
                  <a:pt x="12" y="62"/>
                  <a:pt x="12" y="62"/>
                </a:cubicBezTo>
                <a:cubicBezTo>
                  <a:pt x="6" y="62"/>
                  <a:pt x="0" y="57"/>
                  <a:pt x="0" y="51"/>
                </a:cubicBezTo>
                <a:cubicBezTo>
                  <a:pt x="0" y="12"/>
                  <a:pt x="0" y="12"/>
                  <a:pt x="0" y="12"/>
                </a:cubicBezTo>
                <a:cubicBezTo>
                  <a:pt x="0" y="6"/>
                  <a:pt x="6" y="0"/>
                  <a:pt x="12" y="0"/>
                </a:cubicBezTo>
                <a:cubicBezTo>
                  <a:pt x="51" y="0"/>
                  <a:pt x="51" y="0"/>
                  <a:pt x="51" y="0"/>
                </a:cubicBezTo>
                <a:cubicBezTo>
                  <a:pt x="57" y="0"/>
                  <a:pt x="62" y="6"/>
                  <a:pt x="62" y="12"/>
                </a:cubicBezTo>
                <a:lnTo>
                  <a:pt x="62" y="51"/>
                </a:lnTo>
                <a:close/>
                <a:moveTo>
                  <a:pt x="52" y="29"/>
                </a:moveTo>
                <a:cubicBezTo>
                  <a:pt x="52" y="27"/>
                  <a:pt x="51" y="26"/>
                  <a:pt x="49" y="26"/>
                </a:cubicBezTo>
                <a:cubicBezTo>
                  <a:pt x="36" y="26"/>
                  <a:pt x="36" y="26"/>
                  <a:pt x="36" y="26"/>
                </a:cubicBezTo>
                <a:cubicBezTo>
                  <a:pt x="36" y="13"/>
                  <a:pt x="36" y="13"/>
                  <a:pt x="36" y="13"/>
                </a:cubicBezTo>
                <a:cubicBezTo>
                  <a:pt x="36" y="12"/>
                  <a:pt x="35" y="11"/>
                  <a:pt x="34" y="11"/>
                </a:cubicBezTo>
                <a:cubicBezTo>
                  <a:pt x="29" y="11"/>
                  <a:pt x="29" y="11"/>
                  <a:pt x="29" y="11"/>
                </a:cubicBezTo>
                <a:cubicBezTo>
                  <a:pt x="27" y="11"/>
                  <a:pt x="26" y="12"/>
                  <a:pt x="26" y="13"/>
                </a:cubicBezTo>
                <a:cubicBezTo>
                  <a:pt x="26" y="26"/>
                  <a:pt x="26" y="26"/>
                  <a:pt x="26" y="26"/>
                </a:cubicBezTo>
                <a:cubicBezTo>
                  <a:pt x="13" y="26"/>
                  <a:pt x="13" y="26"/>
                  <a:pt x="13" y="26"/>
                </a:cubicBezTo>
                <a:cubicBezTo>
                  <a:pt x="12" y="26"/>
                  <a:pt x="11" y="27"/>
                  <a:pt x="11" y="29"/>
                </a:cubicBezTo>
                <a:cubicBezTo>
                  <a:pt x="11" y="34"/>
                  <a:pt x="11" y="34"/>
                  <a:pt x="11" y="34"/>
                </a:cubicBezTo>
                <a:cubicBezTo>
                  <a:pt x="11" y="35"/>
                  <a:pt x="12" y="36"/>
                  <a:pt x="13" y="36"/>
                </a:cubicBezTo>
                <a:cubicBezTo>
                  <a:pt x="26" y="36"/>
                  <a:pt x="26" y="36"/>
                  <a:pt x="26" y="36"/>
                </a:cubicBezTo>
                <a:cubicBezTo>
                  <a:pt x="26" y="49"/>
                  <a:pt x="26" y="49"/>
                  <a:pt x="26" y="49"/>
                </a:cubicBezTo>
                <a:cubicBezTo>
                  <a:pt x="26" y="51"/>
                  <a:pt x="27" y="52"/>
                  <a:pt x="29" y="52"/>
                </a:cubicBezTo>
                <a:cubicBezTo>
                  <a:pt x="34" y="52"/>
                  <a:pt x="34" y="52"/>
                  <a:pt x="34" y="52"/>
                </a:cubicBezTo>
                <a:cubicBezTo>
                  <a:pt x="35" y="52"/>
                  <a:pt x="36" y="51"/>
                  <a:pt x="36" y="49"/>
                </a:cubicBezTo>
                <a:cubicBezTo>
                  <a:pt x="36" y="36"/>
                  <a:pt x="36" y="36"/>
                  <a:pt x="36" y="36"/>
                </a:cubicBezTo>
                <a:cubicBezTo>
                  <a:pt x="49" y="36"/>
                  <a:pt x="49" y="36"/>
                  <a:pt x="49" y="36"/>
                </a:cubicBezTo>
                <a:cubicBezTo>
                  <a:pt x="51" y="36"/>
                  <a:pt x="52" y="35"/>
                  <a:pt x="52" y="34"/>
                </a:cubicBezTo>
                <a:lnTo>
                  <a:pt x="52" y="2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en-US" dirty="0">
              <a:latin typeface="Cairo" panose="00000500000000000000" pitchFamily="2" charset="-78"/>
              <a:cs typeface="Cairo" panose="00000500000000000000" pitchFamily="2" charset="-78"/>
            </a:endParaRPr>
          </a:p>
        </p:txBody>
      </p:sp>
      <p:sp>
        <p:nvSpPr>
          <p:cNvPr id="84" name="Freeform 144">
            <a:extLst>
              <a:ext uri="{FF2B5EF4-FFF2-40B4-BE49-F238E27FC236}">
                <a16:creationId xmlns:a16="http://schemas.microsoft.com/office/drawing/2014/main" id="{48968A4C-4BB0-4585-98DE-3BAAF988DB80}"/>
              </a:ext>
            </a:extLst>
          </p:cNvPr>
          <p:cNvSpPr>
            <a:spLocks noEditPoints="1"/>
          </p:cNvSpPr>
          <p:nvPr/>
        </p:nvSpPr>
        <p:spPr bwMode="auto">
          <a:xfrm>
            <a:off x="1688544" y="3018504"/>
            <a:ext cx="827066" cy="641508"/>
          </a:xfrm>
          <a:custGeom>
            <a:avLst/>
            <a:gdLst>
              <a:gd name="T0" fmla="*/ 2147483646 w 72"/>
              <a:gd name="T1" fmla="*/ 2147483646 h 56"/>
              <a:gd name="T2" fmla="*/ 2147483646 w 72"/>
              <a:gd name="T3" fmla="*/ 2147483646 h 56"/>
              <a:gd name="T4" fmla="*/ 2147483646 w 72"/>
              <a:gd name="T5" fmla="*/ 2147483646 h 56"/>
              <a:gd name="T6" fmla="*/ 2147483646 w 72"/>
              <a:gd name="T7" fmla="*/ 2147483646 h 56"/>
              <a:gd name="T8" fmla="*/ 0 w 72"/>
              <a:gd name="T9" fmla="*/ 2147483646 h 56"/>
              <a:gd name="T10" fmla="*/ 2147483646 w 72"/>
              <a:gd name="T11" fmla="*/ 0 h 56"/>
              <a:gd name="T12" fmla="*/ 2147483646 w 72"/>
              <a:gd name="T13" fmla="*/ 2147483646 h 56"/>
              <a:gd name="T14" fmla="*/ 2147483646 w 72"/>
              <a:gd name="T15" fmla="*/ 2147483646 h 56"/>
              <a:gd name="T16" fmla="*/ 2147483646 w 72"/>
              <a:gd name="T17" fmla="*/ 2147483646 h 56"/>
              <a:gd name="T18" fmla="*/ 2147483646 w 72"/>
              <a:gd name="T19" fmla="*/ 2147483646 h 56"/>
              <a:gd name="T20" fmla="*/ 2147483646 w 72"/>
              <a:gd name="T21" fmla="*/ 2147483646 h 56"/>
              <a:gd name="T22" fmla="*/ 2147483646 w 72"/>
              <a:gd name="T23" fmla="*/ 2147483646 h 56"/>
              <a:gd name="T24" fmla="*/ 2147483646 w 72"/>
              <a:gd name="T25" fmla="*/ 2147483646 h 56"/>
              <a:gd name="T26" fmla="*/ 2147483646 w 72"/>
              <a:gd name="T27" fmla="*/ 2147483646 h 56"/>
              <a:gd name="T28" fmla="*/ 2147483646 w 72"/>
              <a:gd name="T29" fmla="*/ 2147483646 h 56"/>
              <a:gd name="T30" fmla="*/ 2147483646 w 72"/>
              <a:gd name="T31" fmla="*/ 2147483646 h 56"/>
              <a:gd name="T32" fmla="*/ 2147483646 w 72"/>
              <a:gd name="T33" fmla="*/ 2147483646 h 56"/>
              <a:gd name="T34" fmla="*/ 2147483646 w 72"/>
              <a:gd name="T35" fmla="*/ 2147483646 h 56"/>
              <a:gd name="T36" fmla="*/ 2147483646 w 72"/>
              <a:gd name="T37" fmla="*/ 2147483646 h 56"/>
              <a:gd name="T38" fmla="*/ 2147483646 w 72"/>
              <a:gd name="T39" fmla="*/ 2147483646 h 56"/>
              <a:gd name="T40" fmla="*/ 2147483646 w 72"/>
              <a:gd name="T41" fmla="*/ 2147483646 h 56"/>
              <a:gd name="T42" fmla="*/ 2147483646 w 72"/>
              <a:gd name="T43" fmla="*/ 2147483646 h 56"/>
              <a:gd name="T44" fmla="*/ 2147483646 w 72"/>
              <a:gd name="T45" fmla="*/ 2147483646 h 56"/>
              <a:gd name="T46" fmla="*/ 2147483646 w 72"/>
              <a:gd name="T47" fmla="*/ 2147483646 h 56"/>
              <a:gd name="T48" fmla="*/ 2147483646 w 72"/>
              <a:gd name="T49" fmla="*/ 2147483646 h 56"/>
              <a:gd name="T50" fmla="*/ 2147483646 w 72"/>
              <a:gd name="T51" fmla="*/ 2147483646 h 56"/>
              <a:gd name="T52" fmla="*/ 2147483646 w 72"/>
              <a:gd name="T53" fmla="*/ 2147483646 h 56"/>
              <a:gd name="T54" fmla="*/ 2147483646 w 72"/>
              <a:gd name="T55" fmla="*/ 2147483646 h 56"/>
              <a:gd name="T56" fmla="*/ 2147483646 w 72"/>
              <a:gd name="T57" fmla="*/ 2147483646 h 56"/>
              <a:gd name="T58" fmla="*/ 2147483646 w 72"/>
              <a:gd name="T59" fmla="*/ 2147483646 h 56"/>
              <a:gd name="T60" fmla="*/ 2147483646 w 72"/>
              <a:gd name="T61" fmla="*/ 2147483646 h 56"/>
              <a:gd name="T62" fmla="*/ 2147483646 w 72"/>
              <a:gd name="T63" fmla="*/ 2147483646 h 56"/>
              <a:gd name="T64" fmla="*/ 2147483646 w 72"/>
              <a:gd name="T65" fmla="*/ 2147483646 h 56"/>
              <a:gd name="T66" fmla="*/ 2147483646 w 72"/>
              <a:gd name="T67" fmla="*/ 2147483646 h 56"/>
              <a:gd name="T68" fmla="*/ 2147483646 w 72"/>
              <a:gd name="T69" fmla="*/ 2147483646 h 56"/>
              <a:gd name="T70" fmla="*/ 2147483646 w 72"/>
              <a:gd name="T71" fmla="*/ 2147483646 h 56"/>
              <a:gd name="T72" fmla="*/ 2147483646 w 72"/>
              <a:gd name="T73" fmla="*/ 2147483646 h 56"/>
              <a:gd name="T74" fmla="*/ 2147483646 w 72"/>
              <a:gd name="T75" fmla="*/ 2147483646 h 56"/>
              <a:gd name="T76" fmla="*/ 2147483646 w 72"/>
              <a:gd name="T77" fmla="*/ 2147483646 h 56"/>
              <a:gd name="T78" fmla="*/ 2147483646 w 72"/>
              <a:gd name="T79" fmla="*/ 2147483646 h 56"/>
              <a:gd name="T80" fmla="*/ 2147483646 w 72"/>
              <a:gd name="T81" fmla="*/ 2147483646 h 56"/>
              <a:gd name="T82" fmla="*/ 2147483646 w 72"/>
              <a:gd name="T83" fmla="*/ 2147483646 h 5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72" h="56">
                <a:moveTo>
                  <a:pt x="67" y="55"/>
                </a:moveTo>
                <a:cubicBezTo>
                  <a:pt x="66" y="56"/>
                  <a:pt x="66" y="56"/>
                  <a:pt x="65" y="56"/>
                </a:cubicBezTo>
                <a:cubicBezTo>
                  <a:pt x="8" y="56"/>
                  <a:pt x="8" y="56"/>
                  <a:pt x="8" y="56"/>
                </a:cubicBezTo>
                <a:cubicBezTo>
                  <a:pt x="7" y="56"/>
                  <a:pt x="7" y="56"/>
                  <a:pt x="6" y="55"/>
                </a:cubicBezTo>
                <a:cubicBezTo>
                  <a:pt x="2" y="49"/>
                  <a:pt x="0" y="42"/>
                  <a:pt x="0" y="36"/>
                </a:cubicBezTo>
                <a:cubicBezTo>
                  <a:pt x="0" y="16"/>
                  <a:pt x="17" y="0"/>
                  <a:pt x="36" y="0"/>
                </a:cubicBezTo>
                <a:cubicBezTo>
                  <a:pt x="56" y="0"/>
                  <a:pt x="72" y="16"/>
                  <a:pt x="72" y="36"/>
                </a:cubicBezTo>
                <a:cubicBezTo>
                  <a:pt x="72" y="42"/>
                  <a:pt x="70" y="49"/>
                  <a:pt x="67" y="55"/>
                </a:cubicBezTo>
                <a:close/>
                <a:moveTo>
                  <a:pt x="11" y="30"/>
                </a:moveTo>
                <a:cubicBezTo>
                  <a:pt x="8" y="30"/>
                  <a:pt x="6" y="33"/>
                  <a:pt x="6" y="36"/>
                </a:cubicBezTo>
                <a:cubicBezTo>
                  <a:pt x="6" y="38"/>
                  <a:pt x="8" y="41"/>
                  <a:pt x="11" y="41"/>
                </a:cubicBezTo>
                <a:cubicBezTo>
                  <a:pt x="14" y="41"/>
                  <a:pt x="16" y="38"/>
                  <a:pt x="16" y="36"/>
                </a:cubicBezTo>
                <a:cubicBezTo>
                  <a:pt x="16" y="33"/>
                  <a:pt x="14" y="30"/>
                  <a:pt x="11" y="30"/>
                </a:cubicBezTo>
                <a:close/>
                <a:moveTo>
                  <a:pt x="18" y="12"/>
                </a:moveTo>
                <a:cubicBezTo>
                  <a:pt x="16" y="12"/>
                  <a:pt x="13" y="15"/>
                  <a:pt x="13" y="18"/>
                </a:cubicBezTo>
                <a:cubicBezTo>
                  <a:pt x="13" y="20"/>
                  <a:pt x="16" y="23"/>
                  <a:pt x="18" y="23"/>
                </a:cubicBezTo>
                <a:cubicBezTo>
                  <a:pt x="21" y="23"/>
                  <a:pt x="24" y="20"/>
                  <a:pt x="24" y="18"/>
                </a:cubicBezTo>
                <a:cubicBezTo>
                  <a:pt x="24" y="15"/>
                  <a:pt x="21" y="12"/>
                  <a:pt x="18" y="12"/>
                </a:cubicBezTo>
                <a:close/>
                <a:moveTo>
                  <a:pt x="45" y="22"/>
                </a:moveTo>
                <a:cubicBezTo>
                  <a:pt x="45" y="20"/>
                  <a:pt x="44" y="19"/>
                  <a:pt x="43" y="18"/>
                </a:cubicBezTo>
                <a:cubicBezTo>
                  <a:pt x="42" y="18"/>
                  <a:pt x="40" y="19"/>
                  <a:pt x="40" y="20"/>
                </a:cubicBezTo>
                <a:cubicBezTo>
                  <a:pt x="36" y="36"/>
                  <a:pt x="36" y="36"/>
                  <a:pt x="36" y="36"/>
                </a:cubicBezTo>
                <a:cubicBezTo>
                  <a:pt x="33" y="36"/>
                  <a:pt x="30" y="38"/>
                  <a:pt x="29" y="41"/>
                </a:cubicBezTo>
                <a:cubicBezTo>
                  <a:pt x="28" y="45"/>
                  <a:pt x="30" y="50"/>
                  <a:pt x="34" y="51"/>
                </a:cubicBezTo>
                <a:cubicBezTo>
                  <a:pt x="39" y="52"/>
                  <a:pt x="43" y="49"/>
                  <a:pt x="44" y="45"/>
                </a:cubicBezTo>
                <a:cubicBezTo>
                  <a:pt x="45" y="42"/>
                  <a:pt x="43" y="39"/>
                  <a:pt x="41" y="37"/>
                </a:cubicBezTo>
                <a:lnTo>
                  <a:pt x="45" y="22"/>
                </a:lnTo>
                <a:close/>
                <a:moveTo>
                  <a:pt x="36" y="5"/>
                </a:moveTo>
                <a:cubicBezTo>
                  <a:pt x="34" y="5"/>
                  <a:pt x="31" y="7"/>
                  <a:pt x="31" y="10"/>
                </a:cubicBezTo>
                <a:cubicBezTo>
                  <a:pt x="31" y="13"/>
                  <a:pt x="34" y="15"/>
                  <a:pt x="36" y="15"/>
                </a:cubicBezTo>
                <a:cubicBezTo>
                  <a:pt x="39" y="15"/>
                  <a:pt x="42" y="13"/>
                  <a:pt x="42" y="10"/>
                </a:cubicBezTo>
                <a:cubicBezTo>
                  <a:pt x="42" y="7"/>
                  <a:pt x="39" y="5"/>
                  <a:pt x="36" y="5"/>
                </a:cubicBezTo>
                <a:close/>
                <a:moveTo>
                  <a:pt x="54" y="12"/>
                </a:moveTo>
                <a:cubicBezTo>
                  <a:pt x="52" y="12"/>
                  <a:pt x="49" y="15"/>
                  <a:pt x="49" y="18"/>
                </a:cubicBezTo>
                <a:cubicBezTo>
                  <a:pt x="49" y="20"/>
                  <a:pt x="52" y="23"/>
                  <a:pt x="54" y="23"/>
                </a:cubicBezTo>
                <a:cubicBezTo>
                  <a:pt x="57" y="23"/>
                  <a:pt x="60" y="20"/>
                  <a:pt x="60" y="18"/>
                </a:cubicBezTo>
                <a:cubicBezTo>
                  <a:pt x="60" y="15"/>
                  <a:pt x="57" y="12"/>
                  <a:pt x="54" y="12"/>
                </a:cubicBezTo>
                <a:close/>
                <a:moveTo>
                  <a:pt x="62" y="30"/>
                </a:moveTo>
                <a:cubicBezTo>
                  <a:pt x="59" y="30"/>
                  <a:pt x="57" y="33"/>
                  <a:pt x="57" y="36"/>
                </a:cubicBezTo>
                <a:cubicBezTo>
                  <a:pt x="57" y="38"/>
                  <a:pt x="59" y="41"/>
                  <a:pt x="62" y="41"/>
                </a:cubicBezTo>
                <a:cubicBezTo>
                  <a:pt x="65" y="41"/>
                  <a:pt x="67" y="38"/>
                  <a:pt x="67" y="36"/>
                </a:cubicBezTo>
                <a:cubicBezTo>
                  <a:pt x="67" y="33"/>
                  <a:pt x="65" y="30"/>
                  <a:pt x="62" y="30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/>
          <a:lstStyle/>
          <a:p>
            <a:endParaRPr lang="en-US" dirty="0">
              <a:latin typeface="Cairo" panose="00000500000000000000" pitchFamily="2" charset="-78"/>
              <a:cs typeface="Cairo" panose="000005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6997676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DB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عنصر نائب للصورة 4" descr="صورة تحتوي على مبنى, أكبر, جالس, قديم&#10;&#10;تم إنشاء الوصف تلقائياً">
            <a:extLst>
              <a:ext uri="{FF2B5EF4-FFF2-40B4-BE49-F238E27FC236}">
                <a16:creationId xmlns:a16="http://schemas.microsoft.com/office/drawing/2014/main" id="{DE5D0AC9-D92D-4A07-9EBF-1B8988817B9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92" r="19192"/>
          <a:stretch>
            <a:fillRect/>
          </a:stretch>
        </p:blipFill>
        <p:spPr/>
      </p:pic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C2413E75-1777-4005-A89C-2B764D71823A}"/>
              </a:ext>
            </a:extLst>
          </p:cNvPr>
          <p:cNvSpPr/>
          <p:nvPr/>
        </p:nvSpPr>
        <p:spPr>
          <a:xfrm>
            <a:off x="699247" y="704851"/>
            <a:ext cx="6269849" cy="5441950"/>
          </a:xfrm>
          <a:custGeom>
            <a:avLst/>
            <a:gdLst>
              <a:gd name="connsiteX0" fmla="*/ 0 w 6269849"/>
              <a:gd name="connsiteY0" fmla="*/ 0 h 5441950"/>
              <a:gd name="connsiteX1" fmla="*/ 6202008 w 6269849"/>
              <a:gd name="connsiteY1" fmla="*/ 0 h 5441950"/>
              <a:gd name="connsiteX2" fmla="*/ 6029119 w 6269849"/>
              <a:gd name="connsiteY2" fmla="*/ 231201 h 5441950"/>
              <a:gd name="connsiteX3" fmla="*/ 5282454 w 6269849"/>
              <a:gd name="connsiteY3" fmla="*/ 2675614 h 5441950"/>
              <a:gd name="connsiteX4" fmla="*/ 6029119 w 6269849"/>
              <a:gd name="connsiteY4" fmla="*/ 5120027 h 5441950"/>
              <a:gd name="connsiteX5" fmla="*/ 6269849 w 6269849"/>
              <a:gd name="connsiteY5" fmla="*/ 5441950 h 5441950"/>
              <a:gd name="connsiteX6" fmla="*/ 0 w 6269849"/>
              <a:gd name="connsiteY6" fmla="*/ 5441950 h 5441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69849" h="5441950">
                <a:moveTo>
                  <a:pt x="0" y="0"/>
                </a:moveTo>
                <a:lnTo>
                  <a:pt x="6202008" y="0"/>
                </a:lnTo>
                <a:lnTo>
                  <a:pt x="6029119" y="231201"/>
                </a:lnTo>
                <a:cubicBezTo>
                  <a:pt x="5557714" y="928973"/>
                  <a:pt x="5282454" y="1770149"/>
                  <a:pt x="5282454" y="2675614"/>
                </a:cubicBezTo>
                <a:cubicBezTo>
                  <a:pt x="5282454" y="3581080"/>
                  <a:pt x="5557714" y="4422255"/>
                  <a:pt x="6029119" y="5120027"/>
                </a:cubicBezTo>
                <a:lnTo>
                  <a:pt x="6269849" y="5441950"/>
                </a:lnTo>
                <a:lnTo>
                  <a:pt x="0" y="544195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iro" panose="00000500000000000000" pitchFamily="2" charset="-78"/>
              <a:cs typeface="Cairo" panose="00000500000000000000" pitchFamily="2" charset="-78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7169B9F1-8333-4C3A-933D-B1F9C10587F5}"/>
              </a:ext>
            </a:extLst>
          </p:cNvPr>
          <p:cNvGrpSpPr/>
          <p:nvPr/>
        </p:nvGrpSpPr>
        <p:grpSpPr>
          <a:xfrm>
            <a:off x="3473097" y="5113391"/>
            <a:ext cx="1820714" cy="640026"/>
            <a:chOff x="2183877" y="4228110"/>
            <a:chExt cx="1820714" cy="640026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E9F16CDD-FADE-4805-BE6A-FA2557096397}"/>
                </a:ext>
              </a:extLst>
            </p:cNvPr>
            <p:cNvGrpSpPr/>
            <p:nvPr/>
          </p:nvGrpSpPr>
          <p:grpSpPr>
            <a:xfrm>
              <a:off x="2183877" y="4228110"/>
              <a:ext cx="1801784" cy="615858"/>
              <a:chOff x="2273069" y="3077762"/>
              <a:chExt cx="1801784" cy="615858"/>
            </a:xfrm>
            <a:effectLst>
              <a:outerShdw blurRad="76200" dist="38100" dir="2700000" algn="tl" rotWithShape="0">
                <a:prstClr val="black">
                  <a:alpha val="12000"/>
                </a:prstClr>
              </a:outerShdw>
            </a:effectLst>
          </p:grpSpPr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79F4B9C4-B09D-48EB-A835-7A5740780D77}"/>
                  </a:ext>
                </a:extLst>
              </p:cNvPr>
              <p:cNvSpPr/>
              <p:nvPr/>
            </p:nvSpPr>
            <p:spPr>
              <a:xfrm>
                <a:off x="2273069" y="3077762"/>
                <a:ext cx="1801784" cy="61585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iro" panose="00000500000000000000" pitchFamily="2" charset="-78"/>
                  <a:cs typeface="Cairo" panose="00000500000000000000" pitchFamily="2" charset="-78"/>
                </a:endParaRPr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B8BB7F17-2EA6-4379-859E-67C5B26CA171}"/>
                  </a:ext>
                </a:extLst>
              </p:cNvPr>
              <p:cNvSpPr/>
              <p:nvPr/>
            </p:nvSpPr>
            <p:spPr>
              <a:xfrm>
                <a:off x="3644389" y="3320944"/>
                <a:ext cx="430464" cy="372676"/>
              </a:xfrm>
              <a:custGeom>
                <a:avLst/>
                <a:gdLst>
                  <a:gd name="connsiteX0" fmla="*/ 464458 w 600767"/>
                  <a:gd name="connsiteY0" fmla="*/ 0 h 520116"/>
                  <a:gd name="connsiteX1" fmla="*/ 558063 w 600767"/>
                  <a:gd name="connsiteY1" fmla="*/ 9436 h 520116"/>
                  <a:gd name="connsiteX2" fmla="*/ 600767 w 600767"/>
                  <a:gd name="connsiteY2" fmla="*/ 22693 h 520116"/>
                  <a:gd name="connsiteX3" fmla="*/ 600767 w 600767"/>
                  <a:gd name="connsiteY3" fmla="*/ 520116 h 520116"/>
                  <a:gd name="connsiteX4" fmla="*/ 5611 w 600767"/>
                  <a:gd name="connsiteY4" fmla="*/ 520116 h 520116"/>
                  <a:gd name="connsiteX5" fmla="*/ 0 w 600767"/>
                  <a:gd name="connsiteY5" fmla="*/ 464458 h 520116"/>
                  <a:gd name="connsiteX6" fmla="*/ 464458 w 600767"/>
                  <a:gd name="connsiteY6" fmla="*/ 0 h 520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00767" h="520116">
                    <a:moveTo>
                      <a:pt x="464458" y="0"/>
                    </a:moveTo>
                    <a:cubicBezTo>
                      <a:pt x="496522" y="0"/>
                      <a:pt x="527828" y="3249"/>
                      <a:pt x="558063" y="9436"/>
                    </a:cubicBezTo>
                    <a:lnTo>
                      <a:pt x="600767" y="22693"/>
                    </a:lnTo>
                    <a:lnTo>
                      <a:pt x="600767" y="520116"/>
                    </a:lnTo>
                    <a:lnTo>
                      <a:pt x="5611" y="520116"/>
                    </a:lnTo>
                    <a:lnTo>
                      <a:pt x="0" y="464458"/>
                    </a:lnTo>
                    <a:cubicBezTo>
                      <a:pt x="0" y="207945"/>
                      <a:pt x="207945" y="0"/>
                      <a:pt x="464458" y="0"/>
                    </a:cubicBezTo>
                    <a:close/>
                  </a:path>
                </a:pathLst>
              </a:custGeom>
              <a:solidFill>
                <a:srgbClr val="3BBEB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iro" panose="00000500000000000000" pitchFamily="2" charset="-78"/>
                  <a:cs typeface="Cairo" panose="00000500000000000000" pitchFamily="2" charset="-78"/>
                </a:endParaRPr>
              </a:p>
            </p:txBody>
          </p:sp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9F8CFE95-39F1-40CE-9CA5-AA64A43390DC}"/>
                </a:ext>
              </a:extLst>
            </p:cNvPr>
            <p:cNvSpPr txBox="1"/>
            <p:nvPr/>
          </p:nvSpPr>
          <p:spPr>
            <a:xfrm>
              <a:off x="3599075" y="4468026"/>
              <a:ext cx="40551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  <a:latin typeface="Cairo" panose="00000500000000000000" pitchFamily="2" charset="-78"/>
                  <a:cs typeface="Cairo" panose="00000500000000000000" pitchFamily="2" charset="-78"/>
                </a:rPr>
                <a:t>5</a:t>
              </a:r>
            </a:p>
          </p:txBody>
        </p: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E10C2FEA-E11E-45E4-A60F-A2BC9E9032CD}"/>
                </a:ext>
              </a:extLst>
            </p:cNvPr>
            <p:cNvGrpSpPr/>
            <p:nvPr/>
          </p:nvGrpSpPr>
          <p:grpSpPr>
            <a:xfrm>
              <a:off x="2183878" y="4236061"/>
              <a:ext cx="1654286" cy="560335"/>
              <a:chOff x="1525249" y="3658633"/>
              <a:chExt cx="1654286" cy="560335"/>
            </a:xfrm>
          </p:grpSpPr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0FAA870E-23A3-4DF9-8611-68EED03E09B4}"/>
                  </a:ext>
                </a:extLst>
              </p:cNvPr>
              <p:cNvSpPr txBox="1"/>
              <p:nvPr/>
            </p:nvSpPr>
            <p:spPr>
              <a:xfrm>
                <a:off x="1525249" y="3911191"/>
                <a:ext cx="139048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EG" sz="1400" dirty="0">
                    <a:solidFill>
                      <a:schemeClr val="bg1">
                        <a:lumMod val="65000"/>
                      </a:schemeClr>
                    </a:solidFill>
                    <a:latin typeface="Cairo" panose="00000500000000000000" pitchFamily="2" charset="-78"/>
                    <a:ea typeface="Tahoma" panose="020B0604030504040204" pitchFamily="34" charset="0"/>
                    <a:cs typeface="Cairo" panose="00000500000000000000" pitchFamily="2" charset="-78"/>
                  </a:rPr>
                  <a:t>تحرير النص</a:t>
                </a:r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C3D3581B-023D-4E27-BA70-993060AB2F91}"/>
                  </a:ext>
                </a:extLst>
              </p:cNvPr>
              <p:cNvSpPr txBox="1"/>
              <p:nvPr/>
            </p:nvSpPr>
            <p:spPr>
              <a:xfrm>
                <a:off x="1525250" y="3658633"/>
                <a:ext cx="165428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EG" sz="1600" b="1" dirty="0">
                    <a:solidFill>
                      <a:srgbClr val="3BBEBE"/>
                    </a:solidFill>
                    <a:latin typeface="Cairo" panose="00000500000000000000" pitchFamily="2" charset="-78"/>
                    <a:ea typeface="Tahoma" panose="020B0604030504040204" pitchFamily="34" charset="0"/>
                    <a:cs typeface="Cairo" panose="00000500000000000000" pitchFamily="2" charset="-78"/>
                  </a:rPr>
                  <a:t>تحرير النص</a:t>
                </a:r>
              </a:p>
            </p:txBody>
          </p:sp>
        </p:grp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62627245-36A7-429D-8FD9-5AA5521EC1E7}"/>
              </a:ext>
            </a:extLst>
          </p:cNvPr>
          <p:cNvGrpSpPr/>
          <p:nvPr/>
        </p:nvGrpSpPr>
        <p:grpSpPr>
          <a:xfrm>
            <a:off x="1357849" y="5113391"/>
            <a:ext cx="1820714" cy="640026"/>
            <a:chOff x="2183877" y="4228110"/>
            <a:chExt cx="1820714" cy="640026"/>
          </a:xfrm>
        </p:grpSpPr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1218AC25-E2FA-43F0-9128-0C5B9AA5465C}"/>
                </a:ext>
              </a:extLst>
            </p:cNvPr>
            <p:cNvGrpSpPr/>
            <p:nvPr/>
          </p:nvGrpSpPr>
          <p:grpSpPr>
            <a:xfrm>
              <a:off x="2183877" y="4228110"/>
              <a:ext cx="1801784" cy="615858"/>
              <a:chOff x="2273069" y="3077762"/>
              <a:chExt cx="1801784" cy="615858"/>
            </a:xfrm>
            <a:effectLst>
              <a:outerShdw blurRad="76200" dist="38100" dir="2700000" algn="tl" rotWithShape="0">
                <a:prstClr val="black">
                  <a:alpha val="12000"/>
                </a:prstClr>
              </a:outerShdw>
            </a:effectLst>
          </p:grpSpPr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CC822154-E7D2-488E-B29B-CD07DF5EBCC8}"/>
                  </a:ext>
                </a:extLst>
              </p:cNvPr>
              <p:cNvSpPr/>
              <p:nvPr/>
            </p:nvSpPr>
            <p:spPr>
              <a:xfrm>
                <a:off x="2273069" y="3077762"/>
                <a:ext cx="1801784" cy="61585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iro" panose="00000500000000000000" pitchFamily="2" charset="-78"/>
                  <a:cs typeface="Cairo" panose="00000500000000000000" pitchFamily="2" charset="-78"/>
                </a:endParaRPr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32D77126-6C51-443F-87EE-27A658CC0639}"/>
                  </a:ext>
                </a:extLst>
              </p:cNvPr>
              <p:cNvSpPr/>
              <p:nvPr/>
            </p:nvSpPr>
            <p:spPr>
              <a:xfrm>
                <a:off x="3644389" y="3320944"/>
                <a:ext cx="430464" cy="372676"/>
              </a:xfrm>
              <a:custGeom>
                <a:avLst/>
                <a:gdLst>
                  <a:gd name="connsiteX0" fmla="*/ 464458 w 600767"/>
                  <a:gd name="connsiteY0" fmla="*/ 0 h 520116"/>
                  <a:gd name="connsiteX1" fmla="*/ 558063 w 600767"/>
                  <a:gd name="connsiteY1" fmla="*/ 9436 h 520116"/>
                  <a:gd name="connsiteX2" fmla="*/ 600767 w 600767"/>
                  <a:gd name="connsiteY2" fmla="*/ 22693 h 520116"/>
                  <a:gd name="connsiteX3" fmla="*/ 600767 w 600767"/>
                  <a:gd name="connsiteY3" fmla="*/ 520116 h 520116"/>
                  <a:gd name="connsiteX4" fmla="*/ 5611 w 600767"/>
                  <a:gd name="connsiteY4" fmla="*/ 520116 h 520116"/>
                  <a:gd name="connsiteX5" fmla="*/ 0 w 600767"/>
                  <a:gd name="connsiteY5" fmla="*/ 464458 h 520116"/>
                  <a:gd name="connsiteX6" fmla="*/ 464458 w 600767"/>
                  <a:gd name="connsiteY6" fmla="*/ 0 h 520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00767" h="520116">
                    <a:moveTo>
                      <a:pt x="464458" y="0"/>
                    </a:moveTo>
                    <a:cubicBezTo>
                      <a:pt x="496522" y="0"/>
                      <a:pt x="527828" y="3249"/>
                      <a:pt x="558063" y="9436"/>
                    </a:cubicBezTo>
                    <a:lnTo>
                      <a:pt x="600767" y="22693"/>
                    </a:lnTo>
                    <a:lnTo>
                      <a:pt x="600767" y="520116"/>
                    </a:lnTo>
                    <a:lnTo>
                      <a:pt x="5611" y="520116"/>
                    </a:lnTo>
                    <a:lnTo>
                      <a:pt x="0" y="464458"/>
                    </a:lnTo>
                    <a:cubicBezTo>
                      <a:pt x="0" y="207945"/>
                      <a:pt x="207945" y="0"/>
                      <a:pt x="464458" y="0"/>
                    </a:cubicBezTo>
                    <a:close/>
                  </a:path>
                </a:pathLst>
              </a:custGeom>
              <a:solidFill>
                <a:srgbClr val="D8717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iro" panose="00000500000000000000" pitchFamily="2" charset="-78"/>
                  <a:cs typeface="Cairo" panose="00000500000000000000" pitchFamily="2" charset="-78"/>
                </a:endParaRPr>
              </a:p>
            </p:txBody>
          </p:sp>
        </p:grp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F32F2CF3-21BB-41F6-93F3-0ABB1105F26B}"/>
                </a:ext>
              </a:extLst>
            </p:cNvPr>
            <p:cNvSpPr txBox="1"/>
            <p:nvPr/>
          </p:nvSpPr>
          <p:spPr>
            <a:xfrm>
              <a:off x="3599075" y="4468026"/>
              <a:ext cx="40551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  <a:latin typeface="Cairo" panose="00000500000000000000" pitchFamily="2" charset="-78"/>
                  <a:cs typeface="Cairo" panose="00000500000000000000" pitchFamily="2" charset="-78"/>
                </a:rPr>
                <a:t>6</a:t>
              </a:r>
            </a:p>
          </p:txBody>
        </p: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0C6CA0AB-20D2-4A30-AE1A-CD45850AFFBF}"/>
                </a:ext>
              </a:extLst>
            </p:cNvPr>
            <p:cNvGrpSpPr/>
            <p:nvPr/>
          </p:nvGrpSpPr>
          <p:grpSpPr>
            <a:xfrm>
              <a:off x="2183878" y="4236061"/>
              <a:ext cx="1654286" cy="560335"/>
              <a:chOff x="1525249" y="3658633"/>
              <a:chExt cx="1654286" cy="560335"/>
            </a:xfrm>
          </p:grpSpPr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0D5DA29C-401E-4C97-913C-BA7D6884A1F0}"/>
                  </a:ext>
                </a:extLst>
              </p:cNvPr>
              <p:cNvSpPr txBox="1"/>
              <p:nvPr/>
            </p:nvSpPr>
            <p:spPr>
              <a:xfrm>
                <a:off x="1525249" y="3911191"/>
                <a:ext cx="139048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EG" sz="1400" dirty="0">
                    <a:solidFill>
                      <a:schemeClr val="bg1">
                        <a:lumMod val="65000"/>
                      </a:schemeClr>
                    </a:solidFill>
                    <a:latin typeface="Cairo" panose="00000500000000000000" pitchFamily="2" charset="-78"/>
                    <a:ea typeface="Tahoma" panose="020B0604030504040204" pitchFamily="34" charset="0"/>
                    <a:cs typeface="Cairo" panose="00000500000000000000" pitchFamily="2" charset="-78"/>
                  </a:rPr>
                  <a:t>تحرير النص</a:t>
                </a:r>
              </a:p>
            </p:txBody>
          </p:sp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A3C67DB2-B0E1-4CC6-9F97-2169051163F8}"/>
                  </a:ext>
                </a:extLst>
              </p:cNvPr>
              <p:cNvSpPr txBox="1"/>
              <p:nvPr/>
            </p:nvSpPr>
            <p:spPr>
              <a:xfrm>
                <a:off x="1525250" y="3658633"/>
                <a:ext cx="165428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EG" sz="1600" b="1" dirty="0">
                    <a:solidFill>
                      <a:srgbClr val="D8717B"/>
                    </a:solidFill>
                    <a:latin typeface="Cairo" panose="00000500000000000000" pitchFamily="2" charset="-78"/>
                    <a:ea typeface="Tahoma" panose="020B0604030504040204" pitchFamily="34" charset="0"/>
                    <a:cs typeface="Cairo" panose="00000500000000000000" pitchFamily="2" charset="-78"/>
                  </a:rPr>
                  <a:t>تحرير النص</a:t>
                </a:r>
              </a:p>
            </p:txBody>
          </p:sp>
        </p:grp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3D60718-3027-40EE-AF08-597F73D6BA64}"/>
              </a:ext>
            </a:extLst>
          </p:cNvPr>
          <p:cNvGrpSpPr/>
          <p:nvPr/>
        </p:nvGrpSpPr>
        <p:grpSpPr>
          <a:xfrm>
            <a:off x="3473097" y="4390486"/>
            <a:ext cx="1820714" cy="640026"/>
            <a:chOff x="2183877" y="4228110"/>
            <a:chExt cx="1820714" cy="640026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2D408ACB-DA4D-4783-A62C-04F5497C8E93}"/>
                </a:ext>
              </a:extLst>
            </p:cNvPr>
            <p:cNvGrpSpPr/>
            <p:nvPr/>
          </p:nvGrpSpPr>
          <p:grpSpPr>
            <a:xfrm>
              <a:off x="2183877" y="4228110"/>
              <a:ext cx="1801784" cy="615858"/>
              <a:chOff x="2273069" y="3077762"/>
              <a:chExt cx="1801784" cy="615858"/>
            </a:xfrm>
            <a:effectLst>
              <a:outerShdw blurRad="76200" dist="38100" dir="2700000" algn="tl" rotWithShape="0">
                <a:prstClr val="black">
                  <a:alpha val="12000"/>
                </a:prstClr>
              </a:outerShdw>
            </a:effectLst>
          </p:grpSpPr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E3FD60ED-D499-47B1-A1D6-73D5032A32D0}"/>
                  </a:ext>
                </a:extLst>
              </p:cNvPr>
              <p:cNvSpPr/>
              <p:nvPr/>
            </p:nvSpPr>
            <p:spPr>
              <a:xfrm>
                <a:off x="2273069" y="3077762"/>
                <a:ext cx="1801784" cy="61585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iro" panose="00000500000000000000" pitchFamily="2" charset="-78"/>
                  <a:cs typeface="Cairo" panose="00000500000000000000" pitchFamily="2" charset="-78"/>
                </a:endParaRPr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86343E20-719B-4018-9220-97E07CF9DB3F}"/>
                  </a:ext>
                </a:extLst>
              </p:cNvPr>
              <p:cNvSpPr/>
              <p:nvPr/>
            </p:nvSpPr>
            <p:spPr>
              <a:xfrm>
                <a:off x="3644389" y="3320944"/>
                <a:ext cx="430464" cy="372676"/>
              </a:xfrm>
              <a:custGeom>
                <a:avLst/>
                <a:gdLst>
                  <a:gd name="connsiteX0" fmla="*/ 464458 w 600767"/>
                  <a:gd name="connsiteY0" fmla="*/ 0 h 520116"/>
                  <a:gd name="connsiteX1" fmla="*/ 558063 w 600767"/>
                  <a:gd name="connsiteY1" fmla="*/ 9436 h 520116"/>
                  <a:gd name="connsiteX2" fmla="*/ 600767 w 600767"/>
                  <a:gd name="connsiteY2" fmla="*/ 22693 h 520116"/>
                  <a:gd name="connsiteX3" fmla="*/ 600767 w 600767"/>
                  <a:gd name="connsiteY3" fmla="*/ 520116 h 520116"/>
                  <a:gd name="connsiteX4" fmla="*/ 5611 w 600767"/>
                  <a:gd name="connsiteY4" fmla="*/ 520116 h 520116"/>
                  <a:gd name="connsiteX5" fmla="*/ 0 w 600767"/>
                  <a:gd name="connsiteY5" fmla="*/ 464458 h 520116"/>
                  <a:gd name="connsiteX6" fmla="*/ 464458 w 600767"/>
                  <a:gd name="connsiteY6" fmla="*/ 0 h 520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00767" h="520116">
                    <a:moveTo>
                      <a:pt x="464458" y="0"/>
                    </a:moveTo>
                    <a:cubicBezTo>
                      <a:pt x="496522" y="0"/>
                      <a:pt x="527828" y="3249"/>
                      <a:pt x="558063" y="9436"/>
                    </a:cubicBezTo>
                    <a:lnTo>
                      <a:pt x="600767" y="22693"/>
                    </a:lnTo>
                    <a:lnTo>
                      <a:pt x="600767" y="520116"/>
                    </a:lnTo>
                    <a:lnTo>
                      <a:pt x="5611" y="520116"/>
                    </a:lnTo>
                    <a:lnTo>
                      <a:pt x="0" y="464458"/>
                    </a:lnTo>
                    <a:cubicBezTo>
                      <a:pt x="0" y="207945"/>
                      <a:pt x="207945" y="0"/>
                      <a:pt x="464458" y="0"/>
                    </a:cubicBezTo>
                    <a:close/>
                  </a:path>
                </a:pathLst>
              </a:custGeom>
              <a:solidFill>
                <a:srgbClr val="695E7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iro" panose="00000500000000000000" pitchFamily="2" charset="-78"/>
                  <a:cs typeface="Cairo" panose="00000500000000000000" pitchFamily="2" charset="-78"/>
                </a:endParaRPr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E1D7865-EC85-46CA-8B54-A3E347ED03E5}"/>
                </a:ext>
              </a:extLst>
            </p:cNvPr>
            <p:cNvSpPr txBox="1"/>
            <p:nvPr/>
          </p:nvSpPr>
          <p:spPr>
            <a:xfrm>
              <a:off x="3599075" y="4468026"/>
              <a:ext cx="40551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  <a:latin typeface="Cairo" panose="00000500000000000000" pitchFamily="2" charset="-78"/>
                  <a:cs typeface="Cairo" panose="00000500000000000000" pitchFamily="2" charset="-78"/>
                </a:rPr>
                <a:t>3</a:t>
              </a:r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95761531-EADC-46C9-A448-7D744DCB6998}"/>
                </a:ext>
              </a:extLst>
            </p:cNvPr>
            <p:cNvGrpSpPr/>
            <p:nvPr/>
          </p:nvGrpSpPr>
          <p:grpSpPr>
            <a:xfrm>
              <a:off x="2183878" y="4236061"/>
              <a:ext cx="1654286" cy="560335"/>
              <a:chOff x="1525249" y="3658633"/>
              <a:chExt cx="1654286" cy="560335"/>
            </a:xfrm>
          </p:grpSpPr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DA856ABF-222C-4636-9729-55A75C097FFD}"/>
                  </a:ext>
                </a:extLst>
              </p:cNvPr>
              <p:cNvSpPr txBox="1"/>
              <p:nvPr/>
            </p:nvSpPr>
            <p:spPr>
              <a:xfrm>
                <a:off x="1525249" y="3911191"/>
                <a:ext cx="139048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EG" sz="1400" dirty="0">
                    <a:solidFill>
                      <a:schemeClr val="bg1">
                        <a:lumMod val="65000"/>
                      </a:schemeClr>
                    </a:solidFill>
                    <a:latin typeface="Cairo" panose="00000500000000000000" pitchFamily="2" charset="-78"/>
                    <a:ea typeface="Tahoma" panose="020B0604030504040204" pitchFamily="34" charset="0"/>
                    <a:cs typeface="Cairo" panose="00000500000000000000" pitchFamily="2" charset="-78"/>
                  </a:rPr>
                  <a:t>تحرير النص</a:t>
                </a: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E66104B2-668E-41AB-82AB-0EFDB7B822D3}"/>
                  </a:ext>
                </a:extLst>
              </p:cNvPr>
              <p:cNvSpPr txBox="1"/>
              <p:nvPr/>
            </p:nvSpPr>
            <p:spPr>
              <a:xfrm>
                <a:off x="1525250" y="3658633"/>
                <a:ext cx="165428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EG" sz="1600" b="1" dirty="0">
                    <a:solidFill>
                      <a:srgbClr val="695E78"/>
                    </a:solidFill>
                    <a:latin typeface="Cairo" panose="00000500000000000000" pitchFamily="2" charset="-78"/>
                    <a:ea typeface="Tahoma" panose="020B0604030504040204" pitchFamily="34" charset="0"/>
                    <a:cs typeface="Cairo" panose="00000500000000000000" pitchFamily="2" charset="-78"/>
                  </a:rPr>
                  <a:t>تحرير النص</a:t>
                </a:r>
              </a:p>
            </p:txBody>
          </p:sp>
        </p:grp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50898B45-D4EC-4830-91BE-7F3833C7054A}"/>
              </a:ext>
            </a:extLst>
          </p:cNvPr>
          <p:cNvGrpSpPr/>
          <p:nvPr/>
        </p:nvGrpSpPr>
        <p:grpSpPr>
          <a:xfrm>
            <a:off x="1357849" y="4390486"/>
            <a:ext cx="1820714" cy="640026"/>
            <a:chOff x="2183877" y="4228110"/>
            <a:chExt cx="1820714" cy="640026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AE524499-34F8-4BD0-B37F-B1065ECB30B4}"/>
                </a:ext>
              </a:extLst>
            </p:cNvPr>
            <p:cNvGrpSpPr/>
            <p:nvPr/>
          </p:nvGrpSpPr>
          <p:grpSpPr>
            <a:xfrm>
              <a:off x="2183877" y="4228110"/>
              <a:ext cx="1801784" cy="615858"/>
              <a:chOff x="2273069" y="3077762"/>
              <a:chExt cx="1801784" cy="615858"/>
            </a:xfrm>
            <a:effectLst>
              <a:outerShdw blurRad="76200" dist="38100" dir="2700000" algn="tl" rotWithShape="0">
                <a:prstClr val="black">
                  <a:alpha val="12000"/>
                </a:prstClr>
              </a:outerShdw>
            </a:effectLst>
          </p:grpSpPr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09434FA3-BE9D-42C8-8679-073EE83F5620}"/>
                  </a:ext>
                </a:extLst>
              </p:cNvPr>
              <p:cNvSpPr/>
              <p:nvPr/>
            </p:nvSpPr>
            <p:spPr>
              <a:xfrm>
                <a:off x="2273069" y="3077762"/>
                <a:ext cx="1801784" cy="61585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iro" panose="00000500000000000000" pitchFamily="2" charset="-78"/>
                  <a:cs typeface="Cairo" panose="00000500000000000000" pitchFamily="2" charset="-78"/>
                </a:endParaRPr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F31AB15F-0688-47A9-9C92-3EF168F2C36B}"/>
                  </a:ext>
                </a:extLst>
              </p:cNvPr>
              <p:cNvSpPr/>
              <p:nvPr/>
            </p:nvSpPr>
            <p:spPr>
              <a:xfrm>
                <a:off x="3644389" y="3320944"/>
                <a:ext cx="430464" cy="372676"/>
              </a:xfrm>
              <a:custGeom>
                <a:avLst/>
                <a:gdLst>
                  <a:gd name="connsiteX0" fmla="*/ 464458 w 600767"/>
                  <a:gd name="connsiteY0" fmla="*/ 0 h 520116"/>
                  <a:gd name="connsiteX1" fmla="*/ 558063 w 600767"/>
                  <a:gd name="connsiteY1" fmla="*/ 9436 h 520116"/>
                  <a:gd name="connsiteX2" fmla="*/ 600767 w 600767"/>
                  <a:gd name="connsiteY2" fmla="*/ 22693 h 520116"/>
                  <a:gd name="connsiteX3" fmla="*/ 600767 w 600767"/>
                  <a:gd name="connsiteY3" fmla="*/ 520116 h 520116"/>
                  <a:gd name="connsiteX4" fmla="*/ 5611 w 600767"/>
                  <a:gd name="connsiteY4" fmla="*/ 520116 h 520116"/>
                  <a:gd name="connsiteX5" fmla="*/ 0 w 600767"/>
                  <a:gd name="connsiteY5" fmla="*/ 464458 h 520116"/>
                  <a:gd name="connsiteX6" fmla="*/ 464458 w 600767"/>
                  <a:gd name="connsiteY6" fmla="*/ 0 h 520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00767" h="520116">
                    <a:moveTo>
                      <a:pt x="464458" y="0"/>
                    </a:moveTo>
                    <a:cubicBezTo>
                      <a:pt x="496522" y="0"/>
                      <a:pt x="527828" y="3249"/>
                      <a:pt x="558063" y="9436"/>
                    </a:cubicBezTo>
                    <a:lnTo>
                      <a:pt x="600767" y="22693"/>
                    </a:lnTo>
                    <a:lnTo>
                      <a:pt x="600767" y="520116"/>
                    </a:lnTo>
                    <a:lnTo>
                      <a:pt x="5611" y="520116"/>
                    </a:lnTo>
                    <a:lnTo>
                      <a:pt x="0" y="464458"/>
                    </a:lnTo>
                    <a:cubicBezTo>
                      <a:pt x="0" y="207945"/>
                      <a:pt x="207945" y="0"/>
                      <a:pt x="464458" y="0"/>
                    </a:cubicBezTo>
                    <a:close/>
                  </a:path>
                </a:pathLst>
              </a:custGeom>
              <a:solidFill>
                <a:srgbClr val="9C5D7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iro" panose="00000500000000000000" pitchFamily="2" charset="-78"/>
                  <a:cs typeface="Cairo" panose="00000500000000000000" pitchFamily="2" charset="-78"/>
                </a:endParaRPr>
              </a:p>
            </p:txBody>
          </p:sp>
        </p:grp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8223A643-737E-4C83-95AA-C42D3C7D61A4}"/>
                </a:ext>
              </a:extLst>
            </p:cNvPr>
            <p:cNvSpPr txBox="1"/>
            <p:nvPr/>
          </p:nvSpPr>
          <p:spPr>
            <a:xfrm>
              <a:off x="3599075" y="4468026"/>
              <a:ext cx="40551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  <a:latin typeface="Cairo" panose="00000500000000000000" pitchFamily="2" charset="-78"/>
                  <a:cs typeface="Cairo" panose="00000500000000000000" pitchFamily="2" charset="-78"/>
                </a:rPr>
                <a:t>4</a:t>
              </a:r>
            </a:p>
          </p:txBody>
        </p: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E2305B54-E428-45EF-9D49-ED39E1370BE7}"/>
                </a:ext>
              </a:extLst>
            </p:cNvPr>
            <p:cNvGrpSpPr/>
            <p:nvPr/>
          </p:nvGrpSpPr>
          <p:grpSpPr>
            <a:xfrm>
              <a:off x="2183878" y="4236061"/>
              <a:ext cx="1654286" cy="560335"/>
              <a:chOff x="1525249" y="3658633"/>
              <a:chExt cx="1654286" cy="560335"/>
            </a:xfrm>
          </p:grpSpPr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36CA7CBB-5571-4C91-A88D-343245BCE134}"/>
                  </a:ext>
                </a:extLst>
              </p:cNvPr>
              <p:cNvSpPr txBox="1"/>
              <p:nvPr/>
            </p:nvSpPr>
            <p:spPr>
              <a:xfrm>
                <a:off x="1525249" y="3911191"/>
                <a:ext cx="139048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EG" sz="1400" dirty="0">
                    <a:solidFill>
                      <a:schemeClr val="bg1">
                        <a:lumMod val="65000"/>
                      </a:schemeClr>
                    </a:solidFill>
                    <a:latin typeface="Cairo" panose="00000500000000000000" pitchFamily="2" charset="-78"/>
                    <a:ea typeface="Tahoma" panose="020B0604030504040204" pitchFamily="34" charset="0"/>
                    <a:cs typeface="Cairo" panose="00000500000000000000" pitchFamily="2" charset="-78"/>
                  </a:rPr>
                  <a:t>تحرير النص</a:t>
                </a:r>
              </a:p>
            </p:txBody>
          </p: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71DA442C-7758-4313-BC40-086BCC045AC7}"/>
                  </a:ext>
                </a:extLst>
              </p:cNvPr>
              <p:cNvSpPr txBox="1"/>
              <p:nvPr/>
            </p:nvSpPr>
            <p:spPr>
              <a:xfrm>
                <a:off x="1525250" y="3658633"/>
                <a:ext cx="165428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EG" sz="1600" b="1" dirty="0">
                    <a:solidFill>
                      <a:srgbClr val="9C5D71"/>
                    </a:solidFill>
                    <a:latin typeface="Cairo" panose="00000500000000000000" pitchFamily="2" charset="-78"/>
                    <a:ea typeface="Tahoma" panose="020B0604030504040204" pitchFamily="34" charset="0"/>
                    <a:cs typeface="Cairo" panose="00000500000000000000" pitchFamily="2" charset="-78"/>
                  </a:rPr>
                  <a:t>تحرير النص</a:t>
                </a:r>
              </a:p>
            </p:txBody>
          </p:sp>
        </p:grpSp>
      </p:grpSp>
      <p:sp>
        <p:nvSpPr>
          <p:cNvPr id="20" name="Rectangle: Top Corners Rounded 19">
            <a:extLst>
              <a:ext uri="{FF2B5EF4-FFF2-40B4-BE49-F238E27FC236}">
                <a16:creationId xmlns:a16="http://schemas.microsoft.com/office/drawing/2014/main" id="{FE84F85B-6319-43B8-AB2C-F14540E78D9A}"/>
              </a:ext>
            </a:extLst>
          </p:cNvPr>
          <p:cNvSpPr/>
          <p:nvPr/>
        </p:nvSpPr>
        <p:spPr>
          <a:xfrm rot="16200000">
            <a:off x="5593053" y="1035562"/>
            <a:ext cx="442687" cy="1405045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DBDB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iro" panose="00000500000000000000" pitchFamily="2" charset="-78"/>
              <a:cs typeface="Cairo" panose="00000500000000000000" pitchFamily="2" charset="-78"/>
            </a:endParaRPr>
          </a:p>
        </p:txBody>
      </p:sp>
      <p:sp>
        <p:nvSpPr>
          <p:cNvPr id="21" name="Rectangle: Top Corners Rounded 20">
            <a:extLst>
              <a:ext uri="{FF2B5EF4-FFF2-40B4-BE49-F238E27FC236}">
                <a16:creationId xmlns:a16="http://schemas.microsoft.com/office/drawing/2014/main" id="{E38DF826-A2CE-4F32-8874-77A1FB37E690}"/>
              </a:ext>
            </a:extLst>
          </p:cNvPr>
          <p:cNvSpPr/>
          <p:nvPr/>
        </p:nvSpPr>
        <p:spPr>
          <a:xfrm rot="16200000">
            <a:off x="5733147" y="1987546"/>
            <a:ext cx="442687" cy="1124857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DBDB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iro" panose="00000500000000000000" pitchFamily="2" charset="-78"/>
              <a:cs typeface="Cairo" panose="00000500000000000000" pitchFamily="2" charset="-78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36E570A1-503E-43D0-A4C4-343F3BB20AB9}"/>
              </a:ext>
            </a:extLst>
          </p:cNvPr>
          <p:cNvSpPr/>
          <p:nvPr/>
        </p:nvSpPr>
        <p:spPr>
          <a:xfrm rot="16200000">
            <a:off x="4356879" y="1410399"/>
            <a:ext cx="442687" cy="655371"/>
          </a:xfrm>
          <a:prstGeom prst="roundRect">
            <a:avLst>
              <a:gd name="adj" fmla="val 50000"/>
            </a:avLst>
          </a:prstGeom>
          <a:solidFill>
            <a:srgbClr val="DBDB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iro" panose="00000500000000000000" pitchFamily="2" charset="-78"/>
              <a:cs typeface="Cairo" panose="00000500000000000000" pitchFamily="2" charset="-78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9C70684-E14A-488D-A221-84A027954E8F}"/>
              </a:ext>
            </a:extLst>
          </p:cNvPr>
          <p:cNvSpPr txBox="1"/>
          <p:nvPr/>
        </p:nvSpPr>
        <p:spPr>
          <a:xfrm>
            <a:off x="1163880" y="1255412"/>
            <a:ext cx="308557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EG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iro" panose="00000500000000000000" pitchFamily="2" charset="-78"/>
                <a:ea typeface="Tahoma" panose="020B0604030504040204" pitchFamily="34" charset="0"/>
                <a:cs typeface="Cairo" panose="00000500000000000000" pitchFamily="2" charset="-78"/>
              </a:rPr>
              <a:t>العنوان الرئيسي</a:t>
            </a:r>
            <a:endParaRPr lang="en-US" sz="4000" b="1" dirty="0">
              <a:solidFill>
                <a:schemeClr val="tx1">
                  <a:lumMod val="75000"/>
                  <a:lumOff val="25000"/>
                </a:schemeClr>
              </a:solidFill>
              <a:latin typeface="Cairo" panose="00000500000000000000" pitchFamily="2" charset="-78"/>
              <a:ea typeface="Tahoma" panose="020B0604030504040204" pitchFamily="34" charset="0"/>
              <a:cs typeface="Cairo" panose="00000500000000000000" pitchFamily="2" charset="-78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DAADFA7-9137-43B6-ACC8-334AB866EBBF}"/>
              </a:ext>
            </a:extLst>
          </p:cNvPr>
          <p:cNvGrpSpPr/>
          <p:nvPr/>
        </p:nvGrpSpPr>
        <p:grpSpPr>
          <a:xfrm>
            <a:off x="3473097" y="3643413"/>
            <a:ext cx="1820714" cy="640026"/>
            <a:chOff x="2183877" y="4228110"/>
            <a:chExt cx="1820714" cy="640026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D5D28405-09C9-4DBB-8AFF-D92192FD6CCB}"/>
                </a:ext>
              </a:extLst>
            </p:cNvPr>
            <p:cNvGrpSpPr/>
            <p:nvPr/>
          </p:nvGrpSpPr>
          <p:grpSpPr>
            <a:xfrm>
              <a:off x="2183877" y="4228110"/>
              <a:ext cx="1801784" cy="615858"/>
              <a:chOff x="2273069" y="3077762"/>
              <a:chExt cx="1801784" cy="615858"/>
            </a:xfrm>
            <a:effectLst>
              <a:outerShdw blurRad="76200" dist="38100" dir="2700000" algn="tl" rotWithShape="0">
                <a:prstClr val="black">
                  <a:alpha val="12000"/>
                </a:prstClr>
              </a:outerShdw>
            </a:effectLst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0B74A4A8-7C7D-43A3-9976-6078310D29CE}"/>
                  </a:ext>
                </a:extLst>
              </p:cNvPr>
              <p:cNvSpPr/>
              <p:nvPr/>
            </p:nvSpPr>
            <p:spPr>
              <a:xfrm>
                <a:off x="2273069" y="3077762"/>
                <a:ext cx="1801784" cy="61585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iro" panose="00000500000000000000" pitchFamily="2" charset="-78"/>
                  <a:cs typeface="Cairo" panose="00000500000000000000" pitchFamily="2" charset="-78"/>
                </a:endParaRPr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7AF6C5AD-DC74-4C53-BB89-6EC114D201E5}"/>
                  </a:ext>
                </a:extLst>
              </p:cNvPr>
              <p:cNvSpPr/>
              <p:nvPr/>
            </p:nvSpPr>
            <p:spPr>
              <a:xfrm>
                <a:off x="3644389" y="3320944"/>
                <a:ext cx="430464" cy="372676"/>
              </a:xfrm>
              <a:custGeom>
                <a:avLst/>
                <a:gdLst>
                  <a:gd name="connsiteX0" fmla="*/ 464458 w 600767"/>
                  <a:gd name="connsiteY0" fmla="*/ 0 h 520116"/>
                  <a:gd name="connsiteX1" fmla="*/ 558063 w 600767"/>
                  <a:gd name="connsiteY1" fmla="*/ 9436 h 520116"/>
                  <a:gd name="connsiteX2" fmla="*/ 600767 w 600767"/>
                  <a:gd name="connsiteY2" fmla="*/ 22693 h 520116"/>
                  <a:gd name="connsiteX3" fmla="*/ 600767 w 600767"/>
                  <a:gd name="connsiteY3" fmla="*/ 520116 h 520116"/>
                  <a:gd name="connsiteX4" fmla="*/ 5611 w 600767"/>
                  <a:gd name="connsiteY4" fmla="*/ 520116 h 520116"/>
                  <a:gd name="connsiteX5" fmla="*/ 0 w 600767"/>
                  <a:gd name="connsiteY5" fmla="*/ 464458 h 520116"/>
                  <a:gd name="connsiteX6" fmla="*/ 464458 w 600767"/>
                  <a:gd name="connsiteY6" fmla="*/ 0 h 520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00767" h="520116">
                    <a:moveTo>
                      <a:pt x="464458" y="0"/>
                    </a:moveTo>
                    <a:cubicBezTo>
                      <a:pt x="496522" y="0"/>
                      <a:pt x="527828" y="3249"/>
                      <a:pt x="558063" y="9436"/>
                    </a:cubicBezTo>
                    <a:lnTo>
                      <a:pt x="600767" y="22693"/>
                    </a:lnTo>
                    <a:lnTo>
                      <a:pt x="600767" y="520116"/>
                    </a:lnTo>
                    <a:lnTo>
                      <a:pt x="5611" y="520116"/>
                    </a:lnTo>
                    <a:lnTo>
                      <a:pt x="0" y="464458"/>
                    </a:lnTo>
                    <a:cubicBezTo>
                      <a:pt x="0" y="207945"/>
                      <a:pt x="207945" y="0"/>
                      <a:pt x="464458" y="0"/>
                    </a:cubicBezTo>
                    <a:close/>
                  </a:path>
                </a:pathLst>
              </a:custGeom>
              <a:solidFill>
                <a:srgbClr val="F2524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iro" panose="00000500000000000000" pitchFamily="2" charset="-78"/>
                  <a:cs typeface="Cairo" panose="00000500000000000000" pitchFamily="2" charset="-78"/>
                </a:endParaRPr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BA06BAC-8715-42F9-9F60-04609FA5DA30}"/>
                </a:ext>
              </a:extLst>
            </p:cNvPr>
            <p:cNvSpPr txBox="1"/>
            <p:nvPr/>
          </p:nvSpPr>
          <p:spPr>
            <a:xfrm>
              <a:off x="3599075" y="4468026"/>
              <a:ext cx="40551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  <a:latin typeface="Cairo" panose="00000500000000000000" pitchFamily="2" charset="-78"/>
                  <a:cs typeface="Cairo" panose="00000500000000000000" pitchFamily="2" charset="-78"/>
                </a:rPr>
                <a:t>1</a:t>
              </a:r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B999BFA5-F860-423C-BE70-A03F6274326D}"/>
                </a:ext>
              </a:extLst>
            </p:cNvPr>
            <p:cNvGrpSpPr/>
            <p:nvPr/>
          </p:nvGrpSpPr>
          <p:grpSpPr>
            <a:xfrm>
              <a:off x="2183878" y="4236061"/>
              <a:ext cx="1654286" cy="560335"/>
              <a:chOff x="1525249" y="3658633"/>
              <a:chExt cx="1654286" cy="560335"/>
            </a:xfrm>
          </p:grpSpPr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47E376B-E370-483D-BE9C-0E92121CB8C4}"/>
                  </a:ext>
                </a:extLst>
              </p:cNvPr>
              <p:cNvSpPr txBox="1"/>
              <p:nvPr/>
            </p:nvSpPr>
            <p:spPr>
              <a:xfrm>
                <a:off x="1525249" y="3911191"/>
                <a:ext cx="139048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EG" sz="1400" dirty="0">
                    <a:solidFill>
                      <a:schemeClr val="bg1">
                        <a:lumMod val="65000"/>
                      </a:schemeClr>
                    </a:solidFill>
                    <a:latin typeface="Cairo" panose="00000500000000000000" pitchFamily="2" charset="-78"/>
                    <a:ea typeface="Tahoma" panose="020B0604030504040204" pitchFamily="34" charset="0"/>
                    <a:cs typeface="Cairo" panose="00000500000000000000" pitchFamily="2" charset="-78"/>
                  </a:rPr>
                  <a:t>تحرير النص</a:t>
                </a:r>
                <a:endParaRPr lang="en-US" sz="1400" dirty="0">
                  <a:solidFill>
                    <a:schemeClr val="bg1">
                      <a:lumMod val="65000"/>
                    </a:schemeClr>
                  </a:solidFill>
                  <a:latin typeface="Cairo" panose="00000500000000000000" pitchFamily="2" charset="-78"/>
                  <a:ea typeface="Tahoma" panose="020B0604030504040204" pitchFamily="34" charset="0"/>
                  <a:cs typeface="Cairo" panose="00000500000000000000" pitchFamily="2" charset="-78"/>
                </a:endParaRP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7489CE8-0F2E-4404-B0FF-9CA13857496B}"/>
                  </a:ext>
                </a:extLst>
              </p:cNvPr>
              <p:cNvSpPr txBox="1"/>
              <p:nvPr/>
            </p:nvSpPr>
            <p:spPr>
              <a:xfrm>
                <a:off x="1525250" y="3658633"/>
                <a:ext cx="165428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EG" sz="1600" b="1" dirty="0">
                    <a:solidFill>
                      <a:srgbClr val="F25245"/>
                    </a:solidFill>
                    <a:latin typeface="Cairo" panose="00000500000000000000" pitchFamily="2" charset="-78"/>
                    <a:ea typeface="Tahoma" panose="020B0604030504040204" pitchFamily="34" charset="0"/>
                    <a:cs typeface="Cairo" panose="00000500000000000000" pitchFamily="2" charset="-78"/>
                  </a:rPr>
                  <a:t>تحرير النص</a:t>
                </a:r>
                <a:endParaRPr lang="en-US" sz="1600" b="1" dirty="0">
                  <a:solidFill>
                    <a:srgbClr val="F25245"/>
                  </a:solidFill>
                  <a:latin typeface="Cairo" panose="00000500000000000000" pitchFamily="2" charset="-78"/>
                  <a:ea typeface="Tahoma" panose="020B0604030504040204" pitchFamily="34" charset="0"/>
                  <a:cs typeface="Cairo" panose="00000500000000000000" pitchFamily="2" charset="-78"/>
                </a:endParaRPr>
              </a:p>
            </p:txBody>
          </p:sp>
        </p:grp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1A9B698E-F597-4C53-A17D-6272C5669FBE}"/>
              </a:ext>
            </a:extLst>
          </p:cNvPr>
          <p:cNvGrpSpPr/>
          <p:nvPr/>
        </p:nvGrpSpPr>
        <p:grpSpPr>
          <a:xfrm>
            <a:off x="1357849" y="3643413"/>
            <a:ext cx="1820714" cy="640026"/>
            <a:chOff x="2183877" y="4228110"/>
            <a:chExt cx="1820714" cy="640026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C62321DA-A149-4CA5-9BD6-7F020D17A2DC}"/>
                </a:ext>
              </a:extLst>
            </p:cNvPr>
            <p:cNvGrpSpPr/>
            <p:nvPr/>
          </p:nvGrpSpPr>
          <p:grpSpPr>
            <a:xfrm>
              <a:off x="2183877" y="4228110"/>
              <a:ext cx="1801784" cy="615858"/>
              <a:chOff x="2273069" y="3077762"/>
              <a:chExt cx="1801784" cy="615858"/>
            </a:xfrm>
            <a:effectLst>
              <a:outerShdw blurRad="76200" dist="38100" dir="2700000" algn="tl" rotWithShape="0">
                <a:prstClr val="black">
                  <a:alpha val="12000"/>
                </a:prstClr>
              </a:outerShdw>
            </a:effectLst>
          </p:grpSpPr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5CFD727F-F097-4775-8BD8-8DC05EDE58B4}"/>
                  </a:ext>
                </a:extLst>
              </p:cNvPr>
              <p:cNvSpPr/>
              <p:nvPr/>
            </p:nvSpPr>
            <p:spPr>
              <a:xfrm>
                <a:off x="2273069" y="3077762"/>
                <a:ext cx="1801784" cy="61585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iro" panose="00000500000000000000" pitchFamily="2" charset="-78"/>
                  <a:cs typeface="Cairo" panose="00000500000000000000" pitchFamily="2" charset="-78"/>
                </a:endParaRPr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569170FD-C582-42CD-B7CC-4733129694F1}"/>
                  </a:ext>
                </a:extLst>
              </p:cNvPr>
              <p:cNvSpPr/>
              <p:nvPr/>
            </p:nvSpPr>
            <p:spPr>
              <a:xfrm>
                <a:off x="3644389" y="3320944"/>
                <a:ext cx="430464" cy="372676"/>
              </a:xfrm>
              <a:custGeom>
                <a:avLst/>
                <a:gdLst>
                  <a:gd name="connsiteX0" fmla="*/ 464458 w 600767"/>
                  <a:gd name="connsiteY0" fmla="*/ 0 h 520116"/>
                  <a:gd name="connsiteX1" fmla="*/ 558063 w 600767"/>
                  <a:gd name="connsiteY1" fmla="*/ 9436 h 520116"/>
                  <a:gd name="connsiteX2" fmla="*/ 600767 w 600767"/>
                  <a:gd name="connsiteY2" fmla="*/ 22693 h 520116"/>
                  <a:gd name="connsiteX3" fmla="*/ 600767 w 600767"/>
                  <a:gd name="connsiteY3" fmla="*/ 520116 h 520116"/>
                  <a:gd name="connsiteX4" fmla="*/ 5611 w 600767"/>
                  <a:gd name="connsiteY4" fmla="*/ 520116 h 520116"/>
                  <a:gd name="connsiteX5" fmla="*/ 0 w 600767"/>
                  <a:gd name="connsiteY5" fmla="*/ 464458 h 520116"/>
                  <a:gd name="connsiteX6" fmla="*/ 464458 w 600767"/>
                  <a:gd name="connsiteY6" fmla="*/ 0 h 520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00767" h="520116">
                    <a:moveTo>
                      <a:pt x="464458" y="0"/>
                    </a:moveTo>
                    <a:cubicBezTo>
                      <a:pt x="496522" y="0"/>
                      <a:pt x="527828" y="3249"/>
                      <a:pt x="558063" y="9436"/>
                    </a:cubicBezTo>
                    <a:lnTo>
                      <a:pt x="600767" y="22693"/>
                    </a:lnTo>
                    <a:lnTo>
                      <a:pt x="600767" y="520116"/>
                    </a:lnTo>
                    <a:lnTo>
                      <a:pt x="5611" y="520116"/>
                    </a:lnTo>
                    <a:lnTo>
                      <a:pt x="0" y="464458"/>
                    </a:lnTo>
                    <a:cubicBezTo>
                      <a:pt x="0" y="207945"/>
                      <a:pt x="207945" y="0"/>
                      <a:pt x="464458" y="0"/>
                    </a:cubicBezTo>
                    <a:close/>
                  </a:path>
                </a:pathLst>
              </a:custGeom>
              <a:solidFill>
                <a:srgbClr val="FFA95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iro" panose="00000500000000000000" pitchFamily="2" charset="-78"/>
                  <a:cs typeface="Cairo" panose="00000500000000000000" pitchFamily="2" charset="-78"/>
                </a:endParaRPr>
              </a:p>
            </p:txBody>
          </p:sp>
        </p:grp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8B8B6A39-9D38-43F4-9FF6-26F851495706}"/>
                </a:ext>
              </a:extLst>
            </p:cNvPr>
            <p:cNvSpPr txBox="1"/>
            <p:nvPr/>
          </p:nvSpPr>
          <p:spPr>
            <a:xfrm>
              <a:off x="3599075" y="4468026"/>
              <a:ext cx="40551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  <a:latin typeface="Cairo" panose="00000500000000000000" pitchFamily="2" charset="-78"/>
                  <a:cs typeface="Cairo" panose="00000500000000000000" pitchFamily="2" charset="-78"/>
                </a:rPr>
                <a:t>2</a:t>
              </a:r>
            </a:p>
          </p:txBody>
        </p: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544F2C9D-55BD-43C8-9E1F-CD1A343B0E85}"/>
                </a:ext>
              </a:extLst>
            </p:cNvPr>
            <p:cNvGrpSpPr/>
            <p:nvPr/>
          </p:nvGrpSpPr>
          <p:grpSpPr>
            <a:xfrm>
              <a:off x="2183878" y="4236061"/>
              <a:ext cx="1654286" cy="560335"/>
              <a:chOff x="1525249" y="3658633"/>
              <a:chExt cx="1654286" cy="560335"/>
            </a:xfrm>
          </p:grpSpPr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3AA350E8-4F51-4447-91B8-8CF8AD118CE5}"/>
                  </a:ext>
                </a:extLst>
              </p:cNvPr>
              <p:cNvSpPr txBox="1"/>
              <p:nvPr/>
            </p:nvSpPr>
            <p:spPr>
              <a:xfrm>
                <a:off x="1525249" y="3911191"/>
                <a:ext cx="139048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EG" sz="1400" dirty="0">
                    <a:solidFill>
                      <a:schemeClr val="bg1">
                        <a:lumMod val="65000"/>
                      </a:schemeClr>
                    </a:solidFill>
                    <a:latin typeface="Cairo" panose="00000500000000000000" pitchFamily="2" charset="-78"/>
                    <a:ea typeface="Tahoma" panose="020B0604030504040204" pitchFamily="34" charset="0"/>
                    <a:cs typeface="Cairo" panose="00000500000000000000" pitchFamily="2" charset="-78"/>
                  </a:rPr>
                  <a:t>تحرير النص</a:t>
                </a:r>
              </a:p>
            </p:txBody>
          </p: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D5C7DB69-99F0-4CA3-A8B6-62A55953E6D3}"/>
                  </a:ext>
                </a:extLst>
              </p:cNvPr>
              <p:cNvSpPr txBox="1"/>
              <p:nvPr/>
            </p:nvSpPr>
            <p:spPr>
              <a:xfrm>
                <a:off x="1525250" y="3658633"/>
                <a:ext cx="165428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EG" sz="1600" b="1" dirty="0">
                    <a:solidFill>
                      <a:srgbClr val="FFA956"/>
                    </a:solidFill>
                    <a:latin typeface="Cairo" panose="00000500000000000000" pitchFamily="2" charset="-78"/>
                    <a:ea typeface="Tahoma" panose="020B0604030504040204" pitchFamily="34" charset="0"/>
                    <a:cs typeface="Cairo" panose="00000500000000000000" pitchFamily="2" charset="-78"/>
                  </a:rPr>
                  <a:t>تحرير النص</a:t>
                </a:r>
              </a:p>
            </p:txBody>
          </p:sp>
        </p:grp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DE96C5BB-5059-48CB-A9DA-377609063A7A}"/>
              </a:ext>
            </a:extLst>
          </p:cNvPr>
          <p:cNvSpPr/>
          <p:nvPr/>
        </p:nvSpPr>
        <p:spPr>
          <a:xfrm>
            <a:off x="1051560" y="2701962"/>
            <a:ext cx="4060314" cy="7844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iro" panose="00000500000000000000" pitchFamily="2" charset="-78"/>
              <a:cs typeface="Cairo" panose="00000500000000000000" pitchFamily="2" charset="-78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B35E9A4-0762-4A71-AD23-9E590F08CE81}"/>
              </a:ext>
            </a:extLst>
          </p:cNvPr>
          <p:cNvSpPr txBox="1"/>
          <p:nvPr/>
        </p:nvSpPr>
        <p:spPr>
          <a:xfrm>
            <a:off x="1163880" y="2657731"/>
            <a:ext cx="41193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EG" sz="1400" dirty="0">
                <a:solidFill>
                  <a:schemeClr val="bg1">
                    <a:lumMod val="65000"/>
                  </a:schemeClr>
                </a:solidFill>
                <a:latin typeface="Cairo" panose="00000500000000000000" pitchFamily="2" charset="-78"/>
                <a:ea typeface="Tahoma" panose="020B0604030504040204" pitchFamily="34" charset="0"/>
                <a:cs typeface="Cairo" panose="00000500000000000000" pitchFamily="2" charset="-78"/>
              </a:rPr>
              <a:t>هذا النص هو مثال لنص يمكن أن يستبدل في نفس المساحة، لقد تم توليد هذا النص من مولد النص </a:t>
            </a:r>
            <a:r>
              <a:rPr lang="ar-EG" sz="1400" dirty="0" err="1">
                <a:solidFill>
                  <a:schemeClr val="bg1">
                    <a:lumMod val="65000"/>
                  </a:schemeClr>
                </a:solidFill>
                <a:latin typeface="Cairo" panose="00000500000000000000" pitchFamily="2" charset="-78"/>
                <a:ea typeface="Tahoma" panose="020B0604030504040204" pitchFamily="34" charset="0"/>
                <a:cs typeface="Cairo" panose="00000500000000000000" pitchFamily="2" charset="-78"/>
              </a:rPr>
              <a:t>العربى</a:t>
            </a:r>
            <a:endParaRPr lang="ar-EG" sz="1400" dirty="0">
              <a:solidFill>
                <a:schemeClr val="bg1">
                  <a:lumMod val="65000"/>
                </a:schemeClr>
              </a:solidFill>
              <a:latin typeface="Cairo" panose="00000500000000000000" pitchFamily="2" charset="-78"/>
              <a:ea typeface="Tahoma" panose="020B0604030504040204" pitchFamily="34" charset="0"/>
              <a:cs typeface="Cairo" panose="000005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960576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F4A44D65-32E6-4C39-BF89-058862338902}"/>
              </a:ext>
            </a:extLst>
          </p:cNvPr>
          <p:cNvGrpSpPr/>
          <p:nvPr/>
        </p:nvGrpSpPr>
        <p:grpSpPr>
          <a:xfrm>
            <a:off x="1226004" y="2762250"/>
            <a:ext cx="1752146" cy="2627086"/>
            <a:chOff x="6826704" y="2762250"/>
            <a:chExt cx="1752146" cy="2627086"/>
          </a:xfrm>
          <a:effectLst>
            <a:outerShdw blurRad="76200" sx="102000" sy="102000" algn="ctr" rotWithShape="0">
              <a:prstClr val="black">
                <a:alpha val="12000"/>
              </a:prstClr>
            </a:outerShdw>
          </a:effectLst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B7B8B887-7E16-4D3C-AEE7-7E9FD0E73F05}"/>
                </a:ext>
              </a:extLst>
            </p:cNvPr>
            <p:cNvSpPr/>
            <p:nvPr/>
          </p:nvSpPr>
          <p:spPr>
            <a:xfrm>
              <a:off x="6826704" y="2762250"/>
              <a:ext cx="1752146" cy="2627086"/>
            </a:xfrm>
            <a:prstGeom prst="roundRect">
              <a:avLst>
                <a:gd name="adj" fmla="val 3846"/>
              </a:avLst>
            </a:prstGeom>
            <a:solidFill>
              <a:srgbClr val="F25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iro" panose="00000500000000000000" pitchFamily="2" charset="-78"/>
                <a:cs typeface="Cairo" panose="00000500000000000000" pitchFamily="2" charset="-78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4472F78-81A6-4E24-B6CF-2E292498C758}"/>
                </a:ext>
              </a:extLst>
            </p:cNvPr>
            <p:cNvSpPr txBox="1"/>
            <p:nvPr/>
          </p:nvSpPr>
          <p:spPr>
            <a:xfrm>
              <a:off x="6926717" y="4267750"/>
              <a:ext cx="156958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EG" sz="1200" dirty="0">
                  <a:solidFill>
                    <a:schemeClr val="bg1"/>
                  </a:solidFill>
                  <a:latin typeface="Cairo" panose="00000500000000000000" pitchFamily="2" charset="-78"/>
                  <a:ea typeface="Tahoma" panose="020B0604030504040204" pitchFamily="34" charset="0"/>
                  <a:cs typeface="Cairo" panose="00000500000000000000" pitchFamily="2" charset="-78"/>
                </a:rPr>
                <a:t>هذا النص هو مثال لنص يمكن أن يستبدل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54086C3-89D4-48AF-BA02-D0D069BDD99A}"/>
                </a:ext>
              </a:extLst>
            </p:cNvPr>
            <p:cNvSpPr txBox="1"/>
            <p:nvPr/>
          </p:nvSpPr>
          <p:spPr>
            <a:xfrm>
              <a:off x="6926717" y="3977090"/>
              <a:ext cx="139019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EG" sz="1400" b="1" dirty="0">
                  <a:solidFill>
                    <a:schemeClr val="bg1"/>
                  </a:solidFill>
                  <a:latin typeface="Cairo" panose="00000500000000000000" pitchFamily="2" charset="-78"/>
                  <a:ea typeface="Tahoma" panose="020B0604030504040204" pitchFamily="34" charset="0"/>
                  <a:cs typeface="Cairo" panose="00000500000000000000" pitchFamily="2" charset="-78"/>
                </a:rPr>
                <a:t>تحرير النص</a:t>
              </a:r>
              <a:endParaRPr lang="en-US" sz="1400" b="1" dirty="0">
                <a:solidFill>
                  <a:schemeClr val="bg1"/>
                </a:solidFill>
                <a:latin typeface="Cairo" panose="00000500000000000000" pitchFamily="2" charset="-78"/>
                <a:ea typeface="Tahoma" panose="020B0604030504040204" pitchFamily="34" charset="0"/>
                <a:cs typeface="Cairo" panose="00000500000000000000" pitchFamily="2" charset="-78"/>
              </a:endParaRPr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3063B9D4-C710-4650-BF7B-E106CF3889C7}"/>
                </a:ext>
              </a:extLst>
            </p:cNvPr>
            <p:cNvCxnSpPr>
              <a:cxnSpLocks/>
            </p:cNvCxnSpPr>
            <p:nvPr/>
          </p:nvCxnSpPr>
          <p:spPr>
            <a:xfrm>
              <a:off x="6826704" y="3848100"/>
              <a:ext cx="1752146" cy="0"/>
            </a:xfrm>
            <a:prstGeom prst="line">
              <a:avLst/>
            </a:prstGeom>
            <a:ln w="3175">
              <a:solidFill>
                <a:schemeClr val="bg1">
                  <a:lumMod val="95000"/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tangle: Top Corners Rounded 9">
              <a:extLst>
                <a:ext uri="{FF2B5EF4-FFF2-40B4-BE49-F238E27FC236}">
                  <a16:creationId xmlns:a16="http://schemas.microsoft.com/office/drawing/2014/main" id="{D5794AE9-132E-49C6-A28D-142CED6E9C99}"/>
                </a:ext>
              </a:extLst>
            </p:cNvPr>
            <p:cNvSpPr/>
            <p:nvPr/>
          </p:nvSpPr>
          <p:spPr>
            <a:xfrm flipV="1">
              <a:off x="6826704" y="4927669"/>
              <a:ext cx="1752146" cy="461666"/>
            </a:xfrm>
            <a:prstGeom prst="round2SameRect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iro" panose="00000500000000000000" pitchFamily="2" charset="-78"/>
                <a:cs typeface="Cairo" panose="00000500000000000000" pitchFamily="2" charset="-78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F81991A-401B-4852-801F-66C1ADF52CC7}"/>
                </a:ext>
              </a:extLst>
            </p:cNvPr>
            <p:cNvSpPr txBox="1"/>
            <p:nvPr/>
          </p:nvSpPr>
          <p:spPr>
            <a:xfrm>
              <a:off x="6926717" y="4958447"/>
              <a:ext cx="139019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chemeClr val="bg1">
                      <a:lumMod val="95000"/>
                    </a:schemeClr>
                  </a:solidFill>
                  <a:latin typeface="Cairo" panose="00000500000000000000" pitchFamily="2" charset="-78"/>
                  <a:ea typeface="Tahoma" panose="020B0604030504040204" pitchFamily="34" charset="0"/>
                  <a:cs typeface="Cairo" panose="00000500000000000000" pitchFamily="2" charset="-78"/>
                </a:rPr>
                <a:t>$2500</a:t>
              </a: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7AA484D1-738E-4385-9C68-FD06A03D0BBC}"/>
                </a:ext>
              </a:extLst>
            </p:cNvPr>
            <p:cNvSpPr/>
            <p:nvPr/>
          </p:nvSpPr>
          <p:spPr>
            <a:xfrm>
              <a:off x="8124826" y="5033963"/>
              <a:ext cx="238124" cy="238124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iro" panose="00000500000000000000" pitchFamily="2" charset="-78"/>
                <a:cs typeface="Cairo" panose="00000500000000000000" pitchFamily="2" charset="-78"/>
              </a:endParaRPr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83B19A9A-C31C-42A5-9887-F775E74E1881}"/>
                </a:ext>
              </a:extLst>
            </p:cNvPr>
            <p:cNvGrpSpPr/>
            <p:nvPr/>
          </p:nvGrpSpPr>
          <p:grpSpPr>
            <a:xfrm>
              <a:off x="8212190" y="5097993"/>
              <a:ext cx="73669" cy="78586"/>
              <a:chOff x="8212190" y="5097993"/>
              <a:chExt cx="73669" cy="78586"/>
            </a:xfrm>
          </p:grpSpPr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FB8EB982-BF8F-4755-8DEB-569A5C3E6B04}"/>
                  </a:ext>
                </a:extLst>
              </p:cNvPr>
              <p:cNvCxnSpPr>
                <a:cxnSpLocks/>
              </p:cNvCxnSpPr>
              <p:nvPr/>
            </p:nvCxnSpPr>
            <p:spPr>
              <a:xfrm rot="18900000">
                <a:off x="8249880" y="5097993"/>
                <a:ext cx="0" cy="73670"/>
              </a:xfrm>
              <a:prstGeom prst="line">
                <a:avLst/>
              </a:prstGeom>
              <a:ln w="19050">
                <a:solidFill>
                  <a:srgbClr val="F2524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49ADFDB4-1CCE-4341-A293-D6BA171DD7A5}"/>
                  </a:ext>
                </a:extLst>
              </p:cNvPr>
              <p:cNvCxnSpPr>
                <a:cxnSpLocks/>
              </p:cNvCxnSpPr>
              <p:nvPr/>
            </p:nvCxnSpPr>
            <p:spPr>
              <a:xfrm rot="13500000">
                <a:off x="8249025" y="5139744"/>
                <a:ext cx="0" cy="73669"/>
              </a:xfrm>
              <a:prstGeom prst="line">
                <a:avLst/>
              </a:prstGeom>
              <a:ln w="19050">
                <a:solidFill>
                  <a:srgbClr val="F2524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F9667143-93DC-4266-BD99-74226D875F89}"/>
              </a:ext>
            </a:extLst>
          </p:cNvPr>
          <p:cNvGrpSpPr/>
          <p:nvPr/>
        </p:nvGrpSpPr>
        <p:grpSpPr>
          <a:xfrm>
            <a:off x="3217636" y="2762250"/>
            <a:ext cx="1752146" cy="2627086"/>
            <a:chOff x="6826704" y="2762250"/>
            <a:chExt cx="1752146" cy="2627086"/>
          </a:xfrm>
          <a:effectLst>
            <a:outerShdw blurRad="76200" sx="102000" sy="102000" algn="ctr" rotWithShape="0">
              <a:prstClr val="black">
                <a:alpha val="12000"/>
              </a:prstClr>
            </a:outerShdw>
          </a:effectLst>
        </p:grpSpPr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14CBEBF1-5985-4CBE-9260-60D1E21359FB}"/>
                </a:ext>
              </a:extLst>
            </p:cNvPr>
            <p:cNvSpPr/>
            <p:nvPr/>
          </p:nvSpPr>
          <p:spPr>
            <a:xfrm>
              <a:off x="6826704" y="2762250"/>
              <a:ext cx="1752146" cy="2627086"/>
            </a:xfrm>
            <a:prstGeom prst="roundRect">
              <a:avLst>
                <a:gd name="adj" fmla="val 3846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iro" panose="00000500000000000000" pitchFamily="2" charset="-78"/>
                <a:cs typeface="Cairo" panose="00000500000000000000" pitchFamily="2" charset="-78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FA8BE67A-327E-41CF-A002-3FEAAA23A38F}"/>
                </a:ext>
              </a:extLst>
            </p:cNvPr>
            <p:cNvSpPr txBox="1"/>
            <p:nvPr/>
          </p:nvSpPr>
          <p:spPr>
            <a:xfrm>
              <a:off x="6926717" y="4267750"/>
              <a:ext cx="156958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EG" sz="1200" dirty="0">
                  <a:solidFill>
                    <a:schemeClr val="bg1">
                      <a:lumMod val="65000"/>
                    </a:schemeClr>
                  </a:solidFill>
                  <a:latin typeface="Cairo" panose="00000500000000000000" pitchFamily="2" charset="-78"/>
                  <a:ea typeface="Tahoma" panose="020B0604030504040204" pitchFamily="34" charset="0"/>
                  <a:cs typeface="Cairo" panose="00000500000000000000" pitchFamily="2" charset="-78"/>
                </a:rPr>
                <a:t>هذا النص هو مثال لنص يمكن أن يستبدل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A8693DC0-F93E-4721-91AA-D02700B951A1}"/>
                </a:ext>
              </a:extLst>
            </p:cNvPr>
            <p:cNvSpPr txBox="1"/>
            <p:nvPr/>
          </p:nvSpPr>
          <p:spPr>
            <a:xfrm>
              <a:off x="6926717" y="3977090"/>
              <a:ext cx="139019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EG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iro" panose="00000500000000000000" pitchFamily="2" charset="-78"/>
                  <a:ea typeface="Tahoma" panose="020B0604030504040204" pitchFamily="34" charset="0"/>
                  <a:cs typeface="Cairo" panose="00000500000000000000" pitchFamily="2" charset="-78"/>
                </a:rPr>
                <a:t>تحرير النص</a:t>
              </a:r>
            </a:p>
          </p:txBody>
        </p: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2AA3AF99-5E21-47E7-869A-A37506190811}"/>
                </a:ext>
              </a:extLst>
            </p:cNvPr>
            <p:cNvCxnSpPr>
              <a:cxnSpLocks/>
            </p:cNvCxnSpPr>
            <p:nvPr/>
          </p:nvCxnSpPr>
          <p:spPr>
            <a:xfrm>
              <a:off x="6826704" y="3848100"/>
              <a:ext cx="1752146" cy="0"/>
            </a:xfrm>
            <a:prstGeom prst="line">
              <a:avLst/>
            </a:prstGeom>
            <a:ln w="3175">
              <a:solidFill>
                <a:schemeClr val="bg1">
                  <a:lumMod val="95000"/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Rectangle: Top Corners Rounded 37">
              <a:extLst>
                <a:ext uri="{FF2B5EF4-FFF2-40B4-BE49-F238E27FC236}">
                  <a16:creationId xmlns:a16="http://schemas.microsoft.com/office/drawing/2014/main" id="{80CF9644-0CBD-4A26-B50C-6ABD75EAC552}"/>
                </a:ext>
              </a:extLst>
            </p:cNvPr>
            <p:cNvSpPr/>
            <p:nvPr/>
          </p:nvSpPr>
          <p:spPr>
            <a:xfrm flipV="1">
              <a:off x="6826704" y="4927669"/>
              <a:ext cx="1752146" cy="461666"/>
            </a:xfrm>
            <a:prstGeom prst="round2SameRect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iro" panose="00000500000000000000" pitchFamily="2" charset="-78"/>
                <a:cs typeface="Cairo" panose="00000500000000000000" pitchFamily="2" charset="-78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D1FC91E8-A05F-4DB1-9D43-BB0A44B64717}"/>
                </a:ext>
              </a:extLst>
            </p:cNvPr>
            <p:cNvSpPr txBox="1"/>
            <p:nvPr/>
          </p:nvSpPr>
          <p:spPr>
            <a:xfrm>
              <a:off x="6926717" y="4958447"/>
              <a:ext cx="139019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chemeClr val="bg1">
                      <a:lumMod val="95000"/>
                    </a:schemeClr>
                  </a:solidFill>
                  <a:latin typeface="Cairo" panose="00000500000000000000" pitchFamily="2" charset="-78"/>
                  <a:ea typeface="Tahoma" panose="020B0604030504040204" pitchFamily="34" charset="0"/>
                  <a:cs typeface="Cairo" panose="00000500000000000000" pitchFamily="2" charset="-78"/>
                </a:rPr>
                <a:t>$3500</a:t>
              </a:r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6B608156-33F2-43D9-8662-4675FE5A1F1B}"/>
                </a:ext>
              </a:extLst>
            </p:cNvPr>
            <p:cNvSpPr/>
            <p:nvPr/>
          </p:nvSpPr>
          <p:spPr>
            <a:xfrm>
              <a:off x="8124826" y="5033963"/>
              <a:ext cx="238124" cy="238124"/>
            </a:xfrm>
            <a:prstGeom prst="ellipse">
              <a:avLst/>
            </a:prstGeom>
            <a:noFill/>
            <a:ln w="1905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iro" panose="00000500000000000000" pitchFamily="2" charset="-78"/>
                <a:cs typeface="Cairo" panose="00000500000000000000" pitchFamily="2" charset="-78"/>
              </a:endParaRPr>
            </a:p>
          </p:txBody>
        </p: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5514A7B1-C1C8-467D-A01B-D36542CB9EFF}"/>
                </a:ext>
              </a:extLst>
            </p:cNvPr>
            <p:cNvGrpSpPr/>
            <p:nvPr/>
          </p:nvGrpSpPr>
          <p:grpSpPr>
            <a:xfrm>
              <a:off x="8212190" y="5095612"/>
              <a:ext cx="73669" cy="83348"/>
              <a:chOff x="8212190" y="5095612"/>
              <a:chExt cx="73669" cy="83348"/>
            </a:xfrm>
          </p:grpSpPr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3BDAA465-547B-4ECC-B6D1-E1369A586602}"/>
                  </a:ext>
                </a:extLst>
              </p:cNvPr>
              <p:cNvCxnSpPr>
                <a:cxnSpLocks/>
              </p:cNvCxnSpPr>
              <p:nvPr/>
            </p:nvCxnSpPr>
            <p:spPr>
              <a:xfrm rot="18900000">
                <a:off x="8249880" y="5095612"/>
                <a:ext cx="0" cy="73670"/>
              </a:xfrm>
              <a:prstGeom prst="line">
                <a:avLst/>
              </a:prstGeom>
              <a:ln w="19050">
                <a:solidFill>
                  <a:schemeClr val="bg1">
                    <a:lumMod val="9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65A0CB8A-40D1-4202-839B-7945E0946D98}"/>
                  </a:ext>
                </a:extLst>
              </p:cNvPr>
              <p:cNvCxnSpPr>
                <a:cxnSpLocks/>
              </p:cNvCxnSpPr>
              <p:nvPr/>
            </p:nvCxnSpPr>
            <p:spPr>
              <a:xfrm rot="13500000">
                <a:off x="8249025" y="5142125"/>
                <a:ext cx="0" cy="73669"/>
              </a:xfrm>
              <a:prstGeom prst="line">
                <a:avLst/>
              </a:prstGeom>
              <a:ln w="19050">
                <a:solidFill>
                  <a:schemeClr val="bg1">
                    <a:lumMod val="9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F690CB8-19D3-44FB-9668-D3551C256C04}"/>
              </a:ext>
            </a:extLst>
          </p:cNvPr>
          <p:cNvGrpSpPr/>
          <p:nvPr/>
        </p:nvGrpSpPr>
        <p:grpSpPr>
          <a:xfrm>
            <a:off x="5209268" y="2762250"/>
            <a:ext cx="1752146" cy="2627086"/>
            <a:chOff x="6826704" y="2762250"/>
            <a:chExt cx="1752146" cy="2627086"/>
          </a:xfrm>
          <a:effectLst>
            <a:outerShdw blurRad="76200" sx="102000" sy="102000" algn="ctr" rotWithShape="0">
              <a:prstClr val="black">
                <a:alpha val="12000"/>
              </a:prstClr>
            </a:outerShdw>
          </a:effectLst>
        </p:grpSpPr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469CC1D8-6BB4-42AF-8166-4A4B13F2634C}"/>
                </a:ext>
              </a:extLst>
            </p:cNvPr>
            <p:cNvSpPr/>
            <p:nvPr/>
          </p:nvSpPr>
          <p:spPr>
            <a:xfrm>
              <a:off x="6826704" y="2762250"/>
              <a:ext cx="1752146" cy="2627086"/>
            </a:xfrm>
            <a:prstGeom prst="roundRect">
              <a:avLst>
                <a:gd name="adj" fmla="val 3846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iro" panose="00000500000000000000" pitchFamily="2" charset="-78"/>
                <a:cs typeface="Cairo" panose="00000500000000000000" pitchFamily="2" charset="-78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C640A274-F167-4B4B-AFD8-920E959D6643}"/>
                </a:ext>
              </a:extLst>
            </p:cNvPr>
            <p:cNvSpPr txBox="1"/>
            <p:nvPr/>
          </p:nvSpPr>
          <p:spPr>
            <a:xfrm>
              <a:off x="6926717" y="4267750"/>
              <a:ext cx="156958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EG" sz="1200" dirty="0">
                  <a:solidFill>
                    <a:schemeClr val="bg1">
                      <a:lumMod val="65000"/>
                    </a:schemeClr>
                  </a:solidFill>
                  <a:latin typeface="Cairo" panose="00000500000000000000" pitchFamily="2" charset="-78"/>
                  <a:ea typeface="Tahoma" panose="020B0604030504040204" pitchFamily="34" charset="0"/>
                  <a:cs typeface="Cairo" panose="00000500000000000000" pitchFamily="2" charset="-78"/>
                </a:rPr>
                <a:t>هذا النص هو مثال لنص يمكن أن يستبدل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758373C7-B44A-496C-A470-7C0E55DB4CB2}"/>
                </a:ext>
              </a:extLst>
            </p:cNvPr>
            <p:cNvSpPr txBox="1"/>
            <p:nvPr/>
          </p:nvSpPr>
          <p:spPr>
            <a:xfrm>
              <a:off x="6926717" y="3977090"/>
              <a:ext cx="139019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EG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iro" panose="00000500000000000000" pitchFamily="2" charset="-78"/>
                  <a:ea typeface="Tahoma" panose="020B0604030504040204" pitchFamily="34" charset="0"/>
                  <a:cs typeface="Cairo" panose="00000500000000000000" pitchFamily="2" charset="-78"/>
                </a:rPr>
                <a:t>تحرير النص</a:t>
              </a:r>
            </a:p>
          </p:txBody>
        </p: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4B63A35E-5D43-4E2C-BD12-A249E5095189}"/>
                </a:ext>
              </a:extLst>
            </p:cNvPr>
            <p:cNvCxnSpPr>
              <a:cxnSpLocks/>
            </p:cNvCxnSpPr>
            <p:nvPr/>
          </p:nvCxnSpPr>
          <p:spPr>
            <a:xfrm>
              <a:off x="6826704" y="3848100"/>
              <a:ext cx="1752146" cy="0"/>
            </a:xfrm>
            <a:prstGeom prst="line">
              <a:avLst/>
            </a:prstGeom>
            <a:ln w="3175">
              <a:solidFill>
                <a:schemeClr val="bg1">
                  <a:lumMod val="95000"/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Rectangle: Top Corners Rounded 48">
              <a:extLst>
                <a:ext uri="{FF2B5EF4-FFF2-40B4-BE49-F238E27FC236}">
                  <a16:creationId xmlns:a16="http://schemas.microsoft.com/office/drawing/2014/main" id="{195CAEA5-6B3B-43CF-B972-04DCF8530D2A}"/>
                </a:ext>
              </a:extLst>
            </p:cNvPr>
            <p:cNvSpPr/>
            <p:nvPr/>
          </p:nvSpPr>
          <p:spPr>
            <a:xfrm flipV="1">
              <a:off x="6826704" y="4927669"/>
              <a:ext cx="1752146" cy="461666"/>
            </a:xfrm>
            <a:prstGeom prst="round2SameRect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iro" panose="00000500000000000000" pitchFamily="2" charset="-78"/>
                <a:cs typeface="Cairo" panose="00000500000000000000" pitchFamily="2" charset="-78"/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871CB328-32CF-4EEA-913A-E41522E34F63}"/>
                </a:ext>
              </a:extLst>
            </p:cNvPr>
            <p:cNvSpPr txBox="1"/>
            <p:nvPr/>
          </p:nvSpPr>
          <p:spPr>
            <a:xfrm>
              <a:off x="6926717" y="4958447"/>
              <a:ext cx="139019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chemeClr val="bg1">
                      <a:lumMod val="95000"/>
                    </a:schemeClr>
                  </a:solidFill>
                  <a:latin typeface="Cairo" panose="00000500000000000000" pitchFamily="2" charset="-78"/>
                  <a:ea typeface="Tahoma" panose="020B0604030504040204" pitchFamily="34" charset="0"/>
                  <a:cs typeface="Cairo" panose="00000500000000000000" pitchFamily="2" charset="-78"/>
                </a:rPr>
                <a:t>$4500</a:t>
              </a:r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E261731F-65AD-494A-93C3-224626E8DC46}"/>
                </a:ext>
              </a:extLst>
            </p:cNvPr>
            <p:cNvSpPr/>
            <p:nvPr/>
          </p:nvSpPr>
          <p:spPr>
            <a:xfrm>
              <a:off x="8124826" y="5033963"/>
              <a:ext cx="238124" cy="238124"/>
            </a:xfrm>
            <a:prstGeom prst="ellipse">
              <a:avLst/>
            </a:prstGeom>
            <a:noFill/>
            <a:ln w="1905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iro" panose="00000500000000000000" pitchFamily="2" charset="-78"/>
                <a:cs typeface="Cairo" panose="00000500000000000000" pitchFamily="2" charset="-78"/>
              </a:endParaRPr>
            </a:p>
          </p:txBody>
        </p: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D43228A5-EB8B-460F-94B3-FD902854FB03}"/>
                </a:ext>
              </a:extLst>
            </p:cNvPr>
            <p:cNvGrpSpPr/>
            <p:nvPr/>
          </p:nvGrpSpPr>
          <p:grpSpPr>
            <a:xfrm>
              <a:off x="8212190" y="5095612"/>
              <a:ext cx="73669" cy="83348"/>
              <a:chOff x="8212190" y="5095612"/>
              <a:chExt cx="73669" cy="83348"/>
            </a:xfrm>
          </p:grpSpPr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76914F63-5F7B-4010-9A84-07C0B93B181F}"/>
                  </a:ext>
                </a:extLst>
              </p:cNvPr>
              <p:cNvCxnSpPr>
                <a:cxnSpLocks/>
              </p:cNvCxnSpPr>
              <p:nvPr/>
            </p:nvCxnSpPr>
            <p:spPr>
              <a:xfrm rot="18900000">
                <a:off x="8249880" y="5095612"/>
                <a:ext cx="0" cy="73670"/>
              </a:xfrm>
              <a:prstGeom prst="line">
                <a:avLst/>
              </a:prstGeom>
              <a:ln w="19050">
                <a:solidFill>
                  <a:schemeClr val="bg1">
                    <a:lumMod val="9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1AEC45D4-52F0-4A1E-A7C1-6436DB9EC128}"/>
                  </a:ext>
                </a:extLst>
              </p:cNvPr>
              <p:cNvCxnSpPr>
                <a:cxnSpLocks/>
              </p:cNvCxnSpPr>
              <p:nvPr/>
            </p:nvCxnSpPr>
            <p:spPr>
              <a:xfrm rot="13500000">
                <a:off x="8249025" y="5142125"/>
                <a:ext cx="0" cy="73669"/>
              </a:xfrm>
              <a:prstGeom prst="line">
                <a:avLst/>
              </a:prstGeom>
              <a:ln w="19050">
                <a:solidFill>
                  <a:schemeClr val="bg1">
                    <a:lumMod val="9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B7982032-8D0D-45F5-81A4-97522FE374BB}"/>
              </a:ext>
            </a:extLst>
          </p:cNvPr>
          <p:cNvGrpSpPr/>
          <p:nvPr/>
        </p:nvGrpSpPr>
        <p:grpSpPr>
          <a:xfrm>
            <a:off x="7200900" y="2762250"/>
            <a:ext cx="1752146" cy="2627086"/>
            <a:chOff x="6826704" y="2762250"/>
            <a:chExt cx="1752146" cy="2627086"/>
          </a:xfrm>
          <a:effectLst>
            <a:outerShdw blurRad="76200" sx="102000" sy="102000" algn="ctr" rotWithShape="0">
              <a:prstClr val="black">
                <a:alpha val="12000"/>
              </a:prstClr>
            </a:outerShdw>
          </a:effectLst>
        </p:grpSpPr>
        <p:sp>
          <p:nvSpPr>
            <p:cNvPr id="56" name="Rectangle: Rounded Corners 55">
              <a:extLst>
                <a:ext uri="{FF2B5EF4-FFF2-40B4-BE49-F238E27FC236}">
                  <a16:creationId xmlns:a16="http://schemas.microsoft.com/office/drawing/2014/main" id="{9E800397-DDF6-4D6D-81C4-F9C701D1DC17}"/>
                </a:ext>
              </a:extLst>
            </p:cNvPr>
            <p:cNvSpPr/>
            <p:nvPr/>
          </p:nvSpPr>
          <p:spPr>
            <a:xfrm>
              <a:off x="6826704" y="2762250"/>
              <a:ext cx="1752146" cy="2627086"/>
            </a:xfrm>
            <a:prstGeom prst="roundRect">
              <a:avLst>
                <a:gd name="adj" fmla="val 3846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iro" panose="00000500000000000000" pitchFamily="2" charset="-78"/>
                <a:cs typeface="Cairo" panose="00000500000000000000" pitchFamily="2" charset="-78"/>
              </a:endParaRP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D29345C5-E2D7-4A42-877C-63D766D6CED5}"/>
                </a:ext>
              </a:extLst>
            </p:cNvPr>
            <p:cNvSpPr txBox="1"/>
            <p:nvPr/>
          </p:nvSpPr>
          <p:spPr>
            <a:xfrm>
              <a:off x="6926717" y="4267750"/>
              <a:ext cx="156958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EG" sz="1200" dirty="0">
                  <a:solidFill>
                    <a:schemeClr val="bg1">
                      <a:lumMod val="65000"/>
                    </a:schemeClr>
                  </a:solidFill>
                  <a:latin typeface="Cairo" panose="00000500000000000000" pitchFamily="2" charset="-78"/>
                  <a:ea typeface="Tahoma" panose="020B0604030504040204" pitchFamily="34" charset="0"/>
                  <a:cs typeface="Cairo" panose="00000500000000000000" pitchFamily="2" charset="-78"/>
                </a:rPr>
                <a:t>هذا النص هو مثال لنص يمكن أن يستبدل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46924C71-0417-4B37-890A-FAF04698DBDC}"/>
                </a:ext>
              </a:extLst>
            </p:cNvPr>
            <p:cNvSpPr txBox="1"/>
            <p:nvPr/>
          </p:nvSpPr>
          <p:spPr>
            <a:xfrm>
              <a:off x="6926717" y="3977090"/>
              <a:ext cx="139019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EG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iro" panose="00000500000000000000" pitchFamily="2" charset="-78"/>
                  <a:ea typeface="Tahoma" panose="020B0604030504040204" pitchFamily="34" charset="0"/>
                  <a:cs typeface="Cairo" panose="00000500000000000000" pitchFamily="2" charset="-78"/>
                </a:rPr>
                <a:t>تحرير النص</a:t>
              </a:r>
            </a:p>
          </p:txBody>
        </p: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C9564CB9-86D0-4423-8479-6282920FC3B2}"/>
                </a:ext>
              </a:extLst>
            </p:cNvPr>
            <p:cNvCxnSpPr>
              <a:cxnSpLocks/>
            </p:cNvCxnSpPr>
            <p:nvPr/>
          </p:nvCxnSpPr>
          <p:spPr>
            <a:xfrm>
              <a:off x="6826704" y="3848100"/>
              <a:ext cx="1752146" cy="0"/>
            </a:xfrm>
            <a:prstGeom prst="line">
              <a:avLst/>
            </a:prstGeom>
            <a:ln w="3175">
              <a:solidFill>
                <a:schemeClr val="bg1">
                  <a:lumMod val="95000"/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Rectangle: Top Corners Rounded 59">
              <a:extLst>
                <a:ext uri="{FF2B5EF4-FFF2-40B4-BE49-F238E27FC236}">
                  <a16:creationId xmlns:a16="http://schemas.microsoft.com/office/drawing/2014/main" id="{A66F4937-901D-46A0-8A1E-6FD3620E2AB3}"/>
                </a:ext>
              </a:extLst>
            </p:cNvPr>
            <p:cNvSpPr/>
            <p:nvPr/>
          </p:nvSpPr>
          <p:spPr>
            <a:xfrm flipV="1">
              <a:off x="6826704" y="4927669"/>
              <a:ext cx="1752146" cy="461666"/>
            </a:xfrm>
            <a:prstGeom prst="round2SameRect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iro" panose="00000500000000000000" pitchFamily="2" charset="-78"/>
                <a:cs typeface="Cairo" panose="00000500000000000000" pitchFamily="2" charset="-78"/>
              </a:endParaRP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B0788D56-D7FF-4FBD-92FE-25E58FF2FBB6}"/>
                </a:ext>
              </a:extLst>
            </p:cNvPr>
            <p:cNvSpPr txBox="1"/>
            <p:nvPr/>
          </p:nvSpPr>
          <p:spPr>
            <a:xfrm>
              <a:off x="6926717" y="4958447"/>
              <a:ext cx="139019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chemeClr val="bg1">
                      <a:lumMod val="95000"/>
                    </a:schemeClr>
                  </a:solidFill>
                  <a:latin typeface="Cairo" panose="00000500000000000000" pitchFamily="2" charset="-78"/>
                  <a:ea typeface="Tahoma" panose="020B0604030504040204" pitchFamily="34" charset="0"/>
                  <a:cs typeface="Cairo" panose="00000500000000000000" pitchFamily="2" charset="-78"/>
                </a:rPr>
                <a:t>$5500</a:t>
              </a:r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5607E23E-6DB9-4B6C-A03D-2481134F76B1}"/>
                </a:ext>
              </a:extLst>
            </p:cNvPr>
            <p:cNvSpPr/>
            <p:nvPr/>
          </p:nvSpPr>
          <p:spPr>
            <a:xfrm>
              <a:off x="8124826" y="5033963"/>
              <a:ext cx="238124" cy="238124"/>
            </a:xfrm>
            <a:prstGeom prst="ellipse">
              <a:avLst/>
            </a:prstGeom>
            <a:noFill/>
            <a:ln w="1905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iro" panose="00000500000000000000" pitchFamily="2" charset="-78"/>
                <a:cs typeface="Cairo" panose="00000500000000000000" pitchFamily="2" charset="-78"/>
              </a:endParaRPr>
            </a:p>
          </p:txBody>
        </p: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99789B4D-36FC-4DEF-9A65-AC05619B44F3}"/>
                </a:ext>
              </a:extLst>
            </p:cNvPr>
            <p:cNvGrpSpPr/>
            <p:nvPr/>
          </p:nvGrpSpPr>
          <p:grpSpPr>
            <a:xfrm>
              <a:off x="8212190" y="5095612"/>
              <a:ext cx="73669" cy="83348"/>
              <a:chOff x="8212190" y="5095612"/>
              <a:chExt cx="73669" cy="83348"/>
            </a:xfrm>
          </p:grpSpPr>
          <p:cxnSp>
            <p:nvCxnSpPr>
              <p:cNvPr id="64" name="Straight Connector 63">
                <a:extLst>
                  <a:ext uri="{FF2B5EF4-FFF2-40B4-BE49-F238E27FC236}">
                    <a16:creationId xmlns:a16="http://schemas.microsoft.com/office/drawing/2014/main" id="{CD15CEFA-6FF8-4F70-86D5-7D949FEDC712}"/>
                  </a:ext>
                </a:extLst>
              </p:cNvPr>
              <p:cNvCxnSpPr>
                <a:cxnSpLocks/>
              </p:cNvCxnSpPr>
              <p:nvPr/>
            </p:nvCxnSpPr>
            <p:spPr>
              <a:xfrm rot="18900000">
                <a:off x="8249880" y="5095612"/>
                <a:ext cx="0" cy="73670"/>
              </a:xfrm>
              <a:prstGeom prst="line">
                <a:avLst/>
              </a:prstGeom>
              <a:ln w="19050">
                <a:solidFill>
                  <a:schemeClr val="bg1">
                    <a:lumMod val="9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id="{768BC60F-A209-42C9-897C-6992ABA4D1FF}"/>
                  </a:ext>
                </a:extLst>
              </p:cNvPr>
              <p:cNvCxnSpPr>
                <a:cxnSpLocks/>
              </p:cNvCxnSpPr>
              <p:nvPr/>
            </p:nvCxnSpPr>
            <p:spPr>
              <a:xfrm rot="13500000">
                <a:off x="8249025" y="5142125"/>
                <a:ext cx="0" cy="73669"/>
              </a:xfrm>
              <a:prstGeom prst="line">
                <a:avLst/>
              </a:prstGeom>
              <a:ln w="19050">
                <a:solidFill>
                  <a:schemeClr val="bg1">
                    <a:lumMod val="9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B72A0E88-89DD-40C1-88C7-2D72EA93C344}"/>
              </a:ext>
            </a:extLst>
          </p:cNvPr>
          <p:cNvGrpSpPr/>
          <p:nvPr/>
        </p:nvGrpSpPr>
        <p:grpSpPr>
          <a:xfrm>
            <a:off x="9192532" y="2762250"/>
            <a:ext cx="1752146" cy="2627086"/>
            <a:chOff x="6826704" y="2762250"/>
            <a:chExt cx="1752146" cy="2627086"/>
          </a:xfrm>
          <a:effectLst>
            <a:outerShdw blurRad="76200" sx="102000" sy="102000" algn="ctr" rotWithShape="0">
              <a:prstClr val="black">
                <a:alpha val="12000"/>
              </a:prstClr>
            </a:outerShdw>
          </a:effectLst>
        </p:grpSpPr>
        <p:sp>
          <p:nvSpPr>
            <p:cNvPr id="67" name="Rectangle: Rounded Corners 66">
              <a:extLst>
                <a:ext uri="{FF2B5EF4-FFF2-40B4-BE49-F238E27FC236}">
                  <a16:creationId xmlns:a16="http://schemas.microsoft.com/office/drawing/2014/main" id="{BAEB57C4-A200-4A58-B987-ABD074E33D45}"/>
                </a:ext>
              </a:extLst>
            </p:cNvPr>
            <p:cNvSpPr/>
            <p:nvPr/>
          </p:nvSpPr>
          <p:spPr>
            <a:xfrm>
              <a:off x="6826704" y="2762250"/>
              <a:ext cx="1752146" cy="2627086"/>
            </a:xfrm>
            <a:prstGeom prst="roundRect">
              <a:avLst>
                <a:gd name="adj" fmla="val 3846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iro" panose="00000500000000000000" pitchFamily="2" charset="-78"/>
                <a:cs typeface="Cairo" panose="00000500000000000000" pitchFamily="2" charset="-78"/>
              </a:endParaRP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69D569A1-F227-4D2F-BA93-82429307DACA}"/>
                </a:ext>
              </a:extLst>
            </p:cNvPr>
            <p:cNvSpPr txBox="1"/>
            <p:nvPr/>
          </p:nvSpPr>
          <p:spPr>
            <a:xfrm>
              <a:off x="6926717" y="4267750"/>
              <a:ext cx="156958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EG" sz="1200" dirty="0">
                  <a:solidFill>
                    <a:schemeClr val="bg1">
                      <a:lumMod val="65000"/>
                    </a:schemeClr>
                  </a:solidFill>
                  <a:latin typeface="Cairo" panose="00000500000000000000" pitchFamily="2" charset="-78"/>
                  <a:ea typeface="Tahoma" panose="020B0604030504040204" pitchFamily="34" charset="0"/>
                  <a:cs typeface="Cairo" panose="00000500000000000000" pitchFamily="2" charset="-78"/>
                </a:rPr>
                <a:t>هذا النص هو مثال لنص يمكن أن يستبدل</a:t>
              </a: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7F56DF39-2CFF-43C6-A3C7-0985E3DE441B}"/>
                </a:ext>
              </a:extLst>
            </p:cNvPr>
            <p:cNvSpPr txBox="1"/>
            <p:nvPr/>
          </p:nvSpPr>
          <p:spPr>
            <a:xfrm>
              <a:off x="6926717" y="3977090"/>
              <a:ext cx="139019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EG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iro" panose="00000500000000000000" pitchFamily="2" charset="-78"/>
                  <a:ea typeface="Tahoma" panose="020B0604030504040204" pitchFamily="34" charset="0"/>
                  <a:cs typeface="Cairo" panose="00000500000000000000" pitchFamily="2" charset="-78"/>
                </a:rPr>
                <a:t>تحرير النص</a:t>
              </a:r>
            </a:p>
          </p:txBody>
        </p: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D1B9F581-F306-404E-94C4-7FBFE2D9DC43}"/>
                </a:ext>
              </a:extLst>
            </p:cNvPr>
            <p:cNvCxnSpPr>
              <a:cxnSpLocks/>
            </p:cNvCxnSpPr>
            <p:nvPr/>
          </p:nvCxnSpPr>
          <p:spPr>
            <a:xfrm>
              <a:off x="6826704" y="3848100"/>
              <a:ext cx="1752146" cy="0"/>
            </a:xfrm>
            <a:prstGeom prst="line">
              <a:avLst/>
            </a:prstGeom>
            <a:ln w="3175">
              <a:solidFill>
                <a:schemeClr val="bg1">
                  <a:lumMod val="95000"/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Rectangle: Top Corners Rounded 70">
              <a:extLst>
                <a:ext uri="{FF2B5EF4-FFF2-40B4-BE49-F238E27FC236}">
                  <a16:creationId xmlns:a16="http://schemas.microsoft.com/office/drawing/2014/main" id="{EC6B1A3D-06C0-42EF-9776-242718BB4456}"/>
                </a:ext>
              </a:extLst>
            </p:cNvPr>
            <p:cNvSpPr/>
            <p:nvPr/>
          </p:nvSpPr>
          <p:spPr>
            <a:xfrm flipV="1">
              <a:off x="6826704" y="4927669"/>
              <a:ext cx="1752146" cy="461666"/>
            </a:xfrm>
            <a:prstGeom prst="round2SameRect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iro" panose="00000500000000000000" pitchFamily="2" charset="-78"/>
                <a:cs typeface="Cairo" panose="00000500000000000000" pitchFamily="2" charset="-78"/>
              </a:endParaRP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3D6E0F06-ECED-4868-81E2-24B633A7BC42}"/>
                </a:ext>
              </a:extLst>
            </p:cNvPr>
            <p:cNvSpPr txBox="1"/>
            <p:nvPr/>
          </p:nvSpPr>
          <p:spPr>
            <a:xfrm>
              <a:off x="6926717" y="4958447"/>
              <a:ext cx="139019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chemeClr val="bg1">
                      <a:lumMod val="95000"/>
                    </a:schemeClr>
                  </a:solidFill>
                  <a:latin typeface="Cairo" panose="00000500000000000000" pitchFamily="2" charset="-78"/>
                  <a:ea typeface="Tahoma" panose="020B0604030504040204" pitchFamily="34" charset="0"/>
                  <a:cs typeface="Cairo" panose="00000500000000000000" pitchFamily="2" charset="-78"/>
                </a:rPr>
                <a:t>$6500</a:t>
              </a:r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373671A0-6D5C-4905-83BB-4A17A2430130}"/>
                </a:ext>
              </a:extLst>
            </p:cNvPr>
            <p:cNvSpPr/>
            <p:nvPr/>
          </p:nvSpPr>
          <p:spPr>
            <a:xfrm>
              <a:off x="8124826" y="5033963"/>
              <a:ext cx="238124" cy="238124"/>
            </a:xfrm>
            <a:prstGeom prst="ellipse">
              <a:avLst/>
            </a:prstGeom>
            <a:noFill/>
            <a:ln w="1905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iro" panose="00000500000000000000" pitchFamily="2" charset="-78"/>
                <a:cs typeface="Cairo" panose="00000500000000000000" pitchFamily="2" charset="-78"/>
              </a:endParaRPr>
            </a:p>
          </p:txBody>
        </p:sp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8295B0E8-070A-4576-B161-3F5C1365D883}"/>
                </a:ext>
              </a:extLst>
            </p:cNvPr>
            <p:cNvGrpSpPr/>
            <p:nvPr/>
          </p:nvGrpSpPr>
          <p:grpSpPr>
            <a:xfrm>
              <a:off x="8212190" y="5095612"/>
              <a:ext cx="73669" cy="83348"/>
              <a:chOff x="8212190" y="5095612"/>
              <a:chExt cx="73669" cy="83348"/>
            </a:xfrm>
          </p:grpSpPr>
          <p:cxnSp>
            <p:nvCxnSpPr>
              <p:cNvPr id="75" name="Straight Connector 74">
                <a:extLst>
                  <a:ext uri="{FF2B5EF4-FFF2-40B4-BE49-F238E27FC236}">
                    <a16:creationId xmlns:a16="http://schemas.microsoft.com/office/drawing/2014/main" id="{FE876A88-A0E1-489B-A5F9-95274CE90F69}"/>
                  </a:ext>
                </a:extLst>
              </p:cNvPr>
              <p:cNvCxnSpPr>
                <a:cxnSpLocks/>
              </p:cNvCxnSpPr>
              <p:nvPr/>
            </p:nvCxnSpPr>
            <p:spPr>
              <a:xfrm rot="18900000">
                <a:off x="8249880" y="5095612"/>
                <a:ext cx="0" cy="73670"/>
              </a:xfrm>
              <a:prstGeom prst="line">
                <a:avLst/>
              </a:prstGeom>
              <a:ln w="19050">
                <a:solidFill>
                  <a:schemeClr val="bg1">
                    <a:lumMod val="9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>
                <a:extLst>
                  <a:ext uri="{FF2B5EF4-FFF2-40B4-BE49-F238E27FC236}">
                    <a16:creationId xmlns:a16="http://schemas.microsoft.com/office/drawing/2014/main" id="{830B2B4D-A7B7-4DEF-930B-6A91B0EC1CDD}"/>
                  </a:ext>
                </a:extLst>
              </p:cNvPr>
              <p:cNvCxnSpPr>
                <a:cxnSpLocks/>
              </p:cNvCxnSpPr>
              <p:nvPr/>
            </p:nvCxnSpPr>
            <p:spPr>
              <a:xfrm rot="13500000">
                <a:off x="8249025" y="5142125"/>
                <a:ext cx="0" cy="73669"/>
              </a:xfrm>
              <a:prstGeom prst="line">
                <a:avLst/>
              </a:prstGeom>
              <a:ln w="19050">
                <a:solidFill>
                  <a:schemeClr val="bg1">
                    <a:lumMod val="9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77" name="TextBox 76">
            <a:extLst>
              <a:ext uri="{FF2B5EF4-FFF2-40B4-BE49-F238E27FC236}">
                <a16:creationId xmlns:a16="http://schemas.microsoft.com/office/drawing/2014/main" id="{5347E587-8F4E-4281-A4F9-73C390D8FA5D}"/>
              </a:ext>
            </a:extLst>
          </p:cNvPr>
          <p:cNvSpPr txBox="1"/>
          <p:nvPr/>
        </p:nvSpPr>
        <p:spPr>
          <a:xfrm>
            <a:off x="706121" y="816202"/>
            <a:ext cx="107797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EG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iro" panose="00000500000000000000" pitchFamily="2" charset="-78"/>
                <a:ea typeface="Tahoma" panose="020B0604030504040204" pitchFamily="34" charset="0"/>
                <a:cs typeface="Cairo" panose="00000500000000000000" pitchFamily="2" charset="-78"/>
              </a:rPr>
              <a:t>العنوان الرئيسي</a:t>
            </a:r>
            <a:endParaRPr lang="en-US" sz="4000" b="1" dirty="0">
              <a:solidFill>
                <a:schemeClr val="tx1">
                  <a:lumMod val="75000"/>
                  <a:lumOff val="25000"/>
                </a:schemeClr>
              </a:solidFill>
              <a:latin typeface="Cairo" panose="00000500000000000000" pitchFamily="2" charset="-78"/>
              <a:ea typeface="Tahoma" panose="020B0604030504040204" pitchFamily="34" charset="0"/>
              <a:cs typeface="Cairo" panose="00000500000000000000" pitchFamily="2" charset="-78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B248874F-7EA1-4488-95FC-CE29997D0D60}"/>
              </a:ext>
            </a:extLst>
          </p:cNvPr>
          <p:cNvSpPr txBox="1"/>
          <p:nvPr/>
        </p:nvSpPr>
        <p:spPr>
          <a:xfrm>
            <a:off x="2205996" y="1519103"/>
            <a:ext cx="77800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EG" sz="1400" dirty="0">
                <a:solidFill>
                  <a:schemeClr val="bg1">
                    <a:lumMod val="65000"/>
                  </a:schemeClr>
                </a:solidFill>
                <a:latin typeface="Cairo" panose="00000500000000000000" pitchFamily="2" charset="-78"/>
                <a:ea typeface="Tahoma" panose="020B0604030504040204" pitchFamily="34" charset="0"/>
                <a:cs typeface="Cairo" panose="00000500000000000000" pitchFamily="2" charset="-78"/>
              </a:rPr>
              <a:t>هذا النص هو مثال لنص يمكن أن يستبدل في نفس المساحة، لقد تم توليد هذا النص من مولد النص </a:t>
            </a:r>
            <a:r>
              <a:rPr lang="ar-EG" sz="1400" dirty="0" err="1">
                <a:solidFill>
                  <a:schemeClr val="bg1">
                    <a:lumMod val="65000"/>
                  </a:schemeClr>
                </a:solidFill>
                <a:latin typeface="Cairo" panose="00000500000000000000" pitchFamily="2" charset="-78"/>
                <a:ea typeface="Tahoma" panose="020B0604030504040204" pitchFamily="34" charset="0"/>
                <a:cs typeface="Cairo" panose="00000500000000000000" pitchFamily="2" charset="-78"/>
              </a:rPr>
              <a:t>العربى</a:t>
            </a:r>
            <a:endParaRPr lang="ar-EG" sz="1400" dirty="0">
              <a:solidFill>
                <a:schemeClr val="bg1">
                  <a:lumMod val="65000"/>
                </a:schemeClr>
              </a:solidFill>
              <a:latin typeface="Cairo" panose="00000500000000000000" pitchFamily="2" charset="-78"/>
              <a:ea typeface="Tahoma" panose="020B0604030504040204" pitchFamily="34" charset="0"/>
              <a:cs typeface="Cairo" panose="00000500000000000000" pitchFamily="2" charset="-78"/>
            </a:endParaRPr>
          </a:p>
        </p:txBody>
      </p:sp>
      <p:sp>
        <p:nvSpPr>
          <p:cNvPr id="79" name="Freeform 47">
            <a:extLst>
              <a:ext uri="{FF2B5EF4-FFF2-40B4-BE49-F238E27FC236}">
                <a16:creationId xmlns:a16="http://schemas.microsoft.com/office/drawing/2014/main" id="{F33E8645-AA12-4BA2-891D-28FE6531ECF2}"/>
              </a:ext>
            </a:extLst>
          </p:cNvPr>
          <p:cNvSpPr>
            <a:spLocks noEditPoints="1"/>
          </p:cNvSpPr>
          <p:nvPr/>
        </p:nvSpPr>
        <p:spPr bwMode="auto">
          <a:xfrm>
            <a:off x="9751282" y="2990850"/>
            <a:ext cx="652108" cy="685800"/>
          </a:xfrm>
          <a:custGeom>
            <a:avLst/>
            <a:gdLst>
              <a:gd name="T0" fmla="*/ 2147483646 w 57"/>
              <a:gd name="T1" fmla="*/ 2147483646 h 67"/>
              <a:gd name="T2" fmla="*/ 2147483646 w 57"/>
              <a:gd name="T3" fmla="*/ 2147483646 h 67"/>
              <a:gd name="T4" fmla="*/ 2147483646 w 57"/>
              <a:gd name="T5" fmla="*/ 2147483646 h 67"/>
              <a:gd name="T6" fmla="*/ 2147483646 w 57"/>
              <a:gd name="T7" fmla="*/ 2147483646 h 67"/>
              <a:gd name="T8" fmla="*/ 2147483646 w 57"/>
              <a:gd name="T9" fmla="*/ 2147483646 h 67"/>
              <a:gd name="T10" fmla="*/ 0 w 57"/>
              <a:gd name="T11" fmla="*/ 2147483646 h 67"/>
              <a:gd name="T12" fmla="*/ 2147483646 w 57"/>
              <a:gd name="T13" fmla="*/ 2147483646 h 67"/>
              <a:gd name="T14" fmla="*/ 2147483646 w 57"/>
              <a:gd name="T15" fmla="*/ 2147483646 h 67"/>
              <a:gd name="T16" fmla="*/ 2147483646 w 57"/>
              <a:gd name="T17" fmla="*/ 2147483646 h 67"/>
              <a:gd name="T18" fmla="*/ 2147483646 w 57"/>
              <a:gd name="T19" fmla="*/ 2147483646 h 67"/>
              <a:gd name="T20" fmla="*/ 2147483646 w 57"/>
              <a:gd name="T21" fmla="*/ 2147483646 h 67"/>
              <a:gd name="T22" fmla="*/ 2147483646 w 57"/>
              <a:gd name="T23" fmla="*/ 2147483646 h 67"/>
              <a:gd name="T24" fmla="*/ 2147483646 w 57"/>
              <a:gd name="T25" fmla="*/ 2147483646 h 67"/>
              <a:gd name="T26" fmla="*/ 2147483646 w 57"/>
              <a:gd name="T27" fmla="*/ 2147483646 h 67"/>
              <a:gd name="T28" fmla="*/ 2147483646 w 57"/>
              <a:gd name="T29" fmla="*/ 2147483646 h 67"/>
              <a:gd name="T30" fmla="*/ 2147483646 w 57"/>
              <a:gd name="T31" fmla="*/ 2147483646 h 67"/>
              <a:gd name="T32" fmla="*/ 2147483646 w 57"/>
              <a:gd name="T33" fmla="*/ 2147483646 h 67"/>
              <a:gd name="T34" fmla="*/ 2147483646 w 57"/>
              <a:gd name="T35" fmla="*/ 2147483646 h 67"/>
              <a:gd name="T36" fmla="*/ 2147483646 w 57"/>
              <a:gd name="T37" fmla="*/ 2147483646 h 67"/>
              <a:gd name="T38" fmla="*/ 2147483646 w 57"/>
              <a:gd name="T39" fmla="*/ 2147483646 h 67"/>
              <a:gd name="T40" fmla="*/ 2147483646 w 57"/>
              <a:gd name="T41" fmla="*/ 2147483646 h 67"/>
              <a:gd name="T42" fmla="*/ 2147483646 w 57"/>
              <a:gd name="T43" fmla="*/ 2147483646 h 67"/>
              <a:gd name="T44" fmla="*/ 2147483646 w 57"/>
              <a:gd name="T45" fmla="*/ 2147483646 h 67"/>
              <a:gd name="T46" fmla="*/ 2147483646 w 57"/>
              <a:gd name="T47" fmla="*/ 2147483646 h 67"/>
              <a:gd name="T48" fmla="*/ 2147483646 w 57"/>
              <a:gd name="T49" fmla="*/ 2147483646 h 67"/>
              <a:gd name="T50" fmla="*/ 2147483646 w 57"/>
              <a:gd name="T51" fmla="*/ 2147483646 h 67"/>
              <a:gd name="T52" fmla="*/ 2147483646 w 57"/>
              <a:gd name="T53" fmla="*/ 2147483646 h 67"/>
              <a:gd name="T54" fmla="*/ 2147483646 w 57"/>
              <a:gd name="T55" fmla="*/ 2147483646 h 67"/>
              <a:gd name="T56" fmla="*/ 2147483646 w 57"/>
              <a:gd name="T57" fmla="*/ 2147483646 h 67"/>
              <a:gd name="T58" fmla="*/ 2147483646 w 57"/>
              <a:gd name="T59" fmla="*/ 2147483646 h 67"/>
              <a:gd name="T60" fmla="*/ 2147483646 w 57"/>
              <a:gd name="T61" fmla="*/ 2147483646 h 67"/>
              <a:gd name="T62" fmla="*/ 2147483646 w 57"/>
              <a:gd name="T63" fmla="*/ 2147483646 h 67"/>
              <a:gd name="T64" fmla="*/ 2147483646 w 57"/>
              <a:gd name="T65" fmla="*/ 2147483646 h 67"/>
              <a:gd name="T66" fmla="*/ 2147483646 w 57"/>
              <a:gd name="T67" fmla="*/ 2147483646 h 67"/>
              <a:gd name="T68" fmla="*/ 2147483646 w 57"/>
              <a:gd name="T69" fmla="*/ 2147483646 h 67"/>
              <a:gd name="T70" fmla="*/ 2147483646 w 57"/>
              <a:gd name="T71" fmla="*/ 2147483646 h 67"/>
              <a:gd name="T72" fmla="*/ 2147483646 w 57"/>
              <a:gd name="T73" fmla="*/ 2147483646 h 67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57" h="67">
                <a:moveTo>
                  <a:pt x="52" y="38"/>
                </a:moveTo>
                <a:cubicBezTo>
                  <a:pt x="51" y="41"/>
                  <a:pt x="49" y="42"/>
                  <a:pt x="47" y="44"/>
                </a:cubicBezTo>
                <a:cubicBezTo>
                  <a:pt x="39" y="47"/>
                  <a:pt x="30" y="48"/>
                  <a:pt x="22" y="47"/>
                </a:cubicBezTo>
                <a:cubicBezTo>
                  <a:pt x="17" y="47"/>
                  <a:pt x="11" y="45"/>
                  <a:pt x="6" y="42"/>
                </a:cubicBezTo>
                <a:cubicBezTo>
                  <a:pt x="4" y="40"/>
                  <a:pt x="4" y="37"/>
                  <a:pt x="4" y="35"/>
                </a:cubicBezTo>
                <a:cubicBezTo>
                  <a:pt x="2" y="26"/>
                  <a:pt x="1" y="18"/>
                  <a:pt x="0" y="10"/>
                </a:cubicBezTo>
                <a:cubicBezTo>
                  <a:pt x="0" y="6"/>
                  <a:pt x="4" y="5"/>
                  <a:pt x="7" y="4"/>
                </a:cubicBezTo>
                <a:cubicBezTo>
                  <a:pt x="11" y="2"/>
                  <a:pt x="16" y="1"/>
                  <a:pt x="20" y="1"/>
                </a:cubicBezTo>
                <a:cubicBezTo>
                  <a:pt x="29" y="0"/>
                  <a:pt x="38" y="0"/>
                  <a:pt x="47" y="3"/>
                </a:cubicBezTo>
                <a:cubicBezTo>
                  <a:pt x="50" y="4"/>
                  <a:pt x="54" y="5"/>
                  <a:pt x="56" y="8"/>
                </a:cubicBezTo>
                <a:cubicBezTo>
                  <a:pt x="57" y="9"/>
                  <a:pt x="56" y="11"/>
                  <a:pt x="56" y="12"/>
                </a:cubicBezTo>
                <a:cubicBezTo>
                  <a:pt x="55" y="21"/>
                  <a:pt x="53" y="30"/>
                  <a:pt x="52" y="38"/>
                </a:cubicBezTo>
                <a:close/>
                <a:moveTo>
                  <a:pt x="44" y="62"/>
                </a:moveTo>
                <a:cubicBezTo>
                  <a:pt x="37" y="66"/>
                  <a:pt x="28" y="67"/>
                  <a:pt x="20" y="65"/>
                </a:cubicBezTo>
                <a:cubicBezTo>
                  <a:pt x="16" y="65"/>
                  <a:pt x="11" y="63"/>
                  <a:pt x="9" y="59"/>
                </a:cubicBezTo>
                <a:cubicBezTo>
                  <a:pt x="8" y="55"/>
                  <a:pt x="7" y="51"/>
                  <a:pt x="7" y="48"/>
                </a:cubicBezTo>
                <a:cubicBezTo>
                  <a:pt x="7" y="47"/>
                  <a:pt x="7" y="47"/>
                  <a:pt x="7" y="47"/>
                </a:cubicBezTo>
                <a:cubicBezTo>
                  <a:pt x="8" y="47"/>
                  <a:pt x="8" y="47"/>
                  <a:pt x="8" y="47"/>
                </a:cubicBezTo>
                <a:cubicBezTo>
                  <a:pt x="20" y="54"/>
                  <a:pt x="36" y="54"/>
                  <a:pt x="48" y="47"/>
                </a:cubicBezTo>
                <a:cubicBezTo>
                  <a:pt x="50" y="47"/>
                  <a:pt x="49" y="49"/>
                  <a:pt x="49" y="51"/>
                </a:cubicBezTo>
                <a:cubicBezTo>
                  <a:pt x="48" y="55"/>
                  <a:pt x="48" y="60"/>
                  <a:pt x="44" y="62"/>
                </a:cubicBezTo>
                <a:close/>
                <a:moveTo>
                  <a:pt x="39" y="6"/>
                </a:moveTo>
                <a:cubicBezTo>
                  <a:pt x="32" y="5"/>
                  <a:pt x="24" y="5"/>
                  <a:pt x="16" y="6"/>
                </a:cubicBezTo>
                <a:cubicBezTo>
                  <a:pt x="14" y="7"/>
                  <a:pt x="11" y="7"/>
                  <a:pt x="10" y="9"/>
                </a:cubicBezTo>
                <a:cubicBezTo>
                  <a:pt x="12" y="12"/>
                  <a:pt x="16" y="12"/>
                  <a:pt x="19" y="12"/>
                </a:cubicBezTo>
                <a:cubicBezTo>
                  <a:pt x="25" y="13"/>
                  <a:pt x="31" y="13"/>
                  <a:pt x="37" y="12"/>
                </a:cubicBezTo>
                <a:cubicBezTo>
                  <a:pt x="40" y="12"/>
                  <a:pt x="44" y="12"/>
                  <a:pt x="47" y="9"/>
                </a:cubicBezTo>
                <a:cubicBezTo>
                  <a:pt x="45" y="7"/>
                  <a:pt x="42" y="6"/>
                  <a:pt x="39" y="6"/>
                </a:cubicBezTo>
                <a:close/>
                <a:moveTo>
                  <a:pt x="24" y="24"/>
                </a:moveTo>
                <a:cubicBezTo>
                  <a:pt x="21" y="25"/>
                  <a:pt x="19" y="29"/>
                  <a:pt x="19" y="33"/>
                </a:cubicBezTo>
                <a:cubicBezTo>
                  <a:pt x="19" y="38"/>
                  <a:pt x="24" y="42"/>
                  <a:pt x="29" y="41"/>
                </a:cubicBezTo>
                <a:cubicBezTo>
                  <a:pt x="34" y="41"/>
                  <a:pt x="38" y="36"/>
                  <a:pt x="37" y="31"/>
                </a:cubicBezTo>
                <a:cubicBezTo>
                  <a:pt x="36" y="25"/>
                  <a:pt x="30" y="21"/>
                  <a:pt x="24" y="24"/>
                </a:cubicBezTo>
                <a:close/>
                <a:moveTo>
                  <a:pt x="26" y="36"/>
                </a:moveTo>
                <a:cubicBezTo>
                  <a:pt x="23" y="35"/>
                  <a:pt x="23" y="30"/>
                  <a:pt x="26" y="28"/>
                </a:cubicBezTo>
                <a:cubicBezTo>
                  <a:pt x="29" y="27"/>
                  <a:pt x="32" y="29"/>
                  <a:pt x="32" y="32"/>
                </a:cubicBezTo>
                <a:cubicBezTo>
                  <a:pt x="33" y="35"/>
                  <a:pt x="29" y="38"/>
                  <a:pt x="26" y="36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/>
          <a:lstStyle/>
          <a:p>
            <a:endParaRPr lang="en-US" dirty="0">
              <a:latin typeface="Cairo" panose="00000500000000000000" pitchFamily="2" charset="-78"/>
              <a:cs typeface="Cairo" panose="00000500000000000000" pitchFamily="2" charset="-78"/>
            </a:endParaRPr>
          </a:p>
        </p:txBody>
      </p:sp>
      <p:sp>
        <p:nvSpPr>
          <p:cNvPr id="81" name="Freeform 79">
            <a:extLst>
              <a:ext uri="{FF2B5EF4-FFF2-40B4-BE49-F238E27FC236}">
                <a16:creationId xmlns:a16="http://schemas.microsoft.com/office/drawing/2014/main" id="{9D337EC2-1E0B-4BBC-B6F6-DBFED2C384D1}"/>
              </a:ext>
            </a:extLst>
          </p:cNvPr>
          <p:cNvSpPr>
            <a:spLocks noEditPoints="1"/>
          </p:cNvSpPr>
          <p:nvPr/>
        </p:nvSpPr>
        <p:spPr bwMode="auto">
          <a:xfrm>
            <a:off x="7663440" y="2990850"/>
            <a:ext cx="827066" cy="685800"/>
          </a:xfrm>
          <a:custGeom>
            <a:avLst/>
            <a:gdLst>
              <a:gd name="T0" fmla="*/ 2147483646 w 72"/>
              <a:gd name="T1" fmla="*/ 2147483646 h 72"/>
              <a:gd name="T2" fmla="*/ 2147483646 w 72"/>
              <a:gd name="T3" fmla="*/ 2147483646 h 72"/>
              <a:gd name="T4" fmla="*/ 0 w 72"/>
              <a:gd name="T5" fmla="*/ 2147483646 h 72"/>
              <a:gd name="T6" fmla="*/ 2147483646 w 72"/>
              <a:gd name="T7" fmla="*/ 2147483646 h 72"/>
              <a:gd name="T8" fmla="*/ 2147483646 w 72"/>
              <a:gd name="T9" fmla="*/ 2147483646 h 72"/>
              <a:gd name="T10" fmla="*/ 2147483646 w 72"/>
              <a:gd name="T11" fmla="*/ 2147483646 h 72"/>
              <a:gd name="T12" fmla="*/ 2147483646 w 72"/>
              <a:gd name="T13" fmla="*/ 2147483646 h 72"/>
              <a:gd name="T14" fmla="*/ 2147483646 w 72"/>
              <a:gd name="T15" fmla="*/ 0 h 72"/>
              <a:gd name="T16" fmla="*/ 2147483646 w 72"/>
              <a:gd name="T17" fmla="*/ 2147483646 h 72"/>
              <a:gd name="T18" fmla="*/ 2147483646 w 72"/>
              <a:gd name="T19" fmla="*/ 2147483646 h 72"/>
              <a:gd name="T20" fmla="*/ 2147483646 w 72"/>
              <a:gd name="T21" fmla="*/ 2147483646 h 72"/>
              <a:gd name="T22" fmla="*/ 2147483646 w 72"/>
              <a:gd name="T23" fmla="*/ 2147483646 h 72"/>
              <a:gd name="T24" fmla="*/ 2147483646 w 72"/>
              <a:gd name="T25" fmla="*/ 2147483646 h 72"/>
              <a:gd name="T26" fmla="*/ 2147483646 w 72"/>
              <a:gd name="T27" fmla="*/ 2147483646 h 72"/>
              <a:gd name="T28" fmla="*/ 2147483646 w 72"/>
              <a:gd name="T29" fmla="*/ 2147483646 h 72"/>
              <a:gd name="T30" fmla="*/ 2147483646 w 72"/>
              <a:gd name="T31" fmla="*/ 2147483646 h 72"/>
              <a:gd name="T32" fmla="*/ 2147483646 w 72"/>
              <a:gd name="T33" fmla="*/ 2147483646 h 72"/>
              <a:gd name="T34" fmla="*/ 2147483646 w 72"/>
              <a:gd name="T35" fmla="*/ 2147483646 h 72"/>
              <a:gd name="T36" fmla="*/ 2147483646 w 72"/>
              <a:gd name="T37" fmla="*/ 2147483646 h 72"/>
              <a:gd name="T38" fmla="*/ 2147483646 w 72"/>
              <a:gd name="T39" fmla="*/ 2147483646 h 72"/>
              <a:gd name="T40" fmla="*/ 2147483646 w 72"/>
              <a:gd name="T41" fmla="*/ 2147483646 h 72"/>
              <a:gd name="T42" fmla="*/ 2147483646 w 72"/>
              <a:gd name="T43" fmla="*/ 2147483646 h 72"/>
              <a:gd name="T44" fmla="*/ 2147483646 w 72"/>
              <a:gd name="T45" fmla="*/ 2147483646 h 72"/>
              <a:gd name="T46" fmla="*/ 2147483646 w 72"/>
              <a:gd name="T47" fmla="*/ 2147483646 h 72"/>
              <a:gd name="T48" fmla="*/ 2147483646 w 72"/>
              <a:gd name="T49" fmla="*/ 2147483646 h 72"/>
              <a:gd name="T50" fmla="*/ 2147483646 w 72"/>
              <a:gd name="T51" fmla="*/ 2147483646 h 72"/>
              <a:gd name="T52" fmla="*/ 2147483646 w 72"/>
              <a:gd name="T53" fmla="*/ 2147483646 h 72"/>
              <a:gd name="T54" fmla="*/ 2147483646 w 72"/>
              <a:gd name="T55" fmla="*/ 2147483646 h 72"/>
              <a:gd name="T56" fmla="*/ 2147483646 w 72"/>
              <a:gd name="T57" fmla="*/ 2147483646 h 72"/>
              <a:gd name="T58" fmla="*/ 2147483646 w 72"/>
              <a:gd name="T59" fmla="*/ 2147483646 h 72"/>
              <a:gd name="T60" fmla="*/ 2147483646 w 72"/>
              <a:gd name="T61" fmla="*/ 2147483646 h 72"/>
              <a:gd name="T62" fmla="*/ 2147483646 w 72"/>
              <a:gd name="T63" fmla="*/ 2147483646 h 72"/>
              <a:gd name="T64" fmla="*/ 2147483646 w 72"/>
              <a:gd name="T65" fmla="*/ 2147483646 h 72"/>
              <a:gd name="T66" fmla="*/ 2147483646 w 72"/>
              <a:gd name="T67" fmla="*/ 2147483646 h 72"/>
              <a:gd name="T68" fmla="*/ 2147483646 w 72"/>
              <a:gd name="T69" fmla="*/ 2147483646 h 72"/>
              <a:gd name="T70" fmla="*/ 2147483646 w 72"/>
              <a:gd name="T71" fmla="*/ 2147483646 h 72"/>
              <a:gd name="T72" fmla="*/ 2147483646 w 72"/>
              <a:gd name="T73" fmla="*/ 2147483646 h 72"/>
              <a:gd name="T74" fmla="*/ 2147483646 w 72"/>
              <a:gd name="T75" fmla="*/ 2147483646 h 72"/>
              <a:gd name="T76" fmla="*/ 2147483646 w 72"/>
              <a:gd name="T77" fmla="*/ 2147483646 h 72"/>
              <a:gd name="T78" fmla="*/ 2147483646 w 72"/>
              <a:gd name="T79" fmla="*/ 2147483646 h 72"/>
              <a:gd name="T80" fmla="*/ 2147483646 w 72"/>
              <a:gd name="T81" fmla="*/ 2147483646 h 72"/>
              <a:gd name="T82" fmla="*/ 2147483646 w 72"/>
              <a:gd name="T83" fmla="*/ 2147483646 h 72"/>
              <a:gd name="T84" fmla="*/ 2147483646 w 72"/>
              <a:gd name="T85" fmla="*/ 2147483646 h 72"/>
              <a:gd name="T86" fmla="*/ 2147483646 w 72"/>
              <a:gd name="T87" fmla="*/ 2147483646 h 72"/>
              <a:gd name="T88" fmla="*/ 2147483646 w 72"/>
              <a:gd name="T89" fmla="*/ 2147483646 h 72"/>
              <a:gd name="T90" fmla="*/ 2147483646 w 72"/>
              <a:gd name="T91" fmla="*/ 2147483646 h 72"/>
              <a:gd name="T92" fmla="*/ 2147483646 w 72"/>
              <a:gd name="T93" fmla="*/ 2147483646 h 72"/>
              <a:gd name="T94" fmla="*/ 2147483646 w 72"/>
              <a:gd name="T95" fmla="*/ 2147483646 h 72"/>
              <a:gd name="T96" fmla="*/ 2147483646 w 72"/>
              <a:gd name="T97" fmla="*/ 2147483646 h 72"/>
              <a:gd name="T98" fmla="*/ 2147483646 w 72"/>
              <a:gd name="T99" fmla="*/ 2147483646 h 72"/>
              <a:gd name="T100" fmla="*/ 2147483646 w 72"/>
              <a:gd name="T101" fmla="*/ 2147483646 h 72"/>
              <a:gd name="T102" fmla="*/ 2147483646 w 72"/>
              <a:gd name="T103" fmla="*/ 2147483646 h 72"/>
              <a:gd name="T104" fmla="*/ 2147483646 w 72"/>
              <a:gd name="T105" fmla="*/ 2147483646 h 72"/>
              <a:gd name="T106" fmla="*/ 2147483646 w 72"/>
              <a:gd name="T107" fmla="*/ 2147483646 h 72"/>
              <a:gd name="T108" fmla="*/ 2147483646 w 72"/>
              <a:gd name="T109" fmla="*/ 2147483646 h 72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72" h="72">
                <a:moveTo>
                  <a:pt x="18" y="22"/>
                </a:moveTo>
                <a:cubicBezTo>
                  <a:pt x="18" y="66"/>
                  <a:pt x="18" y="66"/>
                  <a:pt x="18" y="66"/>
                </a:cubicBezTo>
                <a:cubicBezTo>
                  <a:pt x="18" y="69"/>
                  <a:pt x="15" y="72"/>
                  <a:pt x="11" y="72"/>
                </a:cubicBezTo>
                <a:cubicBezTo>
                  <a:pt x="6" y="72"/>
                  <a:pt x="6" y="72"/>
                  <a:pt x="6" y="72"/>
                </a:cubicBezTo>
                <a:cubicBezTo>
                  <a:pt x="3" y="72"/>
                  <a:pt x="0" y="69"/>
                  <a:pt x="0" y="66"/>
                </a:cubicBezTo>
                <a:cubicBezTo>
                  <a:pt x="0" y="22"/>
                  <a:pt x="0" y="22"/>
                  <a:pt x="0" y="22"/>
                </a:cubicBezTo>
                <a:cubicBezTo>
                  <a:pt x="0" y="19"/>
                  <a:pt x="3" y="16"/>
                  <a:pt x="6" y="16"/>
                </a:cubicBezTo>
                <a:cubicBezTo>
                  <a:pt x="11" y="16"/>
                  <a:pt x="11" y="16"/>
                  <a:pt x="11" y="16"/>
                </a:cubicBezTo>
                <a:cubicBezTo>
                  <a:pt x="15" y="16"/>
                  <a:pt x="18" y="19"/>
                  <a:pt x="18" y="22"/>
                </a:cubicBezTo>
                <a:close/>
                <a:moveTo>
                  <a:pt x="72" y="31"/>
                </a:moveTo>
                <a:cubicBezTo>
                  <a:pt x="72" y="62"/>
                  <a:pt x="72" y="62"/>
                  <a:pt x="72" y="62"/>
                </a:cubicBezTo>
                <a:cubicBezTo>
                  <a:pt x="72" y="68"/>
                  <a:pt x="67" y="72"/>
                  <a:pt x="61" y="72"/>
                </a:cubicBezTo>
                <a:cubicBezTo>
                  <a:pt x="27" y="72"/>
                  <a:pt x="27" y="72"/>
                  <a:pt x="27" y="72"/>
                </a:cubicBezTo>
                <a:cubicBezTo>
                  <a:pt x="23" y="72"/>
                  <a:pt x="20" y="69"/>
                  <a:pt x="20" y="66"/>
                </a:cubicBezTo>
                <a:cubicBezTo>
                  <a:pt x="20" y="4"/>
                  <a:pt x="20" y="4"/>
                  <a:pt x="20" y="4"/>
                </a:cubicBezTo>
                <a:cubicBezTo>
                  <a:pt x="20" y="2"/>
                  <a:pt x="22" y="0"/>
                  <a:pt x="24" y="0"/>
                </a:cubicBezTo>
                <a:cubicBezTo>
                  <a:pt x="51" y="0"/>
                  <a:pt x="51" y="0"/>
                  <a:pt x="51" y="0"/>
                </a:cubicBezTo>
                <a:cubicBezTo>
                  <a:pt x="53" y="0"/>
                  <a:pt x="56" y="2"/>
                  <a:pt x="58" y="3"/>
                </a:cubicBezTo>
                <a:cubicBezTo>
                  <a:pt x="64" y="9"/>
                  <a:pt x="64" y="9"/>
                  <a:pt x="64" y="9"/>
                </a:cubicBezTo>
                <a:cubicBezTo>
                  <a:pt x="65" y="11"/>
                  <a:pt x="67" y="14"/>
                  <a:pt x="67" y="16"/>
                </a:cubicBezTo>
                <a:cubicBezTo>
                  <a:pt x="67" y="22"/>
                  <a:pt x="67" y="22"/>
                  <a:pt x="67" y="22"/>
                </a:cubicBezTo>
                <a:cubicBezTo>
                  <a:pt x="70" y="24"/>
                  <a:pt x="72" y="27"/>
                  <a:pt x="72" y="31"/>
                </a:cubicBezTo>
                <a:close/>
                <a:moveTo>
                  <a:pt x="61" y="16"/>
                </a:moveTo>
                <a:cubicBezTo>
                  <a:pt x="55" y="16"/>
                  <a:pt x="55" y="16"/>
                  <a:pt x="55" y="16"/>
                </a:cubicBezTo>
                <a:cubicBezTo>
                  <a:pt x="53" y="16"/>
                  <a:pt x="51" y="14"/>
                  <a:pt x="51" y="12"/>
                </a:cubicBezTo>
                <a:cubicBezTo>
                  <a:pt x="51" y="5"/>
                  <a:pt x="51" y="5"/>
                  <a:pt x="51" y="5"/>
                </a:cubicBezTo>
                <a:cubicBezTo>
                  <a:pt x="25" y="5"/>
                  <a:pt x="25" y="5"/>
                  <a:pt x="25" y="5"/>
                </a:cubicBezTo>
                <a:cubicBezTo>
                  <a:pt x="25" y="26"/>
                  <a:pt x="25" y="26"/>
                  <a:pt x="25" y="26"/>
                </a:cubicBezTo>
                <a:cubicBezTo>
                  <a:pt x="61" y="26"/>
                  <a:pt x="61" y="26"/>
                  <a:pt x="61" y="26"/>
                </a:cubicBezTo>
                <a:lnTo>
                  <a:pt x="61" y="16"/>
                </a:lnTo>
                <a:close/>
                <a:moveTo>
                  <a:pt x="37" y="36"/>
                </a:moveTo>
                <a:cubicBezTo>
                  <a:pt x="37" y="36"/>
                  <a:pt x="36" y="35"/>
                  <a:pt x="36" y="35"/>
                </a:cubicBezTo>
                <a:cubicBezTo>
                  <a:pt x="31" y="35"/>
                  <a:pt x="31" y="35"/>
                  <a:pt x="31" y="35"/>
                </a:cubicBezTo>
                <a:cubicBezTo>
                  <a:pt x="30" y="35"/>
                  <a:pt x="29" y="36"/>
                  <a:pt x="29" y="36"/>
                </a:cubicBezTo>
                <a:cubicBezTo>
                  <a:pt x="29" y="41"/>
                  <a:pt x="29" y="41"/>
                  <a:pt x="29" y="41"/>
                </a:cubicBezTo>
                <a:cubicBezTo>
                  <a:pt x="29" y="42"/>
                  <a:pt x="30" y="43"/>
                  <a:pt x="31" y="43"/>
                </a:cubicBezTo>
                <a:cubicBezTo>
                  <a:pt x="36" y="43"/>
                  <a:pt x="36" y="43"/>
                  <a:pt x="36" y="43"/>
                </a:cubicBezTo>
                <a:cubicBezTo>
                  <a:pt x="36" y="43"/>
                  <a:pt x="37" y="42"/>
                  <a:pt x="37" y="41"/>
                </a:cubicBezTo>
                <a:lnTo>
                  <a:pt x="37" y="36"/>
                </a:lnTo>
                <a:close/>
                <a:moveTo>
                  <a:pt x="37" y="47"/>
                </a:moveTo>
                <a:cubicBezTo>
                  <a:pt x="37" y="46"/>
                  <a:pt x="36" y="45"/>
                  <a:pt x="36" y="45"/>
                </a:cubicBezTo>
                <a:cubicBezTo>
                  <a:pt x="31" y="45"/>
                  <a:pt x="31" y="45"/>
                  <a:pt x="31" y="45"/>
                </a:cubicBezTo>
                <a:cubicBezTo>
                  <a:pt x="30" y="45"/>
                  <a:pt x="29" y="46"/>
                  <a:pt x="29" y="47"/>
                </a:cubicBezTo>
                <a:cubicBezTo>
                  <a:pt x="29" y="52"/>
                  <a:pt x="29" y="52"/>
                  <a:pt x="29" y="52"/>
                </a:cubicBezTo>
                <a:cubicBezTo>
                  <a:pt x="29" y="52"/>
                  <a:pt x="30" y="53"/>
                  <a:pt x="31" y="53"/>
                </a:cubicBezTo>
                <a:cubicBezTo>
                  <a:pt x="36" y="53"/>
                  <a:pt x="36" y="53"/>
                  <a:pt x="36" y="53"/>
                </a:cubicBezTo>
                <a:cubicBezTo>
                  <a:pt x="36" y="53"/>
                  <a:pt x="37" y="52"/>
                  <a:pt x="37" y="52"/>
                </a:cubicBezTo>
                <a:lnTo>
                  <a:pt x="37" y="47"/>
                </a:lnTo>
                <a:close/>
                <a:moveTo>
                  <a:pt x="37" y="57"/>
                </a:moveTo>
                <a:cubicBezTo>
                  <a:pt x="37" y="56"/>
                  <a:pt x="36" y="56"/>
                  <a:pt x="36" y="56"/>
                </a:cubicBezTo>
                <a:cubicBezTo>
                  <a:pt x="31" y="56"/>
                  <a:pt x="31" y="56"/>
                  <a:pt x="31" y="56"/>
                </a:cubicBezTo>
                <a:cubicBezTo>
                  <a:pt x="30" y="56"/>
                  <a:pt x="29" y="56"/>
                  <a:pt x="29" y="57"/>
                </a:cubicBezTo>
                <a:cubicBezTo>
                  <a:pt x="29" y="62"/>
                  <a:pt x="29" y="62"/>
                  <a:pt x="29" y="62"/>
                </a:cubicBezTo>
                <a:cubicBezTo>
                  <a:pt x="29" y="63"/>
                  <a:pt x="30" y="63"/>
                  <a:pt x="31" y="63"/>
                </a:cubicBezTo>
                <a:cubicBezTo>
                  <a:pt x="36" y="63"/>
                  <a:pt x="36" y="63"/>
                  <a:pt x="36" y="63"/>
                </a:cubicBezTo>
                <a:cubicBezTo>
                  <a:pt x="36" y="63"/>
                  <a:pt x="37" y="63"/>
                  <a:pt x="37" y="62"/>
                </a:cubicBezTo>
                <a:lnTo>
                  <a:pt x="37" y="57"/>
                </a:lnTo>
                <a:close/>
                <a:moveTo>
                  <a:pt x="47" y="36"/>
                </a:moveTo>
                <a:cubicBezTo>
                  <a:pt x="47" y="36"/>
                  <a:pt x="47" y="35"/>
                  <a:pt x="46" y="35"/>
                </a:cubicBezTo>
                <a:cubicBezTo>
                  <a:pt x="41" y="35"/>
                  <a:pt x="41" y="35"/>
                  <a:pt x="41" y="35"/>
                </a:cubicBezTo>
                <a:cubicBezTo>
                  <a:pt x="40" y="35"/>
                  <a:pt x="40" y="36"/>
                  <a:pt x="40" y="36"/>
                </a:cubicBezTo>
                <a:cubicBezTo>
                  <a:pt x="40" y="41"/>
                  <a:pt x="40" y="41"/>
                  <a:pt x="40" y="41"/>
                </a:cubicBezTo>
                <a:cubicBezTo>
                  <a:pt x="40" y="42"/>
                  <a:pt x="40" y="43"/>
                  <a:pt x="41" y="43"/>
                </a:cubicBezTo>
                <a:cubicBezTo>
                  <a:pt x="46" y="43"/>
                  <a:pt x="46" y="43"/>
                  <a:pt x="46" y="43"/>
                </a:cubicBezTo>
                <a:cubicBezTo>
                  <a:pt x="47" y="43"/>
                  <a:pt x="47" y="42"/>
                  <a:pt x="47" y="41"/>
                </a:cubicBezTo>
                <a:lnTo>
                  <a:pt x="47" y="36"/>
                </a:lnTo>
                <a:close/>
                <a:moveTo>
                  <a:pt x="47" y="47"/>
                </a:moveTo>
                <a:cubicBezTo>
                  <a:pt x="47" y="46"/>
                  <a:pt x="47" y="45"/>
                  <a:pt x="46" y="45"/>
                </a:cubicBezTo>
                <a:cubicBezTo>
                  <a:pt x="41" y="45"/>
                  <a:pt x="41" y="45"/>
                  <a:pt x="41" y="45"/>
                </a:cubicBezTo>
                <a:cubicBezTo>
                  <a:pt x="40" y="45"/>
                  <a:pt x="40" y="46"/>
                  <a:pt x="40" y="47"/>
                </a:cubicBezTo>
                <a:cubicBezTo>
                  <a:pt x="40" y="52"/>
                  <a:pt x="40" y="52"/>
                  <a:pt x="40" y="52"/>
                </a:cubicBezTo>
                <a:cubicBezTo>
                  <a:pt x="40" y="52"/>
                  <a:pt x="40" y="53"/>
                  <a:pt x="41" y="53"/>
                </a:cubicBezTo>
                <a:cubicBezTo>
                  <a:pt x="46" y="53"/>
                  <a:pt x="46" y="53"/>
                  <a:pt x="46" y="53"/>
                </a:cubicBezTo>
                <a:cubicBezTo>
                  <a:pt x="47" y="53"/>
                  <a:pt x="47" y="52"/>
                  <a:pt x="47" y="52"/>
                </a:cubicBezTo>
                <a:lnTo>
                  <a:pt x="47" y="47"/>
                </a:lnTo>
                <a:close/>
                <a:moveTo>
                  <a:pt x="47" y="57"/>
                </a:moveTo>
                <a:cubicBezTo>
                  <a:pt x="47" y="56"/>
                  <a:pt x="47" y="56"/>
                  <a:pt x="46" y="56"/>
                </a:cubicBezTo>
                <a:cubicBezTo>
                  <a:pt x="41" y="56"/>
                  <a:pt x="41" y="56"/>
                  <a:pt x="41" y="56"/>
                </a:cubicBezTo>
                <a:cubicBezTo>
                  <a:pt x="40" y="56"/>
                  <a:pt x="40" y="56"/>
                  <a:pt x="40" y="57"/>
                </a:cubicBezTo>
                <a:cubicBezTo>
                  <a:pt x="40" y="62"/>
                  <a:pt x="40" y="62"/>
                  <a:pt x="40" y="62"/>
                </a:cubicBezTo>
                <a:cubicBezTo>
                  <a:pt x="40" y="63"/>
                  <a:pt x="40" y="63"/>
                  <a:pt x="41" y="63"/>
                </a:cubicBezTo>
                <a:cubicBezTo>
                  <a:pt x="46" y="63"/>
                  <a:pt x="46" y="63"/>
                  <a:pt x="46" y="63"/>
                </a:cubicBezTo>
                <a:cubicBezTo>
                  <a:pt x="47" y="63"/>
                  <a:pt x="47" y="63"/>
                  <a:pt x="47" y="62"/>
                </a:cubicBezTo>
                <a:lnTo>
                  <a:pt x="47" y="57"/>
                </a:lnTo>
                <a:close/>
                <a:moveTo>
                  <a:pt x="58" y="36"/>
                </a:moveTo>
                <a:cubicBezTo>
                  <a:pt x="58" y="36"/>
                  <a:pt x="57" y="35"/>
                  <a:pt x="56" y="35"/>
                </a:cubicBezTo>
                <a:cubicBezTo>
                  <a:pt x="51" y="35"/>
                  <a:pt x="51" y="35"/>
                  <a:pt x="51" y="35"/>
                </a:cubicBezTo>
                <a:cubicBezTo>
                  <a:pt x="50" y="35"/>
                  <a:pt x="50" y="36"/>
                  <a:pt x="50" y="36"/>
                </a:cubicBezTo>
                <a:cubicBezTo>
                  <a:pt x="50" y="41"/>
                  <a:pt x="50" y="41"/>
                  <a:pt x="50" y="41"/>
                </a:cubicBezTo>
                <a:cubicBezTo>
                  <a:pt x="50" y="42"/>
                  <a:pt x="50" y="43"/>
                  <a:pt x="51" y="43"/>
                </a:cubicBezTo>
                <a:cubicBezTo>
                  <a:pt x="56" y="43"/>
                  <a:pt x="56" y="43"/>
                  <a:pt x="56" y="43"/>
                </a:cubicBezTo>
                <a:cubicBezTo>
                  <a:pt x="57" y="43"/>
                  <a:pt x="58" y="42"/>
                  <a:pt x="58" y="41"/>
                </a:cubicBezTo>
                <a:lnTo>
                  <a:pt x="58" y="36"/>
                </a:lnTo>
                <a:close/>
                <a:moveTo>
                  <a:pt x="58" y="47"/>
                </a:moveTo>
                <a:cubicBezTo>
                  <a:pt x="58" y="46"/>
                  <a:pt x="57" y="45"/>
                  <a:pt x="56" y="45"/>
                </a:cubicBezTo>
                <a:cubicBezTo>
                  <a:pt x="51" y="45"/>
                  <a:pt x="51" y="45"/>
                  <a:pt x="51" y="45"/>
                </a:cubicBezTo>
                <a:cubicBezTo>
                  <a:pt x="50" y="45"/>
                  <a:pt x="50" y="46"/>
                  <a:pt x="50" y="47"/>
                </a:cubicBezTo>
                <a:cubicBezTo>
                  <a:pt x="50" y="52"/>
                  <a:pt x="50" y="52"/>
                  <a:pt x="50" y="52"/>
                </a:cubicBezTo>
                <a:cubicBezTo>
                  <a:pt x="50" y="52"/>
                  <a:pt x="50" y="53"/>
                  <a:pt x="51" y="53"/>
                </a:cubicBezTo>
                <a:cubicBezTo>
                  <a:pt x="56" y="53"/>
                  <a:pt x="56" y="53"/>
                  <a:pt x="56" y="53"/>
                </a:cubicBezTo>
                <a:cubicBezTo>
                  <a:pt x="57" y="53"/>
                  <a:pt x="58" y="52"/>
                  <a:pt x="58" y="52"/>
                </a:cubicBezTo>
                <a:lnTo>
                  <a:pt x="58" y="47"/>
                </a:lnTo>
                <a:close/>
                <a:moveTo>
                  <a:pt x="58" y="57"/>
                </a:moveTo>
                <a:cubicBezTo>
                  <a:pt x="58" y="56"/>
                  <a:pt x="57" y="56"/>
                  <a:pt x="56" y="56"/>
                </a:cubicBezTo>
                <a:cubicBezTo>
                  <a:pt x="51" y="56"/>
                  <a:pt x="51" y="56"/>
                  <a:pt x="51" y="56"/>
                </a:cubicBezTo>
                <a:cubicBezTo>
                  <a:pt x="50" y="56"/>
                  <a:pt x="50" y="56"/>
                  <a:pt x="50" y="57"/>
                </a:cubicBezTo>
                <a:cubicBezTo>
                  <a:pt x="50" y="62"/>
                  <a:pt x="50" y="62"/>
                  <a:pt x="50" y="62"/>
                </a:cubicBezTo>
                <a:cubicBezTo>
                  <a:pt x="50" y="63"/>
                  <a:pt x="50" y="63"/>
                  <a:pt x="51" y="63"/>
                </a:cubicBezTo>
                <a:cubicBezTo>
                  <a:pt x="56" y="63"/>
                  <a:pt x="56" y="63"/>
                  <a:pt x="56" y="63"/>
                </a:cubicBezTo>
                <a:cubicBezTo>
                  <a:pt x="57" y="63"/>
                  <a:pt x="58" y="63"/>
                  <a:pt x="58" y="62"/>
                </a:cubicBezTo>
                <a:lnTo>
                  <a:pt x="58" y="57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/>
          <a:lstStyle/>
          <a:p>
            <a:endParaRPr lang="en-US" dirty="0">
              <a:latin typeface="Cairo" panose="00000500000000000000" pitchFamily="2" charset="-78"/>
              <a:cs typeface="Cairo" panose="00000500000000000000" pitchFamily="2" charset="-78"/>
            </a:endParaRPr>
          </a:p>
        </p:txBody>
      </p:sp>
      <p:sp>
        <p:nvSpPr>
          <p:cNvPr id="82" name="Freeform 113">
            <a:extLst>
              <a:ext uri="{FF2B5EF4-FFF2-40B4-BE49-F238E27FC236}">
                <a16:creationId xmlns:a16="http://schemas.microsoft.com/office/drawing/2014/main" id="{C3855E6C-07A4-4B7D-A4E7-519FA098FE30}"/>
              </a:ext>
            </a:extLst>
          </p:cNvPr>
          <p:cNvSpPr>
            <a:spLocks noEditPoints="1"/>
          </p:cNvSpPr>
          <p:nvPr/>
        </p:nvSpPr>
        <p:spPr bwMode="auto">
          <a:xfrm>
            <a:off x="5622219" y="3013201"/>
            <a:ext cx="943706" cy="652114"/>
          </a:xfrm>
          <a:custGeom>
            <a:avLst/>
            <a:gdLst>
              <a:gd name="T0" fmla="*/ 2147483646 w 82"/>
              <a:gd name="T1" fmla="*/ 2147483646 h 57"/>
              <a:gd name="T2" fmla="*/ 2147483646 w 82"/>
              <a:gd name="T3" fmla="*/ 2147483646 h 57"/>
              <a:gd name="T4" fmla="*/ 2147483646 w 82"/>
              <a:gd name="T5" fmla="*/ 2147483646 h 57"/>
              <a:gd name="T6" fmla="*/ 0 w 82"/>
              <a:gd name="T7" fmla="*/ 2147483646 h 57"/>
              <a:gd name="T8" fmla="*/ 0 w 82"/>
              <a:gd name="T9" fmla="*/ 2147483646 h 57"/>
              <a:gd name="T10" fmla="*/ 2147483646 w 82"/>
              <a:gd name="T11" fmla="*/ 2147483646 h 57"/>
              <a:gd name="T12" fmla="*/ 2147483646 w 82"/>
              <a:gd name="T13" fmla="*/ 0 h 57"/>
              <a:gd name="T14" fmla="*/ 2147483646 w 82"/>
              <a:gd name="T15" fmla="*/ 0 h 57"/>
              <a:gd name="T16" fmla="*/ 2147483646 w 82"/>
              <a:gd name="T17" fmla="*/ 2147483646 h 57"/>
              <a:gd name="T18" fmla="*/ 2147483646 w 82"/>
              <a:gd name="T19" fmla="*/ 2147483646 h 57"/>
              <a:gd name="T20" fmla="*/ 2147483646 w 82"/>
              <a:gd name="T21" fmla="*/ 2147483646 h 57"/>
              <a:gd name="T22" fmla="*/ 2147483646 w 82"/>
              <a:gd name="T23" fmla="*/ 2147483646 h 57"/>
              <a:gd name="T24" fmla="*/ 2147483646 w 82"/>
              <a:gd name="T25" fmla="*/ 2147483646 h 57"/>
              <a:gd name="T26" fmla="*/ 2147483646 w 82"/>
              <a:gd name="T27" fmla="*/ 2147483646 h 57"/>
              <a:gd name="T28" fmla="*/ 2147483646 w 82"/>
              <a:gd name="T29" fmla="*/ 2147483646 h 57"/>
              <a:gd name="T30" fmla="*/ 2147483646 w 82"/>
              <a:gd name="T31" fmla="*/ 2147483646 h 57"/>
              <a:gd name="T32" fmla="*/ 2147483646 w 82"/>
              <a:gd name="T33" fmla="*/ 2147483646 h 57"/>
              <a:gd name="T34" fmla="*/ 2147483646 w 82"/>
              <a:gd name="T35" fmla="*/ 2147483646 h 57"/>
              <a:gd name="T36" fmla="*/ 2147483646 w 82"/>
              <a:gd name="T37" fmla="*/ 2147483646 h 57"/>
              <a:gd name="T38" fmla="*/ 2147483646 w 82"/>
              <a:gd name="T39" fmla="*/ 2147483646 h 57"/>
              <a:gd name="T40" fmla="*/ 2147483646 w 82"/>
              <a:gd name="T41" fmla="*/ 2147483646 h 57"/>
              <a:gd name="T42" fmla="*/ 2147483646 w 82"/>
              <a:gd name="T43" fmla="*/ 2147483646 h 57"/>
              <a:gd name="T44" fmla="*/ 2147483646 w 82"/>
              <a:gd name="T45" fmla="*/ 2147483646 h 57"/>
              <a:gd name="T46" fmla="*/ 2147483646 w 82"/>
              <a:gd name="T47" fmla="*/ 2147483646 h 57"/>
              <a:gd name="T48" fmla="*/ 2147483646 w 82"/>
              <a:gd name="T49" fmla="*/ 2147483646 h 57"/>
              <a:gd name="T50" fmla="*/ 2147483646 w 82"/>
              <a:gd name="T51" fmla="*/ 2147483646 h 57"/>
              <a:gd name="T52" fmla="*/ 2147483646 w 82"/>
              <a:gd name="T53" fmla="*/ 2147483646 h 57"/>
              <a:gd name="T54" fmla="*/ 2147483646 w 82"/>
              <a:gd name="T55" fmla="*/ 2147483646 h 57"/>
              <a:gd name="T56" fmla="*/ 2147483646 w 82"/>
              <a:gd name="T57" fmla="*/ 2147483646 h 57"/>
              <a:gd name="T58" fmla="*/ 2147483646 w 82"/>
              <a:gd name="T59" fmla="*/ 2147483646 h 57"/>
              <a:gd name="T60" fmla="*/ 2147483646 w 82"/>
              <a:gd name="T61" fmla="*/ 2147483646 h 57"/>
              <a:gd name="T62" fmla="*/ 2147483646 w 82"/>
              <a:gd name="T63" fmla="*/ 2147483646 h 57"/>
              <a:gd name="T64" fmla="*/ 2147483646 w 82"/>
              <a:gd name="T65" fmla="*/ 2147483646 h 57"/>
              <a:gd name="T66" fmla="*/ 2147483646 w 82"/>
              <a:gd name="T67" fmla="*/ 2147483646 h 57"/>
              <a:gd name="T68" fmla="*/ 2147483646 w 82"/>
              <a:gd name="T69" fmla="*/ 2147483646 h 57"/>
              <a:gd name="T70" fmla="*/ 2147483646 w 82"/>
              <a:gd name="T71" fmla="*/ 2147483646 h 57"/>
              <a:gd name="T72" fmla="*/ 2147483646 w 82"/>
              <a:gd name="T73" fmla="*/ 2147483646 h 57"/>
              <a:gd name="T74" fmla="*/ 2147483646 w 82"/>
              <a:gd name="T75" fmla="*/ 2147483646 h 57"/>
              <a:gd name="T76" fmla="*/ 2147483646 w 82"/>
              <a:gd name="T77" fmla="*/ 2147483646 h 57"/>
              <a:gd name="T78" fmla="*/ 2147483646 w 82"/>
              <a:gd name="T79" fmla="*/ 2147483646 h 57"/>
              <a:gd name="T80" fmla="*/ 2147483646 w 82"/>
              <a:gd name="T81" fmla="*/ 2147483646 h 57"/>
              <a:gd name="T82" fmla="*/ 2147483646 w 82"/>
              <a:gd name="T83" fmla="*/ 2147483646 h 57"/>
              <a:gd name="T84" fmla="*/ 2147483646 w 82"/>
              <a:gd name="T85" fmla="*/ 2147483646 h 57"/>
              <a:gd name="T86" fmla="*/ 2147483646 w 82"/>
              <a:gd name="T87" fmla="*/ 2147483646 h 57"/>
              <a:gd name="T88" fmla="*/ 2147483646 w 82"/>
              <a:gd name="T89" fmla="*/ 2147483646 h 57"/>
              <a:gd name="T90" fmla="*/ 2147483646 w 82"/>
              <a:gd name="T91" fmla="*/ 2147483646 h 57"/>
              <a:gd name="T92" fmla="*/ 2147483646 w 82"/>
              <a:gd name="T93" fmla="*/ 2147483646 h 57"/>
              <a:gd name="T94" fmla="*/ 2147483646 w 82"/>
              <a:gd name="T95" fmla="*/ 2147483646 h 57"/>
              <a:gd name="T96" fmla="*/ 2147483646 w 82"/>
              <a:gd name="T97" fmla="*/ 2147483646 h 57"/>
              <a:gd name="T98" fmla="*/ 2147483646 w 82"/>
              <a:gd name="T99" fmla="*/ 2147483646 h 57"/>
              <a:gd name="T100" fmla="*/ 2147483646 w 82"/>
              <a:gd name="T101" fmla="*/ 2147483646 h 57"/>
              <a:gd name="T102" fmla="*/ 2147483646 w 82"/>
              <a:gd name="T103" fmla="*/ 2147483646 h 57"/>
              <a:gd name="T104" fmla="*/ 2147483646 w 82"/>
              <a:gd name="T105" fmla="*/ 2147483646 h 57"/>
              <a:gd name="T106" fmla="*/ 2147483646 w 82"/>
              <a:gd name="T107" fmla="*/ 2147483646 h 57"/>
              <a:gd name="T108" fmla="*/ 2147483646 w 82"/>
              <a:gd name="T109" fmla="*/ 2147483646 h 57"/>
              <a:gd name="T110" fmla="*/ 2147483646 w 82"/>
              <a:gd name="T111" fmla="*/ 2147483646 h 57"/>
              <a:gd name="T112" fmla="*/ 2147483646 w 82"/>
              <a:gd name="T113" fmla="*/ 2147483646 h 57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82" h="57">
                <a:moveTo>
                  <a:pt x="82" y="49"/>
                </a:moveTo>
                <a:cubicBezTo>
                  <a:pt x="82" y="54"/>
                  <a:pt x="79" y="57"/>
                  <a:pt x="74" y="57"/>
                </a:cubicBezTo>
                <a:cubicBezTo>
                  <a:pt x="7" y="57"/>
                  <a:pt x="7" y="57"/>
                  <a:pt x="7" y="57"/>
                </a:cubicBezTo>
                <a:cubicBezTo>
                  <a:pt x="3" y="57"/>
                  <a:pt x="0" y="54"/>
                  <a:pt x="0" y="49"/>
                </a:cubicBezTo>
                <a:cubicBezTo>
                  <a:pt x="0" y="6"/>
                  <a:pt x="0" y="6"/>
                  <a:pt x="0" y="6"/>
                </a:cubicBezTo>
                <a:cubicBezTo>
                  <a:pt x="10" y="6"/>
                  <a:pt x="10" y="6"/>
                  <a:pt x="10" y="6"/>
                </a:cubicBezTo>
                <a:cubicBezTo>
                  <a:pt x="10" y="0"/>
                  <a:pt x="10" y="0"/>
                  <a:pt x="10" y="0"/>
                </a:cubicBezTo>
                <a:cubicBezTo>
                  <a:pt x="82" y="0"/>
                  <a:pt x="82" y="0"/>
                  <a:pt x="82" y="0"/>
                </a:cubicBezTo>
                <a:lnTo>
                  <a:pt x="82" y="49"/>
                </a:lnTo>
                <a:close/>
                <a:moveTo>
                  <a:pt x="10" y="11"/>
                </a:moveTo>
                <a:cubicBezTo>
                  <a:pt x="5" y="11"/>
                  <a:pt x="5" y="11"/>
                  <a:pt x="5" y="11"/>
                </a:cubicBezTo>
                <a:cubicBezTo>
                  <a:pt x="5" y="49"/>
                  <a:pt x="5" y="49"/>
                  <a:pt x="5" y="49"/>
                </a:cubicBezTo>
                <a:cubicBezTo>
                  <a:pt x="5" y="51"/>
                  <a:pt x="6" y="52"/>
                  <a:pt x="7" y="52"/>
                </a:cubicBezTo>
                <a:cubicBezTo>
                  <a:pt x="9" y="52"/>
                  <a:pt x="10" y="51"/>
                  <a:pt x="10" y="49"/>
                </a:cubicBezTo>
                <a:lnTo>
                  <a:pt x="10" y="11"/>
                </a:lnTo>
                <a:close/>
                <a:moveTo>
                  <a:pt x="77" y="6"/>
                </a:moveTo>
                <a:cubicBezTo>
                  <a:pt x="15" y="6"/>
                  <a:pt x="15" y="6"/>
                  <a:pt x="15" y="6"/>
                </a:cubicBezTo>
                <a:cubicBezTo>
                  <a:pt x="15" y="49"/>
                  <a:pt x="15" y="49"/>
                  <a:pt x="15" y="49"/>
                </a:cubicBezTo>
                <a:cubicBezTo>
                  <a:pt x="15" y="50"/>
                  <a:pt x="15" y="51"/>
                  <a:pt x="15" y="52"/>
                </a:cubicBezTo>
                <a:cubicBezTo>
                  <a:pt x="74" y="52"/>
                  <a:pt x="74" y="52"/>
                  <a:pt x="74" y="52"/>
                </a:cubicBezTo>
                <a:cubicBezTo>
                  <a:pt x="76" y="52"/>
                  <a:pt x="77" y="51"/>
                  <a:pt x="77" y="49"/>
                </a:cubicBezTo>
                <a:lnTo>
                  <a:pt x="77" y="6"/>
                </a:lnTo>
                <a:close/>
                <a:moveTo>
                  <a:pt x="46" y="36"/>
                </a:moveTo>
                <a:cubicBezTo>
                  <a:pt x="20" y="36"/>
                  <a:pt x="20" y="36"/>
                  <a:pt x="20" y="36"/>
                </a:cubicBezTo>
                <a:cubicBezTo>
                  <a:pt x="20" y="11"/>
                  <a:pt x="20" y="11"/>
                  <a:pt x="20" y="11"/>
                </a:cubicBezTo>
                <a:cubicBezTo>
                  <a:pt x="46" y="11"/>
                  <a:pt x="46" y="11"/>
                  <a:pt x="46" y="11"/>
                </a:cubicBezTo>
                <a:lnTo>
                  <a:pt x="46" y="36"/>
                </a:lnTo>
                <a:close/>
                <a:moveTo>
                  <a:pt x="46" y="47"/>
                </a:moveTo>
                <a:cubicBezTo>
                  <a:pt x="20" y="47"/>
                  <a:pt x="20" y="47"/>
                  <a:pt x="20" y="47"/>
                </a:cubicBezTo>
                <a:cubicBezTo>
                  <a:pt x="20" y="42"/>
                  <a:pt x="20" y="42"/>
                  <a:pt x="20" y="42"/>
                </a:cubicBezTo>
                <a:cubicBezTo>
                  <a:pt x="46" y="42"/>
                  <a:pt x="46" y="42"/>
                  <a:pt x="46" y="42"/>
                </a:cubicBezTo>
                <a:lnTo>
                  <a:pt x="46" y="47"/>
                </a:lnTo>
                <a:close/>
                <a:moveTo>
                  <a:pt x="25" y="16"/>
                </a:moveTo>
                <a:cubicBezTo>
                  <a:pt x="25" y="31"/>
                  <a:pt x="25" y="31"/>
                  <a:pt x="25" y="31"/>
                </a:cubicBezTo>
                <a:cubicBezTo>
                  <a:pt x="41" y="31"/>
                  <a:pt x="41" y="31"/>
                  <a:pt x="41" y="31"/>
                </a:cubicBezTo>
                <a:cubicBezTo>
                  <a:pt x="41" y="16"/>
                  <a:pt x="41" y="16"/>
                  <a:pt x="41" y="16"/>
                </a:cubicBezTo>
                <a:lnTo>
                  <a:pt x="25" y="16"/>
                </a:lnTo>
                <a:close/>
                <a:moveTo>
                  <a:pt x="72" y="16"/>
                </a:moveTo>
                <a:cubicBezTo>
                  <a:pt x="51" y="16"/>
                  <a:pt x="51" y="16"/>
                  <a:pt x="51" y="16"/>
                </a:cubicBezTo>
                <a:cubicBezTo>
                  <a:pt x="51" y="11"/>
                  <a:pt x="51" y="11"/>
                  <a:pt x="51" y="11"/>
                </a:cubicBezTo>
                <a:cubicBezTo>
                  <a:pt x="72" y="11"/>
                  <a:pt x="72" y="11"/>
                  <a:pt x="72" y="11"/>
                </a:cubicBezTo>
                <a:lnTo>
                  <a:pt x="72" y="16"/>
                </a:lnTo>
                <a:close/>
                <a:moveTo>
                  <a:pt x="72" y="26"/>
                </a:moveTo>
                <a:cubicBezTo>
                  <a:pt x="51" y="26"/>
                  <a:pt x="51" y="26"/>
                  <a:pt x="51" y="26"/>
                </a:cubicBezTo>
                <a:cubicBezTo>
                  <a:pt x="51" y="21"/>
                  <a:pt x="51" y="21"/>
                  <a:pt x="51" y="21"/>
                </a:cubicBezTo>
                <a:cubicBezTo>
                  <a:pt x="72" y="21"/>
                  <a:pt x="72" y="21"/>
                  <a:pt x="72" y="21"/>
                </a:cubicBezTo>
                <a:lnTo>
                  <a:pt x="72" y="26"/>
                </a:lnTo>
                <a:close/>
                <a:moveTo>
                  <a:pt x="72" y="36"/>
                </a:moveTo>
                <a:cubicBezTo>
                  <a:pt x="51" y="36"/>
                  <a:pt x="51" y="36"/>
                  <a:pt x="51" y="36"/>
                </a:cubicBezTo>
                <a:cubicBezTo>
                  <a:pt x="51" y="31"/>
                  <a:pt x="51" y="31"/>
                  <a:pt x="51" y="31"/>
                </a:cubicBezTo>
                <a:cubicBezTo>
                  <a:pt x="72" y="31"/>
                  <a:pt x="72" y="31"/>
                  <a:pt x="72" y="31"/>
                </a:cubicBezTo>
                <a:lnTo>
                  <a:pt x="72" y="36"/>
                </a:lnTo>
                <a:close/>
                <a:moveTo>
                  <a:pt x="72" y="47"/>
                </a:moveTo>
                <a:cubicBezTo>
                  <a:pt x="51" y="47"/>
                  <a:pt x="51" y="47"/>
                  <a:pt x="51" y="47"/>
                </a:cubicBezTo>
                <a:cubicBezTo>
                  <a:pt x="51" y="42"/>
                  <a:pt x="51" y="42"/>
                  <a:pt x="51" y="42"/>
                </a:cubicBezTo>
                <a:cubicBezTo>
                  <a:pt x="72" y="42"/>
                  <a:pt x="72" y="42"/>
                  <a:pt x="72" y="42"/>
                </a:cubicBezTo>
                <a:lnTo>
                  <a:pt x="72" y="47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/>
          <a:lstStyle/>
          <a:p>
            <a:endParaRPr lang="en-US" dirty="0">
              <a:latin typeface="Cairo" panose="00000500000000000000" pitchFamily="2" charset="-78"/>
              <a:cs typeface="Cairo" panose="00000500000000000000" pitchFamily="2" charset="-78"/>
            </a:endParaRPr>
          </a:p>
        </p:txBody>
      </p:sp>
      <p:sp>
        <p:nvSpPr>
          <p:cNvPr id="83" name="Freeform 121">
            <a:extLst>
              <a:ext uri="{FF2B5EF4-FFF2-40B4-BE49-F238E27FC236}">
                <a16:creationId xmlns:a16="http://schemas.microsoft.com/office/drawing/2014/main" id="{195A456A-3AEE-4E42-B44B-4FD9FF22299F}"/>
              </a:ext>
            </a:extLst>
          </p:cNvPr>
          <p:cNvSpPr>
            <a:spLocks noEditPoints="1"/>
          </p:cNvSpPr>
          <p:nvPr/>
        </p:nvSpPr>
        <p:spPr bwMode="auto">
          <a:xfrm>
            <a:off x="3692707" y="3019932"/>
            <a:ext cx="640080" cy="640080"/>
          </a:xfrm>
          <a:custGeom>
            <a:avLst/>
            <a:gdLst>
              <a:gd name="T0" fmla="*/ 2147483646 w 62"/>
              <a:gd name="T1" fmla="*/ 2147483646 h 62"/>
              <a:gd name="T2" fmla="*/ 2147483646 w 62"/>
              <a:gd name="T3" fmla="*/ 2147483646 h 62"/>
              <a:gd name="T4" fmla="*/ 2147483646 w 62"/>
              <a:gd name="T5" fmla="*/ 2147483646 h 62"/>
              <a:gd name="T6" fmla="*/ 0 w 62"/>
              <a:gd name="T7" fmla="*/ 2147483646 h 62"/>
              <a:gd name="T8" fmla="*/ 0 w 62"/>
              <a:gd name="T9" fmla="*/ 2147483646 h 62"/>
              <a:gd name="T10" fmla="*/ 2147483646 w 62"/>
              <a:gd name="T11" fmla="*/ 0 h 62"/>
              <a:gd name="T12" fmla="*/ 2147483646 w 62"/>
              <a:gd name="T13" fmla="*/ 0 h 62"/>
              <a:gd name="T14" fmla="*/ 2147483646 w 62"/>
              <a:gd name="T15" fmla="*/ 2147483646 h 62"/>
              <a:gd name="T16" fmla="*/ 2147483646 w 62"/>
              <a:gd name="T17" fmla="*/ 2147483646 h 62"/>
              <a:gd name="T18" fmla="*/ 2147483646 w 62"/>
              <a:gd name="T19" fmla="*/ 2147483646 h 62"/>
              <a:gd name="T20" fmla="*/ 2147483646 w 62"/>
              <a:gd name="T21" fmla="*/ 2147483646 h 62"/>
              <a:gd name="T22" fmla="*/ 2147483646 w 62"/>
              <a:gd name="T23" fmla="*/ 2147483646 h 62"/>
              <a:gd name="T24" fmla="*/ 2147483646 w 62"/>
              <a:gd name="T25" fmla="*/ 2147483646 h 62"/>
              <a:gd name="T26" fmla="*/ 2147483646 w 62"/>
              <a:gd name="T27" fmla="*/ 2147483646 h 62"/>
              <a:gd name="T28" fmla="*/ 2147483646 w 62"/>
              <a:gd name="T29" fmla="*/ 2147483646 h 62"/>
              <a:gd name="T30" fmla="*/ 2147483646 w 62"/>
              <a:gd name="T31" fmla="*/ 2147483646 h 62"/>
              <a:gd name="T32" fmla="*/ 2147483646 w 62"/>
              <a:gd name="T33" fmla="*/ 2147483646 h 62"/>
              <a:gd name="T34" fmla="*/ 2147483646 w 62"/>
              <a:gd name="T35" fmla="*/ 2147483646 h 62"/>
              <a:gd name="T36" fmla="*/ 2147483646 w 62"/>
              <a:gd name="T37" fmla="*/ 2147483646 h 62"/>
              <a:gd name="T38" fmla="*/ 2147483646 w 62"/>
              <a:gd name="T39" fmla="*/ 2147483646 h 62"/>
              <a:gd name="T40" fmla="*/ 2147483646 w 62"/>
              <a:gd name="T41" fmla="*/ 2147483646 h 62"/>
              <a:gd name="T42" fmla="*/ 2147483646 w 62"/>
              <a:gd name="T43" fmla="*/ 2147483646 h 62"/>
              <a:gd name="T44" fmla="*/ 2147483646 w 62"/>
              <a:gd name="T45" fmla="*/ 2147483646 h 62"/>
              <a:gd name="T46" fmla="*/ 2147483646 w 62"/>
              <a:gd name="T47" fmla="*/ 2147483646 h 62"/>
              <a:gd name="T48" fmla="*/ 2147483646 w 62"/>
              <a:gd name="T49" fmla="*/ 2147483646 h 62"/>
              <a:gd name="T50" fmla="*/ 2147483646 w 62"/>
              <a:gd name="T51" fmla="*/ 2147483646 h 62"/>
              <a:gd name="T52" fmla="*/ 2147483646 w 62"/>
              <a:gd name="T53" fmla="*/ 2147483646 h 62"/>
              <a:gd name="T54" fmla="*/ 2147483646 w 62"/>
              <a:gd name="T55" fmla="*/ 2147483646 h 62"/>
              <a:gd name="T56" fmla="*/ 2147483646 w 62"/>
              <a:gd name="T57" fmla="*/ 2147483646 h 62"/>
              <a:gd name="T58" fmla="*/ 2147483646 w 62"/>
              <a:gd name="T59" fmla="*/ 2147483646 h 62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62" h="62">
                <a:moveTo>
                  <a:pt x="62" y="51"/>
                </a:moveTo>
                <a:cubicBezTo>
                  <a:pt x="62" y="57"/>
                  <a:pt x="57" y="62"/>
                  <a:pt x="51" y="62"/>
                </a:cubicBezTo>
                <a:cubicBezTo>
                  <a:pt x="12" y="62"/>
                  <a:pt x="12" y="62"/>
                  <a:pt x="12" y="62"/>
                </a:cubicBezTo>
                <a:cubicBezTo>
                  <a:pt x="6" y="62"/>
                  <a:pt x="0" y="57"/>
                  <a:pt x="0" y="51"/>
                </a:cubicBezTo>
                <a:cubicBezTo>
                  <a:pt x="0" y="12"/>
                  <a:pt x="0" y="12"/>
                  <a:pt x="0" y="12"/>
                </a:cubicBezTo>
                <a:cubicBezTo>
                  <a:pt x="0" y="6"/>
                  <a:pt x="6" y="0"/>
                  <a:pt x="12" y="0"/>
                </a:cubicBezTo>
                <a:cubicBezTo>
                  <a:pt x="51" y="0"/>
                  <a:pt x="51" y="0"/>
                  <a:pt x="51" y="0"/>
                </a:cubicBezTo>
                <a:cubicBezTo>
                  <a:pt x="57" y="0"/>
                  <a:pt x="62" y="6"/>
                  <a:pt x="62" y="12"/>
                </a:cubicBezTo>
                <a:lnTo>
                  <a:pt x="62" y="51"/>
                </a:lnTo>
                <a:close/>
                <a:moveTo>
                  <a:pt x="52" y="29"/>
                </a:moveTo>
                <a:cubicBezTo>
                  <a:pt x="52" y="27"/>
                  <a:pt x="51" y="26"/>
                  <a:pt x="49" y="26"/>
                </a:cubicBezTo>
                <a:cubicBezTo>
                  <a:pt x="36" y="26"/>
                  <a:pt x="36" y="26"/>
                  <a:pt x="36" y="26"/>
                </a:cubicBezTo>
                <a:cubicBezTo>
                  <a:pt x="36" y="13"/>
                  <a:pt x="36" y="13"/>
                  <a:pt x="36" y="13"/>
                </a:cubicBezTo>
                <a:cubicBezTo>
                  <a:pt x="36" y="12"/>
                  <a:pt x="35" y="11"/>
                  <a:pt x="34" y="11"/>
                </a:cubicBezTo>
                <a:cubicBezTo>
                  <a:pt x="29" y="11"/>
                  <a:pt x="29" y="11"/>
                  <a:pt x="29" y="11"/>
                </a:cubicBezTo>
                <a:cubicBezTo>
                  <a:pt x="27" y="11"/>
                  <a:pt x="26" y="12"/>
                  <a:pt x="26" y="13"/>
                </a:cubicBezTo>
                <a:cubicBezTo>
                  <a:pt x="26" y="26"/>
                  <a:pt x="26" y="26"/>
                  <a:pt x="26" y="26"/>
                </a:cubicBezTo>
                <a:cubicBezTo>
                  <a:pt x="13" y="26"/>
                  <a:pt x="13" y="26"/>
                  <a:pt x="13" y="26"/>
                </a:cubicBezTo>
                <a:cubicBezTo>
                  <a:pt x="12" y="26"/>
                  <a:pt x="11" y="27"/>
                  <a:pt x="11" y="29"/>
                </a:cubicBezTo>
                <a:cubicBezTo>
                  <a:pt x="11" y="34"/>
                  <a:pt x="11" y="34"/>
                  <a:pt x="11" y="34"/>
                </a:cubicBezTo>
                <a:cubicBezTo>
                  <a:pt x="11" y="35"/>
                  <a:pt x="12" y="36"/>
                  <a:pt x="13" y="36"/>
                </a:cubicBezTo>
                <a:cubicBezTo>
                  <a:pt x="26" y="36"/>
                  <a:pt x="26" y="36"/>
                  <a:pt x="26" y="36"/>
                </a:cubicBezTo>
                <a:cubicBezTo>
                  <a:pt x="26" y="49"/>
                  <a:pt x="26" y="49"/>
                  <a:pt x="26" y="49"/>
                </a:cubicBezTo>
                <a:cubicBezTo>
                  <a:pt x="26" y="51"/>
                  <a:pt x="27" y="52"/>
                  <a:pt x="29" y="52"/>
                </a:cubicBezTo>
                <a:cubicBezTo>
                  <a:pt x="34" y="52"/>
                  <a:pt x="34" y="52"/>
                  <a:pt x="34" y="52"/>
                </a:cubicBezTo>
                <a:cubicBezTo>
                  <a:pt x="35" y="52"/>
                  <a:pt x="36" y="51"/>
                  <a:pt x="36" y="49"/>
                </a:cubicBezTo>
                <a:cubicBezTo>
                  <a:pt x="36" y="36"/>
                  <a:pt x="36" y="36"/>
                  <a:pt x="36" y="36"/>
                </a:cubicBezTo>
                <a:cubicBezTo>
                  <a:pt x="49" y="36"/>
                  <a:pt x="49" y="36"/>
                  <a:pt x="49" y="36"/>
                </a:cubicBezTo>
                <a:cubicBezTo>
                  <a:pt x="51" y="36"/>
                  <a:pt x="52" y="35"/>
                  <a:pt x="52" y="34"/>
                </a:cubicBezTo>
                <a:lnTo>
                  <a:pt x="52" y="29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/>
          <a:lstStyle/>
          <a:p>
            <a:endParaRPr lang="en-US" dirty="0">
              <a:latin typeface="Cairo" panose="00000500000000000000" pitchFamily="2" charset="-78"/>
              <a:cs typeface="Cairo" panose="00000500000000000000" pitchFamily="2" charset="-78"/>
            </a:endParaRPr>
          </a:p>
        </p:txBody>
      </p:sp>
      <p:sp>
        <p:nvSpPr>
          <p:cNvPr id="84" name="Freeform 144">
            <a:extLst>
              <a:ext uri="{FF2B5EF4-FFF2-40B4-BE49-F238E27FC236}">
                <a16:creationId xmlns:a16="http://schemas.microsoft.com/office/drawing/2014/main" id="{48968A4C-4BB0-4585-98DE-3BAAF988DB80}"/>
              </a:ext>
            </a:extLst>
          </p:cNvPr>
          <p:cNvSpPr>
            <a:spLocks noEditPoints="1"/>
          </p:cNvSpPr>
          <p:nvPr/>
        </p:nvSpPr>
        <p:spPr bwMode="auto">
          <a:xfrm>
            <a:off x="1688544" y="3018504"/>
            <a:ext cx="827066" cy="641508"/>
          </a:xfrm>
          <a:custGeom>
            <a:avLst/>
            <a:gdLst>
              <a:gd name="T0" fmla="*/ 2147483646 w 72"/>
              <a:gd name="T1" fmla="*/ 2147483646 h 56"/>
              <a:gd name="T2" fmla="*/ 2147483646 w 72"/>
              <a:gd name="T3" fmla="*/ 2147483646 h 56"/>
              <a:gd name="T4" fmla="*/ 2147483646 w 72"/>
              <a:gd name="T5" fmla="*/ 2147483646 h 56"/>
              <a:gd name="T6" fmla="*/ 2147483646 w 72"/>
              <a:gd name="T7" fmla="*/ 2147483646 h 56"/>
              <a:gd name="T8" fmla="*/ 0 w 72"/>
              <a:gd name="T9" fmla="*/ 2147483646 h 56"/>
              <a:gd name="T10" fmla="*/ 2147483646 w 72"/>
              <a:gd name="T11" fmla="*/ 0 h 56"/>
              <a:gd name="T12" fmla="*/ 2147483646 w 72"/>
              <a:gd name="T13" fmla="*/ 2147483646 h 56"/>
              <a:gd name="T14" fmla="*/ 2147483646 w 72"/>
              <a:gd name="T15" fmla="*/ 2147483646 h 56"/>
              <a:gd name="T16" fmla="*/ 2147483646 w 72"/>
              <a:gd name="T17" fmla="*/ 2147483646 h 56"/>
              <a:gd name="T18" fmla="*/ 2147483646 w 72"/>
              <a:gd name="T19" fmla="*/ 2147483646 h 56"/>
              <a:gd name="T20" fmla="*/ 2147483646 w 72"/>
              <a:gd name="T21" fmla="*/ 2147483646 h 56"/>
              <a:gd name="T22" fmla="*/ 2147483646 w 72"/>
              <a:gd name="T23" fmla="*/ 2147483646 h 56"/>
              <a:gd name="T24" fmla="*/ 2147483646 w 72"/>
              <a:gd name="T25" fmla="*/ 2147483646 h 56"/>
              <a:gd name="T26" fmla="*/ 2147483646 w 72"/>
              <a:gd name="T27" fmla="*/ 2147483646 h 56"/>
              <a:gd name="T28" fmla="*/ 2147483646 w 72"/>
              <a:gd name="T29" fmla="*/ 2147483646 h 56"/>
              <a:gd name="T30" fmla="*/ 2147483646 w 72"/>
              <a:gd name="T31" fmla="*/ 2147483646 h 56"/>
              <a:gd name="T32" fmla="*/ 2147483646 w 72"/>
              <a:gd name="T33" fmla="*/ 2147483646 h 56"/>
              <a:gd name="T34" fmla="*/ 2147483646 w 72"/>
              <a:gd name="T35" fmla="*/ 2147483646 h 56"/>
              <a:gd name="T36" fmla="*/ 2147483646 w 72"/>
              <a:gd name="T37" fmla="*/ 2147483646 h 56"/>
              <a:gd name="T38" fmla="*/ 2147483646 w 72"/>
              <a:gd name="T39" fmla="*/ 2147483646 h 56"/>
              <a:gd name="T40" fmla="*/ 2147483646 w 72"/>
              <a:gd name="T41" fmla="*/ 2147483646 h 56"/>
              <a:gd name="T42" fmla="*/ 2147483646 w 72"/>
              <a:gd name="T43" fmla="*/ 2147483646 h 56"/>
              <a:gd name="T44" fmla="*/ 2147483646 w 72"/>
              <a:gd name="T45" fmla="*/ 2147483646 h 56"/>
              <a:gd name="T46" fmla="*/ 2147483646 w 72"/>
              <a:gd name="T47" fmla="*/ 2147483646 h 56"/>
              <a:gd name="T48" fmla="*/ 2147483646 w 72"/>
              <a:gd name="T49" fmla="*/ 2147483646 h 56"/>
              <a:gd name="T50" fmla="*/ 2147483646 w 72"/>
              <a:gd name="T51" fmla="*/ 2147483646 h 56"/>
              <a:gd name="T52" fmla="*/ 2147483646 w 72"/>
              <a:gd name="T53" fmla="*/ 2147483646 h 56"/>
              <a:gd name="T54" fmla="*/ 2147483646 w 72"/>
              <a:gd name="T55" fmla="*/ 2147483646 h 56"/>
              <a:gd name="T56" fmla="*/ 2147483646 w 72"/>
              <a:gd name="T57" fmla="*/ 2147483646 h 56"/>
              <a:gd name="T58" fmla="*/ 2147483646 w 72"/>
              <a:gd name="T59" fmla="*/ 2147483646 h 56"/>
              <a:gd name="T60" fmla="*/ 2147483646 w 72"/>
              <a:gd name="T61" fmla="*/ 2147483646 h 56"/>
              <a:gd name="T62" fmla="*/ 2147483646 w 72"/>
              <a:gd name="T63" fmla="*/ 2147483646 h 56"/>
              <a:gd name="T64" fmla="*/ 2147483646 w 72"/>
              <a:gd name="T65" fmla="*/ 2147483646 h 56"/>
              <a:gd name="T66" fmla="*/ 2147483646 w 72"/>
              <a:gd name="T67" fmla="*/ 2147483646 h 56"/>
              <a:gd name="T68" fmla="*/ 2147483646 w 72"/>
              <a:gd name="T69" fmla="*/ 2147483646 h 56"/>
              <a:gd name="T70" fmla="*/ 2147483646 w 72"/>
              <a:gd name="T71" fmla="*/ 2147483646 h 56"/>
              <a:gd name="T72" fmla="*/ 2147483646 w 72"/>
              <a:gd name="T73" fmla="*/ 2147483646 h 56"/>
              <a:gd name="T74" fmla="*/ 2147483646 w 72"/>
              <a:gd name="T75" fmla="*/ 2147483646 h 56"/>
              <a:gd name="T76" fmla="*/ 2147483646 w 72"/>
              <a:gd name="T77" fmla="*/ 2147483646 h 56"/>
              <a:gd name="T78" fmla="*/ 2147483646 w 72"/>
              <a:gd name="T79" fmla="*/ 2147483646 h 56"/>
              <a:gd name="T80" fmla="*/ 2147483646 w 72"/>
              <a:gd name="T81" fmla="*/ 2147483646 h 56"/>
              <a:gd name="T82" fmla="*/ 2147483646 w 72"/>
              <a:gd name="T83" fmla="*/ 2147483646 h 5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72" h="56">
                <a:moveTo>
                  <a:pt x="67" y="55"/>
                </a:moveTo>
                <a:cubicBezTo>
                  <a:pt x="66" y="56"/>
                  <a:pt x="66" y="56"/>
                  <a:pt x="65" y="56"/>
                </a:cubicBezTo>
                <a:cubicBezTo>
                  <a:pt x="8" y="56"/>
                  <a:pt x="8" y="56"/>
                  <a:pt x="8" y="56"/>
                </a:cubicBezTo>
                <a:cubicBezTo>
                  <a:pt x="7" y="56"/>
                  <a:pt x="7" y="56"/>
                  <a:pt x="6" y="55"/>
                </a:cubicBezTo>
                <a:cubicBezTo>
                  <a:pt x="2" y="49"/>
                  <a:pt x="0" y="42"/>
                  <a:pt x="0" y="36"/>
                </a:cubicBezTo>
                <a:cubicBezTo>
                  <a:pt x="0" y="16"/>
                  <a:pt x="17" y="0"/>
                  <a:pt x="36" y="0"/>
                </a:cubicBezTo>
                <a:cubicBezTo>
                  <a:pt x="56" y="0"/>
                  <a:pt x="72" y="16"/>
                  <a:pt x="72" y="36"/>
                </a:cubicBezTo>
                <a:cubicBezTo>
                  <a:pt x="72" y="42"/>
                  <a:pt x="70" y="49"/>
                  <a:pt x="67" y="55"/>
                </a:cubicBezTo>
                <a:close/>
                <a:moveTo>
                  <a:pt x="11" y="30"/>
                </a:moveTo>
                <a:cubicBezTo>
                  <a:pt x="8" y="30"/>
                  <a:pt x="6" y="33"/>
                  <a:pt x="6" y="36"/>
                </a:cubicBezTo>
                <a:cubicBezTo>
                  <a:pt x="6" y="38"/>
                  <a:pt x="8" y="41"/>
                  <a:pt x="11" y="41"/>
                </a:cubicBezTo>
                <a:cubicBezTo>
                  <a:pt x="14" y="41"/>
                  <a:pt x="16" y="38"/>
                  <a:pt x="16" y="36"/>
                </a:cubicBezTo>
                <a:cubicBezTo>
                  <a:pt x="16" y="33"/>
                  <a:pt x="14" y="30"/>
                  <a:pt x="11" y="30"/>
                </a:cubicBezTo>
                <a:close/>
                <a:moveTo>
                  <a:pt x="18" y="12"/>
                </a:moveTo>
                <a:cubicBezTo>
                  <a:pt x="16" y="12"/>
                  <a:pt x="13" y="15"/>
                  <a:pt x="13" y="18"/>
                </a:cubicBezTo>
                <a:cubicBezTo>
                  <a:pt x="13" y="20"/>
                  <a:pt x="16" y="23"/>
                  <a:pt x="18" y="23"/>
                </a:cubicBezTo>
                <a:cubicBezTo>
                  <a:pt x="21" y="23"/>
                  <a:pt x="24" y="20"/>
                  <a:pt x="24" y="18"/>
                </a:cubicBezTo>
                <a:cubicBezTo>
                  <a:pt x="24" y="15"/>
                  <a:pt x="21" y="12"/>
                  <a:pt x="18" y="12"/>
                </a:cubicBezTo>
                <a:close/>
                <a:moveTo>
                  <a:pt x="45" y="22"/>
                </a:moveTo>
                <a:cubicBezTo>
                  <a:pt x="45" y="20"/>
                  <a:pt x="44" y="19"/>
                  <a:pt x="43" y="18"/>
                </a:cubicBezTo>
                <a:cubicBezTo>
                  <a:pt x="42" y="18"/>
                  <a:pt x="40" y="19"/>
                  <a:pt x="40" y="20"/>
                </a:cubicBezTo>
                <a:cubicBezTo>
                  <a:pt x="36" y="36"/>
                  <a:pt x="36" y="36"/>
                  <a:pt x="36" y="36"/>
                </a:cubicBezTo>
                <a:cubicBezTo>
                  <a:pt x="33" y="36"/>
                  <a:pt x="30" y="38"/>
                  <a:pt x="29" y="41"/>
                </a:cubicBezTo>
                <a:cubicBezTo>
                  <a:pt x="28" y="45"/>
                  <a:pt x="30" y="50"/>
                  <a:pt x="34" y="51"/>
                </a:cubicBezTo>
                <a:cubicBezTo>
                  <a:pt x="39" y="52"/>
                  <a:pt x="43" y="49"/>
                  <a:pt x="44" y="45"/>
                </a:cubicBezTo>
                <a:cubicBezTo>
                  <a:pt x="45" y="42"/>
                  <a:pt x="43" y="39"/>
                  <a:pt x="41" y="37"/>
                </a:cubicBezTo>
                <a:lnTo>
                  <a:pt x="45" y="22"/>
                </a:lnTo>
                <a:close/>
                <a:moveTo>
                  <a:pt x="36" y="5"/>
                </a:moveTo>
                <a:cubicBezTo>
                  <a:pt x="34" y="5"/>
                  <a:pt x="31" y="7"/>
                  <a:pt x="31" y="10"/>
                </a:cubicBezTo>
                <a:cubicBezTo>
                  <a:pt x="31" y="13"/>
                  <a:pt x="34" y="15"/>
                  <a:pt x="36" y="15"/>
                </a:cubicBezTo>
                <a:cubicBezTo>
                  <a:pt x="39" y="15"/>
                  <a:pt x="42" y="13"/>
                  <a:pt x="42" y="10"/>
                </a:cubicBezTo>
                <a:cubicBezTo>
                  <a:pt x="42" y="7"/>
                  <a:pt x="39" y="5"/>
                  <a:pt x="36" y="5"/>
                </a:cubicBezTo>
                <a:close/>
                <a:moveTo>
                  <a:pt x="54" y="12"/>
                </a:moveTo>
                <a:cubicBezTo>
                  <a:pt x="52" y="12"/>
                  <a:pt x="49" y="15"/>
                  <a:pt x="49" y="18"/>
                </a:cubicBezTo>
                <a:cubicBezTo>
                  <a:pt x="49" y="20"/>
                  <a:pt x="52" y="23"/>
                  <a:pt x="54" y="23"/>
                </a:cubicBezTo>
                <a:cubicBezTo>
                  <a:pt x="57" y="23"/>
                  <a:pt x="60" y="20"/>
                  <a:pt x="60" y="18"/>
                </a:cubicBezTo>
                <a:cubicBezTo>
                  <a:pt x="60" y="15"/>
                  <a:pt x="57" y="12"/>
                  <a:pt x="54" y="12"/>
                </a:cubicBezTo>
                <a:close/>
                <a:moveTo>
                  <a:pt x="62" y="30"/>
                </a:moveTo>
                <a:cubicBezTo>
                  <a:pt x="59" y="30"/>
                  <a:pt x="57" y="33"/>
                  <a:pt x="57" y="36"/>
                </a:cubicBezTo>
                <a:cubicBezTo>
                  <a:pt x="57" y="38"/>
                  <a:pt x="59" y="41"/>
                  <a:pt x="62" y="41"/>
                </a:cubicBezTo>
                <a:cubicBezTo>
                  <a:pt x="65" y="41"/>
                  <a:pt x="67" y="38"/>
                  <a:pt x="67" y="36"/>
                </a:cubicBezTo>
                <a:cubicBezTo>
                  <a:pt x="67" y="33"/>
                  <a:pt x="65" y="30"/>
                  <a:pt x="62" y="3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en-US" dirty="0">
              <a:latin typeface="Cairo" panose="00000500000000000000" pitchFamily="2" charset="-78"/>
              <a:cs typeface="Cairo" panose="000005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7069749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extLst>
              <a:ext uri="{FF2B5EF4-FFF2-40B4-BE49-F238E27FC236}">
                <a16:creationId xmlns:a16="http://schemas.microsoft.com/office/drawing/2014/main" id="{BBB10C4B-D1FC-4B66-8B24-4F8021C411D0}"/>
              </a:ext>
            </a:extLst>
          </p:cNvPr>
          <p:cNvSpPr/>
          <p:nvPr/>
        </p:nvSpPr>
        <p:spPr>
          <a:xfrm rot="16200000">
            <a:off x="8352234" y="4085034"/>
            <a:ext cx="707232" cy="48387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iro" panose="00000500000000000000" pitchFamily="2" charset="-78"/>
              <a:cs typeface="Cairo" panose="00000500000000000000" pitchFamily="2" charset="-78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820C2662-FB1B-4E51-9A18-B061D487847D}"/>
              </a:ext>
            </a:extLst>
          </p:cNvPr>
          <p:cNvSpPr/>
          <p:nvPr/>
        </p:nvSpPr>
        <p:spPr>
          <a:xfrm rot="16200000">
            <a:off x="8352234" y="-2065736"/>
            <a:ext cx="707232" cy="48387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iro" panose="00000500000000000000" pitchFamily="2" charset="-78"/>
              <a:cs typeface="Cairo" panose="00000500000000000000" pitchFamily="2" charset="-78"/>
            </a:endParaRPr>
          </a:p>
        </p:txBody>
      </p:sp>
      <p:pic>
        <p:nvPicPr>
          <p:cNvPr id="3" name="عنصر نائب للصورة 2" descr="صورة تحتوي على مبنى, دائرة إلكترونية, مدينة&#10;&#10;تم إنشاء الوصف تلقائياً">
            <a:extLst>
              <a:ext uri="{FF2B5EF4-FFF2-40B4-BE49-F238E27FC236}">
                <a16:creationId xmlns:a16="http://schemas.microsoft.com/office/drawing/2014/main" id="{8ABB4BA6-214A-4980-AABB-0313769C2AC2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76" r="18776"/>
          <a:stretch>
            <a:fillRect/>
          </a:stretch>
        </p:blipFill>
        <p:spPr/>
      </p:pic>
      <p:pic>
        <p:nvPicPr>
          <p:cNvPr id="5" name="عنصر نائب للصورة 4" descr="صورة تحتوي على مبنى, مياه, خارجي, مدينة&#10;&#10;تم إنشاء الوصف تلقائياً">
            <a:extLst>
              <a:ext uri="{FF2B5EF4-FFF2-40B4-BE49-F238E27FC236}">
                <a16:creationId xmlns:a16="http://schemas.microsoft.com/office/drawing/2014/main" id="{270B838B-2771-4BB6-B09A-A8FBA7E8179E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00" r="21900"/>
          <a:stretch>
            <a:fillRect/>
          </a:stretch>
        </p:blipFill>
        <p:spPr/>
      </p:pic>
      <p:pic>
        <p:nvPicPr>
          <p:cNvPr id="16" name="عنصر نائب للصورة 15" descr="صورة تحتوي على مبنى, خارجي, حجر, قديم&#10;&#10;تم إنشاء الوصف تلقائياً">
            <a:extLst>
              <a:ext uri="{FF2B5EF4-FFF2-40B4-BE49-F238E27FC236}">
                <a16:creationId xmlns:a16="http://schemas.microsoft.com/office/drawing/2014/main" id="{08E5FB76-064B-4425-95E7-1A3429BB96F5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30" r="16930"/>
          <a:stretch>
            <a:fillRect/>
          </a:stretch>
        </p:blipFill>
        <p:spPr/>
      </p:pic>
      <p:pic>
        <p:nvPicPr>
          <p:cNvPr id="22" name="عنصر نائب للصورة 21" descr="صورة تحتوي على خارجي, النقل&#10;&#10;تم إنشاء الوصف تلقائياً">
            <a:extLst>
              <a:ext uri="{FF2B5EF4-FFF2-40B4-BE49-F238E27FC236}">
                <a16:creationId xmlns:a16="http://schemas.microsoft.com/office/drawing/2014/main" id="{F0FD4E8F-6854-481A-89E0-4187F5F7603D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96" r="16696"/>
          <a:stretch>
            <a:fillRect/>
          </a:stretch>
        </p:blipFill>
        <p:spPr/>
      </p:pic>
      <p:pic>
        <p:nvPicPr>
          <p:cNvPr id="18" name="عنصر نائب للصورة 17" descr="صورة تحتوي على شخص, مبنى, مدينة, أشخاص&#10;&#10;تم إنشاء الوصف تلقائياً">
            <a:extLst>
              <a:ext uri="{FF2B5EF4-FFF2-40B4-BE49-F238E27FC236}">
                <a16:creationId xmlns:a16="http://schemas.microsoft.com/office/drawing/2014/main" id="{E581BEFD-ED9E-45FA-9A61-DEDE6BEB2FD2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74" r="16774"/>
          <a:stretch>
            <a:fillRect/>
          </a:stretch>
        </p:blipFill>
        <p:spPr/>
      </p:pic>
      <p:pic>
        <p:nvPicPr>
          <p:cNvPr id="13" name="عنصر نائب للصورة 12" descr="صورة تحتوي على مبنى, أكبر, جالس, قديم&#10;&#10;تم إنشاء الوصف تلقائياً">
            <a:extLst>
              <a:ext uri="{FF2B5EF4-FFF2-40B4-BE49-F238E27FC236}">
                <a16:creationId xmlns:a16="http://schemas.microsoft.com/office/drawing/2014/main" id="{DA080F45-F5D8-4806-A0FE-4812521B2665}"/>
              </a:ext>
            </a:extLst>
          </p:cNvPr>
          <p:cNvPicPr>
            <a:picLocks noGrp="1" noChangeAspect="1"/>
          </p:cNvPicPr>
          <p:nvPr>
            <p:ph type="pic" sz="quarter" idx="25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96" r="16696"/>
          <a:stretch>
            <a:fillRect/>
          </a:stretch>
        </p:blipFill>
        <p:spPr/>
      </p:pic>
      <p:pic>
        <p:nvPicPr>
          <p:cNvPr id="7" name="عنصر نائب للصورة 6" descr="صورة تحتوي على شخص, مبنى, مدينة, أشخاص&#10;&#10;تم إنشاء الوصف تلقائياً">
            <a:extLst>
              <a:ext uri="{FF2B5EF4-FFF2-40B4-BE49-F238E27FC236}">
                <a16:creationId xmlns:a16="http://schemas.microsoft.com/office/drawing/2014/main" id="{AC125546-A26E-4390-987B-2203CEE39F45}"/>
              </a:ext>
            </a:extLst>
          </p:cNvPr>
          <p:cNvPicPr>
            <a:picLocks noGrp="1" noChangeAspect="1"/>
          </p:cNvPicPr>
          <p:nvPr>
            <p:ph type="pic" sz="quarter" idx="26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03" r="16803"/>
          <a:stretch>
            <a:fillRect/>
          </a:stretch>
        </p:blipFill>
        <p:spPr/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F6898AE1-E84B-4EE6-B488-24052DEF61EA}"/>
              </a:ext>
            </a:extLst>
          </p:cNvPr>
          <p:cNvSpPr txBox="1"/>
          <p:nvPr/>
        </p:nvSpPr>
        <p:spPr>
          <a:xfrm>
            <a:off x="1163880" y="1255412"/>
            <a:ext cx="43891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EG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iro" panose="00000500000000000000" pitchFamily="2" charset="-78"/>
                <a:ea typeface="Tahoma" panose="020B0604030504040204" pitchFamily="34" charset="0"/>
                <a:cs typeface="Cairo" panose="00000500000000000000" pitchFamily="2" charset="-78"/>
              </a:rPr>
              <a:t>العنوان الرئيسي</a:t>
            </a:r>
            <a:endParaRPr lang="en-US" sz="4000" b="1" dirty="0">
              <a:solidFill>
                <a:schemeClr val="tx1">
                  <a:lumMod val="75000"/>
                  <a:lumOff val="25000"/>
                </a:schemeClr>
              </a:solidFill>
              <a:latin typeface="Cairo" panose="00000500000000000000" pitchFamily="2" charset="-78"/>
              <a:ea typeface="Tahoma" panose="020B0604030504040204" pitchFamily="34" charset="0"/>
              <a:cs typeface="Cairo" panose="00000500000000000000" pitchFamily="2" charset="-78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C23B911-DA38-4160-A995-14489E685699}"/>
              </a:ext>
            </a:extLst>
          </p:cNvPr>
          <p:cNvSpPr txBox="1"/>
          <p:nvPr/>
        </p:nvSpPr>
        <p:spPr>
          <a:xfrm>
            <a:off x="1163880" y="1958313"/>
            <a:ext cx="42271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EG" sz="1400" dirty="0">
                <a:solidFill>
                  <a:schemeClr val="bg1">
                    <a:lumMod val="65000"/>
                  </a:schemeClr>
                </a:solidFill>
                <a:latin typeface="Cairo" panose="00000500000000000000" pitchFamily="2" charset="-78"/>
                <a:ea typeface="Tahoma" panose="020B0604030504040204" pitchFamily="34" charset="0"/>
                <a:cs typeface="Cairo" panose="00000500000000000000" pitchFamily="2" charset="-78"/>
              </a:rPr>
              <a:t>هذا النص هو مثال لنص يمكن أن يستبدل في نفس المساحة، لقد تم توليد هذا النص من مولد النص </a:t>
            </a:r>
            <a:r>
              <a:rPr lang="ar-EG" sz="1400" dirty="0" err="1">
                <a:solidFill>
                  <a:schemeClr val="bg1">
                    <a:lumMod val="65000"/>
                  </a:schemeClr>
                </a:solidFill>
                <a:latin typeface="Cairo" panose="00000500000000000000" pitchFamily="2" charset="-78"/>
                <a:ea typeface="Tahoma" panose="020B0604030504040204" pitchFamily="34" charset="0"/>
                <a:cs typeface="Cairo" panose="00000500000000000000" pitchFamily="2" charset="-78"/>
              </a:rPr>
              <a:t>العربى</a:t>
            </a:r>
            <a:endParaRPr lang="ar-EG" sz="1400" dirty="0">
              <a:solidFill>
                <a:schemeClr val="bg1">
                  <a:lumMod val="65000"/>
                </a:schemeClr>
              </a:solidFill>
              <a:latin typeface="Cairo" panose="00000500000000000000" pitchFamily="2" charset="-78"/>
              <a:ea typeface="Tahoma" panose="020B0604030504040204" pitchFamily="34" charset="0"/>
              <a:cs typeface="Cairo" panose="00000500000000000000" pitchFamily="2" charset="-78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AB35EF2-3BB0-488E-A0D2-B6E225C2B1EB}"/>
              </a:ext>
            </a:extLst>
          </p:cNvPr>
          <p:cNvSpPr txBox="1"/>
          <p:nvPr/>
        </p:nvSpPr>
        <p:spPr>
          <a:xfrm>
            <a:off x="615462" y="3046411"/>
            <a:ext cx="52402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en-US" sz="2000" b="1" dirty="0">
                <a:solidFill>
                  <a:srgbClr val="F25245"/>
                </a:solidFill>
                <a:latin typeface="Cairo" panose="00000500000000000000" pitchFamily="2" charset="-78"/>
                <a:ea typeface="Tahoma" panose="020B0604030504040204" pitchFamily="34" charset="0"/>
                <a:cs typeface="Cairo" panose="00000500000000000000" pitchFamily="2" charset="-78"/>
              </a:rPr>
              <a:t>01</a:t>
            </a:r>
            <a:r>
              <a:rPr lang="ar-EG" sz="2000" b="1" dirty="0">
                <a:solidFill>
                  <a:srgbClr val="F25245"/>
                </a:solidFill>
                <a:latin typeface="Cairo" panose="00000500000000000000" pitchFamily="2" charset="-78"/>
                <a:ea typeface="Tahoma" panose="020B0604030504040204" pitchFamily="34" charset="0"/>
                <a:cs typeface="Cairo" panose="00000500000000000000" pitchFamily="2" charset="-78"/>
              </a:rPr>
              <a:t> </a:t>
            </a:r>
            <a:r>
              <a:rPr lang="en-US" sz="2000" b="1" dirty="0">
                <a:solidFill>
                  <a:srgbClr val="F25245"/>
                </a:solidFill>
                <a:latin typeface="Cairo" panose="00000500000000000000" pitchFamily="2" charset="-78"/>
                <a:ea typeface="Tahoma" panose="020B0604030504040204" pitchFamily="34" charset="0"/>
                <a:cs typeface="Cairo" panose="00000500000000000000" pitchFamily="2" charset="-78"/>
              </a:rPr>
              <a:t> </a:t>
            </a:r>
            <a:r>
              <a:rPr lang="ar-EG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airo" panose="00000500000000000000" pitchFamily="2" charset="-78"/>
                <a:ea typeface="Tahoma" panose="020B0604030504040204" pitchFamily="34" charset="0"/>
                <a:cs typeface="Cairo" panose="00000500000000000000" pitchFamily="2" charset="-78"/>
              </a:rPr>
              <a:t>هذا النص هو مثال لنص يمكن أن يستبدل</a:t>
            </a:r>
          </a:p>
          <a:p>
            <a:pPr algn="r"/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  <a:latin typeface="Cairo" panose="00000500000000000000" pitchFamily="2" charset="-78"/>
              <a:ea typeface="Tahoma" panose="020B0604030504040204" pitchFamily="34" charset="0"/>
              <a:cs typeface="Cairo" panose="00000500000000000000" pitchFamily="2" charset="-78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D1F6A46-1108-4FB0-9A53-1CCD3EFAACD0}"/>
              </a:ext>
            </a:extLst>
          </p:cNvPr>
          <p:cNvSpPr txBox="1"/>
          <p:nvPr/>
        </p:nvSpPr>
        <p:spPr>
          <a:xfrm>
            <a:off x="534232" y="3850304"/>
            <a:ext cx="548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EG" sz="2000" b="1" dirty="0">
                <a:solidFill>
                  <a:srgbClr val="FFA956"/>
                </a:solidFill>
                <a:latin typeface="Cairo" panose="00000500000000000000" pitchFamily="2" charset="-78"/>
                <a:ea typeface="Tahoma" panose="020B0604030504040204" pitchFamily="34" charset="0"/>
                <a:cs typeface="Cairo" panose="00000500000000000000" pitchFamily="2" charset="-78"/>
              </a:rPr>
              <a:t> </a:t>
            </a:r>
            <a:r>
              <a:rPr lang="en-GB" sz="2000" b="1" dirty="0">
                <a:solidFill>
                  <a:srgbClr val="FFA956"/>
                </a:solidFill>
                <a:latin typeface="Cairo" panose="00000500000000000000" pitchFamily="2" charset="-78"/>
                <a:ea typeface="Tahoma" panose="020B0604030504040204" pitchFamily="34" charset="0"/>
                <a:cs typeface="Cairo" panose="00000500000000000000" pitchFamily="2" charset="-78"/>
              </a:rPr>
              <a:t> </a:t>
            </a:r>
            <a:r>
              <a:rPr lang="en-US" sz="2000" b="1" dirty="0">
                <a:solidFill>
                  <a:srgbClr val="FFA956"/>
                </a:solidFill>
                <a:latin typeface="Cairo" panose="00000500000000000000" pitchFamily="2" charset="-78"/>
                <a:ea typeface="Tahoma" panose="020B0604030504040204" pitchFamily="34" charset="0"/>
                <a:cs typeface="Cairo" panose="00000500000000000000" pitchFamily="2" charset="-78"/>
              </a:rPr>
              <a:t>02 </a:t>
            </a:r>
            <a:r>
              <a:rPr lang="ar-EG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airo" panose="00000500000000000000" pitchFamily="2" charset="-78"/>
                <a:ea typeface="Tahoma" panose="020B0604030504040204" pitchFamily="34" charset="0"/>
                <a:cs typeface="Cairo" panose="00000500000000000000" pitchFamily="2" charset="-78"/>
              </a:rPr>
              <a:t>هذا النص هو مثال لنص يمكن أن يستبدل</a:t>
            </a:r>
          </a:p>
          <a:p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  <a:latin typeface="Cairo" panose="00000500000000000000" pitchFamily="2" charset="-78"/>
              <a:ea typeface="Tahoma" panose="020B0604030504040204" pitchFamily="34" charset="0"/>
              <a:cs typeface="Cairo" panose="00000500000000000000" pitchFamily="2" charset="-78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B7F4EF2-503B-44C6-9952-40A8E82F5983}"/>
              </a:ext>
            </a:extLst>
          </p:cNvPr>
          <p:cNvSpPr txBox="1"/>
          <p:nvPr/>
        </p:nvSpPr>
        <p:spPr>
          <a:xfrm>
            <a:off x="764931" y="4681301"/>
            <a:ext cx="51786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EG" sz="2000" b="1" dirty="0">
                <a:solidFill>
                  <a:srgbClr val="695E78"/>
                </a:solidFill>
                <a:latin typeface="Cairo" panose="00000500000000000000" pitchFamily="2" charset="-78"/>
                <a:ea typeface="Tahoma" panose="020B0604030504040204" pitchFamily="34" charset="0"/>
                <a:cs typeface="Cairo" panose="00000500000000000000" pitchFamily="2" charset="-78"/>
              </a:rPr>
              <a:t> </a:t>
            </a:r>
            <a:r>
              <a:rPr lang="en-US" sz="2000" b="1" dirty="0">
                <a:solidFill>
                  <a:srgbClr val="695E78"/>
                </a:solidFill>
                <a:latin typeface="Cairo" panose="00000500000000000000" pitchFamily="2" charset="-78"/>
                <a:ea typeface="Tahoma" panose="020B0604030504040204" pitchFamily="34" charset="0"/>
                <a:cs typeface="Cairo" panose="00000500000000000000" pitchFamily="2" charset="-78"/>
              </a:rPr>
              <a:t>03</a:t>
            </a:r>
            <a:r>
              <a:rPr lang="ar-EG" sz="2000" b="1" dirty="0">
                <a:solidFill>
                  <a:srgbClr val="695E78"/>
                </a:solidFill>
                <a:latin typeface="Cairo" panose="00000500000000000000" pitchFamily="2" charset="-78"/>
                <a:ea typeface="Tahoma" panose="020B0604030504040204" pitchFamily="34" charset="0"/>
                <a:cs typeface="Cairo" panose="00000500000000000000" pitchFamily="2" charset="-78"/>
              </a:rPr>
              <a:t> </a:t>
            </a:r>
            <a:r>
              <a:rPr lang="ar-EG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airo" panose="00000500000000000000" pitchFamily="2" charset="-78"/>
                <a:ea typeface="Tahoma" panose="020B0604030504040204" pitchFamily="34" charset="0"/>
                <a:cs typeface="Cairo" panose="00000500000000000000" pitchFamily="2" charset="-78"/>
              </a:rPr>
              <a:t>هذا النص هو مثال لنص يمكن أن يستبدل</a:t>
            </a:r>
          </a:p>
          <a:p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  <a:latin typeface="Cairo" panose="00000500000000000000" pitchFamily="2" charset="-78"/>
              <a:ea typeface="Tahoma" panose="020B0604030504040204" pitchFamily="34" charset="0"/>
              <a:cs typeface="Cairo" panose="000005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4359423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2D43DA5A-704B-465F-8301-C37F6853ED16}"/>
              </a:ext>
            </a:extLst>
          </p:cNvPr>
          <p:cNvSpPr/>
          <p:nvPr/>
        </p:nvSpPr>
        <p:spPr>
          <a:xfrm>
            <a:off x="8786813" y="683204"/>
            <a:ext cx="2705094" cy="5491595"/>
          </a:xfrm>
          <a:custGeom>
            <a:avLst/>
            <a:gdLst>
              <a:gd name="connsiteX0" fmla="*/ 2705094 w 2705094"/>
              <a:gd name="connsiteY0" fmla="*/ 0 h 5491595"/>
              <a:gd name="connsiteX1" fmla="*/ 2705094 w 2705094"/>
              <a:gd name="connsiteY1" fmla="*/ 1373981 h 5491595"/>
              <a:gd name="connsiteX2" fmla="*/ 2607480 w 2705094"/>
              <a:gd name="connsiteY2" fmla="*/ 1378910 h 5491595"/>
              <a:gd name="connsiteX3" fmla="*/ 1373981 w 2705094"/>
              <a:gd name="connsiteY3" fmla="*/ 2745797 h 5491595"/>
              <a:gd name="connsiteX4" fmla="*/ 2607480 w 2705094"/>
              <a:gd name="connsiteY4" fmla="*/ 4112684 h 5491595"/>
              <a:gd name="connsiteX5" fmla="*/ 2705094 w 2705094"/>
              <a:gd name="connsiteY5" fmla="*/ 4117614 h 5491595"/>
              <a:gd name="connsiteX6" fmla="*/ 2705094 w 2705094"/>
              <a:gd name="connsiteY6" fmla="*/ 5491595 h 5491595"/>
              <a:gd name="connsiteX7" fmla="*/ 2466999 w 2705094"/>
              <a:gd name="connsiteY7" fmla="*/ 5479572 h 5491595"/>
              <a:gd name="connsiteX8" fmla="*/ 0 w 2705094"/>
              <a:gd name="connsiteY8" fmla="*/ 2745797 h 5491595"/>
              <a:gd name="connsiteX9" fmla="*/ 2466999 w 2705094"/>
              <a:gd name="connsiteY9" fmla="*/ 12023 h 5491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705094" h="5491595">
                <a:moveTo>
                  <a:pt x="2705094" y="0"/>
                </a:moveTo>
                <a:lnTo>
                  <a:pt x="2705094" y="1373981"/>
                </a:lnTo>
                <a:lnTo>
                  <a:pt x="2607480" y="1378910"/>
                </a:lnTo>
                <a:cubicBezTo>
                  <a:pt x="1914642" y="1449271"/>
                  <a:pt x="1373981" y="2034395"/>
                  <a:pt x="1373981" y="2745797"/>
                </a:cubicBezTo>
                <a:cubicBezTo>
                  <a:pt x="1373981" y="3457199"/>
                  <a:pt x="1914642" y="4042323"/>
                  <a:pt x="2607480" y="4112684"/>
                </a:cubicBezTo>
                <a:lnTo>
                  <a:pt x="2705094" y="4117614"/>
                </a:lnTo>
                <a:lnTo>
                  <a:pt x="2705094" y="5491595"/>
                </a:lnTo>
                <a:lnTo>
                  <a:pt x="2466999" y="5479572"/>
                </a:lnTo>
                <a:cubicBezTo>
                  <a:pt x="1081322" y="5338849"/>
                  <a:pt x="0" y="4168602"/>
                  <a:pt x="0" y="2745797"/>
                </a:cubicBezTo>
                <a:cubicBezTo>
                  <a:pt x="0" y="1322993"/>
                  <a:pt x="1081322" y="152746"/>
                  <a:pt x="2466999" y="12023"/>
                </a:cubicBezTo>
                <a:close/>
              </a:path>
            </a:pathLst>
          </a:custGeom>
          <a:gradFill>
            <a:gsLst>
              <a:gs pos="0">
                <a:srgbClr val="F25245"/>
              </a:gs>
              <a:gs pos="100000">
                <a:srgbClr val="273445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Cairo" panose="00000500000000000000" pitchFamily="2" charset="-78"/>
              <a:cs typeface="Cairo" panose="00000500000000000000" pitchFamily="2" charset="-78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5B5A1E3-EC1B-4801-A7D0-7A364B11C99C}"/>
              </a:ext>
            </a:extLst>
          </p:cNvPr>
          <p:cNvGrpSpPr/>
          <p:nvPr/>
        </p:nvGrpSpPr>
        <p:grpSpPr>
          <a:xfrm>
            <a:off x="10326624" y="2628900"/>
            <a:ext cx="608076" cy="1449325"/>
            <a:chOff x="4408424" y="2628900"/>
            <a:chExt cx="608076" cy="1449325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FE731C37-34FD-41AF-91DB-03233A17BF8F}"/>
                </a:ext>
              </a:extLst>
            </p:cNvPr>
            <p:cNvSpPr/>
            <p:nvPr/>
          </p:nvSpPr>
          <p:spPr>
            <a:xfrm>
              <a:off x="4826000" y="2628900"/>
              <a:ext cx="190500" cy="1905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iro" panose="00000500000000000000" pitchFamily="2" charset="-78"/>
                <a:cs typeface="Cairo" panose="00000500000000000000" pitchFamily="2" charset="-78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0F18B3E2-A0D3-4387-A6F9-EAFF4309659A}"/>
                </a:ext>
              </a:extLst>
            </p:cNvPr>
            <p:cNvSpPr/>
            <p:nvPr/>
          </p:nvSpPr>
          <p:spPr>
            <a:xfrm>
              <a:off x="4843526" y="2881376"/>
              <a:ext cx="155448" cy="155448"/>
            </a:xfrm>
            <a:prstGeom prst="ellipse">
              <a:avLst/>
            </a:prstGeom>
            <a:noFill/>
            <a:ln w="381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iro" panose="00000500000000000000" pitchFamily="2" charset="-78"/>
                <a:cs typeface="Cairo" panose="00000500000000000000" pitchFamily="2" charset="-78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763D8E66-2FED-4E51-84A4-17414B20FD1C}"/>
                </a:ext>
              </a:extLst>
            </p:cNvPr>
            <p:cNvSpPr/>
            <p:nvPr/>
          </p:nvSpPr>
          <p:spPr>
            <a:xfrm>
              <a:off x="4826000" y="3098800"/>
              <a:ext cx="190500" cy="190500"/>
            </a:xfrm>
            <a:prstGeom prst="ellipse">
              <a:avLst/>
            </a:prstGeom>
            <a:solidFill>
              <a:srgbClr val="3BBEB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iro" panose="00000500000000000000" pitchFamily="2" charset="-78"/>
                <a:cs typeface="Cairo" panose="00000500000000000000" pitchFamily="2" charset="-78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0280DCAE-C766-4AB6-8966-DE5246B2D65D}"/>
                </a:ext>
              </a:extLst>
            </p:cNvPr>
            <p:cNvSpPr/>
            <p:nvPr/>
          </p:nvSpPr>
          <p:spPr>
            <a:xfrm>
              <a:off x="4826000" y="3352800"/>
              <a:ext cx="190500" cy="1905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iro" panose="00000500000000000000" pitchFamily="2" charset="-78"/>
                <a:cs typeface="Cairo" panose="00000500000000000000" pitchFamily="2" charset="-78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0226D1D8-E5C2-4C3D-8884-552D4E6B2FDC}"/>
                </a:ext>
              </a:extLst>
            </p:cNvPr>
            <p:cNvSpPr/>
            <p:nvPr/>
          </p:nvSpPr>
          <p:spPr>
            <a:xfrm>
              <a:off x="4640326" y="2779776"/>
              <a:ext cx="155448" cy="155448"/>
            </a:xfrm>
            <a:prstGeom prst="ellipse">
              <a:avLst/>
            </a:prstGeom>
            <a:noFill/>
            <a:ln w="381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iro" panose="00000500000000000000" pitchFamily="2" charset="-78"/>
                <a:cs typeface="Cairo" panose="00000500000000000000" pitchFamily="2" charset="-78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40FAEF81-9B62-4531-9D71-090DED1B2F94}"/>
                </a:ext>
              </a:extLst>
            </p:cNvPr>
            <p:cNvSpPr/>
            <p:nvPr/>
          </p:nvSpPr>
          <p:spPr>
            <a:xfrm>
              <a:off x="4622800" y="2997200"/>
              <a:ext cx="190500" cy="1905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iro" panose="00000500000000000000" pitchFamily="2" charset="-78"/>
                <a:cs typeface="Cairo" panose="00000500000000000000" pitchFamily="2" charset="-78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9B40EEBA-31C1-4CF5-B2A8-C183438E8A17}"/>
                </a:ext>
              </a:extLst>
            </p:cNvPr>
            <p:cNvSpPr/>
            <p:nvPr/>
          </p:nvSpPr>
          <p:spPr>
            <a:xfrm>
              <a:off x="4640326" y="3249676"/>
              <a:ext cx="155448" cy="155448"/>
            </a:xfrm>
            <a:prstGeom prst="ellipse">
              <a:avLst/>
            </a:prstGeom>
            <a:noFill/>
            <a:ln w="381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iro" panose="00000500000000000000" pitchFamily="2" charset="-78"/>
                <a:cs typeface="Cairo" panose="00000500000000000000" pitchFamily="2" charset="-78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F0CAF548-E255-4EB0-8409-451EEE5FD9F6}"/>
                </a:ext>
              </a:extLst>
            </p:cNvPr>
            <p:cNvSpPr/>
            <p:nvPr/>
          </p:nvSpPr>
          <p:spPr>
            <a:xfrm>
              <a:off x="4640326" y="3467100"/>
              <a:ext cx="155448" cy="155448"/>
            </a:xfrm>
            <a:prstGeom prst="ellipse">
              <a:avLst/>
            </a:prstGeom>
            <a:noFill/>
            <a:ln w="38100">
              <a:solidFill>
                <a:srgbClr val="F252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iro" panose="00000500000000000000" pitchFamily="2" charset="-78"/>
                <a:cs typeface="Cairo" panose="00000500000000000000" pitchFamily="2" charset="-78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D2A0CEA4-4A80-4B2C-B9FE-7AA83EAADC0C}"/>
                </a:ext>
              </a:extLst>
            </p:cNvPr>
            <p:cNvSpPr/>
            <p:nvPr/>
          </p:nvSpPr>
          <p:spPr>
            <a:xfrm>
              <a:off x="4843526" y="3705353"/>
              <a:ext cx="155448" cy="155448"/>
            </a:xfrm>
            <a:prstGeom prst="ellipse">
              <a:avLst/>
            </a:prstGeom>
            <a:noFill/>
            <a:ln w="381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iro" panose="00000500000000000000" pitchFamily="2" charset="-78"/>
                <a:cs typeface="Cairo" panose="00000500000000000000" pitchFamily="2" charset="-78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74A63A39-5EE9-4BBE-B7B8-1A40CF902BD5}"/>
                </a:ext>
              </a:extLst>
            </p:cNvPr>
            <p:cNvSpPr/>
            <p:nvPr/>
          </p:nvSpPr>
          <p:spPr>
            <a:xfrm>
              <a:off x="4843526" y="3922777"/>
              <a:ext cx="155448" cy="155448"/>
            </a:xfrm>
            <a:prstGeom prst="ellipse">
              <a:avLst/>
            </a:prstGeom>
            <a:noFill/>
            <a:ln w="381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iro" panose="00000500000000000000" pitchFamily="2" charset="-78"/>
                <a:cs typeface="Cairo" panose="00000500000000000000" pitchFamily="2" charset="-78"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111A4D37-C17D-4030-AC0A-F2A9B48AA2F5}"/>
                </a:ext>
              </a:extLst>
            </p:cNvPr>
            <p:cNvSpPr/>
            <p:nvPr/>
          </p:nvSpPr>
          <p:spPr>
            <a:xfrm>
              <a:off x="4425950" y="3144774"/>
              <a:ext cx="155448" cy="155448"/>
            </a:xfrm>
            <a:prstGeom prst="ellipse">
              <a:avLst/>
            </a:prstGeom>
            <a:noFill/>
            <a:ln w="381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iro" panose="00000500000000000000" pitchFamily="2" charset="-78"/>
                <a:cs typeface="Cairo" panose="00000500000000000000" pitchFamily="2" charset="-78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4803A9B9-DFDF-4EFE-A95E-89723F218B0F}"/>
                </a:ext>
              </a:extLst>
            </p:cNvPr>
            <p:cNvSpPr/>
            <p:nvPr/>
          </p:nvSpPr>
          <p:spPr>
            <a:xfrm>
              <a:off x="4408424" y="3362198"/>
              <a:ext cx="190500" cy="1905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iro" panose="00000500000000000000" pitchFamily="2" charset="-78"/>
                <a:cs typeface="Cairo" panose="00000500000000000000" pitchFamily="2" charset="-78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1F1D7B15-0549-4453-B33B-6E0A90DE8126}"/>
                </a:ext>
              </a:extLst>
            </p:cNvPr>
            <p:cNvSpPr/>
            <p:nvPr/>
          </p:nvSpPr>
          <p:spPr>
            <a:xfrm>
              <a:off x="4408424" y="3616198"/>
              <a:ext cx="190500" cy="1905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iro" panose="00000500000000000000" pitchFamily="2" charset="-78"/>
                <a:cs typeface="Cairo" panose="00000500000000000000" pitchFamily="2" charset="-78"/>
              </a:endParaRPr>
            </a:p>
          </p:txBody>
        </p:sp>
      </p:grpSp>
      <p:pic>
        <p:nvPicPr>
          <p:cNvPr id="2" name="leafs">
            <a:hlinkClick r:id="" action="ppaction://media"/>
            <a:extLst>
              <a:ext uri="{FF2B5EF4-FFF2-40B4-BE49-F238E27FC236}">
                <a16:creationId xmlns:a16="http://schemas.microsoft.com/office/drawing/2014/main" id="{4BD81461-7BDB-4287-A776-519F4157F443}"/>
              </a:ext>
            </a:extLst>
          </p:cNvPr>
          <p:cNvPicPr>
            <a:picLocks noGrp="1" noChangeAspect="1"/>
          </p:cNvPicPr>
          <p:nvPr>
            <p:ph type="media" sz="quarter" idx="13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13438" y="2208213"/>
            <a:ext cx="4641850" cy="2611437"/>
          </a:xfr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F8062705-3B1C-43A5-82F5-6ABD3DA38D14}"/>
              </a:ext>
            </a:extLst>
          </p:cNvPr>
          <p:cNvSpPr txBox="1"/>
          <p:nvPr/>
        </p:nvSpPr>
        <p:spPr>
          <a:xfrm>
            <a:off x="1163880" y="1255412"/>
            <a:ext cx="36157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EG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iro" panose="00000500000000000000" pitchFamily="2" charset="-78"/>
                <a:ea typeface="Tahoma" panose="020B0604030504040204" pitchFamily="34" charset="0"/>
                <a:cs typeface="Cairo" panose="00000500000000000000" pitchFamily="2" charset="-78"/>
              </a:rPr>
              <a:t>العنوان الرئيسي</a:t>
            </a:r>
            <a:endParaRPr lang="en-US" sz="4000" b="1" dirty="0">
              <a:solidFill>
                <a:schemeClr val="tx1">
                  <a:lumMod val="75000"/>
                  <a:lumOff val="25000"/>
                </a:schemeClr>
              </a:solidFill>
              <a:latin typeface="Cairo" panose="00000500000000000000" pitchFamily="2" charset="-78"/>
              <a:ea typeface="Tahoma" panose="020B0604030504040204" pitchFamily="34" charset="0"/>
              <a:cs typeface="Cairo" panose="00000500000000000000" pitchFamily="2" charset="-78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DEF4469-BDAC-4144-B1A4-E8BAD6D645FB}"/>
              </a:ext>
            </a:extLst>
          </p:cNvPr>
          <p:cNvSpPr txBox="1"/>
          <p:nvPr/>
        </p:nvSpPr>
        <p:spPr>
          <a:xfrm>
            <a:off x="1163879" y="2838557"/>
            <a:ext cx="40556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EG" sz="1600" dirty="0">
                <a:solidFill>
                  <a:schemeClr val="bg1">
                    <a:lumMod val="65000"/>
                  </a:schemeClr>
                </a:solidFill>
                <a:latin typeface="Cairo" panose="00000500000000000000" pitchFamily="2" charset="-78"/>
                <a:ea typeface="Tahoma" panose="020B0604030504040204" pitchFamily="34" charset="0"/>
                <a:cs typeface="Cairo" panose="00000500000000000000" pitchFamily="2" charset="-78"/>
              </a:rPr>
              <a:t>هذا النص هو مثال لنص يمكن أن يستبدل في نفس المساحة، لقد تم توليد هذا النص من مولد النص </a:t>
            </a:r>
            <a:r>
              <a:rPr lang="ar-EG" sz="1600" dirty="0" err="1">
                <a:solidFill>
                  <a:schemeClr val="bg1">
                    <a:lumMod val="65000"/>
                  </a:schemeClr>
                </a:solidFill>
                <a:latin typeface="Cairo" panose="00000500000000000000" pitchFamily="2" charset="-78"/>
                <a:ea typeface="Tahoma" panose="020B0604030504040204" pitchFamily="34" charset="0"/>
                <a:cs typeface="Cairo" panose="00000500000000000000" pitchFamily="2" charset="-78"/>
              </a:rPr>
              <a:t>العربى</a:t>
            </a:r>
            <a:endParaRPr lang="ar-EG" sz="1600" dirty="0">
              <a:solidFill>
                <a:schemeClr val="bg1">
                  <a:lumMod val="65000"/>
                </a:schemeClr>
              </a:solidFill>
              <a:latin typeface="Cairo" panose="00000500000000000000" pitchFamily="2" charset="-78"/>
              <a:ea typeface="Tahoma" panose="020B0604030504040204" pitchFamily="34" charset="0"/>
              <a:cs typeface="Cairo" panose="00000500000000000000" pitchFamily="2" charset="-78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64283AFA-7388-4CA4-9F08-8AD4CFA661FA}"/>
              </a:ext>
            </a:extLst>
          </p:cNvPr>
          <p:cNvSpPr/>
          <p:nvPr/>
        </p:nvSpPr>
        <p:spPr>
          <a:xfrm>
            <a:off x="1246403" y="4794250"/>
            <a:ext cx="1587937" cy="425450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F25245"/>
              </a:gs>
              <a:gs pos="100000">
                <a:srgbClr val="273445"/>
              </a:gs>
            </a:gsLst>
            <a:lin ang="2700000" scaled="1"/>
          </a:gradFill>
          <a:ln w="19050">
            <a:solidFill>
              <a:srgbClr val="F252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iro" panose="00000500000000000000" pitchFamily="2" charset="-78"/>
              <a:cs typeface="Cairo" panose="00000500000000000000" pitchFamily="2" charset="-78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48952571-1FBA-4532-897E-E0BC781D7BC0}"/>
              </a:ext>
            </a:extLst>
          </p:cNvPr>
          <p:cNvSpPr/>
          <p:nvPr/>
        </p:nvSpPr>
        <p:spPr>
          <a:xfrm>
            <a:off x="3191679" y="4794250"/>
            <a:ext cx="1587937" cy="425450"/>
          </a:xfrm>
          <a:prstGeom prst="roundRect">
            <a:avLst>
              <a:gd name="adj" fmla="val 50000"/>
            </a:avLst>
          </a:prstGeom>
          <a:noFill/>
          <a:ln w="285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iro" panose="00000500000000000000" pitchFamily="2" charset="-78"/>
              <a:cs typeface="Cairo" panose="00000500000000000000" pitchFamily="2" charset="-78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4779744-8118-4D43-AA07-4F9C459A3F0F}"/>
              </a:ext>
            </a:extLst>
          </p:cNvPr>
          <p:cNvSpPr txBox="1"/>
          <p:nvPr/>
        </p:nvSpPr>
        <p:spPr>
          <a:xfrm>
            <a:off x="1301353" y="4853086"/>
            <a:ext cx="14780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EG" sz="1400" b="1" dirty="0">
                <a:solidFill>
                  <a:schemeClr val="bg1"/>
                </a:solidFill>
                <a:latin typeface="Cairo" panose="00000500000000000000" pitchFamily="2" charset="-78"/>
                <a:ea typeface="Tahoma" panose="020B0604030504040204" pitchFamily="34" charset="0"/>
                <a:cs typeface="Cairo" panose="00000500000000000000" pitchFamily="2" charset="-78"/>
              </a:rPr>
              <a:t>تحرير</a:t>
            </a:r>
            <a:endParaRPr lang="en-US" sz="1400" b="1" dirty="0">
              <a:solidFill>
                <a:schemeClr val="bg1"/>
              </a:solidFill>
              <a:latin typeface="Cairo" panose="00000500000000000000" pitchFamily="2" charset="-78"/>
              <a:ea typeface="Tahoma" panose="020B0604030504040204" pitchFamily="34" charset="0"/>
              <a:cs typeface="Cairo" panose="00000500000000000000" pitchFamily="2" charset="-78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8461A7C-DC23-4C6E-8A90-0DF227557EA3}"/>
              </a:ext>
            </a:extLst>
          </p:cNvPr>
          <p:cNvSpPr txBox="1"/>
          <p:nvPr/>
        </p:nvSpPr>
        <p:spPr>
          <a:xfrm>
            <a:off x="3246629" y="4853086"/>
            <a:ext cx="14780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EG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iro" panose="00000500000000000000" pitchFamily="2" charset="-78"/>
                <a:ea typeface="Tahoma" panose="020B0604030504040204" pitchFamily="34" charset="0"/>
                <a:cs typeface="Cairo" panose="00000500000000000000" pitchFamily="2" charset="-78"/>
              </a:rPr>
              <a:t>تحرير</a:t>
            </a:r>
            <a:endParaRPr lang="en-US" sz="1400" b="1" dirty="0">
              <a:solidFill>
                <a:schemeClr val="tx1">
                  <a:lumMod val="75000"/>
                  <a:lumOff val="25000"/>
                </a:schemeClr>
              </a:solidFill>
              <a:latin typeface="Cairo" panose="00000500000000000000" pitchFamily="2" charset="-78"/>
              <a:ea typeface="Tahoma" panose="020B0604030504040204" pitchFamily="34" charset="0"/>
              <a:cs typeface="Cairo" panose="00000500000000000000" pitchFamily="2" charset="-78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5780A65D-977D-442F-B8E1-41C761F31949}"/>
              </a:ext>
            </a:extLst>
          </p:cNvPr>
          <p:cNvSpPr/>
          <p:nvPr/>
        </p:nvSpPr>
        <p:spPr>
          <a:xfrm>
            <a:off x="5884638" y="2170706"/>
            <a:ext cx="4697249" cy="2682380"/>
          </a:xfrm>
          <a:prstGeom prst="roundRect">
            <a:avLst>
              <a:gd name="adj" fmla="val 2818"/>
            </a:avLst>
          </a:prstGeom>
          <a:noFill/>
          <a:ln w="95250">
            <a:gradFill flip="none" rotWithShape="1">
              <a:gsLst>
                <a:gs pos="0">
                  <a:srgbClr val="F25245"/>
                </a:gs>
                <a:gs pos="100000">
                  <a:srgbClr val="273445"/>
                </a:gs>
              </a:gsLst>
              <a:lin ang="2700000" scaled="1"/>
              <a:tileRect/>
            </a:gradFill>
          </a:ln>
          <a:effectLst>
            <a:outerShdw blurRad="762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iro" panose="00000500000000000000" pitchFamily="2" charset="-78"/>
              <a:cs typeface="Cairo" panose="000005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764759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 57">
            <a:extLst>
              <a:ext uri="{FF2B5EF4-FFF2-40B4-BE49-F238E27FC236}">
                <a16:creationId xmlns:a16="http://schemas.microsoft.com/office/drawing/2014/main" id="{74EF218F-C361-4470-A138-E198A8388888}"/>
              </a:ext>
            </a:extLst>
          </p:cNvPr>
          <p:cNvSpPr/>
          <p:nvPr/>
        </p:nvSpPr>
        <p:spPr>
          <a:xfrm>
            <a:off x="1207286" y="2048574"/>
            <a:ext cx="7273774" cy="398646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" sx="102000" sy="102000" algn="c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iro" panose="00000500000000000000" pitchFamily="2" charset="-78"/>
              <a:cs typeface="Cairo" panose="00000500000000000000" pitchFamily="2" charset="-78"/>
            </a:endParaRPr>
          </a:p>
        </p:txBody>
      </p:sp>
      <p:sp>
        <p:nvSpPr>
          <p:cNvPr id="110" name="Oval 109">
            <a:extLst>
              <a:ext uri="{FF2B5EF4-FFF2-40B4-BE49-F238E27FC236}">
                <a16:creationId xmlns:a16="http://schemas.microsoft.com/office/drawing/2014/main" id="{5A466198-DD4C-401C-99CC-49AA2FAB796B}"/>
              </a:ext>
            </a:extLst>
          </p:cNvPr>
          <p:cNvSpPr/>
          <p:nvPr/>
        </p:nvSpPr>
        <p:spPr>
          <a:xfrm>
            <a:off x="6006176" y="4166983"/>
            <a:ext cx="228534" cy="228534"/>
          </a:xfrm>
          <a:prstGeom prst="ellipse">
            <a:avLst/>
          </a:prstGeom>
          <a:gradFill>
            <a:gsLst>
              <a:gs pos="7000">
                <a:srgbClr val="F25245"/>
              </a:gs>
              <a:gs pos="100000">
                <a:srgbClr val="FFA956"/>
              </a:gs>
            </a:gsLst>
            <a:lin ang="2700000" scaled="1"/>
          </a:gra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iro" panose="00000500000000000000" pitchFamily="2" charset="-78"/>
              <a:cs typeface="Cairo" panose="00000500000000000000" pitchFamily="2" charset="-78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E0216F9-8C2A-4388-B3C0-740921CB6B52}"/>
              </a:ext>
            </a:extLst>
          </p:cNvPr>
          <p:cNvCxnSpPr>
            <a:cxnSpLocks/>
          </p:cNvCxnSpPr>
          <p:nvPr/>
        </p:nvCxnSpPr>
        <p:spPr>
          <a:xfrm>
            <a:off x="1924958" y="5739854"/>
            <a:ext cx="6226628" cy="0"/>
          </a:xfrm>
          <a:prstGeom prst="line">
            <a:avLst/>
          </a:prstGeom>
          <a:ln>
            <a:solidFill>
              <a:schemeClr val="bg1">
                <a:lumMod val="95000"/>
                <a:alpha val="60000"/>
              </a:schemeClr>
            </a:solidFill>
          </a:ln>
          <a:effectLst>
            <a:outerShdw blurRad="76200" dist="38100" dir="5400000" algn="t" rotWithShape="0">
              <a:prstClr val="black">
                <a:alpha val="12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6B3DD9D-0211-478A-A295-DC3C395E7144}"/>
              </a:ext>
            </a:extLst>
          </p:cNvPr>
          <p:cNvCxnSpPr>
            <a:cxnSpLocks/>
          </p:cNvCxnSpPr>
          <p:nvPr/>
        </p:nvCxnSpPr>
        <p:spPr>
          <a:xfrm>
            <a:off x="1924958" y="5115014"/>
            <a:ext cx="6226628" cy="0"/>
          </a:xfrm>
          <a:prstGeom prst="line">
            <a:avLst/>
          </a:prstGeom>
          <a:ln>
            <a:solidFill>
              <a:schemeClr val="bg1">
                <a:lumMod val="95000"/>
                <a:alpha val="60000"/>
              </a:schemeClr>
            </a:solidFill>
          </a:ln>
          <a:effectLst>
            <a:outerShdw blurRad="76200" dist="38100" dir="5400000" algn="t" rotWithShape="0">
              <a:prstClr val="black">
                <a:alpha val="12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8EA8B7F-61F2-479F-A2ED-3806585AF7C6}"/>
              </a:ext>
            </a:extLst>
          </p:cNvPr>
          <p:cNvCxnSpPr>
            <a:cxnSpLocks/>
          </p:cNvCxnSpPr>
          <p:nvPr/>
        </p:nvCxnSpPr>
        <p:spPr>
          <a:xfrm>
            <a:off x="1924958" y="4497794"/>
            <a:ext cx="6226628" cy="0"/>
          </a:xfrm>
          <a:prstGeom prst="line">
            <a:avLst/>
          </a:prstGeom>
          <a:ln>
            <a:solidFill>
              <a:schemeClr val="bg1">
                <a:lumMod val="95000"/>
                <a:alpha val="60000"/>
              </a:schemeClr>
            </a:solidFill>
          </a:ln>
          <a:effectLst>
            <a:outerShdw blurRad="76200" dist="38100" dir="5400000" algn="t" rotWithShape="0">
              <a:prstClr val="black">
                <a:alpha val="12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23E25FF-0490-4EC1-A18E-75501AC4C015}"/>
              </a:ext>
            </a:extLst>
          </p:cNvPr>
          <p:cNvCxnSpPr>
            <a:cxnSpLocks/>
          </p:cNvCxnSpPr>
          <p:nvPr/>
        </p:nvCxnSpPr>
        <p:spPr>
          <a:xfrm>
            <a:off x="1924958" y="3880574"/>
            <a:ext cx="6226628" cy="0"/>
          </a:xfrm>
          <a:prstGeom prst="line">
            <a:avLst/>
          </a:prstGeom>
          <a:ln>
            <a:solidFill>
              <a:schemeClr val="bg1">
                <a:lumMod val="95000"/>
                <a:alpha val="60000"/>
              </a:schemeClr>
            </a:solidFill>
          </a:ln>
          <a:effectLst>
            <a:outerShdw blurRad="76200" dist="38100" dir="5400000" algn="t" rotWithShape="0">
              <a:prstClr val="black">
                <a:alpha val="12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B4C0938-DE88-48DD-AF88-F1ABD1C8ADEE}"/>
              </a:ext>
            </a:extLst>
          </p:cNvPr>
          <p:cNvCxnSpPr>
            <a:cxnSpLocks/>
          </p:cNvCxnSpPr>
          <p:nvPr/>
        </p:nvCxnSpPr>
        <p:spPr>
          <a:xfrm>
            <a:off x="1924958" y="3270974"/>
            <a:ext cx="6226628" cy="0"/>
          </a:xfrm>
          <a:prstGeom prst="line">
            <a:avLst/>
          </a:prstGeom>
          <a:ln>
            <a:solidFill>
              <a:schemeClr val="bg1">
                <a:lumMod val="95000"/>
                <a:alpha val="60000"/>
              </a:schemeClr>
            </a:solidFill>
          </a:ln>
          <a:effectLst>
            <a:outerShdw blurRad="76200" dist="38100" dir="5400000" algn="t" rotWithShape="0">
              <a:prstClr val="black">
                <a:alpha val="12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FDB6E6C-F674-4725-8CED-5D34554F3B7D}"/>
              </a:ext>
            </a:extLst>
          </p:cNvPr>
          <p:cNvCxnSpPr>
            <a:cxnSpLocks/>
          </p:cNvCxnSpPr>
          <p:nvPr/>
        </p:nvCxnSpPr>
        <p:spPr>
          <a:xfrm>
            <a:off x="1924958" y="2668994"/>
            <a:ext cx="6226628" cy="0"/>
          </a:xfrm>
          <a:prstGeom prst="line">
            <a:avLst/>
          </a:prstGeom>
          <a:ln>
            <a:solidFill>
              <a:schemeClr val="bg1">
                <a:lumMod val="95000"/>
                <a:alpha val="60000"/>
              </a:schemeClr>
            </a:solidFill>
          </a:ln>
          <a:effectLst>
            <a:outerShdw blurRad="76200" dist="38100" dir="5400000" algn="t" rotWithShape="0">
              <a:prstClr val="black">
                <a:alpha val="12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F3EED47-1925-4D23-A7BE-F0CF6FF5E6F6}"/>
              </a:ext>
            </a:extLst>
          </p:cNvPr>
          <p:cNvCxnSpPr>
            <a:cxnSpLocks/>
          </p:cNvCxnSpPr>
          <p:nvPr/>
        </p:nvCxnSpPr>
        <p:spPr>
          <a:xfrm flipV="1">
            <a:off x="1924958" y="2389231"/>
            <a:ext cx="0" cy="3350623"/>
          </a:xfrm>
          <a:prstGeom prst="line">
            <a:avLst/>
          </a:prstGeom>
          <a:ln>
            <a:solidFill>
              <a:schemeClr val="bg1">
                <a:lumMod val="95000"/>
                <a:alpha val="60000"/>
              </a:schemeClr>
            </a:solidFill>
          </a:ln>
          <a:effectLst>
            <a:outerShdw blurRad="76200" dist="38100" dir="5400000" algn="t" rotWithShape="0">
              <a:prstClr val="black">
                <a:alpha val="12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84175B0-CD62-451B-BABE-892C6BDA29F4}"/>
              </a:ext>
            </a:extLst>
          </p:cNvPr>
          <p:cNvCxnSpPr>
            <a:cxnSpLocks/>
          </p:cNvCxnSpPr>
          <p:nvPr/>
        </p:nvCxnSpPr>
        <p:spPr>
          <a:xfrm flipV="1">
            <a:off x="8156304" y="2389231"/>
            <a:ext cx="0" cy="3350623"/>
          </a:xfrm>
          <a:prstGeom prst="line">
            <a:avLst/>
          </a:prstGeom>
          <a:ln>
            <a:solidFill>
              <a:schemeClr val="bg1">
                <a:lumMod val="95000"/>
                <a:alpha val="60000"/>
              </a:schemeClr>
            </a:solidFill>
          </a:ln>
          <a:effectLst>
            <a:outerShdw blurRad="76200" dist="38100" dir="5400000" algn="t" rotWithShape="0">
              <a:prstClr val="black">
                <a:alpha val="12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C53B247-C0F3-43F8-BC87-881573BED5D5}"/>
              </a:ext>
            </a:extLst>
          </p:cNvPr>
          <p:cNvCxnSpPr>
            <a:cxnSpLocks/>
          </p:cNvCxnSpPr>
          <p:nvPr/>
        </p:nvCxnSpPr>
        <p:spPr>
          <a:xfrm flipV="1">
            <a:off x="2816498" y="2389231"/>
            <a:ext cx="0" cy="3350623"/>
          </a:xfrm>
          <a:prstGeom prst="line">
            <a:avLst/>
          </a:prstGeom>
          <a:ln>
            <a:solidFill>
              <a:schemeClr val="bg1">
                <a:lumMod val="95000"/>
                <a:alpha val="60000"/>
              </a:schemeClr>
            </a:solidFill>
          </a:ln>
          <a:effectLst>
            <a:outerShdw blurRad="76200" dist="38100" dir="5400000" algn="t" rotWithShape="0">
              <a:prstClr val="black">
                <a:alpha val="12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E4BE78D-0F54-45C9-AAB7-681BD7D8FBA5}"/>
              </a:ext>
            </a:extLst>
          </p:cNvPr>
          <p:cNvCxnSpPr>
            <a:cxnSpLocks/>
          </p:cNvCxnSpPr>
          <p:nvPr/>
        </p:nvCxnSpPr>
        <p:spPr>
          <a:xfrm flipV="1">
            <a:off x="3723278" y="2389231"/>
            <a:ext cx="0" cy="3350623"/>
          </a:xfrm>
          <a:prstGeom prst="line">
            <a:avLst/>
          </a:prstGeom>
          <a:ln>
            <a:solidFill>
              <a:schemeClr val="bg1">
                <a:lumMod val="95000"/>
                <a:alpha val="60000"/>
              </a:schemeClr>
            </a:solidFill>
          </a:ln>
          <a:effectLst>
            <a:outerShdw blurRad="76200" dist="38100" dir="5400000" algn="t" rotWithShape="0">
              <a:prstClr val="black">
                <a:alpha val="12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529C193-C57D-4C3F-AEA2-14860A15CA53}"/>
              </a:ext>
            </a:extLst>
          </p:cNvPr>
          <p:cNvCxnSpPr>
            <a:cxnSpLocks/>
          </p:cNvCxnSpPr>
          <p:nvPr/>
        </p:nvCxnSpPr>
        <p:spPr>
          <a:xfrm flipV="1">
            <a:off x="4612913" y="2389231"/>
            <a:ext cx="0" cy="3350623"/>
          </a:xfrm>
          <a:prstGeom prst="line">
            <a:avLst/>
          </a:prstGeom>
          <a:ln>
            <a:solidFill>
              <a:schemeClr val="bg1">
                <a:lumMod val="95000"/>
                <a:alpha val="60000"/>
              </a:schemeClr>
            </a:solidFill>
          </a:ln>
          <a:effectLst>
            <a:outerShdw blurRad="76200" dist="38100" dir="5400000" algn="t" rotWithShape="0">
              <a:prstClr val="black">
                <a:alpha val="12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C4F95C5-03BB-47D5-9913-9A5952B36E56}"/>
              </a:ext>
            </a:extLst>
          </p:cNvPr>
          <p:cNvCxnSpPr>
            <a:cxnSpLocks/>
          </p:cNvCxnSpPr>
          <p:nvPr/>
        </p:nvCxnSpPr>
        <p:spPr>
          <a:xfrm flipV="1">
            <a:off x="5496833" y="2389231"/>
            <a:ext cx="0" cy="3350623"/>
          </a:xfrm>
          <a:prstGeom prst="line">
            <a:avLst/>
          </a:prstGeom>
          <a:ln>
            <a:solidFill>
              <a:schemeClr val="bg1">
                <a:lumMod val="95000"/>
                <a:alpha val="60000"/>
              </a:schemeClr>
            </a:solidFill>
          </a:ln>
          <a:effectLst>
            <a:outerShdw blurRad="76200" dist="38100" dir="5400000" algn="t" rotWithShape="0">
              <a:prstClr val="black">
                <a:alpha val="12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E5EF712-391D-4736-B3C2-19E888FE3CBA}"/>
              </a:ext>
            </a:extLst>
          </p:cNvPr>
          <p:cNvCxnSpPr>
            <a:cxnSpLocks/>
          </p:cNvCxnSpPr>
          <p:nvPr/>
        </p:nvCxnSpPr>
        <p:spPr>
          <a:xfrm flipV="1">
            <a:off x="6357893" y="2389231"/>
            <a:ext cx="0" cy="3350623"/>
          </a:xfrm>
          <a:prstGeom prst="line">
            <a:avLst/>
          </a:prstGeom>
          <a:ln>
            <a:solidFill>
              <a:schemeClr val="bg1">
                <a:lumMod val="95000"/>
                <a:alpha val="60000"/>
              </a:schemeClr>
            </a:solidFill>
          </a:ln>
          <a:effectLst>
            <a:outerShdw blurRad="76200" dist="38100" dir="5400000" algn="t" rotWithShape="0">
              <a:prstClr val="black">
                <a:alpha val="12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89784F9E-877E-4263-B06B-BF68728A3A75}"/>
              </a:ext>
            </a:extLst>
          </p:cNvPr>
          <p:cNvCxnSpPr>
            <a:cxnSpLocks/>
          </p:cNvCxnSpPr>
          <p:nvPr/>
        </p:nvCxnSpPr>
        <p:spPr>
          <a:xfrm flipV="1">
            <a:off x="7257053" y="2389231"/>
            <a:ext cx="0" cy="3350623"/>
          </a:xfrm>
          <a:prstGeom prst="line">
            <a:avLst/>
          </a:prstGeom>
          <a:ln>
            <a:solidFill>
              <a:schemeClr val="bg1">
                <a:lumMod val="95000"/>
                <a:alpha val="60000"/>
              </a:schemeClr>
            </a:solidFill>
          </a:ln>
          <a:effectLst>
            <a:outerShdw blurRad="76200" dist="38100" dir="5400000" algn="t" rotWithShape="0">
              <a:prstClr val="black">
                <a:alpha val="12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3F212A1F-F358-4B91-8B45-601FB8739509}"/>
              </a:ext>
            </a:extLst>
          </p:cNvPr>
          <p:cNvSpPr txBox="1"/>
          <p:nvPr/>
        </p:nvSpPr>
        <p:spPr>
          <a:xfrm>
            <a:off x="2378716" y="2888030"/>
            <a:ext cx="4238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  <a:latin typeface="Cairo" panose="00000500000000000000" pitchFamily="2" charset="-78"/>
                <a:cs typeface="Cairo" panose="00000500000000000000" pitchFamily="2" charset="-78"/>
              </a:rPr>
              <a:t>29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5DD72CD-0BD2-4673-8BC5-1F35CE61503C}"/>
              </a:ext>
            </a:extLst>
          </p:cNvPr>
          <p:cNvSpPr txBox="1"/>
          <p:nvPr/>
        </p:nvSpPr>
        <p:spPr>
          <a:xfrm>
            <a:off x="2378716" y="3524473"/>
            <a:ext cx="4238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airo" panose="00000500000000000000" pitchFamily="2" charset="-78"/>
                <a:cs typeface="Cairo" panose="00000500000000000000" pitchFamily="2" charset="-78"/>
              </a:rPr>
              <a:t>6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352AC00-16A5-464E-A7B8-A2C1CDBA91FB}"/>
              </a:ext>
            </a:extLst>
          </p:cNvPr>
          <p:cNvSpPr txBox="1"/>
          <p:nvPr/>
        </p:nvSpPr>
        <p:spPr>
          <a:xfrm>
            <a:off x="2378716" y="4144594"/>
            <a:ext cx="4238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airo" panose="00000500000000000000" pitchFamily="2" charset="-78"/>
                <a:cs typeface="Cairo" panose="00000500000000000000" pitchFamily="2" charset="-78"/>
              </a:rPr>
              <a:t>13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9244738-01AD-4A4C-8515-73F70E7871BC}"/>
              </a:ext>
            </a:extLst>
          </p:cNvPr>
          <p:cNvSpPr txBox="1"/>
          <p:nvPr/>
        </p:nvSpPr>
        <p:spPr>
          <a:xfrm>
            <a:off x="2378716" y="4757097"/>
            <a:ext cx="4238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airo" panose="00000500000000000000" pitchFamily="2" charset="-78"/>
                <a:cs typeface="Cairo" panose="00000500000000000000" pitchFamily="2" charset="-78"/>
              </a:rPr>
              <a:t>20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0C3CED2-3946-4CE8-8EF2-05A0AB05DA12}"/>
              </a:ext>
            </a:extLst>
          </p:cNvPr>
          <p:cNvSpPr txBox="1"/>
          <p:nvPr/>
        </p:nvSpPr>
        <p:spPr>
          <a:xfrm>
            <a:off x="2378716" y="5375586"/>
            <a:ext cx="4238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airo" panose="00000500000000000000" pitchFamily="2" charset="-78"/>
                <a:cs typeface="Cairo" panose="00000500000000000000" pitchFamily="2" charset="-78"/>
              </a:rPr>
              <a:t>27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65CDB2A-8A08-4EB0-8057-0D81BEAFC436}"/>
              </a:ext>
            </a:extLst>
          </p:cNvPr>
          <p:cNvSpPr txBox="1"/>
          <p:nvPr/>
        </p:nvSpPr>
        <p:spPr>
          <a:xfrm>
            <a:off x="3272796" y="2888030"/>
            <a:ext cx="4238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  <a:latin typeface="Cairo" panose="00000500000000000000" pitchFamily="2" charset="-78"/>
                <a:cs typeface="Cairo" panose="00000500000000000000" pitchFamily="2" charset="-78"/>
              </a:rPr>
              <a:t>30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894DF78-646B-4C85-B8E9-BD2CF14B7B07}"/>
              </a:ext>
            </a:extLst>
          </p:cNvPr>
          <p:cNvSpPr txBox="1"/>
          <p:nvPr/>
        </p:nvSpPr>
        <p:spPr>
          <a:xfrm>
            <a:off x="3272796" y="3524473"/>
            <a:ext cx="4238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airo" panose="00000500000000000000" pitchFamily="2" charset="-78"/>
                <a:cs typeface="Cairo" panose="00000500000000000000" pitchFamily="2" charset="-78"/>
              </a:rPr>
              <a:t>7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E9CDC62-FBA5-4FCA-BFF1-41AC86C97A94}"/>
              </a:ext>
            </a:extLst>
          </p:cNvPr>
          <p:cNvSpPr txBox="1"/>
          <p:nvPr/>
        </p:nvSpPr>
        <p:spPr>
          <a:xfrm>
            <a:off x="3272796" y="4144594"/>
            <a:ext cx="4238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airo" panose="00000500000000000000" pitchFamily="2" charset="-78"/>
                <a:cs typeface="Cairo" panose="00000500000000000000" pitchFamily="2" charset="-78"/>
              </a:rPr>
              <a:t>14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F8EED14-C567-49CE-980C-F7258BC64294}"/>
              </a:ext>
            </a:extLst>
          </p:cNvPr>
          <p:cNvSpPr txBox="1"/>
          <p:nvPr/>
        </p:nvSpPr>
        <p:spPr>
          <a:xfrm>
            <a:off x="3272796" y="4757097"/>
            <a:ext cx="4238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airo" panose="00000500000000000000" pitchFamily="2" charset="-78"/>
                <a:cs typeface="Cairo" panose="00000500000000000000" pitchFamily="2" charset="-78"/>
              </a:rPr>
              <a:t>21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FA81C74-31EF-4683-9F17-0F62B1D2D769}"/>
              </a:ext>
            </a:extLst>
          </p:cNvPr>
          <p:cNvSpPr txBox="1"/>
          <p:nvPr/>
        </p:nvSpPr>
        <p:spPr>
          <a:xfrm>
            <a:off x="3272796" y="5375586"/>
            <a:ext cx="4238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airo" panose="00000500000000000000" pitchFamily="2" charset="-78"/>
                <a:cs typeface="Cairo" panose="00000500000000000000" pitchFamily="2" charset="-78"/>
              </a:rPr>
              <a:t>28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E147D45-DB1C-4BA7-9F39-34198C49B489}"/>
              </a:ext>
            </a:extLst>
          </p:cNvPr>
          <p:cNvSpPr txBox="1"/>
          <p:nvPr/>
        </p:nvSpPr>
        <p:spPr>
          <a:xfrm>
            <a:off x="4150365" y="2888030"/>
            <a:ext cx="4238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airo" panose="00000500000000000000" pitchFamily="2" charset="-78"/>
                <a:cs typeface="Cairo" panose="00000500000000000000" pitchFamily="2" charset="-78"/>
              </a:rPr>
              <a:t>1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C6F99D7-7D55-4272-86C1-33313404579A}"/>
              </a:ext>
            </a:extLst>
          </p:cNvPr>
          <p:cNvSpPr txBox="1"/>
          <p:nvPr/>
        </p:nvSpPr>
        <p:spPr>
          <a:xfrm>
            <a:off x="4150365" y="3524473"/>
            <a:ext cx="4238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airo" panose="00000500000000000000" pitchFamily="2" charset="-78"/>
                <a:cs typeface="Cairo" panose="00000500000000000000" pitchFamily="2" charset="-78"/>
              </a:rPr>
              <a:t>8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70D9E46-D9A0-433E-89EB-A64CBA8318B5}"/>
              </a:ext>
            </a:extLst>
          </p:cNvPr>
          <p:cNvSpPr txBox="1"/>
          <p:nvPr/>
        </p:nvSpPr>
        <p:spPr>
          <a:xfrm>
            <a:off x="4150365" y="4144594"/>
            <a:ext cx="4238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airo" panose="00000500000000000000" pitchFamily="2" charset="-78"/>
                <a:cs typeface="Cairo" panose="00000500000000000000" pitchFamily="2" charset="-78"/>
              </a:rPr>
              <a:t>15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F20E5C7-3D6E-4851-B0C0-D7A6CDC7DD01}"/>
              </a:ext>
            </a:extLst>
          </p:cNvPr>
          <p:cNvSpPr txBox="1"/>
          <p:nvPr/>
        </p:nvSpPr>
        <p:spPr>
          <a:xfrm>
            <a:off x="4150365" y="4757097"/>
            <a:ext cx="4238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airo" panose="00000500000000000000" pitchFamily="2" charset="-78"/>
                <a:cs typeface="Cairo" panose="00000500000000000000" pitchFamily="2" charset="-78"/>
              </a:rPr>
              <a:t>22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34DD2C4-7E27-4BAE-9A85-D96ADF2BBC61}"/>
              </a:ext>
            </a:extLst>
          </p:cNvPr>
          <p:cNvSpPr txBox="1"/>
          <p:nvPr/>
        </p:nvSpPr>
        <p:spPr>
          <a:xfrm>
            <a:off x="4150365" y="5375586"/>
            <a:ext cx="4238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airo" panose="00000500000000000000" pitchFamily="2" charset="-78"/>
                <a:cs typeface="Cairo" panose="00000500000000000000" pitchFamily="2" charset="-78"/>
              </a:rPr>
              <a:t>29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E9E894E-C12B-4018-A215-319562CB634E}"/>
              </a:ext>
            </a:extLst>
          </p:cNvPr>
          <p:cNvSpPr txBox="1"/>
          <p:nvPr/>
        </p:nvSpPr>
        <p:spPr>
          <a:xfrm>
            <a:off x="5043174" y="2888030"/>
            <a:ext cx="4238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airo" panose="00000500000000000000" pitchFamily="2" charset="-78"/>
                <a:cs typeface="Cairo" panose="00000500000000000000" pitchFamily="2" charset="-78"/>
              </a:rPr>
              <a:t>2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729DB2E-3DE1-4374-8BB0-1DA396832DBB}"/>
              </a:ext>
            </a:extLst>
          </p:cNvPr>
          <p:cNvSpPr txBox="1"/>
          <p:nvPr/>
        </p:nvSpPr>
        <p:spPr>
          <a:xfrm>
            <a:off x="5043174" y="3524473"/>
            <a:ext cx="4238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airo" panose="00000500000000000000" pitchFamily="2" charset="-78"/>
                <a:cs typeface="Cairo" panose="00000500000000000000" pitchFamily="2" charset="-78"/>
              </a:rPr>
              <a:t>9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A2E2910-92F3-4CB8-9B1F-0C8A51F587F7}"/>
              </a:ext>
            </a:extLst>
          </p:cNvPr>
          <p:cNvSpPr txBox="1"/>
          <p:nvPr/>
        </p:nvSpPr>
        <p:spPr>
          <a:xfrm>
            <a:off x="5043174" y="4144594"/>
            <a:ext cx="4238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airo" panose="00000500000000000000" pitchFamily="2" charset="-78"/>
                <a:cs typeface="Cairo" panose="00000500000000000000" pitchFamily="2" charset="-78"/>
              </a:rPr>
              <a:t>16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5AFB473-CAC8-4B86-B387-B4D242768AB4}"/>
              </a:ext>
            </a:extLst>
          </p:cNvPr>
          <p:cNvSpPr txBox="1"/>
          <p:nvPr/>
        </p:nvSpPr>
        <p:spPr>
          <a:xfrm>
            <a:off x="5043174" y="4757097"/>
            <a:ext cx="4238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airo" panose="00000500000000000000" pitchFamily="2" charset="-78"/>
                <a:cs typeface="Cairo" panose="00000500000000000000" pitchFamily="2" charset="-78"/>
              </a:rPr>
              <a:t>23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0372E91-AE11-431E-8CB5-D813F89681A3}"/>
              </a:ext>
            </a:extLst>
          </p:cNvPr>
          <p:cNvSpPr txBox="1"/>
          <p:nvPr/>
        </p:nvSpPr>
        <p:spPr>
          <a:xfrm>
            <a:off x="5043174" y="5375586"/>
            <a:ext cx="4238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airo" panose="00000500000000000000" pitchFamily="2" charset="-78"/>
                <a:cs typeface="Cairo" panose="00000500000000000000" pitchFamily="2" charset="-78"/>
              </a:rPr>
              <a:t>30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A3CA73FF-A1A3-49B1-8C98-4C56AF7DDBA4}"/>
              </a:ext>
            </a:extLst>
          </p:cNvPr>
          <p:cNvSpPr txBox="1"/>
          <p:nvPr/>
        </p:nvSpPr>
        <p:spPr>
          <a:xfrm>
            <a:off x="5902150" y="2888030"/>
            <a:ext cx="4238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airo" panose="00000500000000000000" pitchFamily="2" charset="-78"/>
                <a:cs typeface="Cairo" panose="00000500000000000000" pitchFamily="2" charset="-78"/>
              </a:rPr>
              <a:t>3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CE86749B-B2DB-4A37-999A-A412E42D197A}"/>
              </a:ext>
            </a:extLst>
          </p:cNvPr>
          <p:cNvSpPr txBox="1"/>
          <p:nvPr/>
        </p:nvSpPr>
        <p:spPr>
          <a:xfrm>
            <a:off x="5902150" y="3524473"/>
            <a:ext cx="4238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airo" panose="00000500000000000000" pitchFamily="2" charset="-78"/>
                <a:cs typeface="Cairo" panose="00000500000000000000" pitchFamily="2" charset="-78"/>
              </a:rPr>
              <a:t>10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2166407A-1E67-422B-9772-3F2F9B025970}"/>
              </a:ext>
            </a:extLst>
          </p:cNvPr>
          <p:cNvSpPr txBox="1"/>
          <p:nvPr/>
        </p:nvSpPr>
        <p:spPr>
          <a:xfrm>
            <a:off x="5902150" y="4144594"/>
            <a:ext cx="4238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Cairo" panose="00000500000000000000" pitchFamily="2" charset="-78"/>
                <a:cs typeface="Cairo" panose="00000500000000000000" pitchFamily="2" charset="-78"/>
              </a:rPr>
              <a:t>17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E8563B64-75EE-4B0D-86FC-9D035F1AEAC4}"/>
              </a:ext>
            </a:extLst>
          </p:cNvPr>
          <p:cNvSpPr txBox="1"/>
          <p:nvPr/>
        </p:nvSpPr>
        <p:spPr>
          <a:xfrm>
            <a:off x="5902150" y="4757097"/>
            <a:ext cx="4238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airo" panose="00000500000000000000" pitchFamily="2" charset="-78"/>
                <a:cs typeface="Cairo" panose="00000500000000000000" pitchFamily="2" charset="-78"/>
              </a:rPr>
              <a:t>24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374DDBBE-769D-4693-B04C-441B8AB100C5}"/>
              </a:ext>
            </a:extLst>
          </p:cNvPr>
          <p:cNvSpPr txBox="1"/>
          <p:nvPr/>
        </p:nvSpPr>
        <p:spPr>
          <a:xfrm>
            <a:off x="5902150" y="5375586"/>
            <a:ext cx="4238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airo" panose="00000500000000000000" pitchFamily="2" charset="-78"/>
                <a:cs typeface="Cairo" panose="00000500000000000000" pitchFamily="2" charset="-78"/>
              </a:rPr>
              <a:t>31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67AB7C2C-6EB2-427B-B7B8-B4A9A9E35E52}"/>
              </a:ext>
            </a:extLst>
          </p:cNvPr>
          <p:cNvSpPr txBox="1"/>
          <p:nvPr/>
        </p:nvSpPr>
        <p:spPr>
          <a:xfrm>
            <a:off x="6807841" y="2888030"/>
            <a:ext cx="4238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airo" panose="00000500000000000000" pitchFamily="2" charset="-78"/>
                <a:cs typeface="Cairo" panose="00000500000000000000" pitchFamily="2" charset="-78"/>
              </a:rPr>
              <a:t>4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E8827B68-42EF-45DE-A4EF-60862A3B2306}"/>
              </a:ext>
            </a:extLst>
          </p:cNvPr>
          <p:cNvSpPr txBox="1"/>
          <p:nvPr/>
        </p:nvSpPr>
        <p:spPr>
          <a:xfrm>
            <a:off x="6807841" y="3524473"/>
            <a:ext cx="4238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airo" panose="00000500000000000000" pitchFamily="2" charset="-78"/>
                <a:cs typeface="Cairo" panose="00000500000000000000" pitchFamily="2" charset="-78"/>
              </a:rPr>
              <a:t>11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96846A80-FB47-48DB-828F-ABCEF12DDDAD}"/>
              </a:ext>
            </a:extLst>
          </p:cNvPr>
          <p:cNvSpPr txBox="1"/>
          <p:nvPr/>
        </p:nvSpPr>
        <p:spPr>
          <a:xfrm>
            <a:off x="6807841" y="4144594"/>
            <a:ext cx="4238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airo" panose="00000500000000000000" pitchFamily="2" charset="-78"/>
                <a:cs typeface="Cairo" panose="00000500000000000000" pitchFamily="2" charset="-78"/>
              </a:rPr>
              <a:t>18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11F9EDB9-155E-4FF2-A120-155BAC719BDE}"/>
              </a:ext>
            </a:extLst>
          </p:cNvPr>
          <p:cNvSpPr txBox="1"/>
          <p:nvPr/>
        </p:nvSpPr>
        <p:spPr>
          <a:xfrm>
            <a:off x="6807841" y="4757097"/>
            <a:ext cx="4238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airo" panose="00000500000000000000" pitchFamily="2" charset="-78"/>
                <a:cs typeface="Cairo" panose="00000500000000000000" pitchFamily="2" charset="-78"/>
              </a:rPr>
              <a:t>25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0A4521A4-87AF-44D9-97FD-4C4652269B26}"/>
              </a:ext>
            </a:extLst>
          </p:cNvPr>
          <p:cNvSpPr txBox="1"/>
          <p:nvPr/>
        </p:nvSpPr>
        <p:spPr>
          <a:xfrm>
            <a:off x="6807841" y="5375586"/>
            <a:ext cx="4238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  <a:latin typeface="Cairo" panose="00000500000000000000" pitchFamily="2" charset="-78"/>
                <a:cs typeface="Cairo" panose="00000500000000000000" pitchFamily="2" charset="-78"/>
              </a:rPr>
              <a:t>1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27B80E8C-F334-4980-B258-D813A31A3061}"/>
              </a:ext>
            </a:extLst>
          </p:cNvPr>
          <p:cNvSpPr txBox="1"/>
          <p:nvPr/>
        </p:nvSpPr>
        <p:spPr>
          <a:xfrm>
            <a:off x="7681600" y="2888030"/>
            <a:ext cx="4238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airo" panose="00000500000000000000" pitchFamily="2" charset="-78"/>
                <a:cs typeface="Cairo" panose="00000500000000000000" pitchFamily="2" charset="-78"/>
              </a:rPr>
              <a:t>5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DF87551-8BD7-4283-BBD7-BDB077D2103B}"/>
              </a:ext>
            </a:extLst>
          </p:cNvPr>
          <p:cNvSpPr txBox="1"/>
          <p:nvPr/>
        </p:nvSpPr>
        <p:spPr>
          <a:xfrm>
            <a:off x="7681600" y="3524473"/>
            <a:ext cx="4238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airo" panose="00000500000000000000" pitchFamily="2" charset="-78"/>
                <a:cs typeface="Cairo" panose="00000500000000000000" pitchFamily="2" charset="-78"/>
              </a:rPr>
              <a:t>12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7DBDB9A2-AB9F-4588-AD37-7AB6BC1B5FF9}"/>
              </a:ext>
            </a:extLst>
          </p:cNvPr>
          <p:cNvSpPr txBox="1"/>
          <p:nvPr/>
        </p:nvSpPr>
        <p:spPr>
          <a:xfrm>
            <a:off x="7681600" y="4144594"/>
            <a:ext cx="4238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airo" panose="00000500000000000000" pitchFamily="2" charset="-78"/>
                <a:cs typeface="Cairo" panose="00000500000000000000" pitchFamily="2" charset="-78"/>
              </a:rPr>
              <a:t>19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8CD01077-BA4E-4694-9712-792678953872}"/>
              </a:ext>
            </a:extLst>
          </p:cNvPr>
          <p:cNvSpPr txBox="1"/>
          <p:nvPr/>
        </p:nvSpPr>
        <p:spPr>
          <a:xfrm>
            <a:off x="7681600" y="4757097"/>
            <a:ext cx="4238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airo" panose="00000500000000000000" pitchFamily="2" charset="-78"/>
                <a:cs typeface="Cairo" panose="00000500000000000000" pitchFamily="2" charset="-78"/>
              </a:rPr>
              <a:t>26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9C5AEC0F-C50A-44C0-AB24-9EBB86F0AA9E}"/>
              </a:ext>
            </a:extLst>
          </p:cNvPr>
          <p:cNvSpPr txBox="1"/>
          <p:nvPr/>
        </p:nvSpPr>
        <p:spPr>
          <a:xfrm>
            <a:off x="7681600" y="5375586"/>
            <a:ext cx="4238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  <a:latin typeface="Cairo" panose="00000500000000000000" pitchFamily="2" charset="-78"/>
                <a:cs typeface="Cairo" panose="00000500000000000000" pitchFamily="2" charset="-78"/>
              </a:rPr>
              <a:t>2</a:t>
            </a: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FF4A6C37-4523-4FAB-970C-93A4FE7E2525}"/>
              </a:ext>
            </a:extLst>
          </p:cNvPr>
          <p:cNvCxnSpPr>
            <a:cxnSpLocks/>
          </p:cNvCxnSpPr>
          <p:nvPr/>
        </p:nvCxnSpPr>
        <p:spPr>
          <a:xfrm>
            <a:off x="1924958" y="2389231"/>
            <a:ext cx="6226628" cy="0"/>
          </a:xfrm>
          <a:prstGeom prst="line">
            <a:avLst/>
          </a:prstGeom>
          <a:ln>
            <a:solidFill>
              <a:schemeClr val="bg1">
                <a:lumMod val="95000"/>
                <a:alpha val="60000"/>
              </a:schemeClr>
            </a:solidFill>
          </a:ln>
          <a:effectLst>
            <a:outerShdw blurRad="76200" dist="38100" dir="5400000" algn="t" rotWithShape="0">
              <a:prstClr val="black">
                <a:alpha val="12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TextBox 76">
            <a:extLst>
              <a:ext uri="{FF2B5EF4-FFF2-40B4-BE49-F238E27FC236}">
                <a16:creationId xmlns:a16="http://schemas.microsoft.com/office/drawing/2014/main" id="{68DB346F-A343-44AE-B66D-3C6061001551}"/>
              </a:ext>
            </a:extLst>
          </p:cNvPr>
          <p:cNvSpPr txBox="1"/>
          <p:nvPr/>
        </p:nvSpPr>
        <p:spPr>
          <a:xfrm>
            <a:off x="1976309" y="2413874"/>
            <a:ext cx="80481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EG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iro" panose="00000500000000000000" pitchFamily="2" charset="-78"/>
                <a:cs typeface="Cairo" panose="00000500000000000000" pitchFamily="2" charset="-78"/>
              </a:rPr>
              <a:t>الاحد</a:t>
            </a:r>
            <a:endParaRPr lang="en-US" sz="1000" b="1" dirty="0">
              <a:solidFill>
                <a:schemeClr val="tx1">
                  <a:lumMod val="75000"/>
                  <a:lumOff val="25000"/>
                </a:schemeClr>
              </a:solidFill>
              <a:latin typeface="Cairo" panose="00000500000000000000" pitchFamily="2" charset="-78"/>
              <a:cs typeface="Cairo" panose="00000500000000000000" pitchFamily="2" charset="-78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3573911C-9113-465E-BA99-5A32C11D297A}"/>
              </a:ext>
            </a:extLst>
          </p:cNvPr>
          <p:cNvSpPr txBox="1"/>
          <p:nvPr/>
        </p:nvSpPr>
        <p:spPr>
          <a:xfrm>
            <a:off x="2871246" y="2413874"/>
            <a:ext cx="80481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EG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iro" panose="00000500000000000000" pitchFamily="2" charset="-78"/>
                <a:cs typeface="Cairo" panose="00000500000000000000" pitchFamily="2" charset="-78"/>
              </a:rPr>
              <a:t>الاثنين</a:t>
            </a:r>
            <a:endParaRPr lang="en-US" sz="1000" b="1" dirty="0">
              <a:solidFill>
                <a:schemeClr val="tx1">
                  <a:lumMod val="75000"/>
                  <a:lumOff val="25000"/>
                </a:schemeClr>
              </a:solidFill>
              <a:latin typeface="Cairo" panose="00000500000000000000" pitchFamily="2" charset="-78"/>
              <a:cs typeface="Cairo" panose="00000500000000000000" pitchFamily="2" charset="-78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5194781C-674C-48E4-8151-0EF7DA045828}"/>
              </a:ext>
            </a:extLst>
          </p:cNvPr>
          <p:cNvSpPr txBox="1"/>
          <p:nvPr/>
        </p:nvSpPr>
        <p:spPr>
          <a:xfrm>
            <a:off x="3760559" y="2413874"/>
            <a:ext cx="80481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EG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iro" panose="00000500000000000000" pitchFamily="2" charset="-78"/>
                <a:cs typeface="Cairo" panose="00000500000000000000" pitchFamily="2" charset="-78"/>
              </a:rPr>
              <a:t>الثلاثاء</a:t>
            </a:r>
            <a:endParaRPr lang="en-US" sz="1000" b="1" dirty="0">
              <a:solidFill>
                <a:schemeClr val="tx1">
                  <a:lumMod val="75000"/>
                  <a:lumOff val="25000"/>
                </a:schemeClr>
              </a:solidFill>
              <a:latin typeface="Cairo" panose="00000500000000000000" pitchFamily="2" charset="-78"/>
              <a:cs typeface="Cairo" panose="00000500000000000000" pitchFamily="2" charset="-78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C82E09A7-7477-4A65-9E44-66541ADCED57}"/>
              </a:ext>
            </a:extLst>
          </p:cNvPr>
          <p:cNvSpPr txBox="1"/>
          <p:nvPr/>
        </p:nvSpPr>
        <p:spPr>
          <a:xfrm>
            <a:off x="4612888" y="2413874"/>
            <a:ext cx="91243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EG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iro" panose="00000500000000000000" pitchFamily="2" charset="-78"/>
                <a:cs typeface="Cairo" panose="00000500000000000000" pitchFamily="2" charset="-78"/>
              </a:rPr>
              <a:t>الاربعاء</a:t>
            </a:r>
            <a:endParaRPr lang="en-US" sz="1000" b="1" dirty="0">
              <a:solidFill>
                <a:schemeClr val="tx1">
                  <a:lumMod val="75000"/>
                  <a:lumOff val="25000"/>
                </a:schemeClr>
              </a:solidFill>
              <a:latin typeface="Cairo" panose="00000500000000000000" pitchFamily="2" charset="-78"/>
              <a:cs typeface="Cairo" panose="00000500000000000000" pitchFamily="2" charset="-78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783476A8-2E6F-45FC-90F2-02A54C829BCD}"/>
              </a:ext>
            </a:extLst>
          </p:cNvPr>
          <p:cNvSpPr txBox="1"/>
          <p:nvPr/>
        </p:nvSpPr>
        <p:spPr>
          <a:xfrm>
            <a:off x="5539185" y="2413874"/>
            <a:ext cx="80481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EG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iro" panose="00000500000000000000" pitchFamily="2" charset="-78"/>
                <a:cs typeface="Cairo" panose="00000500000000000000" pitchFamily="2" charset="-78"/>
              </a:rPr>
              <a:t>الخميس</a:t>
            </a:r>
            <a:endParaRPr lang="en-US" sz="1000" b="1" dirty="0">
              <a:solidFill>
                <a:schemeClr val="tx1">
                  <a:lumMod val="75000"/>
                  <a:lumOff val="25000"/>
                </a:schemeClr>
              </a:solidFill>
              <a:latin typeface="Cairo" panose="00000500000000000000" pitchFamily="2" charset="-78"/>
              <a:cs typeface="Cairo" panose="00000500000000000000" pitchFamily="2" charset="-78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A3AB9CE1-DD28-4BD7-83DC-D0EA328F593D}"/>
              </a:ext>
            </a:extLst>
          </p:cNvPr>
          <p:cNvSpPr txBox="1"/>
          <p:nvPr/>
        </p:nvSpPr>
        <p:spPr>
          <a:xfrm>
            <a:off x="6428498" y="2413874"/>
            <a:ext cx="80481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EG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iro" panose="00000500000000000000" pitchFamily="2" charset="-78"/>
                <a:cs typeface="Cairo" panose="00000500000000000000" pitchFamily="2" charset="-78"/>
              </a:rPr>
              <a:t>الجمعة</a:t>
            </a:r>
            <a:endParaRPr lang="en-US" sz="1000" b="1" dirty="0">
              <a:solidFill>
                <a:schemeClr val="tx1">
                  <a:lumMod val="75000"/>
                  <a:lumOff val="25000"/>
                </a:schemeClr>
              </a:solidFill>
              <a:latin typeface="Cairo" panose="00000500000000000000" pitchFamily="2" charset="-78"/>
              <a:cs typeface="Cairo" panose="00000500000000000000" pitchFamily="2" charset="-78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53BFDD60-5838-40CC-A339-E47628EF391B}"/>
              </a:ext>
            </a:extLst>
          </p:cNvPr>
          <p:cNvSpPr txBox="1"/>
          <p:nvPr/>
        </p:nvSpPr>
        <p:spPr>
          <a:xfrm>
            <a:off x="7317811" y="2413874"/>
            <a:ext cx="80481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EG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iro" panose="00000500000000000000" pitchFamily="2" charset="-78"/>
                <a:cs typeface="Cairo" panose="00000500000000000000" pitchFamily="2" charset="-78"/>
              </a:rPr>
              <a:t>السبت</a:t>
            </a:r>
            <a:endParaRPr lang="en-US" sz="1000" b="1" dirty="0">
              <a:solidFill>
                <a:schemeClr val="tx1">
                  <a:lumMod val="75000"/>
                  <a:lumOff val="25000"/>
                </a:schemeClr>
              </a:solidFill>
              <a:latin typeface="Cairo" panose="00000500000000000000" pitchFamily="2" charset="-78"/>
              <a:cs typeface="Cairo" panose="00000500000000000000" pitchFamily="2" charset="-78"/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917D2E67-9C7B-4211-A04C-86C4BCD142F4}"/>
              </a:ext>
            </a:extLst>
          </p:cNvPr>
          <p:cNvSpPr txBox="1"/>
          <p:nvPr/>
        </p:nvSpPr>
        <p:spPr>
          <a:xfrm rot="16200000">
            <a:off x="138073" y="3795312"/>
            <a:ext cx="28619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EG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iro" panose="00000500000000000000" pitchFamily="2" charset="-78"/>
                <a:cs typeface="Cairo" panose="00000500000000000000" pitchFamily="2" charset="-78"/>
              </a:rPr>
              <a:t>أكتوبر 2020</a:t>
            </a:r>
            <a:endParaRPr lang="en-US" sz="2800" b="1" dirty="0">
              <a:solidFill>
                <a:schemeClr val="tx1">
                  <a:lumMod val="75000"/>
                  <a:lumOff val="25000"/>
                </a:schemeClr>
              </a:solidFill>
              <a:latin typeface="Cairo" panose="00000500000000000000" pitchFamily="2" charset="-78"/>
              <a:cs typeface="Cairo" panose="00000500000000000000" pitchFamily="2" charset="-78"/>
            </a:endParaRP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FC2203EA-0DB2-4609-9B2F-6918C6E8ADBD}"/>
              </a:ext>
            </a:extLst>
          </p:cNvPr>
          <p:cNvSpPr/>
          <p:nvPr/>
        </p:nvSpPr>
        <p:spPr>
          <a:xfrm>
            <a:off x="8889491" y="2048574"/>
            <a:ext cx="2095223" cy="398646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" sx="102000" sy="102000" algn="c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iro" panose="00000500000000000000" pitchFamily="2" charset="-78"/>
              <a:cs typeface="Cairo" panose="00000500000000000000" pitchFamily="2" charset="-78"/>
            </a:endParaRPr>
          </a:p>
        </p:txBody>
      </p: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83443F64-2F44-4E94-8CCD-D721CF3E8479}"/>
              </a:ext>
            </a:extLst>
          </p:cNvPr>
          <p:cNvGrpSpPr/>
          <p:nvPr/>
        </p:nvGrpSpPr>
        <p:grpSpPr>
          <a:xfrm>
            <a:off x="4695771" y="3301395"/>
            <a:ext cx="716431" cy="230832"/>
            <a:chOff x="4695771" y="3336161"/>
            <a:chExt cx="716431" cy="230832"/>
          </a:xfrm>
        </p:grpSpPr>
        <p:sp>
          <p:nvSpPr>
            <p:cNvPr id="92" name="Rectangle: Rounded Corners 91">
              <a:extLst>
                <a:ext uri="{FF2B5EF4-FFF2-40B4-BE49-F238E27FC236}">
                  <a16:creationId xmlns:a16="http://schemas.microsoft.com/office/drawing/2014/main" id="{C99469FA-4D36-4DF3-A98D-EA0627F1C7EA}"/>
                </a:ext>
              </a:extLst>
            </p:cNvPr>
            <p:cNvSpPr/>
            <p:nvPr/>
          </p:nvSpPr>
          <p:spPr>
            <a:xfrm>
              <a:off x="4704308" y="3381104"/>
              <a:ext cx="685800" cy="146304"/>
            </a:xfrm>
            <a:prstGeom prst="roundRect">
              <a:avLst>
                <a:gd name="adj" fmla="val 50000"/>
              </a:avLst>
            </a:prstGeom>
            <a:solidFill>
              <a:srgbClr val="695E78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iro" panose="00000500000000000000" pitchFamily="2" charset="-78"/>
                <a:cs typeface="Cairo" panose="00000500000000000000" pitchFamily="2" charset="-78"/>
              </a:endParaRPr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00F51CE8-91DA-45C8-8A7B-8086BA0451E6}"/>
                </a:ext>
              </a:extLst>
            </p:cNvPr>
            <p:cNvSpPr txBox="1"/>
            <p:nvPr/>
          </p:nvSpPr>
          <p:spPr>
            <a:xfrm>
              <a:off x="4695771" y="3336161"/>
              <a:ext cx="716431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EG" sz="900" b="1" dirty="0">
                  <a:solidFill>
                    <a:schemeClr val="bg1"/>
                  </a:solidFill>
                  <a:latin typeface="Cairo" panose="00000500000000000000" pitchFamily="2" charset="-78"/>
                  <a:ea typeface="Tahoma" panose="020B0604030504040204" pitchFamily="34" charset="0"/>
                  <a:cs typeface="Cairo" panose="00000500000000000000" pitchFamily="2" charset="-78"/>
                </a:rPr>
                <a:t>تحرير</a:t>
              </a:r>
              <a:endParaRPr lang="en-US" sz="900" b="1" dirty="0">
                <a:solidFill>
                  <a:schemeClr val="bg1"/>
                </a:solidFill>
                <a:latin typeface="Cairo" panose="00000500000000000000" pitchFamily="2" charset="-78"/>
                <a:ea typeface="Tahoma" panose="020B0604030504040204" pitchFamily="34" charset="0"/>
                <a:cs typeface="Cairo" panose="00000500000000000000" pitchFamily="2" charset="-78"/>
              </a:endParaRPr>
            </a:p>
          </p:txBody>
        </p:sp>
      </p:grpSp>
      <p:sp>
        <p:nvSpPr>
          <p:cNvPr id="98" name="TextBox 97">
            <a:extLst>
              <a:ext uri="{FF2B5EF4-FFF2-40B4-BE49-F238E27FC236}">
                <a16:creationId xmlns:a16="http://schemas.microsoft.com/office/drawing/2014/main" id="{96FBB8F4-2D08-4EC3-9320-D55F19AEF0DD}"/>
              </a:ext>
            </a:extLst>
          </p:cNvPr>
          <p:cNvSpPr txBox="1"/>
          <p:nvPr/>
        </p:nvSpPr>
        <p:spPr>
          <a:xfrm>
            <a:off x="741680" y="724762"/>
            <a:ext cx="107695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EG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iro" panose="00000500000000000000" pitchFamily="2" charset="-78"/>
                <a:ea typeface="Tahoma" panose="020B0604030504040204" pitchFamily="34" charset="0"/>
                <a:cs typeface="Cairo" panose="00000500000000000000" pitchFamily="2" charset="-78"/>
              </a:rPr>
              <a:t>العنوان الرئيسي</a:t>
            </a:r>
            <a:endParaRPr lang="en-US" sz="4000" b="1" dirty="0">
              <a:solidFill>
                <a:schemeClr val="tx1">
                  <a:lumMod val="75000"/>
                  <a:lumOff val="25000"/>
                </a:schemeClr>
              </a:solidFill>
              <a:latin typeface="Cairo" panose="00000500000000000000" pitchFamily="2" charset="-78"/>
              <a:ea typeface="Tahoma" panose="020B0604030504040204" pitchFamily="34" charset="0"/>
              <a:cs typeface="Cairo" panose="00000500000000000000" pitchFamily="2" charset="-78"/>
            </a:endParaRP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7FC944CF-C752-4D40-A71D-E04690928169}"/>
              </a:ext>
            </a:extLst>
          </p:cNvPr>
          <p:cNvSpPr txBox="1"/>
          <p:nvPr/>
        </p:nvSpPr>
        <p:spPr>
          <a:xfrm>
            <a:off x="2205996" y="1412423"/>
            <a:ext cx="77800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EG" sz="1400" dirty="0">
                <a:solidFill>
                  <a:schemeClr val="bg1">
                    <a:lumMod val="65000"/>
                  </a:schemeClr>
                </a:solidFill>
                <a:latin typeface="Cairo" panose="00000500000000000000" pitchFamily="2" charset="-78"/>
                <a:ea typeface="Tahoma" panose="020B0604030504040204" pitchFamily="34" charset="0"/>
                <a:cs typeface="Cairo" panose="00000500000000000000" pitchFamily="2" charset="-78"/>
              </a:rPr>
              <a:t>هذا النص هو مثال لنص يمكن أن يستبدل في نفس المساحة، لقد تم توليد هذا النص من مولد النص </a:t>
            </a:r>
            <a:r>
              <a:rPr lang="ar-EG" sz="1400" dirty="0" err="1">
                <a:solidFill>
                  <a:schemeClr val="bg1">
                    <a:lumMod val="65000"/>
                  </a:schemeClr>
                </a:solidFill>
                <a:latin typeface="Cairo" panose="00000500000000000000" pitchFamily="2" charset="-78"/>
                <a:ea typeface="Tahoma" panose="020B0604030504040204" pitchFamily="34" charset="0"/>
                <a:cs typeface="Cairo" panose="00000500000000000000" pitchFamily="2" charset="-78"/>
              </a:rPr>
              <a:t>العربى</a:t>
            </a:r>
            <a:endParaRPr lang="ar-EG" sz="1400" dirty="0">
              <a:solidFill>
                <a:schemeClr val="bg1">
                  <a:lumMod val="65000"/>
                </a:schemeClr>
              </a:solidFill>
              <a:latin typeface="Cairo" panose="00000500000000000000" pitchFamily="2" charset="-78"/>
              <a:ea typeface="Tahoma" panose="020B0604030504040204" pitchFamily="34" charset="0"/>
              <a:cs typeface="Cairo" panose="00000500000000000000" pitchFamily="2" charset="-78"/>
            </a:endParaRPr>
          </a:p>
        </p:txBody>
      </p: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02663344-CA0E-42C4-9DA6-8A586A9FF90A}"/>
              </a:ext>
            </a:extLst>
          </p:cNvPr>
          <p:cNvGrpSpPr/>
          <p:nvPr/>
        </p:nvGrpSpPr>
        <p:grpSpPr>
          <a:xfrm>
            <a:off x="5569150" y="3899510"/>
            <a:ext cx="716431" cy="230832"/>
            <a:chOff x="4695771" y="3336161"/>
            <a:chExt cx="716431" cy="230832"/>
          </a:xfrm>
        </p:grpSpPr>
        <p:sp>
          <p:nvSpPr>
            <p:cNvPr id="113" name="Rectangle: Rounded Corners 112">
              <a:extLst>
                <a:ext uri="{FF2B5EF4-FFF2-40B4-BE49-F238E27FC236}">
                  <a16:creationId xmlns:a16="http://schemas.microsoft.com/office/drawing/2014/main" id="{63EE30B1-4843-4FF1-9073-06DAE7A9292E}"/>
                </a:ext>
              </a:extLst>
            </p:cNvPr>
            <p:cNvSpPr/>
            <p:nvPr/>
          </p:nvSpPr>
          <p:spPr>
            <a:xfrm>
              <a:off x="4704308" y="3381104"/>
              <a:ext cx="685800" cy="146304"/>
            </a:xfrm>
            <a:prstGeom prst="roundRect">
              <a:avLst>
                <a:gd name="adj" fmla="val 50000"/>
              </a:avLst>
            </a:prstGeom>
            <a:solidFill>
              <a:srgbClr val="F25245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iro" panose="00000500000000000000" pitchFamily="2" charset="-78"/>
                <a:cs typeface="Cairo" panose="00000500000000000000" pitchFamily="2" charset="-78"/>
              </a:endParaRPr>
            </a:p>
          </p:txBody>
        </p: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E21BCBDF-20B4-43C2-B595-348464719535}"/>
                </a:ext>
              </a:extLst>
            </p:cNvPr>
            <p:cNvSpPr txBox="1"/>
            <p:nvPr/>
          </p:nvSpPr>
          <p:spPr>
            <a:xfrm>
              <a:off x="4695771" y="3336161"/>
              <a:ext cx="716431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EG" sz="900" b="1" dirty="0">
                  <a:solidFill>
                    <a:schemeClr val="bg1"/>
                  </a:solidFill>
                  <a:latin typeface="Cairo" panose="00000500000000000000" pitchFamily="2" charset="-78"/>
                  <a:ea typeface="Tahoma" panose="020B0604030504040204" pitchFamily="34" charset="0"/>
                  <a:cs typeface="Cairo" panose="00000500000000000000" pitchFamily="2" charset="-78"/>
                </a:rPr>
                <a:t>تحرير</a:t>
              </a:r>
              <a:endParaRPr lang="en-US" sz="900" b="1" dirty="0">
                <a:solidFill>
                  <a:schemeClr val="bg1"/>
                </a:solidFill>
                <a:latin typeface="Cairo" panose="00000500000000000000" pitchFamily="2" charset="-78"/>
                <a:ea typeface="Tahoma" panose="020B0604030504040204" pitchFamily="34" charset="0"/>
                <a:cs typeface="Cairo" panose="00000500000000000000" pitchFamily="2" charset="-78"/>
              </a:endParaRPr>
            </a:p>
          </p:txBody>
        </p:sp>
      </p:grp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C64C7867-A554-44D0-9F7A-04222EB3C3F4}"/>
              </a:ext>
            </a:extLst>
          </p:cNvPr>
          <p:cNvGrpSpPr/>
          <p:nvPr/>
        </p:nvGrpSpPr>
        <p:grpSpPr>
          <a:xfrm>
            <a:off x="2909403" y="4526460"/>
            <a:ext cx="716431" cy="230832"/>
            <a:chOff x="4695771" y="3336161"/>
            <a:chExt cx="716431" cy="230832"/>
          </a:xfrm>
        </p:grpSpPr>
        <p:sp>
          <p:nvSpPr>
            <p:cNvPr id="116" name="Rectangle: Rounded Corners 115">
              <a:extLst>
                <a:ext uri="{FF2B5EF4-FFF2-40B4-BE49-F238E27FC236}">
                  <a16:creationId xmlns:a16="http://schemas.microsoft.com/office/drawing/2014/main" id="{264EABE1-9B8F-41B8-AC5C-1BFC1DF3B63D}"/>
                </a:ext>
              </a:extLst>
            </p:cNvPr>
            <p:cNvSpPr/>
            <p:nvPr/>
          </p:nvSpPr>
          <p:spPr>
            <a:xfrm>
              <a:off x="4704308" y="3381104"/>
              <a:ext cx="685800" cy="146304"/>
            </a:xfrm>
            <a:prstGeom prst="roundRect">
              <a:avLst>
                <a:gd name="adj" fmla="val 50000"/>
              </a:avLst>
            </a:prstGeom>
            <a:solidFill>
              <a:srgbClr val="FFA956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iro" panose="00000500000000000000" pitchFamily="2" charset="-78"/>
                <a:cs typeface="Cairo" panose="00000500000000000000" pitchFamily="2" charset="-78"/>
              </a:endParaRPr>
            </a:p>
          </p:txBody>
        </p:sp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569B9A5B-9529-4F6B-8572-8CA26DE8BB7E}"/>
                </a:ext>
              </a:extLst>
            </p:cNvPr>
            <p:cNvSpPr txBox="1"/>
            <p:nvPr/>
          </p:nvSpPr>
          <p:spPr>
            <a:xfrm>
              <a:off x="4695771" y="3336161"/>
              <a:ext cx="716431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EG" sz="900" b="1" dirty="0">
                  <a:solidFill>
                    <a:schemeClr val="bg1"/>
                  </a:solidFill>
                  <a:latin typeface="Cairo" panose="00000500000000000000" pitchFamily="2" charset="-78"/>
                  <a:ea typeface="Tahoma" panose="020B0604030504040204" pitchFamily="34" charset="0"/>
                  <a:cs typeface="Cairo" panose="00000500000000000000" pitchFamily="2" charset="-78"/>
                </a:rPr>
                <a:t>تحرير</a:t>
              </a:r>
              <a:endParaRPr lang="en-US" sz="900" b="1" dirty="0">
                <a:solidFill>
                  <a:schemeClr val="bg1"/>
                </a:solidFill>
                <a:latin typeface="Cairo" panose="00000500000000000000" pitchFamily="2" charset="-78"/>
                <a:ea typeface="Tahoma" panose="020B0604030504040204" pitchFamily="34" charset="0"/>
                <a:cs typeface="Cairo" panose="00000500000000000000" pitchFamily="2" charset="-78"/>
              </a:endParaRPr>
            </a:p>
          </p:txBody>
        </p:sp>
      </p:grp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784CAAB0-D2B7-4A45-96E2-D94E42C1FD53}"/>
              </a:ext>
            </a:extLst>
          </p:cNvPr>
          <p:cNvGrpSpPr/>
          <p:nvPr/>
        </p:nvGrpSpPr>
        <p:grpSpPr>
          <a:xfrm>
            <a:off x="7349099" y="4530611"/>
            <a:ext cx="716431" cy="230832"/>
            <a:chOff x="4695771" y="3336161"/>
            <a:chExt cx="716431" cy="230832"/>
          </a:xfrm>
        </p:grpSpPr>
        <p:sp>
          <p:nvSpPr>
            <p:cNvPr id="119" name="Rectangle: Rounded Corners 118">
              <a:extLst>
                <a:ext uri="{FF2B5EF4-FFF2-40B4-BE49-F238E27FC236}">
                  <a16:creationId xmlns:a16="http://schemas.microsoft.com/office/drawing/2014/main" id="{5AE1FD62-8D53-4064-96FE-03F3F8A0D02A}"/>
                </a:ext>
              </a:extLst>
            </p:cNvPr>
            <p:cNvSpPr/>
            <p:nvPr/>
          </p:nvSpPr>
          <p:spPr>
            <a:xfrm>
              <a:off x="4704308" y="3381104"/>
              <a:ext cx="685800" cy="146304"/>
            </a:xfrm>
            <a:prstGeom prst="roundRect">
              <a:avLst>
                <a:gd name="adj" fmla="val 50000"/>
              </a:avLst>
            </a:prstGeom>
            <a:solidFill>
              <a:srgbClr val="9C5D7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iro" panose="00000500000000000000" pitchFamily="2" charset="-78"/>
                <a:cs typeface="Cairo" panose="00000500000000000000" pitchFamily="2" charset="-78"/>
              </a:endParaRPr>
            </a:p>
          </p:txBody>
        </p:sp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A33A0FD3-5580-4552-BDE4-A393BFE87C85}"/>
                </a:ext>
              </a:extLst>
            </p:cNvPr>
            <p:cNvSpPr txBox="1"/>
            <p:nvPr/>
          </p:nvSpPr>
          <p:spPr>
            <a:xfrm>
              <a:off x="4695771" y="3336161"/>
              <a:ext cx="716431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EG" sz="900" b="1" dirty="0">
                  <a:solidFill>
                    <a:schemeClr val="bg1"/>
                  </a:solidFill>
                  <a:latin typeface="Cairo" panose="00000500000000000000" pitchFamily="2" charset="-78"/>
                  <a:ea typeface="Tahoma" panose="020B0604030504040204" pitchFamily="34" charset="0"/>
                  <a:cs typeface="Cairo" panose="00000500000000000000" pitchFamily="2" charset="-78"/>
                </a:rPr>
                <a:t>تحرير</a:t>
              </a:r>
              <a:endParaRPr lang="en-US" sz="900" b="1" dirty="0">
                <a:solidFill>
                  <a:schemeClr val="bg1"/>
                </a:solidFill>
                <a:latin typeface="Cairo" panose="00000500000000000000" pitchFamily="2" charset="-78"/>
                <a:ea typeface="Tahoma" panose="020B0604030504040204" pitchFamily="34" charset="0"/>
                <a:cs typeface="Cairo" panose="00000500000000000000" pitchFamily="2" charset="-78"/>
              </a:endParaRPr>
            </a:p>
          </p:txBody>
        </p:sp>
      </p:grpSp>
      <p:grpSp>
        <p:nvGrpSpPr>
          <p:cNvPr id="128" name="Group 127">
            <a:extLst>
              <a:ext uri="{FF2B5EF4-FFF2-40B4-BE49-F238E27FC236}">
                <a16:creationId xmlns:a16="http://schemas.microsoft.com/office/drawing/2014/main" id="{8305079B-5860-4362-BC80-C2FCF6F71BB5}"/>
              </a:ext>
            </a:extLst>
          </p:cNvPr>
          <p:cNvGrpSpPr/>
          <p:nvPr/>
        </p:nvGrpSpPr>
        <p:grpSpPr>
          <a:xfrm>
            <a:off x="9025521" y="2199992"/>
            <a:ext cx="1823165" cy="832574"/>
            <a:chOff x="9025521" y="3688080"/>
            <a:chExt cx="1823165" cy="832574"/>
          </a:xfrm>
        </p:grpSpPr>
        <p:grpSp>
          <p:nvGrpSpPr>
            <p:cNvPr id="121" name="Group 120">
              <a:extLst>
                <a:ext uri="{FF2B5EF4-FFF2-40B4-BE49-F238E27FC236}">
                  <a16:creationId xmlns:a16="http://schemas.microsoft.com/office/drawing/2014/main" id="{EE52F829-82E2-4EC2-B6E2-138E39E3DD66}"/>
                </a:ext>
              </a:extLst>
            </p:cNvPr>
            <p:cNvGrpSpPr/>
            <p:nvPr/>
          </p:nvGrpSpPr>
          <p:grpSpPr>
            <a:xfrm>
              <a:off x="9025521" y="3688080"/>
              <a:ext cx="1823165" cy="832574"/>
              <a:chOff x="1309881" y="2861046"/>
              <a:chExt cx="1823165" cy="832574"/>
            </a:xfrm>
            <a:effectLst>
              <a:outerShdw blurRad="76200" sx="102000" sy="102000" algn="ctr" rotWithShape="0">
                <a:prstClr val="black">
                  <a:alpha val="20000"/>
                </a:prstClr>
              </a:outerShdw>
            </a:effectLst>
          </p:grpSpPr>
          <p:sp>
            <p:nvSpPr>
              <p:cNvPr id="122" name="Rectangle 121">
                <a:extLst>
                  <a:ext uri="{FF2B5EF4-FFF2-40B4-BE49-F238E27FC236}">
                    <a16:creationId xmlns:a16="http://schemas.microsoft.com/office/drawing/2014/main" id="{2464A844-081C-4AC0-8A0C-2260576FD99B}"/>
                  </a:ext>
                </a:extLst>
              </p:cNvPr>
              <p:cNvSpPr/>
              <p:nvPr/>
            </p:nvSpPr>
            <p:spPr>
              <a:xfrm>
                <a:off x="1309881" y="2861046"/>
                <a:ext cx="1823165" cy="83257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iro" panose="00000500000000000000" pitchFamily="2" charset="-78"/>
                  <a:cs typeface="Cairo" panose="00000500000000000000" pitchFamily="2" charset="-78"/>
                </a:endParaRPr>
              </a:p>
            </p:txBody>
          </p:sp>
          <p:sp>
            <p:nvSpPr>
              <p:cNvPr id="123" name="Freeform: Shape 122">
                <a:extLst>
                  <a:ext uri="{FF2B5EF4-FFF2-40B4-BE49-F238E27FC236}">
                    <a16:creationId xmlns:a16="http://schemas.microsoft.com/office/drawing/2014/main" id="{8DB2E1BC-114E-4B7F-94CE-BF156046E267}"/>
                  </a:ext>
                </a:extLst>
              </p:cNvPr>
              <p:cNvSpPr/>
              <p:nvPr/>
            </p:nvSpPr>
            <p:spPr>
              <a:xfrm>
                <a:off x="2532279" y="3173504"/>
                <a:ext cx="600767" cy="520116"/>
              </a:xfrm>
              <a:custGeom>
                <a:avLst/>
                <a:gdLst>
                  <a:gd name="connsiteX0" fmla="*/ 464458 w 600767"/>
                  <a:gd name="connsiteY0" fmla="*/ 0 h 520116"/>
                  <a:gd name="connsiteX1" fmla="*/ 558063 w 600767"/>
                  <a:gd name="connsiteY1" fmla="*/ 9436 h 520116"/>
                  <a:gd name="connsiteX2" fmla="*/ 600767 w 600767"/>
                  <a:gd name="connsiteY2" fmla="*/ 22693 h 520116"/>
                  <a:gd name="connsiteX3" fmla="*/ 600767 w 600767"/>
                  <a:gd name="connsiteY3" fmla="*/ 520116 h 520116"/>
                  <a:gd name="connsiteX4" fmla="*/ 5611 w 600767"/>
                  <a:gd name="connsiteY4" fmla="*/ 520116 h 520116"/>
                  <a:gd name="connsiteX5" fmla="*/ 0 w 600767"/>
                  <a:gd name="connsiteY5" fmla="*/ 464458 h 520116"/>
                  <a:gd name="connsiteX6" fmla="*/ 464458 w 600767"/>
                  <a:gd name="connsiteY6" fmla="*/ 0 h 520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00767" h="520116">
                    <a:moveTo>
                      <a:pt x="464458" y="0"/>
                    </a:moveTo>
                    <a:cubicBezTo>
                      <a:pt x="496522" y="0"/>
                      <a:pt x="527828" y="3249"/>
                      <a:pt x="558063" y="9436"/>
                    </a:cubicBezTo>
                    <a:lnTo>
                      <a:pt x="600767" y="22693"/>
                    </a:lnTo>
                    <a:lnTo>
                      <a:pt x="600767" y="520116"/>
                    </a:lnTo>
                    <a:lnTo>
                      <a:pt x="5611" y="520116"/>
                    </a:lnTo>
                    <a:lnTo>
                      <a:pt x="0" y="464458"/>
                    </a:lnTo>
                    <a:cubicBezTo>
                      <a:pt x="0" y="207945"/>
                      <a:pt x="207945" y="0"/>
                      <a:pt x="464458" y="0"/>
                    </a:cubicBezTo>
                    <a:close/>
                  </a:path>
                </a:pathLst>
              </a:custGeom>
              <a:solidFill>
                <a:srgbClr val="695E7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iro" panose="00000500000000000000" pitchFamily="2" charset="-78"/>
                  <a:cs typeface="Cairo" panose="00000500000000000000" pitchFamily="2" charset="-78"/>
                </a:endParaRPr>
              </a:p>
            </p:txBody>
          </p:sp>
        </p:grpSp>
        <p:grpSp>
          <p:nvGrpSpPr>
            <p:cNvPr id="125" name="Group 124">
              <a:extLst>
                <a:ext uri="{FF2B5EF4-FFF2-40B4-BE49-F238E27FC236}">
                  <a16:creationId xmlns:a16="http://schemas.microsoft.com/office/drawing/2014/main" id="{62236E89-BFBC-4C7E-9F37-693B56C9C363}"/>
                </a:ext>
              </a:extLst>
            </p:cNvPr>
            <p:cNvGrpSpPr/>
            <p:nvPr/>
          </p:nvGrpSpPr>
          <p:grpSpPr>
            <a:xfrm>
              <a:off x="9042136" y="3776128"/>
              <a:ext cx="1685257" cy="695173"/>
              <a:chOff x="1525249" y="3644332"/>
              <a:chExt cx="1802920" cy="695173"/>
            </a:xfrm>
          </p:grpSpPr>
          <p:sp>
            <p:nvSpPr>
              <p:cNvPr id="126" name="TextBox 125">
                <a:extLst>
                  <a:ext uri="{FF2B5EF4-FFF2-40B4-BE49-F238E27FC236}">
                    <a16:creationId xmlns:a16="http://schemas.microsoft.com/office/drawing/2014/main" id="{3B65BFBC-4730-4588-90BA-31D24D62F71F}"/>
                  </a:ext>
                </a:extLst>
              </p:cNvPr>
              <p:cNvSpPr txBox="1"/>
              <p:nvPr/>
            </p:nvSpPr>
            <p:spPr>
              <a:xfrm>
                <a:off x="1525249" y="3877840"/>
                <a:ext cx="135821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EG" sz="1200" dirty="0">
                    <a:solidFill>
                      <a:schemeClr val="bg1">
                        <a:lumMod val="65000"/>
                      </a:schemeClr>
                    </a:solidFill>
                    <a:latin typeface="Cairo" panose="00000500000000000000" pitchFamily="2" charset="-78"/>
                    <a:ea typeface="Tahoma" panose="020B0604030504040204" pitchFamily="34" charset="0"/>
                    <a:cs typeface="Cairo" panose="00000500000000000000" pitchFamily="2" charset="-78"/>
                  </a:rPr>
                  <a:t>هذا النص هو مثال لنص</a:t>
                </a:r>
              </a:p>
            </p:txBody>
          </p:sp>
          <p:sp>
            <p:nvSpPr>
              <p:cNvPr id="127" name="TextBox 126">
                <a:extLst>
                  <a:ext uri="{FF2B5EF4-FFF2-40B4-BE49-F238E27FC236}">
                    <a16:creationId xmlns:a16="http://schemas.microsoft.com/office/drawing/2014/main" id="{7DFD8BB9-79E7-4F78-B3E8-2D6590FB0CF2}"/>
                  </a:ext>
                </a:extLst>
              </p:cNvPr>
              <p:cNvSpPr txBox="1"/>
              <p:nvPr/>
            </p:nvSpPr>
            <p:spPr>
              <a:xfrm>
                <a:off x="1525249" y="3644332"/>
                <a:ext cx="180292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EG" sz="1400" b="1" dirty="0">
                    <a:solidFill>
                      <a:srgbClr val="695E78"/>
                    </a:solidFill>
                    <a:latin typeface="Cairo" panose="00000500000000000000" pitchFamily="2" charset="-78"/>
                    <a:ea typeface="Tahoma" panose="020B0604030504040204" pitchFamily="34" charset="0"/>
                    <a:cs typeface="Cairo" panose="00000500000000000000" pitchFamily="2" charset="-78"/>
                  </a:rPr>
                  <a:t>تحرير النص</a:t>
                </a:r>
              </a:p>
            </p:txBody>
          </p:sp>
        </p:grpSp>
        <p:sp>
          <p:nvSpPr>
            <p:cNvPr id="124" name="TextBox 123">
              <a:extLst>
                <a:ext uri="{FF2B5EF4-FFF2-40B4-BE49-F238E27FC236}">
                  <a16:creationId xmlns:a16="http://schemas.microsoft.com/office/drawing/2014/main" id="{786610D1-7256-43A2-8B69-6F26830F4972}"/>
                </a:ext>
              </a:extLst>
            </p:cNvPr>
            <p:cNvSpPr txBox="1"/>
            <p:nvPr/>
          </p:nvSpPr>
          <p:spPr>
            <a:xfrm>
              <a:off x="10311713" y="4058037"/>
              <a:ext cx="52508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  <a:latin typeface="Cairo" panose="00000500000000000000" pitchFamily="2" charset="-78"/>
                  <a:cs typeface="Cairo" panose="00000500000000000000" pitchFamily="2" charset="-78"/>
                </a:rPr>
                <a:t>9</a:t>
              </a:r>
            </a:p>
          </p:txBody>
        </p:sp>
      </p:grpSp>
      <p:grpSp>
        <p:nvGrpSpPr>
          <p:cNvPr id="129" name="Group 128">
            <a:extLst>
              <a:ext uri="{FF2B5EF4-FFF2-40B4-BE49-F238E27FC236}">
                <a16:creationId xmlns:a16="http://schemas.microsoft.com/office/drawing/2014/main" id="{C4147A00-7C20-411D-8D28-FDF6D08465DD}"/>
              </a:ext>
            </a:extLst>
          </p:cNvPr>
          <p:cNvGrpSpPr/>
          <p:nvPr/>
        </p:nvGrpSpPr>
        <p:grpSpPr>
          <a:xfrm>
            <a:off x="9025521" y="3149789"/>
            <a:ext cx="1823165" cy="832574"/>
            <a:chOff x="9025521" y="3688080"/>
            <a:chExt cx="1823165" cy="832574"/>
          </a:xfrm>
        </p:grpSpPr>
        <p:grpSp>
          <p:nvGrpSpPr>
            <p:cNvPr id="130" name="Group 129">
              <a:extLst>
                <a:ext uri="{FF2B5EF4-FFF2-40B4-BE49-F238E27FC236}">
                  <a16:creationId xmlns:a16="http://schemas.microsoft.com/office/drawing/2014/main" id="{DB9DEF58-9478-4537-8D8F-4C485C73D244}"/>
                </a:ext>
              </a:extLst>
            </p:cNvPr>
            <p:cNvGrpSpPr/>
            <p:nvPr/>
          </p:nvGrpSpPr>
          <p:grpSpPr>
            <a:xfrm>
              <a:off x="9025521" y="3688080"/>
              <a:ext cx="1823165" cy="832574"/>
              <a:chOff x="1309881" y="2861046"/>
              <a:chExt cx="1823165" cy="832574"/>
            </a:xfrm>
            <a:effectLst>
              <a:outerShdw blurRad="76200" sx="102000" sy="102000" algn="ctr" rotWithShape="0">
                <a:prstClr val="black">
                  <a:alpha val="20000"/>
                </a:prstClr>
              </a:outerShdw>
            </a:effectLst>
          </p:grpSpPr>
          <p:sp>
            <p:nvSpPr>
              <p:cNvPr id="135" name="Rectangle 134">
                <a:extLst>
                  <a:ext uri="{FF2B5EF4-FFF2-40B4-BE49-F238E27FC236}">
                    <a16:creationId xmlns:a16="http://schemas.microsoft.com/office/drawing/2014/main" id="{8E5823C4-044C-49C1-97CF-D83B3AA93CC3}"/>
                  </a:ext>
                </a:extLst>
              </p:cNvPr>
              <p:cNvSpPr/>
              <p:nvPr/>
            </p:nvSpPr>
            <p:spPr>
              <a:xfrm>
                <a:off x="1309881" y="2861046"/>
                <a:ext cx="1823165" cy="83257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iro" panose="00000500000000000000" pitchFamily="2" charset="-78"/>
                  <a:cs typeface="Cairo" panose="00000500000000000000" pitchFamily="2" charset="-78"/>
                </a:endParaRPr>
              </a:p>
            </p:txBody>
          </p:sp>
          <p:sp>
            <p:nvSpPr>
              <p:cNvPr id="136" name="Freeform: Shape 135">
                <a:extLst>
                  <a:ext uri="{FF2B5EF4-FFF2-40B4-BE49-F238E27FC236}">
                    <a16:creationId xmlns:a16="http://schemas.microsoft.com/office/drawing/2014/main" id="{665E8F5E-5257-4E8A-928B-F201EA5DD39D}"/>
                  </a:ext>
                </a:extLst>
              </p:cNvPr>
              <p:cNvSpPr/>
              <p:nvPr/>
            </p:nvSpPr>
            <p:spPr>
              <a:xfrm>
                <a:off x="2532279" y="3173504"/>
                <a:ext cx="600767" cy="520116"/>
              </a:xfrm>
              <a:custGeom>
                <a:avLst/>
                <a:gdLst>
                  <a:gd name="connsiteX0" fmla="*/ 464458 w 600767"/>
                  <a:gd name="connsiteY0" fmla="*/ 0 h 520116"/>
                  <a:gd name="connsiteX1" fmla="*/ 558063 w 600767"/>
                  <a:gd name="connsiteY1" fmla="*/ 9436 h 520116"/>
                  <a:gd name="connsiteX2" fmla="*/ 600767 w 600767"/>
                  <a:gd name="connsiteY2" fmla="*/ 22693 h 520116"/>
                  <a:gd name="connsiteX3" fmla="*/ 600767 w 600767"/>
                  <a:gd name="connsiteY3" fmla="*/ 520116 h 520116"/>
                  <a:gd name="connsiteX4" fmla="*/ 5611 w 600767"/>
                  <a:gd name="connsiteY4" fmla="*/ 520116 h 520116"/>
                  <a:gd name="connsiteX5" fmla="*/ 0 w 600767"/>
                  <a:gd name="connsiteY5" fmla="*/ 464458 h 520116"/>
                  <a:gd name="connsiteX6" fmla="*/ 464458 w 600767"/>
                  <a:gd name="connsiteY6" fmla="*/ 0 h 520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00767" h="520116">
                    <a:moveTo>
                      <a:pt x="464458" y="0"/>
                    </a:moveTo>
                    <a:cubicBezTo>
                      <a:pt x="496522" y="0"/>
                      <a:pt x="527828" y="3249"/>
                      <a:pt x="558063" y="9436"/>
                    </a:cubicBezTo>
                    <a:lnTo>
                      <a:pt x="600767" y="22693"/>
                    </a:lnTo>
                    <a:lnTo>
                      <a:pt x="600767" y="520116"/>
                    </a:lnTo>
                    <a:lnTo>
                      <a:pt x="5611" y="520116"/>
                    </a:lnTo>
                    <a:lnTo>
                      <a:pt x="0" y="464458"/>
                    </a:lnTo>
                    <a:cubicBezTo>
                      <a:pt x="0" y="207945"/>
                      <a:pt x="207945" y="0"/>
                      <a:pt x="464458" y="0"/>
                    </a:cubicBezTo>
                    <a:close/>
                  </a:path>
                </a:pathLst>
              </a:custGeom>
              <a:solidFill>
                <a:srgbClr val="F2524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iro" panose="00000500000000000000" pitchFamily="2" charset="-78"/>
                  <a:cs typeface="Cairo" panose="00000500000000000000" pitchFamily="2" charset="-78"/>
                </a:endParaRPr>
              </a:p>
            </p:txBody>
          </p:sp>
        </p:grpSp>
        <p:grpSp>
          <p:nvGrpSpPr>
            <p:cNvPr id="131" name="Group 130">
              <a:extLst>
                <a:ext uri="{FF2B5EF4-FFF2-40B4-BE49-F238E27FC236}">
                  <a16:creationId xmlns:a16="http://schemas.microsoft.com/office/drawing/2014/main" id="{119E2706-0B3B-4B9B-89DA-9D899EDADCC9}"/>
                </a:ext>
              </a:extLst>
            </p:cNvPr>
            <p:cNvGrpSpPr/>
            <p:nvPr/>
          </p:nvGrpSpPr>
          <p:grpSpPr>
            <a:xfrm>
              <a:off x="9042136" y="3776128"/>
              <a:ext cx="1685257" cy="695173"/>
              <a:chOff x="1525249" y="3644332"/>
              <a:chExt cx="1802920" cy="695173"/>
            </a:xfrm>
          </p:grpSpPr>
          <p:sp>
            <p:nvSpPr>
              <p:cNvPr id="133" name="TextBox 132">
                <a:extLst>
                  <a:ext uri="{FF2B5EF4-FFF2-40B4-BE49-F238E27FC236}">
                    <a16:creationId xmlns:a16="http://schemas.microsoft.com/office/drawing/2014/main" id="{5E06DAAD-DBC8-4C7A-9C57-CCEA8F590F28}"/>
                  </a:ext>
                </a:extLst>
              </p:cNvPr>
              <p:cNvSpPr txBox="1"/>
              <p:nvPr/>
            </p:nvSpPr>
            <p:spPr>
              <a:xfrm>
                <a:off x="1525249" y="3877840"/>
                <a:ext cx="135821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EG" sz="1200" dirty="0">
                    <a:solidFill>
                      <a:schemeClr val="bg1">
                        <a:lumMod val="65000"/>
                      </a:schemeClr>
                    </a:solidFill>
                    <a:latin typeface="Cairo" panose="00000500000000000000" pitchFamily="2" charset="-78"/>
                    <a:ea typeface="Tahoma" panose="020B0604030504040204" pitchFamily="34" charset="0"/>
                    <a:cs typeface="Cairo" panose="00000500000000000000" pitchFamily="2" charset="-78"/>
                  </a:rPr>
                  <a:t>هذا النص هو مثال لنص</a:t>
                </a:r>
              </a:p>
            </p:txBody>
          </p:sp>
          <p:sp>
            <p:nvSpPr>
              <p:cNvPr id="134" name="TextBox 133">
                <a:extLst>
                  <a:ext uri="{FF2B5EF4-FFF2-40B4-BE49-F238E27FC236}">
                    <a16:creationId xmlns:a16="http://schemas.microsoft.com/office/drawing/2014/main" id="{E3225EC3-EA3B-4F90-AB15-E7AA55743D83}"/>
                  </a:ext>
                </a:extLst>
              </p:cNvPr>
              <p:cNvSpPr txBox="1"/>
              <p:nvPr/>
            </p:nvSpPr>
            <p:spPr>
              <a:xfrm>
                <a:off x="1525249" y="3644332"/>
                <a:ext cx="180292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EG" sz="1400" b="1" dirty="0">
                    <a:solidFill>
                      <a:srgbClr val="F25245"/>
                    </a:solidFill>
                    <a:latin typeface="Cairo" panose="00000500000000000000" pitchFamily="2" charset="-78"/>
                    <a:ea typeface="Tahoma" panose="020B0604030504040204" pitchFamily="34" charset="0"/>
                    <a:cs typeface="Cairo" panose="00000500000000000000" pitchFamily="2" charset="-78"/>
                  </a:rPr>
                  <a:t>تحرير النص</a:t>
                </a:r>
              </a:p>
            </p:txBody>
          </p:sp>
        </p:grpSp>
        <p:sp>
          <p:nvSpPr>
            <p:cNvPr id="132" name="TextBox 131">
              <a:extLst>
                <a:ext uri="{FF2B5EF4-FFF2-40B4-BE49-F238E27FC236}">
                  <a16:creationId xmlns:a16="http://schemas.microsoft.com/office/drawing/2014/main" id="{496EDC18-34F2-4993-9F9C-B697742B9BD3}"/>
                </a:ext>
              </a:extLst>
            </p:cNvPr>
            <p:cNvSpPr txBox="1"/>
            <p:nvPr/>
          </p:nvSpPr>
          <p:spPr>
            <a:xfrm>
              <a:off x="10311713" y="4058037"/>
              <a:ext cx="52508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  <a:latin typeface="Cairo" panose="00000500000000000000" pitchFamily="2" charset="-78"/>
                  <a:cs typeface="Cairo" panose="00000500000000000000" pitchFamily="2" charset="-78"/>
                </a:rPr>
                <a:t>17</a:t>
              </a:r>
            </a:p>
          </p:txBody>
        </p:sp>
      </p:grpSp>
      <p:grpSp>
        <p:nvGrpSpPr>
          <p:cNvPr id="137" name="Group 136">
            <a:extLst>
              <a:ext uri="{FF2B5EF4-FFF2-40B4-BE49-F238E27FC236}">
                <a16:creationId xmlns:a16="http://schemas.microsoft.com/office/drawing/2014/main" id="{B333B31E-6A4E-41FC-ABED-F090DF68DA6C}"/>
              </a:ext>
            </a:extLst>
          </p:cNvPr>
          <p:cNvGrpSpPr/>
          <p:nvPr/>
        </p:nvGrpSpPr>
        <p:grpSpPr>
          <a:xfrm>
            <a:off x="9025521" y="4098487"/>
            <a:ext cx="1823165" cy="832574"/>
            <a:chOff x="9025521" y="3688080"/>
            <a:chExt cx="1823165" cy="832574"/>
          </a:xfrm>
        </p:grpSpPr>
        <p:grpSp>
          <p:nvGrpSpPr>
            <p:cNvPr id="138" name="Group 137">
              <a:extLst>
                <a:ext uri="{FF2B5EF4-FFF2-40B4-BE49-F238E27FC236}">
                  <a16:creationId xmlns:a16="http://schemas.microsoft.com/office/drawing/2014/main" id="{03DC40E8-CD9E-42B8-A977-3C9CB49E7CFE}"/>
                </a:ext>
              </a:extLst>
            </p:cNvPr>
            <p:cNvGrpSpPr/>
            <p:nvPr/>
          </p:nvGrpSpPr>
          <p:grpSpPr>
            <a:xfrm>
              <a:off x="9025521" y="3688080"/>
              <a:ext cx="1823165" cy="832574"/>
              <a:chOff x="1309881" y="2861046"/>
              <a:chExt cx="1823165" cy="832574"/>
            </a:xfrm>
            <a:effectLst>
              <a:outerShdw blurRad="76200" sx="102000" sy="102000" algn="ctr" rotWithShape="0">
                <a:prstClr val="black">
                  <a:alpha val="20000"/>
                </a:prstClr>
              </a:outerShdw>
            </a:effectLst>
          </p:grpSpPr>
          <p:sp>
            <p:nvSpPr>
              <p:cNvPr id="143" name="Rectangle 142">
                <a:extLst>
                  <a:ext uri="{FF2B5EF4-FFF2-40B4-BE49-F238E27FC236}">
                    <a16:creationId xmlns:a16="http://schemas.microsoft.com/office/drawing/2014/main" id="{EB7D3DFA-67D7-400F-9D0D-EC8EEC23DAC2}"/>
                  </a:ext>
                </a:extLst>
              </p:cNvPr>
              <p:cNvSpPr/>
              <p:nvPr/>
            </p:nvSpPr>
            <p:spPr>
              <a:xfrm>
                <a:off x="1309881" y="2861046"/>
                <a:ext cx="1823165" cy="83257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iro" panose="00000500000000000000" pitchFamily="2" charset="-78"/>
                  <a:cs typeface="Cairo" panose="00000500000000000000" pitchFamily="2" charset="-78"/>
                </a:endParaRPr>
              </a:p>
            </p:txBody>
          </p:sp>
          <p:sp>
            <p:nvSpPr>
              <p:cNvPr id="144" name="Freeform: Shape 143">
                <a:extLst>
                  <a:ext uri="{FF2B5EF4-FFF2-40B4-BE49-F238E27FC236}">
                    <a16:creationId xmlns:a16="http://schemas.microsoft.com/office/drawing/2014/main" id="{D49CC051-9CDF-4501-89DD-F5DA4250638A}"/>
                  </a:ext>
                </a:extLst>
              </p:cNvPr>
              <p:cNvSpPr/>
              <p:nvPr/>
            </p:nvSpPr>
            <p:spPr>
              <a:xfrm>
                <a:off x="2532279" y="3173504"/>
                <a:ext cx="600767" cy="520116"/>
              </a:xfrm>
              <a:custGeom>
                <a:avLst/>
                <a:gdLst>
                  <a:gd name="connsiteX0" fmla="*/ 464458 w 600767"/>
                  <a:gd name="connsiteY0" fmla="*/ 0 h 520116"/>
                  <a:gd name="connsiteX1" fmla="*/ 558063 w 600767"/>
                  <a:gd name="connsiteY1" fmla="*/ 9436 h 520116"/>
                  <a:gd name="connsiteX2" fmla="*/ 600767 w 600767"/>
                  <a:gd name="connsiteY2" fmla="*/ 22693 h 520116"/>
                  <a:gd name="connsiteX3" fmla="*/ 600767 w 600767"/>
                  <a:gd name="connsiteY3" fmla="*/ 520116 h 520116"/>
                  <a:gd name="connsiteX4" fmla="*/ 5611 w 600767"/>
                  <a:gd name="connsiteY4" fmla="*/ 520116 h 520116"/>
                  <a:gd name="connsiteX5" fmla="*/ 0 w 600767"/>
                  <a:gd name="connsiteY5" fmla="*/ 464458 h 520116"/>
                  <a:gd name="connsiteX6" fmla="*/ 464458 w 600767"/>
                  <a:gd name="connsiteY6" fmla="*/ 0 h 520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00767" h="520116">
                    <a:moveTo>
                      <a:pt x="464458" y="0"/>
                    </a:moveTo>
                    <a:cubicBezTo>
                      <a:pt x="496522" y="0"/>
                      <a:pt x="527828" y="3249"/>
                      <a:pt x="558063" y="9436"/>
                    </a:cubicBezTo>
                    <a:lnTo>
                      <a:pt x="600767" y="22693"/>
                    </a:lnTo>
                    <a:lnTo>
                      <a:pt x="600767" y="520116"/>
                    </a:lnTo>
                    <a:lnTo>
                      <a:pt x="5611" y="520116"/>
                    </a:lnTo>
                    <a:lnTo>
                      <a:pt x="0" y="464458"/>
                    </a:lnTo>
                    <a:cubicBezTo>
                      <a:pt x="0" y="207945"/>
                      <a:pt x="207945" y="0"/>
                      <a:pt x="464458" y="0"/>
                    </a:cubicBezTo>
                    <a:close/>
                  </a:path>
                </a:pathLst>
              </a:custGeom>
              <a:solidFill>
                <a:srgbClr val="FFA95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iro" panose="00000500000000000000" pitchFamily="2" charset="-78"/>
                  <a:cs typeface="Cairo" panose="00000500000000000000" pitchFamily="2" charset="-78"/>
                </a:endParaRPr>
              </a:p>
            </p:txBody>
          </p:sp>
        </p:grpSp>
        <p:grpSp>
          <p:nvGrpSpPr>
            <p:cNvPr id="139" name="Group 138">
              <a:extLst>
                <a:ext uri="{FF2B5EF4-FFF2-40B4-BE49-F238E27FC236}">
                  <a16:creationId xmlns:a16="http://schemas.microsoft.com/office/drawing/2014/main" id="{1FA3E1BA-C77B-4E6A-A800-63B9C7E3050B}"/>
                </a:ext>
              </a:extLst>
            </p:cNvPr>
            <p:cNvGrpSpPr/>
            <p:nvPr/>
          </p:nvGrpSpPr>
          <p:grpSpPr>
            <a:xfrm>
              <a:off x="9042136" y="3776128"/>
              <a:ext cx="1685257" cy="695173"/>
              <a:chOff x="1525249" y="3644332"/>
              <a:chExt cx="1802920" cy="695173"/>
            </a:xfrm>
          </p:grpSpPr>
          <p:sp>
            <p:nvSpPr>
              <p:cNvPr id="141" name="TextBox 140">
                <a:extLst>
                  <a:ext uri="{FF2B5EF4-FFF2-40B4-BE49-F238E27FC236}">
                    <a16:creationId xmlns:a16="http://schemas.microsoft.com/office/drawing/2014/main" id="{03F4D4D4-6DA7-443D-855C-7BE8D64C9BFF}"/>
                  </a:ext>
                </a:extLst>
              </p:cNvPr>
              <p:cNvSpPr txBox="1"/>
              <p:nvPr/>
            </p:nvSpPr>
            <p:spPr>
              <a:xfrm>
                <a:off x="1525250" y="3877840"/>
                <a:ext cx="142960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EG" sz="1200" dirty="0">
                    <a:solidFill>
                      <a:schemeClr val="bg1">
                        <a:lumMod val="65000"/>
                      </a:schemeClr>
                    </a:solidFill>
                    <a:latin typeface="Cairo" panose="00000500000000000000" pitchFamily="2" charset="-78"/>
                    <a:ea typeface="Tahoma" panose="020B0604030504040204" pitchFamily="34" charset="0"/>
                    <a:cs typeface="Cairo" panose="00000500000000000000" pitchFamily="2" charset="-78"/>
                  </a:rPr>
                  <a:t>هذا النص هو مثال لنص</a:t>
                </a:r>
              </a:p>
            </p:txBody>
          </p:sp>
          <p:sp>
            <p:nvSpPr>
              <p:cNvPr id="142" name="TextBox 141">
                <a:extLst>
                  <a:ext uri="{FF2B5EF4-FFF2-40B4-BE49-F238E27FC236}">
                    <a16:creationId xmlns:a16="http://schemas.microsoft.com/office/drawing/2014/main" id="{B26156A7-C888-4EC5-91C1-530B63A4AD88}"/>
                  </a:ext>
                </a:extLst>
              </p:cNvPr>
              <p:cNvSpPr txBox="1"/>
              <p:nvPr/>
            </p:nvSpPr>
            <p:spPr>
              <a:xfrm>
                <a:off x="1525249" y="3644332"/>
                <a:ext cx="180292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EG" sz="1400" b="1" dirty="0">
                    <a:solidFill>
                      <a:srgbClr val="FFA956"/>
                    </a:solidFill>
                    <a:latin typeface="Cairo" panose="00000500000000000000" pitchFamily="2" charset="-78"/>
                    <a:ea typeface="Tahoma" panose="020B0604030504040204" pitchFamily="34" charset="0"/>
                    <a:cs typeface="Cairo" panose="00000500000000000000" pitchFamily="2" charset="-78"/>
                  </a:rPr>
                  <a:t>تحرير النص</a:t>
                </a:r>
              </a:p>
            </p:txBody>
          </p:sp>
        </p:grpSp>
        <p:sp>
          <p:nvSpPr>
            <p:cNvPr id="140" name="TextBox 139">
              <a:extLst>
                <a:ext uri="{FF2B5EF4-FFF2-40B4-BE49-F238E27FC236}">
                  <a16:creationId xmlns:a16="http://schemas.microsoft.com/office/drawing/2014/main" id="{5DEEDC35-2844-4843-9290-C07114F250AF}"/>
                </a:ext>
              </a:extLst>
            </p:cNvPr>
            <p:cNvSpPr txBox="1"/>
            <p:nvPr/>
          </p:nvSpPr>
          <p:spPr>
            <a:xfrm>
              <a:off x="10311713" y="4058037"/>
              <a:ext cx="52508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  <a:latin typeface="Cairo" panose="00000500000000000000" pitchFamily="2" charset="-78"/>
                  <a:cs typeface="Cairo" panose="00000500000000000000" pitchFamily="2" charset="-78"/>
                </a:rPr>
                <a:t>21</a:t>
              </a:r>
            </a:p>
          </p:txBody>
        </p:sp>
      </p:grpSp>
      <p:grpSp>
        <p:nvGrpSpPr>
          <p:cNvPr id="145" name="Group 144">
            <a:extLst>
              <a:ext uri="{FF2B5EF4-FFF2-40B4-BE49-F238E27FC236}">
                <a16:creationId xmlns:a16="http://schemas.microsoft.com/office/drawing/2014/main" id="{CD90E94C-EB2A-4402-AA81-0730B8CB88E6}"/>
              </a:ext>
            </a:extLst>
          </p:cNvPr>
          <p:cNvGrpSpPr/>
          <p:nvPr/>
        </p:nvGrpSpPr>
        <p:grpSpPr>
          <a:xfrm>
            <a:off x="9025521" y="5048284"/>
            <a:ext cx="1823165" cy="832574"/>
            <a:chOff x="9025521" y="3688080"/>
            <a:chExt cx="1823165" cy="832574"/>
          </a:xfrm>
        </p:grpSpPr>
        <p:grpSp>
          <p:nvGrpSpPr>
            <p:cNvPr id="146" name="Group 145">
              <a:extLst>
                <a:ext uri="{FF2B5EF4-FFF2-40B4-BE49-F238E27FC236}">
                  <a16:creationId xmlns:a16="http://schemas.microsoft.com/office/drawing/2014/main" id="{E0B33D84-153C-4C21-9483-9591167E9BC1}"/>
                </a:ext>
              </a:extLst>
            </p:cNvPr>
            <p:cNvGrpSpPr/>
            <p:nvPr/>
          </p:nvGrpSpPr>
          <p:grpSpPr>
            <a:xfrm>
              <a:off x="9025521" y="3688080"/>
              <a:ext cx="1823165" cy="832574"/>
              <a:chOff x="1309881" y="2861046"/>
              <a:chExt cx="1823165" cy="832574"/>
            </a:xfrm>
            <a:effectLst>
              <a:outerShdw blurRad="76200" sx="102000" sy="102000" algn="ctr" rotWithShape="0">
                <a:prstClr val="black">
                  <a:alpha val="20000"/>
                </a:prstClr>
              </a:outerShdw>
            </a:effectLst>
          </p:grpSpPr>
          <p:sp>
            <p:nvSpPr>
              <p:cNvPr id="151" name="Rectangle 150">
                <a:extLst>
                  <a:ext uri="{FF2B5EF4-FFF2-40B4-BE49-F238E27FC236}">
                    <a16:creationId xmlns:a16="http://schemas.microsoft.com/office/drawing/2014/main" id="{DB90E4BD-D585-4622-A003-07B86302D44B}"/>
                  </a:ext>
                </a:extLst>
              </p:cNvPr>
              <p:cNvSpPr/>
              <p:nvPr/>
            </p:nvSpPr>
            <p:spPr>
              <a:xfrm>
                <a:off x="1309881" y="2861046"/>
                <a:ext cx="1823165" cy="83257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iro" panose="00000500000000000000" pitchFamily="2" charset="-78"/>
                  <a:cs typeface="Cairo" panose="00000500000000000000" pitchFamily="2" charset="-78"/>
                </a:endParaRPr>
              </a:p>
            </p:txBody>
          </p:sp>
          <p:sp>
            <p:nvSpPr>
              <p:cNvPr id="152" name="Freeform: Shape 151">
                <a:extLst>
                  <a:ext uri="{FF2B5EF4-FFF2-40B4-BE49-F238E27FC236}">
                    <a16:creationId xmlns:a16="http://schemas.microsoft.com/office/drawing/2014/main" id="{AF297BA3-258E-4FB6-A996-8A26D6D0A85F}"/>
                  </a:ext>
                </a:extLst>
              </p:cNvPr>
              <p:cNvSpPr/>
              <p:nvPr/>
            </p:nvSpPr>
            <p:spPr>
              <a:xfrm>
                <a:off x="2532279" y="3173504"/>
                <a:ext cx="600767" cy="520116"/>
              </a:xfrm>
              <a:custGeom>
                <a:avLst/>
                <a:gdLst>
                  <a:gd name="connsiteX0" fmla="*/ 464458 w 600767"/>
                  <a:gd name="connsiteY0" fmla="*/ 0 h 520116"/>
                  <a:gd name="connsiteX1" fmla="*/ 558063 w 600767"/>
                  <a:gd name="connsiteY1" fmla="*/ 9436 h 520116"/>
                  <a:gd name="connsiteX2" fmla="*/ 600767 w 600767"/>
                  <a:gd name="connsiteY2" fmla="*/ 22693 h 520116"/>
                  <a:gd name="connsiteX3" fmla="*/ 600767 w 600767"/>
                  <a:gd name="connsiteY3" fmla="*/ 520116 h 520116"/>
                  <a:gd name="connsiteX4" fmla="*/ 5611 w 600767"/>
                  <a:gd name="connsiteY4" fmla="*/ 520116 h 520116"/>
                  <a:gd name="connsiteX5" fmla="*/ 0 w 600767"/>
                  <a:gd name="connsiteY5" fmla="*/ 464458 h 520116"/>
                  <a:gd name="connsiteX6" fmla="*/ 464458 w 600767"/>
                  <a:gd name="connsiteY6" fmla="*/ 0 h 520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00767" h="520116">
                    <a:moveTo>
                      <a:pt x="464458" y="0"/>
                    </a:moveTo>
                    <a:cubicBezTo>
                      <a:pt x="496522" y="0"/>
                      <a:pt x="527828" y="3249"/>
                      <a:pt x="558063" y="9436"/>
                    </a:cubicBezTo>
                    <a:lnTo>
                      <a:pt x="600767" y="22693"/>
                    </a:lnTo>
                    <a:lnTo>
                      <a:pt x="600767" y="520116"/>
                    </a:lnTo>
                    <a:lnTo>
                      <a:pt x="5611" y="520116"/>
                    </a:lnTo>
                    <a:lnTo>
                      <a:pt x="0" y="464458"/>
                    </a:lnTo>
                    <a:cubicBezTo>
                      <a:pt x="0" y="207945"/>
                      <a:pt x="207945" y="0"/>
                      <a:pt x="464458" y="0"/>
                    </a:cubicBezTo>
                    <a:close/>
                  </a:path>
                </a:pathLst>
              </a:custGeom>
              <a:solidFill>
                <a:srgbClr val="9C5D7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iro" panose="00000500000000000000" pitchFamily="2" charset="-78"/>
                  <a:cs typeface="Cairo" panose="00000500000000000000" pitchFamily="2" charset="-78"/>
                </a:endParaRPr>
              </a:p>
            </p:txBody>
          </p:sp>
        </p:grpSp>
        <p:grpSp>
          <p:nvGrpSpPr>
            <p:cNvPr id="147" name="Group 146">
              <a:extLst>
                <a:ext uri="{FF2B5EF4-FFF2-40B4-BE49-F238E27FC236}">
                  <a16:creationId xmlns:a16="http://schemas.microsoft.com/office/drawing/2014/main" id="{43DE77A2-CDAD-4934-BF10-928B9386E57B}"/>
                </a:ext>
              </a:extLst>
            </p:cNvPr>
            <p:cNvGrpSpPr/>
            <p:nvPr/>
          </p:nvGrpSpPr>
          <p:grpSpPr>
            <a:xfrm>
              <a:off x="9042136" y="3776128"/>
              <a:ext cx="1685257" cy="695173"/>
              <a:chOff x="1525249" y="3644332"/>
              <a:chExt cx="1802920" cy="695173"/>
            </a:xfrm>
          </p:grpSpPr>
          <p:sp>
            <p:nvSpPr>
              <p:cNvPr id="149" name="TextBox 148">
                <a:extLst>
                  <a:ext uri="{FF2B5EF4-FFF2-40B4-BE49-F238E27FC236}">
                    <a16:creationId xmlns:a16="http://schemas.microsoft.com/office/drawing/2014/main" id="{920F5DDF-D8BD-415F-83A4-2969657223B2}"/>
                  </a:ext>
                </a:extLst>
              </p:cNvPr>
              <p:cNvSpPr txBox="1"/>
              <p:nvPr/>
            </p:nvSpPr>
            <p:spPr>
              <a:xfrm>
                <a:off x="1525250" y="3877840"/>
                <a:ext cx="131042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EG" sz="1200" dirty="0">
                    <a:solidFill>
                      <a:schemeClr val="bg1">
                        <a:lumMod val="65000"/>
                      </a:schemeClr>
                    </a:solidFill>
                    <a:latin typeface="Cairo" panose="00000500000000000000" pitchFamily="2" charset="-78"/>
                    <a:ea typeface="Tahoma" panose="020B0604030504040204" pitchFamily="34" charset="0"/>
                    <a:cs typeface="Cairo" panose="00000500000000000000" pitchFamily="2" charset="-78"/>
                  </a:rPr>
                  <a:t>هذا النص هو مثال لنص</a:t>
                </a:r>
              </a:p>
            </p:txBody>
          </p:sp>
          <p:sp>
            <p:nvSpPr>
              <p:cNvPr id="150" name="TextBox 149">
                <a:extLst>
                  <a:ext uri="{FF2B5EF4-FFF2-40B4-BE49-F238E27FC236}">
                    <a16:creationId xmlns:a16="http://schemas.microsoft.com/office/drawing/2014/main" id="{4D213241-4C10-495A-9774-F6BD865FA23F}"/>
                  </a:ext>
                </a:extLst>
              </p:cNvPr>
              <p:cNvSpPr txBox="1"/>
              <p:nvPr/>
            </p:nvSpPr>
            <p:spPr>
              <a:xfrm>
                <a:off x="1525249" y="3644332"/>
                <a:ext cx="180292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EG" sz="1400" b="1" dirty="0">
                    <a:solidFill>
                      <a:srgbClr val="9C5D71"/>
                    </a:solidFill>
                    <a:latin typeface="Cairo" panose="00000500000000000000" pitchFamily="2" charset="-78"/>
                    <a:ea typeface="Tahoma" panose="020B0604030504040204" pitchFamily="34" charset="0"/>
                    <a:cs typeface="Cairo" panose="00000500000000000000" pitchFamily="2" charset="-78"/>
                  </a:rPr>
                  <a:t>تحرير النص</a:t>
                </a:r>
              </a:p>
            </p:txBody>
          </p:sp>
        </p:grpSp>
        <p:sp>
          <p:nvSpPr>
            <p:cNvPr id="148" name="TextBox 147">
              <a:extLst>
                <a:ext uri="{FF2B5EF4-FFF2-40B4-BE49-F238E27FC236}">
                  <a16:creationId xmlns:a16="http://schemas.microsoft.com/office/drawing/2014/main" id="{F9966E0D-B2ED-4769-B681-FC49693248DB}"/>
                </a:ext>
              </a:extLst>
            </p:cNvPr>
            <p:cNvSpPr txBox="1"/>
            <p:nvPr/>
          </p:nvSpPr>
          <p:spPr>
            <a:xfrm>
              <a:off x="10311713" y="4058037"/>
              <a:ext cx="52508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  <a:latin typeface="Cairo" panose="00000500000000000000" pitchFamily="2" charset="-78"/>
                  <a:cs typeface="Cairo" panose="00000500000000000000" pitchFamily="2" charset="-78"/>
                </a:rPr>
                <a:t>26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14292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عنصر نائب للصورة 2" descr="صورة تحتوي على مبنى, خارجي, حجر, قديم&#10;&#10;تم إنشاء الوصف تلقائياً">
            <a:extLst>
              <a:ext uri="{FF2B5EF4-FFF2-40B4-BE49-F238E27FC236}">
                <a16:creationId xmlns:a16="http://schemas.microsoft.com/office/drawing/2014/main" id="{B1D464A5-2CA5-4965-B276-07804F11316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5" b="11885"/>
          <a:stretch>
            <a:fillRect/>
          </a:stretch>
        </p:blipFill>
        <p:spPr/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430608B-0699-459E-AEF8-5A0B5450FE05}"/>
              </a:ext>
            </a:extLst>
          </p:cNvPr>
          <p:cNvSpPr/>
          <p:nvPr/>
        </p:nvSpPr>
        <p:spPr>
          <a:xfrm>
            <a:off x="695326" y="693738"/>
            <a:ext cx="10796587" cy="5459412"/>
          </a:xfrm>
          <a:prstGeom prst="rect">
            <a:avLst/>
          </a:prstGeom>
          <a:gradFill>
            <a:gsLst>
              <a:gs pos="7000">
                <a:srgbClr val="F25245">
                  <a:alpha val="64000"/>
                </a:srgbClr>
              </a:gs>
              <a:gs pos="100000">
                <a:srgbClr val="273445">
                  <a:alpha val="78000"/>
                </a:srgb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iro" panose="00000500000000000000" pitchFamily="2" charset="-78"/>
              <a:cs typeface="Cairo" panose="00000500000000000000" pitchFamily="2" charset="-78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7882800-4F87-4414-875E-C15FCBF3BDB1}"/>
              </a:ext>
            </a:extLst>
          </p:cNvPr>
          <p:cNvGrpSpPr/>
          <p:nvPr/>
        </p:nvGrpSpPr>
        <p:grpSpPr>
          <a:xfrm>
            <a:off x="2565086" y="2383240"/>
            <a:ext cx="7061829" cy="2091521"/>
            <a:chOff x="2565086" y="1971338"/>
            <a:chExt cx="7061829" cy="2091521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583DBDA-88B7-493D-9B65-582E914C9A41}"/>
                </a:ext>
              </a:extLst>
            </p:cNvPr>
            <p:cNvSpPr txBox="1"/>
            <p:nvPr/>
          </p:nvSpPr>
          <p:spPr>
            <a:xfrm>
              <a:off x="3436601" y="1971338"/>
              <a:ext cx="5318798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EG" sz="8800" b="1" dirty="0">
                  <a:solidFill>
                    <a:schemeClr val="bg1"/>
                  </a:solidFill>
                  <a:latin typeface="Cairo" panose="00000500000000000000" pitchFamily="2" charset="-78"/>
                  <a:ea typeface="Tahoma" panose="020B0604030504040204" pitchFamily="34" charset="0"/>
                  <a:cs typeface="Cairo" panose="00000500000000000000" pitchFamily="2" charset="-78"/>
                </a:rPr>
                <a:t>شكرا</a:t>
              </a:r>
              <a:endParaRPr lang="en-US" sz="8800" b="1" dirty="0">
                <a:solidFill>
                  <a:schemeClr val="bg1"/>
                </a:solidFill>
                <a:latin typeface="Cairo" panose="00000500000000000000" pitchFamily="2" charset="-78"/>
                <a:ea typeface="Tahoma" panose="020B0604030504040204" pitchFamily="34" charset="0"/>
                <a:cs typeface="Cairo" panose="00000500000000000000" pitchFamily="2" charset="-78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DB37C46-5F26-46DE-BBB5-265484A0588E}"/>
                </a:ext>
              </a:extLst>
            </p:cNvPr>
            <p:cNvSpPr txBox="1"/>
            <p:nvPr/>
          </p:nvSpPr>
          <p:spPr>
            <a:xfrm>
              <a:off x="2565086" y="3231862"/>
              <a:ext cx="706182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EG" sz="2400" dirty="0">
                  <a:solidFill>
                    <a:schemeClr val="bg1"/>
                  </a:solidFill>
                  <a:latin typeface="Cairo" panose="00000500000000000000" pitchFamily="2" charset="-78"/>
                  <a:ea typeface="Tahoma" panose="020B0604030504040204" pitchFamily="34" charset="0"/>
                  <a:cs typeface="Cairo" panose="00000500000000000000" pitchFamily="2" charset="-78"/>
                </a:rPr>
                <a:t>هذا النص هو مثال لنص يمكن أن يستبدل في نفس المساحة، لقد تم توليد هذا النص من مولد النص </a:t>
              </a:r>
              <a:r>
                <a:rPr lang="ar-EG" sz="2400" dirty="0" err="1">
                  <a:solidFill>
                    <a:schemeClr val="bg1"/>
                  </a:solidFill>
                  <a:latin typeface="Cairo" panose="00000500000000000000" pitchFamily="2" charset="-78"/>
                  <a:ea typeface="Tahoma" panose="020B0604030504040204" pitchFamily="34" charset="0"/>
                  <a:cs typeface="Cairo" panose="00000500000000000000" pitchFamily="2" charset="-78"/>
                </a:rPr>
                <a:t>العربى</a:t>
              </a:r>
              <a:endParaRPr lang="ar-EG" sz="2400" dirty="0">
                <a:solidFill>
                  <a:schemeClr val="bg1"/>
                </a:solidFill>
                <a:latin typeface="Cairo" panose="00000500000000000000" pitchFamily="2" charset="-78"/>
                <a:ea typeface="Tahoma" panose="020B0604030504040204" pitchFamily="34" charset="0"/>
                <a:cs typeface="Cairo" panose="00000500000000000000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843596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صورة 1">
            <a:extLst>
              <a:ext uri="{FF2B5EF4-FFF2-40B4-BE49-F238E27FC236}">
                <a16:creationId xmlns:a16="http://schemas.microsoft.com/office/drawing/2014/main" id="{C61819B8-B95B-A073-6A57-FA4624C2331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DC621662-C1DA-63D1-184F-9FCF76E7ED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412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BD851E6-4D93-4808-875B-521FE45F88B6}"/>
              </a:ext>
            </a:extLst>
          </p:cNvPr>
          <p:cNvSpPr/>
          <p:nvPr/>
        </p:nvSpPr>
        <p:spPr>
          <a:xfrm>
            <a:off x="7995183" y="2828925"/>
            <a:ext cx="3105150" cy="22764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" sx="102000" sy="102000" algn="ctr" rotWithShape="0">
              <a:schemeClr val="tx1">
                <a:lumMod val="75000"/>
                <a:lumOff val="2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iro" panose="00000500000000000000" pitchFamily="2" charset="-78"/>
              <a:cs typeface="Cairo" panose="00000500000000000000" pitchFamily="2" charset="-78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64CA526-6677-4417-AB92-4A5730C2CFBB}"/>
              </a:ext>
            </a:extLst>
          </p:cNvPr>
          <p:cNvGrpSpPr/>
          <p:nvPr/>
        </p:nvGrpSpPr>
        <p:grpSpPr>
          <a:xfrm>
            <a:off x="8111913" y="3655797"/>
            <a:ext cx="2855019" cy="1388756"/>
            <a:chOff x="1246395" y="3655797"/>
            <a:chExt cx="2855019" cy="1388756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6A1E12B-F817-436F-94E2-5F7731E01E0A}"/>
                </a:ext>
              </a:extLst>
            </p:cNvPr>
            <p:cNvSpPr txBox="1"/>
            <p:nvPr/>
          </p:nvSpPr>
          <p:spPr>
            <a:xfrm>
              <a:off x="1246395" y="4090446"/>
              <a:ext cx="285501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EG" sz="1400" dirty="0">
                  <a:solidFill>
                    <a:schemeClr val="bg1">
                      <a:lumMod val="65000"/>
                    </a:schemeClr>
                  </a:solidFill>
                  <a:latin typeface="Cairo" panose="00000500000000000000" pitchFamily="2" charset="-78"/>
                  <a:ea typeface="Tahoma" panose="020B0604030504040204" pitchFamily="34" charset="0"/>
                  <a:cs typeface="Cairo" panose="00000500000000000000" pitchFamily="2" charset="-78"/>
                </a:rPr>
                <a:t>هذا النص هو مثال لنص يمكن أن يستبدل في نفس المساحة، لقد تم توليد هذا النص من مولد النص </a:t>
              </a:r>
              <a:r>
                <a:rPr lang="ar-EG" sz="1400" dirty="0" err="1">
                  <a:solidFill>
                    <a:schemeClr val="bg1">
                      <a:lumMod val="65000"/>
                    </a:schemeClr>
                  </a:solidFill>
                  <a:latin typeface="Cairo" panose="00000500000000000000" pitchFamily="2" charset="-78"/>
                  <a:ea typeface="Tahoma" panose="020B0604030504040204" pitchFamily="34" charset="0"/>
                  <a:cs typeface="Cairo" panose="00000500000000000000" pitchFamily="2" charset="-78"/>
                </a:rPr>
                <a:t>العربى</a:t>
              </a:r>
              <a:endParaRPr lang="ar-EG" sz="1400" dirty="0">
                <a:solidFill>
                  <a:schemeClr val="bg1">
                    <a:lumMod val="65000"/>
                  </a:schemeClr>
                </a:solidFill>
                <a:latin typeface="Cairo" panose="00000500000000000000" pitchFamily="2" charset="-78"/>
                <a:ea typeface="Tahoma" panose="020B0604030504040204" pitchFamily="34" charset="0"/>
                <a:cs typeface="Cairo" panose="00000500000000000000" pitchFamily="2" charset="-78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0879957-CD43-4A95-845A-AE2DBCE441EC}"/>
                </a:ext>
              </a:extLst>
            </p:cNvPr>
            <p:cNvSpPr txBox="1"/>
            <p:nvPr/>
          </p:nvSpPr>
          <p:spPr>
            <a:xfrm>
              <a:off x="1329054" y="3655797"/>
              <a:ext cx="26897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EG" sz="2400" b="1" dirty="0">
                  <a:solidFill>
                    <a:srgbClr val="F25245"/>
                  </a:solidFill>
                  <a:latin typeface="Cairo" panose="00000500000000000000" pitchFamily="2" charset="-78"/>
                  <a:ea typeface="Tahoma" panose="020B0604030504040204" pitchFamily="34" charset="0"/>
                  <a:cs typeface="Cairo" panose="00000500000000000000" pitchFamily="2" charset="-78"/>
                </a:rPr>
                <a:t>تحرير النص</a:t>
              </a:r>
              <a:endParaRPr lang="en-US" sz="2400" b="1" dirty="0">
                <a:solidFill>
                  <a:srgbClr val="F25245"/>
                </a:solidFill>
                <a:latin typeface="Cairo" panose="00000500000000000000" pitchFamily="2" charset="-78"/>
                <a:ea typeface="Tahoma" panose="020B0604030504040204" pitchFamily="34" charset="0"/>
                <a:cs typeface="Cairo" panose="00000500000000000000" pitchFamily="2" charset="-78"/>
              </a:endParaRPr>
            </a:p>
          </p:txBody>
        </p:sp>
      </p:grp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8106A27-B64D-45C9-9E26-0763F3404A91}"/>
              </a:ext>
            </a:extLst>
          </p:cNvPr>
          <p:cNvCxnSpPr>
            <a:cxnSpLocks/>
          </p:cNvCxnSpPr>
          <p:nvPr/>
        </p:nvCxnSpPr>
        <p:spPr>
          <a:xfrm>
            <a:off x="8011853" y="2828924"/>
            <a:ext cx="0" cy="1138238"/>
          </a:xfrm>
          <a:prstGeom prst="line">
            <a:avLst/>
          </a:prstGeom>
          <a:ln w="38100">
            <a:solidFill>
              <a:srgbClr val="D8717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B32DBFD-68B8-4B30-B445-9953926E7EC5}"/>
              </a:ext>
            </a:extLst>
          </p:cNvPr>
          <p:cNvCxnSpPr>
            <a:cxnSpLocks/>
          </p:cNvCxnSpPr>
          <p:nvPr/>
        </p:nvCxnSpPr>
        <p:spPr>
          <a:xfrm rot="16200000">
            <a:off x="8561921" y="2277493"/>
            <a:ext cx="0" cy="1138238"/>
          </a:xfrm>
          <a:prstGeom prst="line">
            <a:avLst/>
          </a:prstGeom>
          <a:ln w="38100">
            <a:solidFill>
              <a:srgbClr val="D8717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D336D1D-5BC9-4EAC-8660-D4B2BBD4C548}"/>
              </a:ext>
            </a:extLst>
          </p:cNvPr>
          <p:cNvCxnSpPr>
            <a:cxnSpLocks/>
          </p:cNvCxnSpPr>
          <p:nvPr/>
        </p:nvCxnSpPr>
        <p:spPr>
          <a:xfrm rot="10800000">
            <a:off x="11083663" y="3967162"/>
            <a:ext cx="0" cy="1138238"/>
          </a:xfrm>
          <a:prstGeom prst="line">
            <a:avLst/>
          </a:prstGeom>
          <a:ln w="38100">
            <a:solidFill>
              <a:srgbClr val="D8717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A80407B-06C8-44FD-94F4-573761D0C6B2}"/>
              </a:ext>
            </a:extLst>
          </p:cNvPr>
          <p:cNvCxnSpPr>
            <a:cxnSpLocks/>
          </p:cNvCxnSpPr>
          <p:nvPr/>
        </p:nvCxnSpPr>
        <p:spPr>
          <a:xfrm rot="5400000">
            <a:off x="10531214" y="4518593"/>
            <a:ext cx="0" cy="1138238"/>
          </a:xfrm>
          <a:prstGeom prst="line">
            <a:avLst/>
          </a:prstGeom>
          <a:ln w="38100">
            <a:solidFill>
              <a:srgbClr val="D8717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92A9CF0A-4D9B-42A8-BDD0-D22963B1A7A3}"/>
              </a:ext>
            </a:extLst>
          </p:cNvPr>
          <p:cNvSpPr/>
          <p:nvPr/>
        </p:nvSpPr>
        <p:spPr>
          <a:xfrm>
            <a:off x="4543425" y="2828925"/>
            <a:ext cx="3105150" cy="22764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" sx="102000" sy="102000" algn="ctr" rotWithShape="0">
              <a:schemeClr val="tx1">
                <a:lumMod val="75000"/>
                <a:lumOff val="2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iro" panose="00000500000000000000" pitchFamily="2" charset="-78"/>
              <a:cs typeface="Cairo" panose="00000500000000000000" pitchFamily="2" charset="-78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7FBED71-B48C-4C31-BD90-1A57671E60D6}"/>
              </a:ext>
            </a:extLst>
          </p:cNvPr>
          <p:cNvGrpSpPr/>
          <p:nvPr/>
        </p:nvGrpSpPr>
        <p:grpSpPr>
          <a:xfrm>
            <a:off x="4660155" y="3655797"/>
            <a:ext cx="2855019" cy="1388756"/>
            <a:chOff x="4660155" y="3655797"/>
            <a:chExt cx="2855019" cy="1388756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5486746-4BC5-4B66-9B57-DC9289CB4A5E}"/>
                </a:ext>
              </a:extLst>
            </p:cNvPr>
            <p:cNvSpPr txBox="1"/>
            <p:nvPr/>
          </p:nvSpPr>
          <p:spPr>
            <a:xfrm>
              <a:off x="4660155" y="4090446"/>
              <a:ext cx="285501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EG" sz="1400" dirty="0">
                  <a:solidFill>
                    <a:schemeClr val="bg1">
                      <a:lumMod val="65000"/>
                    </a:schemeClr>
                  </a:solidFill>
                  <a:latin typeface="Cairo" panose="00000500000000000000" pitchFamily="2" charset="-78"/>
                  <a:ea typeface="Tahoma" panose="020B0604030504040204" pitchFamily="34" charset="0"/>
                  <a:cs typeface="Cairo" panose="00000500000000000000" pitchFamily="2" charset="-78"/>
                </a:rPr>
                <a:t>هذا النص هو مثال لنص يمكن أن يستبدل في نفس المساحة، لقد تم توليد هذا النص من مولد النص </a:t>
              </a:r>
              <a:r>
                <a:rPr lang="ar-EG" sz="1400" dirty="0" err="1">
                  <a:solidFill>
                    <a:schemeClr val="bg1">
                      <a:lumMod val="65000"/>
                    </a:schemeClr>
                  </a:solidFill>
                  <a:latin typeface="Cairo" panose="00000500000000000000" pitchFamily="2" charset="-78"/>
                  <a:ea typeface="Tahoma" panose="020B0604030504040204" pitchFamily="34" charset="0"/>
                  <a:cs typeface="Cairo" panose="00000500000000000000" pitchFamily="2" charset="-78"/>
                </a:rPr>
                <a:t>العربى</a:t>
              </a:r>
              <a:endParaRPr lang="ar-EG" sz="1400" dirty="0">
                <a:solidFill>
                  <a:schemeClr val="bg1">
                    <a:lumMod val="65000"/>
                  </a:schemeClr>
                </a:solidFill>
                <a:latin typeface="Cairo" panose="00000500000000000000" pitchFamily="2" charset="-78"/>
                <a:ea typeface="Tahoma" panose="020B0604030504040204" pitchFamily="34" charset="0"/>
                <a:cs typeface="Cairo" panose="00000500000000000000" pitchFamily="2" charset="-78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E6BED11-9D5E-498B-95B8-CA1C624F3D37}"/>
                </a:ext>
              </a:extLst>
            </p:cNvPr>
            <p:cNvSpPr txBox="1"/>
            <p:nvPr/>
          </p:nvSpPr>
          <p:spPr>
            <a:xfrm>
              <a:off x="4742814" y="3655797"/>
              <a:ext cx="26897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EG" sz="2400" b="1" dirty="0">
                  <a:solidFill>
                    <a:srgbClr val="FFA956"/>
                  </a:solidFill>
                  <a:latin typeface="Cairo" panose="00000500000000000000" pitchFamily="2" charset="-78"/>
                  <a:ea typeface="Tahoma" panose="020B0604030504040204" pitchFamily="34" charset="0"/>
                  <a:cs typeface="Cairo" panose="00000500000000000000" pitchFamily="2" charset="-78"/>
                </a:rPr>
                <a:t>تحرير النص</a:t>
              </a:r>
              <a:endParaRPr lang="en-US" sz="2400" b="1" dirty="0">
                <a:solidFill>
                  <a:srgbClr val="FFA956"/>
                </a:solidFill>
                <a:latin typeface="Cairo" panose="00000500000000000000" pitchFamily="2" charset="-78"/>
                <a:ea typeface="Tahoma" panose="020B0604030504040204" pitchFamily="34" charset="0"/>
                <a:cs typeface="Cairo" panose="00000500000000000000" pitchFamily="2" charset="-78"/>
              </a:endParaRPr>
            </a:p>
          </p:txBody>
        </p:sp>
      </p:grp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E7D2F38-127E-488B-9382-9575A01F1973}"/>
              </a:ext>
            </a:extLst>
          </p:cNvPr>
          <p:cNvCxnSpPr>
            <a:cxnSpLocks/>
          </p:cNvCxnSpPr>
          <p:nvPr/>
        </p:nvCxnSpPr>
        <p:spPr>
          <a:xfrm>
            <a:off x="4560095" y="2828924"/>
            <a:ext cx="0" cy="1138238"/>
          </a:xfrm>
          <a:prstGeom prst="line">
            <a:avLst/>
          </a:prstGeom>
          <a:ln w="38100">
            <a:solidFill>
              <a:srgbClr val="FFA95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2DA4A32-10BE-4B54-9C84-40C9B34C1334}"/>
              </a:ext>
            </a:extLst>
          </p:cNvPr>
          <p:cNvCxnSpPr>
            <a:cxnSpLocks/>
          </p:cNvCxnSpPr>
          <p:nvPr/>
        </p:nvCxnSpPr>
        <p:spPr>
          <a:xfrm rot="16200000">
            <a:off x="5110163" y="2277493"/>
            <a:ext cx="0" cy="1138238"/>
          </a:xfrm>
          <a:prstGeom prst="line">
            <a:avLst/>
          </a:prstGeom>
          <a:ln w="38100">
            <a:solidFill>
              <a:srgbClr val="FFA95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03DF652-D686-4680-A890-91D4BEE50FA6}"/>
              </a:ext>
            </a:extLst>
          </p:cNvPr>
          <p:cNvCxnSpPr>
            <a:cxnSpLocks/>
          </p:cNvCxnSpPr>
          <p:nvPr/>
        </p:nvCxnSpPr>
        <p:spPr>
          <a:xfrm rot="10800000">
            <a:off x="7631905" y="3967162"/>
            <a:ext cx="0" cy="1138238"/>
          </a:xfrm>
          <a:prstGeom prst="line">
            <a:avLst/>
          </a:prstGeom>
          <a:ln w="38100">
            <a:solidFill>
              <a:srgbClr val="FFA95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B510E53A-D49B-46BA-BDED-AB6DFD5C2A4A}"/>
              </a:ext>
            </a:extLst>
          </p:cNvPr>
          <p:cNvCxnSpPr>
            <a:cxnSpLocks/>
          </p:cNvCxnSpPr>
          <p:nvPr/>
        </p:nvCxnSpPr>
        <p:spPr>
          <a:xfrm rot="5400000">
            <a:off x="7081837" y="4518593"/>
            <a:ext cx="0" cy="1138238"/>
          </a:xfrm>
          <a:prstGeom prst="line">
            <a:avLst/>
          </a:prstGeom>
          <a:ln w="38100">
            <a:solidFill>
              <a:srgbClr val="FFA95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8DD03D2D-7F33-4B2F-831C-E2D6A22555F6}"/>
              </a:ext>
            </a:extLst>
          </p:cNvPr>
          <p:cNvSpPr/>
          <p:nvPr/>
        </p:nvSpPr>
        <p:spPr>
          <a:xfrm>
            <a:off x="1091666" y="2828925"/>
            <a:ext cx="3105150" cy="22764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" sx="102000" sy="102000" algn="ctr" rotWithShape="0">
              <a:schemeClr val="tx1">
                <a:lumMod val="75000"/>
                <a:lumOff val="2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iro" panose="00000500000000000000" pitchFamily="2" charset="-78"/>
              <a:cs typeface="Cairo" panose="00000500000000000000" pitchFamily="2" charset="-78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A6EC465-20A4-4DB2-A909-DBF0129E330F}"/>
              </a:ext>
            </a:extLst>
          </p:cNvPr>
          <p:cNvGrpSpPr/>
          <p:nvPr/>
        </p:nvGrpSpPr>
        <p:grpSpPr>
          <a:xfrm>
            <a:off x="1208396" y="3655797"/>
            <a:ext cx="2855019" cy="1388756"/>
            <a:chOff x="8071534" y="3655797"/>
            <a:chExt cx="2855019" cy="1388756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8A0A5ADA-D5CD-4A2F-9675-325016681CE5}"/>
                </a:ext>
              </a:extLst>
            </p:cNvPr>
            <p:cNvSpPr txBox="1"/>
            <p:nvPr/>
          </p:nvSpPr>
          <p:spPr>
            <a:xfrm>
              <a:off x="8071534" y="4090446"/>
              <a:ext cx="285501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EG" sz="1400" dirty="0">
                  <a:solidFill>
                    <a:schemeClr val="bg1">
                      <a:lumMod val="65000"/>
                    </a:schemeClr>
                  </a:solidFill>
                  <a:latin typeface="Cairo" panose="00000500000000000000" pitchFamily="2" charset="-78"/>
                  <a:ea typeface="Tahoma" panose="020B0604030504040204" pitchFamily="34" charset="0"/>
                  <a:cs typeface="Cairo" panose="00000500000000000000" pitchFamily="2" charset="-78"/>
                </a:rPr>
                <a:t>هذا النص هو مثال لنص يمكن أن يستبدل في نفس المساحة، لقد تم توليد هذا النص من مولد النص </a:t>
              </a:r>
              <a:r>
                <a:rPr lang="ar-EG" sz="1400" dirty="0" err="1">
                  <a:solidFill>
                    <a:schemeClr val="bg1">
                      <a:lumMod val="65000"/>
                    </a:schemeClr>
                  </a:solidFill>
                  <a:latin typeface="Cairo" panose="00000500000000000000" pitchFamily="2" charset="-78"/>
                  <a:ea typeface="Tahoma" panose="020B0604030504040204" pitchFamily="34" charset="0"/>
                  <a:cs typeface="Cairo" panose="00000500000000000000" pitchFamily="2" charset="-78"/>
                </a:rPr>
                <a:t>العربى</a:t>
              </a:r>
              <a:endParaRPr lang="ar-EG" sz="1400" dirty="0">
                <a:solidFill>
                  <a:schemeClr val="bg1">
                    <a:lumMod val="65000"/>
                  </a:schemeClr>
                </a:solidFill>
                <a:latin typeface="Cairo" panose="00000500000000000000" pitchFamily="2" charset="-78"/>
                <a:ea typeface="Tahoma" panose="020B0604030504040204" pitchFamily="34" charset="0"/>
                <a:cs typeface="Cairo" panose="00000500000000000000" pitchFamily="2" charset="-78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4DD8561F-57CF-47CD-9005-1775EC48A16D}"/>
                </a:ext>
              </a:extLst>
            </p:cNvPr>
            <p:cNvSpPr txBox="1"/>
            <p:nvPr/>
          </p:nvSpPr>
          <p:spPr>
            <a:xfrm>
              <a:off x="8154193" y="3655797"/>
              <a:ext cx="26897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EG" sz="2400" b="1" dirty="0">
                  <a:solidFill>
                    <a:srgbClr val="695E78"/>
                  </a:solidFill>
                  <a:latin typeface="Cairo" panose="00000500000000000000" pitchFamily="2" charset="-78"/>
                  <a:ea typeface="Tahoma" panose="020B0604030504040204" pitchFamily="34" charset="0"/>
                  <a:cs typeface="Cairo" panose="00000500000000000000" pitchFamily="2" charset="-78"/>
                </a:rPr>
                <a:t>تحرير النص</a:t>
              </a:r>
              <a:endParaRPr lang="en-US" sz="2400" b="1" dirty="0">
                <a:solidFill>
                  <a:srgbClr val="695E78"/>
                </a:solidFill>
                <a:latin typeface="Cairo" panose="00000500000000000000" pitchFamily="2" charset="-78"/>
                <a:ea typeface="Tahoma" panose="020B0604030504040204" pitchFamily="34" charset="0"/>
                <a:cs typeface="Cairo" panose="00000500000000000000" pitchFamily="2" charset="-78"/>
              </a:endParaRPr>
            </a:p>
          </p:txBody>
        </p:sp>
      </p:grp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91E41894-2A27-489C-AF85-64069E979DFD}"/>
              </a:ext>
            </a:extLst>
          </p:cNvPr>
          <p:cNvCxnSpPr>
            <a:cxnSpLocks/>
          </p:cNvCxnSpPr>
          <p:nvPr/>
        </p:nvCxnSpPr>
        <p:spPr>
          <a:xfrm>
            <a:off x="1108336" y="2828924"/>
            <a:ext cx="0" cy="1138238"/>
          </a:xfrm>
          <a:prstGeom prst="line">
            <a:avLst/>
          </a:prstGeom>
          <a:ln w="38100">
            <a:solidFill>
              <a:srgbClr val="695E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78F26B02-6431-4726-9193-DF35C7B53317}"/>
              </a:ext>
            </a:extLst>
          </p:cNvPr>
          <p:cNvCxnSpPr>
            <a:cxnSpLocks/>
          </p:cNvCxnSpPr>
          <p:nvPr/>
        </p:nvCxnSpPr>
        <p:spPr>
          <a:xfrm rot="16200000">
            <a:off x="1658404" y="2277493"/>
            <a:ext cx="0" cy="1138238"/>
          </a:xfrm>
          <a:prstGeom prst="line">
            <a:avLst/>
          </a:prstGeom>
          <a:ln w="38100">
            <a:solidFill>
              <a:srgbClr val="695E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629903EE-60BE-4708-A2AF-FDD5FD2F2093}"/>
              </a:ext>
            </a:extLst>
          </p:cNvPr>
          <p:cNvCxnSpPr>
            <a:cxnSpLocks/>
          </p:cNvCxnSpPr>
          <p:nvPr/>
        </p:nvCxnSpPr>
        <p:spPr>
          <a:xfrm rot="10800000">
            <a:off x="4180146" y="3967162"/>
            <a:ext cx="0" cy="1138238"/>
          </a:xfrm>
          <a:prstGeom prst="line">
            <a:avLst/>
          </a:prstGeom>
          <a:ln w="38100">
            <a:solidFill>
              <a:srgbClr val="695E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510A5D43-3585-4E4E-B70D-111E31104AF8}"/>
              </a:ext>
            </a:extLst>
          </p:cNvPr>
          <p:cNvCxnSpPr>
            <a:cxnSpLocks/>
          </p:cNvCxnSpPr>
          <p:nvPr/>
        </p:nvCxnSpPr>
        <p:spPr>
          <a:xfrm rot="5400000">
            <a:off x="3630078" y="4518593"/>
            <a:ext cx="0" cy="1138238"/>
          </a:xfrm>
          <a:prstGeom prst="line">
            <a:avLst/>
          </a:prstGeom>
          <a:ln w="38100">
            <a:solidFill>
              <a:srgbClr val="695E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5D18FC2E-4BDA-42B6-87D0-B488A86F7ACD}"/>
              </a:ext>
            </a:extLst>
          </p:cNvPr>
          <p:cNvSpPr txBox="1"/>
          <p:nvPr/>
        </p:nvSpPr>
        <p:spPr>
          <a:xfrm>
            <a:off x="2521081" y="763590"/>
            <a:ext cx="71498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EG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iro" panose="00000500000000000000" pitchFamily="2" charset="-78"/>
                <a:ea typeface="Tahoma" panose="020B0604030504040204" pitchFamily="34" charset="0"/>
                <a:cs typeface="Cairo" panose="00000500000000000000" pitchFamily="2" charset="-78"/>
              </a:rPr>
              <a:t>العنوان الرئيسي</a:t>
            </a:r>
            <a:endParaRPr lang="en-US" sz="4000" b="1" dirty="0">
              <a:solidFill>
                <a:schemeClr val="tx1">
                  <a:lumMod val="75000"/>
                  <a:lumOff val="25000"/>
                </a:schemeClr>
              </a:solidFill>
              <a:latin typeface="Cairo" panose="00000500000000000000" pitchFamily="2" charset="-78"/>
              <a:ea typeface="Tahoma" panose="020B0604030504040204" pitchFamily="34" charset="0"/>
              <a:cs typeface="Cairo" panose="00000500000000000000" pitchFamily="2" charset="-78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7E98EB8-5EFD-4DDD-9723-BDA0083DCB01}"/>
              </a:ext>
            </a:extLst>
          </p:cNvPr>
          <p:cNvSpPr txBox="1"/>
          <p:nvPr/>
        </p:nvSpPr>
        <p:spPr>
          <a:xfrm>
            <a:off x="2205996" y="1466491"/>
            <a:ext cx="77800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EG" sz="1400" dirty="0">
                <a:solidFill>
                  <a:schemeClr val="bg1">
                    <a:lumMod val="65000"/>
                  </a:schemeClr>
                </a:solidFill>
                <a:latin typeface="Cairo" panose="00000500000000000000" pitchFamily="2" charset="-78"/>
                <a:ea typeface="Tahoma" panose="020B0604030504040204" pitchFamily="34" charset="0"/>
                <a:cs typeface="Cairo" panose="00000500000000000000" pitchFamily="2" charset="-78"/>
              </a:rPr>
              <a:t>هذا النص هو مثال لنص يمكن أن يستبدل في نفس المساحة، لقد تم توليد هذا النص من مولد النص </a:t>
            </a:r>
            <a:r>
              <a:rPr lang="ar-EG" sz="1400" dirty="0" err="1">
                <a:solidFill>
                  <a:schemeClr val="bg1">
                    <a:lumMod val="65000"/>
                  </a:schemeClr>
                </a:solidFill>
                <a:latin typeface="Cairo" panose="00000500000000000000" pitchFamily="2" charset="-78"/>
                <a:ea typeface="Tahoma" panose="020B0604030504040204" pitchFamily="34" charset="0"/>
                <a:cs typeface="Cairo" panose="00000500000000000000" pitchFamily="2" charset="-78"/>
              </a:rPr>
              <a:t>العربى</a:t>
            </a:r>
            <a:endParaRPr lang="ar-EG" sz="1400" dirty="0">
              <a:solidFill>
                <a:schemeClr val="bg1">
                  <a:lumMod val="65000"/>
                </a:schemeClr>
              </a:solidFill>
              <a:latin typeface="Cairo" panose="00000500000000000000" pitchFamily="2" charset="-78"/>
              <a:ea typeface="Tahoma" panose="020B0604030504040204" pitchFamily="34" charset="0"/>
              <a:cs typeface="Cairo" panose="00000500000000000000" pitchFamily="2" charset="-78"/>
            </a:endParaRPr>
          </a:p>
        </p:txBody>
      </p:sp>
      <p:sp>
        <p:nvSpPr>
          <p:cNvPr id="26" name="Freeform 188">
            <a:extLst>
              <a:ext uri="{FF2B5EF4-FFF2-40B4-BE49-F238E27FC236}">
                <a16:creationId xmlns:a16="http://schemas.microsoft.com/office/drawing/2014/main" id="{865F355A-BF7B-4CF6-898B-7AA1A6B397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8670" y="3014960"/>
            <a:ext cx="577988" cy="593130"/>
          </a:xfrm>
          <a:custGeom>
            <a:avLst/>
            <a:gdLst>
              <a:gd name="T0" fmla="*/ 250 w 604"/>
              <a:gd name="T1" fmla="*/ 251 h 619"/>
              <a:gd name="T2" fmla="*/ 250 w 604"/>
              <a:gd name="T3" fmla="*/ 251 h 619"/>
              <a:gd name="T4" fmla="*/ 279 w 604"/>
              <a:gd name="T5" fmla="*/ 221 h 619"/>
              <a:gd name="T6" fmla="*/ 250 w 604"/>
              <a:gd name="T7" fmla="*/ 192 h 619"/>
              <a:gd name="T8" fmla="*/ 220 w 604"/>
              <a:gd name="T9" fmla="*/ 221 h 619"/>
              <a:gd name="T10" fmla="*/ 250 w 604"/>
              <a:gd name="T11" fmla="*/ 251 h 619"/>
              <a:gd name="T12" fmla="*/ 132 w 604"/>
              <a:gd name="T13" fmla="*/ 251 h 619"/>
              <a:gd name="T14" fmla="*/ 132 w 604"/>
              <a:gd name="T15" fmla="*/ 251 h 619"/>
              <a:gd name="T16" fmla="*/ 162 w 604"/>
              <a:gd name="T17" fmla="*/ 221 h 619"/>
              <a:gd name="T18" fmla="*/ 132 w 604"/>
              <a:gd name="T19" fmla="*/ 192 h 619"/>
              <a:gd name="T20" fmla="*/ 103 w 604"/>
              <a:gd name="T21" fmla="*/ 221 h 619"/>
              <a:gd name="T22" fmla="*/ 132 w 604"/>
              <a:gd name="T23" fmla="*/ 251 h 619"/>
              <a:gd name="T24" fmla="*/ 367 w 604"/>
              <a:gd name="T25" fmla="*/ 251 h 619"/>
              <a:gd name="T26" fmla="*/ 367 w 604"/>
              <a:gd name="T27" fmla="*/ 251 h 619"/>
              <a:gd name="T28" fmla="*/ 397 w 604"/>
              <a:gd name="T29" fmla="*/ 221 h 619"/>
              <a:gd name="T30" fmla="*/ 367 w 604"/>
              <a:gd name="T31" fmla="*/ 192 h 619"/>
              <a:gd name="T32" fmla="*/ 338 w 604"/>
              <a:gd name="T33" fmla="*/ 221 h 619"/>
              <a:gd name="T34" fmla="*/ 367 w 604"/>
              <a:gd name="T35" fmla="*/ 251 h 619"/>
              <a:gd name="T36" fmla="*/ 530 w 604"/>
              <a:gd name="T37" fmla="*/ 177 h 619"/>
              <a:gd name="T38" fmla="*/ 530 w 604"/>
              <a:gd name="T39" fmla="*/ 177 h 619"/>
              <a:gd name="T40" fmla="*/ 530 w 604"/>
              <a:gd name="T41" fmla="*/ 192 h 619"/>
              <a:gd name="T42" fmla="*/ 530 w 604"/>
              <a:gd name="T43" fmla="*/ 221 h 619"/>
              <a:gd name="T44" fmla="*/ 574 w 604"/>
              <a:gd name="T45" fmla="*/ 339 h 619"/>
              <a:gd name="T46" fmla="*/ 471 w 604"/>
              <a:gd name="T47" fmla="*/ 501 h 619"/>
              <a:gd name="T48" fmla="*/ 471 w 604"/>
              <a:gd name="T49" fmla="*/ 560 h 619"/>
              <a:gd name="T50" fmla="*/ 397 w 604"/>
              <a:gd name="T51" fmla="*/ 516 h 619"/>
              <a:gd name="T52" fmla="*/ 353 w 604"/>
              <a:gd name="T53" fmla="*/ 530 h 619"/>
              <a:gd name="T54" fmla="*/ 235 w 604"/>
              <a:gd name="T55" fmla="*/ 486 h 619"/>
              <a:gd name="T56" fmla="*/ 206 w 604"/>
              <a:gd name="T57" fmla="*/ 486 h 619"/>
              <a:gd name="T58" fmla="*/ 176 w 604"/>
              <a:gd name="T59" fmla="*/ 486 h 619"/>
              <a:gd name="T60" fmla="*/ 353 w 604"/>
              <a:gd name="T61" fmla="*/ 560 h 619"/>
              <a:gd name="T62" fmla="*/ 397 w 604"/>
              <a:gd name="T63" fmla="*/ 560 h 619"/>
              <a:gd name="T64" fmla="*/ 515 w 604"/>
              <a:gd name="T65" fmla="*/ 618 h 619"/>
              <a:gd name="T66" fmla="*/ 515 w 604"/>
              <a:gd name="T67" fmla="*/ 516 h 619"/>
              <a:gd name="T68" fmla="*/ 603 w 604"/>
              <a:gd name="T69" fmla="*/ 339 h 619"/>
              <a:gd name="T70" fmla="*/ 530 w 604"/>
              <a:gd name="T71" fmla="*/ 177 h 619"/>
              <a:gd name="T72" fmla="*/ 191 w 604"/>
              <a:gd name="T73" fmla="*/ 442 h 619"/>
              <a:gd name="T74" fmla="*/ 191 w 604"/>
              <a:gd name="T75" fmla="*/ 442 h 619"/>
              <a:gd name="T76" fmla="*/ 250 w 604"/>
              <a:gd name="T77" fmla="*/ 442 h 619"/>
              <a:gd name="T78" fmla="*/ 485 w 604"/>
              <a:gd name="T79" fmla="*/ 221 h 619"/>
              <a:gd name="T80" fmla="*/ 250 w 604"/>
              <a:gd name="T81" fmla="*/ 0 h 619"/>
              <a:gd name="T82" fmla="*/ 0 w 604"/>
              <a:gd name="T83" fmla="*/ 221 h 619"/>
              <a:gd name="T84" fmla="*/ 73 w 604"/>
              <a:gd name="T85" fmla="*/ 398 h 619"/>
              <a:gd name="T86" fmla="*/ 73 w 604"/>
              <a:gd name="T87" fmla="*/ 501 h 619"/>
              <a:gd name="T88" fmla="*/ 191 w 604"/>
              <a:gd name="T89" fmla="*/ 442 h 619"/>
              <a:gd name="T90" fmla="*/ 44 w 604"/>
              <a:gd name="T91" fmla="*/ 221 h 619"/>
              <a:gd name="T92" fmla="*/ 44 w 604"/>
              <a:gd name="T93" fmla="*/ 221 h 619"/>
              <a:gd name="T94" fmla="*/ 250 w 604"/>
              <a:gd name="T95" fmla="*/ 30 h 619"/>
              <a:gd name="T96" fmla="*/ 456 w 604"/>
              <a:gd name="T97" fmla="*/ 221 h 619"/>
              <a:gd name="T98" fmla="*/ 250 w 604"/>
              <a:gd name="T99" fmla="*/ 413 h 619"/>
              <a:gd name="T100" fmla="*/ 191 w 604"/>
              <a:gd name="T101" fmla="*/ 398 h 619"/>
              <a:gd name="T102" fmla="*/ 117 w 604"/>
              <a:gd name="T103" fmla="*/ 442 h 619"/>
              <a:gd name="T104" fmla="*/ 117 w 604"/>
              <a:gd name="T105" fmla="*/ 383 h 619"/>
              <a:gd name="T106" fmla="*/ 44 w 604"/>
              <a:gd name="T107" fmla="*/ 221 h 6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604" h="619">
                <a:moveTo>
                  <a:pt x="250" y="251"/>
                </a:moveTo>
                <a:lnTo>
                  <a:pt x="250" y="251"/>
                </a:lnTo>
                <a:cubicBezTo>
                  <a:pt x="265" y="251"/>
                  <a:pt x="279" y="236"/>
                  <a:pt x="279" y="221"/>
                </a:cubicBezTo>
                <a:cubicBezTo>
                  <a:pt x="279" y="206"/>
                  <a:pt x="265" y="192"/>
                  <a:pt x="250" y="192"/>
                </a:cubicBezTo>
                <a:cubicBezTo>
                  <a:pt x="235" y="192"/>
                  <a:pt x="220" y="206"/>
                  <a:pt x="220" y="221"/>
                </a:cubicBezTo>
                <a:cubicBezTo>
                  <a:pt x="220" y="236"/>
                  <a:pt x="235" y="251"/>
                  <a:pt x="250" y="251"/>
                </a:cubicBezTo>
                <a:close/>
                <a:moveTo>
                  <a:pt x="132" y="251"/>
                </a:moveTo>
                <a:lnTo>
                  <a:pt x="132" y="251"/>
                </a:lnTo>
                <a:cubicBezTo>
                  <a:pt x="147" y="251"/>
                  <a:pt x="162" y="236"/>
                  <a:pt x="162" y="221"/>
                </a:cubicBezTo>
                <a:cubicBezTo>
                  <a:pt x="162" y="206"/>
                  <a:pt x="147" y="192"/>
                  <a:pt x="132" y="192"/>
                </a:cubicBezTo>
                <a:cubicBezTo>
                  <a:pt x="117" y="192"/>
                  <a:pt x="103" y="206"/>
                  <a:pt x="103" y="221"/>
                </a:cubicBezTo>
                <a:cubicBezTo>
                  <a:pt x="103" y="236"/>
                  <a:pt x="117" y="251"/>
                  <a:pt x="132" y="251"/>
                </a:cubicBezTo>
                <a:close/>
                <a:moveTo>
                  <a:pt x="367" y="251"/>
                </a:moveTo>
                <a:lnTo>
                  <a:pt x="367" y="251"/>
                </a:lnTo>
                <a:cubicBezTo>
                  <a:pt x="383" y="251"/>
                  <a:pt x="397" y="236"/>
                  <a:pt x="397" y="221"/>
                </a:cubicBezTo>
                <a:cubicBezTo>
                  <a:pt x="397" y="206"/>
                  <a:pt x="383" y="192"/>
                  <a:pt x="367" y="192"/>
                </a:cubicBezTo>
                <a:cubicBezTo>
                  <a:pt x="353" y="192"/>
                  <a:pt x="338" y="206"/>
                  <a:pt x="338" y="221"/>
                </a:cubicBezTo>
                <a:cubicBezTo>
                  <a:pt x="338" y="236"/>
                  <a:pt x="353" y="251"/>
                  <a:pt x="367" y="251"/>
                </a:cubicBezTo>
                <a:close/>
                <a:moveTo>
                  <a:pt x="530" y="177"/>
                </a:moveTo>
                <a:lnTo>
                  <a:pt x="530" y="177"/>
                </a:lnTo>
                <a:lnTo>
                  <a:pt x="530" y="192"/>
                </a:lnTo>
                <a:cubicBezTo>
                  <a:pt x="530" y="206"/>
                  <a:pt x="530" y="221"/>
                  <a:pt x="530" y="221"/>
                </a:cubicBezTo>
                <a:cubicBezTo>
                  <a:pt x="559" y="265"/>
                  <a:pt x="574" y="295"/>
                  <a:pt x="574" y="339"/>
                </a:cubicBezTo>
                <a:cubicBezTo>
                  <a:pt x="574" y="398"/>
                  <a:pt x="530" y="457"/>
                  <a:pt x="471" y="501"/>
                </a:cubicBezTo>
                <a:cubicBezTo>
                  <a:pt x="471" y="560"/>
                  <a:pt x="471" y="560"/>
                  <a:pt x="471" y="560"/>
                </a:cubicBezTo>
                <a:cubicBezTo>
                  <a:pt x="397" y="516"/>
                  <a:pt x="397" y="516"/>
                  <a:pt x="397" y="516"/>
                </a:cubicBezTo>
                <a:cubicBezTo>
                  <a:pt x="383" y="530"/>
                  <a:pt x="367" y="530"/>
                  <a:pt x="353" y="530"/>
                </a:cubicBezTo>
                <a:cubicBezTo>
                  <a:pt x="309" y="530"/>
                  <a:pt x="279" y="516"/>
                  <a:pt x="235" y="486"/>
                </a:cubicBezTo>
                <a:cubicBezTo>
                  <a:pt x="220" y="486"/>
                  <a:pt x="220" y="486"/>
                  <a:pt x="206" y="486"/>
                </a:cubicBezTo>
                <a:cubicBezTo>
                  <a:pt x="191" y="486"/>
                  <a:pt x="191" y="486"/>
                  <a:pt x="176" y="486"/>
                </a:cubicBezTo>
                <a:cubicBezTo>
                  <a:pt x="235" y="530"/>
                  <a:pt x="279" y="560"/>
                  <a:pt x="353" y="560"/>
                </a:cubicBezTo>
                <a:cubicBezTo>
                  <a:pt x="367" y="560"/>
                  <a:pt x="383" y="560"/>
                  <a:pt x="397" y="560"/>
                </a:cubicBezTo>
                <a:cubicBezTo>
                  <a:pt x="515" y="618"/>
                  <a:pt x="515" y="618"/>
                  <a:pt x="515" y="618"/>
                </a:cubicBezTo>
                <a:cubicBezTo>
                  <a:pt x="515" y="516"/>
                  <a:pt x="515" y="516"/>
                  <a:pt x="515" y="516"/>
                </a:cubicBezTo>
                <a:cubicBezTo>
                  <a:pt x="574" y="471"/>
                  <a:pt x="603" y="413"/>
                  <a:pt x="603" y="339"/>
                </a:cubicBezTo>
                <a:cubicBezTo>
                  <a:pt x="603" y="280"/>
                  <a:pt x="574" y="221"/>
                  <a:pt x="530" y="177"/>
                </a:cubicBezTo>
                <a:close/>
                <a:moveTo>
                  <a:pt x="191" y="442"/>
                </a:moveTo>
                <a:lnTo>
                  <a:pt x="191" y="442"/>
                </a:lnTo>
                <a:cubicBezTo>
                  <a:pt x="206" y="442"/>
                  <a:pt x="235" y="442"/>
                  <a:pt x="250" y="442"/>
                </a:cubicBezTo>
                <a:cubicBezTo>
                  <a:pt x="397" y="442"/>
                  <a:pt x="485" y="339"/>
                  <a:pt x="485" y="221"/>
                </a:cubicBezTo>
                <a:cubicBezTo>
                  <a:pt x="485" y="88"/>
                  <a:pt x="367" y="0"/>
                  <a:pt x="250" y="0"/>
                </a:cubicBezTo>
                <a:cubicBezTo>
                  <a:pt x="117" y="0"/>
                  <a:pt x="0" y="88"/>
                  <a:pt x="0" y="221"/>
                </a:cubicBezTo>
                <a:cubicBezTo>
                  <a:pt x="0" y="295"/>
                  <a:pt x="29" y="354"/>
                  <a:pt x="73" y="398"/>
                </a:cubicBezTo>
                <a:cubicBezTo>
                  <a:pt x="73" y="501"/>
                  <a:pt x="73" y="501"/>
                  <a:pt x="73" y="501"/>
                </a:cubicBezTo>
                <a:lnTo>
                  <a:pt x="191" y="442"/>
                </a:lnTo>
                <a:close/>
                <a:moveTo>
                  <a:pt x="44" y="221"/>
                </a:moveTo>
                <a:lnTo>
                  <a:pt x="44" y="221"/>
                </a:lnTo>
                <a:cubicBezTo>
                  <a:pt x="44" y="118"/>
                  <a:pt x="132" y="30"/>
                  <a:pt x="250" y="30"/>
                </a:cubicBezTo>
                <a:cubicBezTo>
                  <a:pt x="353" y="30"/>
                  <a:pt x="456" y="118"/>
                  <a:pt x="456" y="221"/>
                </a:cubicBezTo>
                <a:cubicBezTo>
                  <a:pt x="456" y="324"/>
                  <a:pt x="367" y="413"/>
                  <a:pt x="250" y="413"/>
                </a:cubicBezTo>
                <a:cubicBezTo>
                  <a:pt x="235" y="413"/>
                  <a:pt x="206" y="413"/>
                  <a:pt x="191" y="398"/>
                </a:cubicBezTo>
                <a:cubicBezTo>
                  <a:pt x="117" y="442"/>
                  <a:pt x="117" y="442"/>
                  <a:pt x="117" y="442"/>
                </a:cubicBezTo>
                <a:cubicBezTo>
                  <a:pt x="117" y="383"/>
                  <a:pt x="117" y="383"/>
                  <a:pt x="117" y="383"/>
                </a:cubicBezTo>
                <a:cubicBezTo>
                  <a:pt x="73" y="339"/>
                  <a:pt x="44" y="280"/>
                  <a:pt x="44" y="221"/>
                </a:cubicBezTo>
                <a:close/>
              </a:path>
            </a:pathLst>
          </a:custGeom>
          <a:solidFill>
            <a:srgbClr val="FFA956"/>
          </a:solidFill>
          <a:ln>
            <a:noFill/>
          </a:ln>
          <a:effectLst/>
          <a:extLst>
            <a:ext uri="{91240B29-F687-4f45-9708-019B960494DF}"/>
            <a:ext uri="{AF507438-7753-43e0-B8FC-AC1667EBCBE1}"/>
          </a:extLst>
        </p:spPr>
        <p:txBody>
          <a:bodyPr wrap="none" lIns="91431" tIns="45716" rIns="91431" bIns="45716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airo" panose="00000500000000000000" pitchFamily="2" charset="-78"/>
              <a:ea typeface="+mn-ea"/>
              <a:cs typeface="Cairo" panose="00000500000000000000" pitchFamily="2" charset="-78"/>
            </a:endParaRPr>
          </a:p>
        </p:txBody>
      </p:sp>
      <p:sp>
        <p:nvSpPr>
          <p:cNvPr id="29" name="Freeform 219">
            <a:extLst>
              <a:ext uri="{FF2B5EF4-FFF2-40B4-BE49-F238E27FC236}">
                <a16:creationId xmlns:a16="http://schemas.microsoft.com/office/drawing/2014/main" id="{74D2BDD8-BD38-47A7-B371-0B812D6B89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76929" y="3017484"/>
            <a:ext cx="524986" cy="590606"/>
          </a:xfrm>
          <a:custGeom>
            <a:avLst/>
            <a:gdLst>
              <a:gd name="T0" fmla="*/ 413 w 546"/>
              <a:gd name="T1" fmla="*/ 368 h 619"/>
              <a:gd name="T2" fmla="*/ 413 w 546"/>
              <a:gd name="T3" fmla="*/ 368 h 619"/>
              <a:gd name="T4" fmla="*/ 236 w 546"/>
              <a:gd name="T5" fmla="*/ 368 h 619"/>
              <a:gd name="T6" fmla="*/ 221 w 546"/>
              <a:gd name="T7" fmla="*/ 383 h 619"/>
              <a:gd name="T8" fmla="*/ 236 w 546"/>
              <a:gd name="T9" fmla="*/ 412 h 619"/>
              <a:gd name="T10" fmla="*/ 413 w 546"/>
              <a:gd name="T11" fmla="*/ 412 h 619"/>
              <a:gd name="T12" fmla="*/ 427 w 546"/>
              <a:gd name="T13" fmla="*/ 383 h 619"/>
              <a:gd name="T14" fmla="*/ 413 w 546"/>
              <a:gd name="T15" fmla="*/ 368 h 619"/>
              <a:gd name="T16" fmla="*/ 413 w 546"/>
              <a:gd name="T17" fmla="*/ 265 h 619"/>
              <a:gd name="T18" fmla="*/ 413 w 546"/>
              <a:gd name="T19" fmla="*/ 265 h 619"/>
              <a:gd name="T20" fmla="*/ 236 w 546"/>
              <a:gd name="T21" fmla="*/ 265 h 619"/>
              <a:gd name="T22" fmla="*/ 221 w 546"/>
              <a:gd name="T23" fmla="*/ 295 h 619"/>
              <a:gd name="T24" fmla="*/ 236 w 546"/>
              <a:gd name="T25" fmla="*/ 309 h 619"/>
              <a:gd name="T26" fmla="*/ 413 w 546"/>
              <a:gd name="T27" fmla="*/ 309 h 619"/>
              <a:gd name="T28" fmla="*/ 427 w 546"/>
              <a:gd name="T29" fmla="*/ 295 h 619"/>
              <a:gd name="T30" fmla="*/ 413 w 546"/>
              <a:gd name="T31" fmla="*/ 265 h 619"/>
              <a:gd name="T32" fmla="*/ 413 w 546"/>
              <a:gd name="T33" fmla="*/ 0 h 619"/>
              <a:gd name="T34" fmla="*/ 413 w 546"/>
              <a:gd name="T35" fmla="*/ 0 h 619"/>
              <a:gd name="T36" fmla="*/ 177 w 546"/>
              <a:gd name="T37" fmla="*/ 0 h 619"/>
              <a:gd name="T38" fmla="*/ 104 w 546"/>
              <a:gd name="T39" fmla="*/ 74 h 619"/>
              <a:gd name="T40" fmla="*/ 74 w 546"/>
              <a:gd name="T41" fmla="*/ 74 h 619"/>
              <a:gd name="T42" fmla="*/ 0 w 546"/>
              <a:gd name="T43" fmla="*/ 147 h 619"/>
              <a:gd name="T44" fmla="*/ 0 w 546"/>
              <a:gd name="T45" fmla="*/ 545 h 619"/>
              <a:gd name="T46" fmla="*/ 74 w 546"/>
              <a:gd name="T47" fmla="*/ 618 h 619"/>
              <a:gd name="T48" fmla="*/ 368 w 546"/>
              <a:gd name="T49" fmla="*/ 618 h 619"/>
              <a:gd name="T50" fmla="*/ 457 w 546"/>
              <a:gd name="T51" fmla="*/ 545 h 619"/>
              <a:gd name="T52" fmla="*/ 472 w 546"/>
              <a:gd name="T53" fmla="*/ 545 h 619"/>
              <a:gd name="T54" fmla="*/ 545 w 546"/>
              <a:gd name="T55" fmla="*/ 471 h 619"/>
              <a:gd name="T56" fmla="*/ 545 w 546"/>
              <a:gd name="T57" fmla="*/ 192 h 619"/>
              <a:gd name="T58" fmla="*/ 545 w 546"/>
              <a:gd name="T59" fmla="*/ 147 h 619"/>
              <a:gd name="T60" fmla="*/ 413 w 546"/>
              <a:gd name="T61" fmla="*/ 0 h 619"/>
              <a:gd name="T62" fmla="*/ 368 w 546"/>
              <a:gd name="T63" fmla="*/ 589 h 619"/>
              <a:gd name="T64" fmla="*/ 368 w 546"/>
              <a:gd name="T65" fmla="*/ 589 h 619"/>
              <a:gd name="T66" fmla="*/ 74 w 546"/>
              <a:gd name="T67" fmla="*/ 589 h 619"/>
              <a:gd name="T68" fmla="*/ 45 w 546"/>
              <a:gd name="T69" fmla="*/ 545 h 619"/>
              <a:gd name="T70" fmla="*/ 45 w 546"/>
              <a:gd name="T71" fmla="*/ 147 h 619"/>
              <a:gd name="T72" fmla="*/ 74 w 546"/>
              <a:gd name="T73" fmla="*/ 118 h 619"/>
              <a:gd name="T74" fmla="*/ 104 w 546"/>
              <a:gd name="T75" fmla="*/ 118 h 619"/>
              <a:gd name="T76" fmla="*/ 104 w 546"/>
              <a:gd name="T77" fmla="*/ 471 h 619"/>
              <a:gd name="T78" fmla="*/ 177 w 546"/>
              <a:gd name="T79" fmla="*/ 545 h 619"/>
              <a:gd name="T80" fmla="*/ 413 w 546"/>
              <a:gd name="T81" fmla="*/ 545 h 619"/>
              <a:gd name="T82" fmla="*/ 368 w 546"/>
              <a:gd name="T83" fmla="*/ 589 h 619"/>
              <a:gd name="T84" fmla="*/ 516 w 546"/>
              <a:gd name="T85" fmla="*/ 471 h 619"/>
              <a:gd name="T86" fmla="*/ 516 w 546"/>
              <a:gd name="T87" fmla="*/ 471 h 619"/>
              <a:gd name="T88" fmla="*/ 472 w 546"/>
              <a:gd name="T89" fmla="*/ 501 h 619"/>
              <a:gd name="T90" fmla="*/ 177 w 546"/>
              <a:gd name="T91" fmla="*/ 501 h 619"/>
              <a:gd name="T92" fmla="*/ 133 w 546"/>
              <a:gd name="T93" fmla="*/ 471 h 619"/>
              <a:gd name="T94" fmla="*/ 133 w 546"/>
              <a:gd name="T95" fmla="*/ 74 h 619"/>
              <a:gd name="T96" fmla="*/ 177 w 546"/>
              <a:gd name="T97" fmla="*/ 29 h 619"/>
              <a:gd name="T98" fmla="*/ 368 w 546"/>
              <a:gd name="T99" fmla="*/ 29 h 619"/>
              <a:gd name="T100" fmla="*/ 368 w 546"/>
              <a:gd name="T101" fmla="*/ 118 h 619"/>
              <a:gd name="T102" fmla="*/ 457 w 546"/>
              <a:gd name="T103" fmla="*/ 192 h 619"/>
              <a:gd name="T104" fmla="*/ 516 w 546"/>
              <a:gd name="T105" fmla="*/ 192 h 619"/>
              <a:gd name="T106" fmla="*/ 516 w 546"/>
              <a:gd name="T107" fmla="*/ 471 h 619"/>
              <a:gd name="T108" fmla="*/ 457 w 546"/>
              <a:gd name="T109" fmla="*/ 147 h 619"/>
              <a:gd name="T110" fmla="*/ 457 w 546"/>
              <a:gd name="T111" fmla="*/ 147 h 619"/>
              <a:gd name="T112" fmla="*/ 413 w 546"/>
              <a:gd name="T113" fmla="*/ 88 h 619"/>
              <a:gd name="T114" fmla="*/ 413 w 546"/>
              <a:gd name="T115" fmla="*/ 29 h 619"/>
              <a:gd name="T116" fmla="*/ 413 w 546"/>
              <a:gd name="T117" fmla="*/ 29 h 619"/>
              <a:gd name="T118" fmla="*/ 516 w 546"/>
              <a:gd name="T119" fmla="*/ 147 h 619"/>
              <a:gd name="T120" fmla="*/ 457 w 546"/>
              <a:gd name="T121" fmla="*/ 147 h 6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546" h="619">
                <a:moveTo>
                  <a:pt x="413" y="368"/>
                </a:moveTo>
                <a:lnTo>
                  <a:pt x="413" y="368"/>
                </a:lnTo>
                <a:cubicBezTo>
                  <a:pt x="236" y="368"/>
                  <a:pt x="236" y="368"/>
                  <a:pt x="236" y="368"/>
                </a:cubicBezTo>
                <a:cubicBezTo>
                  <a:pt x="221" y="368"/>
                  <a:pt x="221" y="383"/>
                  <a:pt x="221" y="383"/>
                </a:cubicBezTo>
                <a:cubicBezTo>
                  <a:pt x="221" y="398"/>
                  <a:pt x="221" y="412"/>
                  <a:pt x="236" y="412"/>
                </a:cubicBezTo>
                <a:cubicBezTo>
                  <a:pt x="413" y="412"/>
                  <a:pt x="413" y="412"/>
                  <a:pt x="413" y="412"/>
                </a:cubicBezTo>
                <a:cubicBezTo>
                  <a:pt x="427" y="412"/>
                  <a:pt x="427" y="398"/>
                  <a:pt x="427" y="383"/>
                </a:cubicBezTo>
                <a:cubicBezTo>
                  <a:pt x="427" y="383"/>
                  <a:pt x="427" y="368"/>
                  <a:pt x="413" y="368"/>
                </a:cubicBezTo>
                <a:close/>
                <a:moveTo>
                  <a:pt x="413" y="265"/>
                </a:moveTo>
                <a:lnTo>
                  <a:pt x="413" y="265"/>
                </a:lnTo>
                <a:cubicBezTo>
                  <a:pt x="236" y="265"/>
                  <a:pt x="236" y="265"/>
                  <a:pt x="236" y="265"/>
                </a:cubicBezTo>
                <a:cubicBezTo>
                  <a:pt x="221" y="265"/>
                  <a:pt x="221" y="280"/>
                  <a:pt x="221" y="295"/>
                </a:cubicBezTo>
                <a:cubicBezTo>
                  <a:pt x="221" y="295"/>
                  <a:pt x="221" y="309"/>
                  <a:pt x="236" y="309"/>
                </a:cubicBezTo>
                <a:cubicBezTo>
                  <a:pt x="413" y="309"/>
                  <a:pt x="413" y="309"/>
                  <a:pt x="413" y="309"/>
                </a:cubicBezTo>
                <a:cubicBezTo>
                  <a:pt x="427" y="309"/>
                  <a:pt x="427" y="295"/>
                  <a:pt x="427" y="295"/>
                </a:cubicBezTo>
                <a:cubicBezTo>
                  <a:pt x="427" y="280"/>
                  <a:pt x="427" y="265"/>
                  <a:pt x="413" y="265"/>
                </a:cubicBezTo>
                <a:close/>
                <a:moveTo>
                  <a:pt x="413" y="0"/>
                </a:moveTo>
                <a:lnTo>
                  <a:pt x="413" y="0"/>
                </a:lnTo>
                <a:lnTo>
                  <a:pt x="177" y="0"/>
                </a:lnTo>
                <a:cubicBezTo>
                  <a:pt x="133" y="0"/>
                  <a:pt x="104" y="29"/>
                  <a:pt x="104" y="74"/>
                </a:cubicBezTo>
                <a:cubicBezTo>
                  <a:pt x="74" y="74"/>
                  <a:pt x="74" y="74"/>
                  <a:pt x="74" y="74"/>
                </a:cubicBezTo>
                <a:cubicBezTo>
                  <a:pt x="30" y="74"/>
                  <a:pt x="0" y="118"/>
                  <a:pt x="0" y="147"/>
                </a:cubicBezTo>
                <a:cubicBezTo>
                  <a:pt x="0" y="545"/>
                  <a:pt x="0" y="545"/>
                  <a:pt x="0" y="545"/>
                </a:cubicBezTo>
                <a:cubicBezTo>
                  <a:pt x="0" y="589"/>
                  <a:pt x="45" y="618"/>
                  <a:pt x="74" y="618"/>
                </a:cubicBezTo>
                <a:cubicBezTo>
                  <a:pt x="368" y="618"/>
                  <a:pt x="368" y="618"/>
                  <a:pt x="368" y="618"/>
                </a:cubicBezTo>
                <a:cubicBezTo>
                  <a:pt x="413" y="618"/>
                  <a:pt x="457" y="589"/>
                  <a:pt x="457" y="545"/>
                </a:cubicBezTo>
                <a:cubicBezTo>
                  <a:pt x="472" y="545"/>
                  <a:pt x="472" y="545"/>
                  <a:pt x="472" y="545"/>
                </a:cubicBezTo>
                <a:cubicBezTo>
                  <a:pt x="516" y="545"/>
                  <a:pt x="545" y="501"/>
                  <a:pt x="545" y="471"/>
                </a:cubicBezTo>
                <a:cubicBezTo>
                  <a:pt x="545" y="192"/>
                  <a:pt x="545" y="192"/>
                  <a:pt x="545" y="192"/>
                </a:cubicBezTo>
                <a:cubicBezTo>
                  <a:pt x="545" y="147"/>
                  <a:pt x="545" y="147"/>
                  <a:pt x="545" y="147"/>
                </a:cubicBezTo>
                <a:lnTo>
                  <a:pt x="413" y="0"/>
                </a:lnTo>
                <a:close/>
                <a:moveTo>
                  <a:pt x="368" y="589"/>
                </a:moveTo>
                <a:lnTo>
                  <a:pt x="368" y="589"/>
                </a:lnTo>
                <a:cubicBezTo>
                  <a:pt x="74" y="589"/>
                  <a:pt x="74" y="589"/>
                  <a:pt x="74" y="589"/>
                </a:cubicBezTo>
                <a:cubicBezTo>
                  <a:pt x="59" y="589"/>
                  <a:pt x="45" y="559"/>
                  <a:pt x="45" y="545"/>
                </a:cubicBezTo>
                <a:cubicBezTo>
                  <a:pt x="45" y="147"/>
                  <a:pt x="45" y="147"/>
                  <a:pt x="45" y="147"/>
                </a:cubicBezTo>
                <a:cubicBezTo>
                  <a:pt x="45" y="133"/>
                  <a:pt x="59" y="118"/>
                  <a:pt x="74" y="118"/>
                </a:cubicBezTo>
                <a:cubicBezTo>
                  <a:pt x="104" y="118"/>
                  <a:pt x="104" y="118"/>
                  <a:pt x="104" y="118"/>
                </a:cubicBezTo>
                <a:cubicBezTo>
                  <a:pt x="104" y="471"/>
                  <a:pt x="104" y="471"/>
                  <a:pt x="104" y="471"/>
                </a:cubicBezTo>
                <a:cubicBezTo>
                  <a:pt x="104" y="501"/>
                  <a:pt x="133" y="545"/>
                  <a:pt x="177" y="545"/>
                </a:cubicBezTo>
                <a:cubicBezTo>
                  <a:pt x="413" y="545"/>
                  <a:pt x="413" y="545"/>
                  <a:pt x="413" y="545"/>
                </a:cubicBezTo>
                <a:cubicBezTo>
                  <a:pt x="413" y="559"/>
                  <a:pt x="398" y="589"/>
                  <a:pt x="368" y="589"/>
                </a:cubicBezTo>
                <a:close/>
                <a:moveTo>
                  <a:pt x="516" y="471"/>
                </a:moveTo>
                <a:lnTo>
                  <a:pt x="516" y="471"/>
                </a:lnTo>
                <a:cubicBezTo>
                  <a:pt x="516" y="486"/>
                  <a:pt x="486" y="501"/>
                  <a:pt x="472" y="501"/>
                </a:cubicBezTo>
                <a:cubicBezTo>
                  <a:pt x="177" y="501"/>
                  <a:pt x="177" y="501"/>
                  <a:pt x="177" y="501"/>
                </a:cubicBezTo>
                <a:cubicBezTo>
                  <a:pt x="163" y="501"/>
                  <a:pt x="133" y="486"/>
                  <a:pt x="133" y="471"/>
                </a:cubicBezTo>
                <a:cubicBezTo>
                  <a:pt x="133" y="74"/>
                  <a:pt x="133" y="74"/>
                  <a:pt x="133" y="74"/>
                </a:cubicBezTo>
                <a:cubicBezTo>
                  <a:pt x="133" y="59"/>
                  <a:pt x="163" y="29"/>
                  <a:pt x="177" y="29"/>
                </a:cubicBezTo>
                <a:cubicBezTo>
                  <a:pt x="368" y="29"/>
                  <a:pt x="368" y="29"/>
                  <a:pt x="368" y="29"/>
                </a:cubicBezTo>
                <a:cubicBezTo>
                  <a:pt x="368" y="74"/>
                  <a:pt x="368" y="118"/>
                  <a:pt x="368" y="118"/>
                </a:cubicBezTo>
                <a:cubicBezTo>
                  <a:pt x="368" y="147"/>
                  <a:pt x="413" y="192"/>
                  <a:pt x="457" y="192"/>
                </a:cubicBezTo>
                <a:cubicBezTo>
                  <a:pt x="457" y="192"/>
                  <a:pt x="472" y="192"/>
                  <a:pt x="516" y="192"/>
                </a:cubicBezTo>
                <a:lnTo>
                  <a:pt x="516" y="471"/>
                </a:lnTo>
                <a:close/>
                <a:moveTo>
                  <a:pt x="457" y="147"/>
                </a:moveTo>
                <a:lnTo>
                  <a:pt x="457" y="147"/>
                </a:lnTo>
                <a:cubicBezTo>
                  <a:pt x="427" y="147"/>
                  <a:pt x="413" y="118"/>
                  <a:pt x="413" y="88"/>
                </a:cubicBezTo>
                <a:cubicBezTo>
                  <a:pt x="413" y="88"/>
                  <a:pt x="413" y="74"/>
                  <a:pt x="413" y="29"/>
                </a:cubicBezTo>
                <a:lnTo>
                  <a:pt x="413" y="29"/>
                </a:lnTo>
                <a:cubicBezTo>
                  <a:pt x="516" y="147"/>
                  <a:pt x="516" y="147"/>
                  <a:pt x="516" y="147"/>
                </a:cubicBezTo>
                <a:lnTo>
                  <a:pt x="457" y="147"/>
                </a:lnTo>
                <a:close/>
              </a:path>
            </a:pathLst>
          </a:custGeom>
          <a:solidFill>
            <a:srgbClr val="F25245"/>
          </a:solidFill>
          <a:ln>
            <a:noFill/>
          </a:ln>
          <a:effectLst/>
          <a:extLst>
            <a:ext uri="{91240B29-F687-4f45-9708-019B960494DF}"/>
            <a:ext uri="{AF507438-7753-43e0-B8FC-AC1667EBCBE1}"/>
          </a:extLst>
        </p:spPr>
        <p:txBody>
          <a:bodyPr wrap="none" lIns="91431" tIns="45716" rIns="91431" bIns="45716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airo" panose="00000500000000000000" pitchFamily="2" charset="-78"/>
              <a:ea typeface="+mn-ea"/>
              <a:cs typeface="Cairo" panose="00000500000000000000" pitchFamily="2" charset="-78"/>
            </a:endParaRPr>
          </a:p>
        </p:txBody>
      </p:sp>
      <p:sp>
        <p:nvSpPr>
          <p:cNvPr id="32" name="Freeform 200">
            <a:extLst>
              <a:ext uri="{FF2B5EF4-FFF2-40B4-BE49-F238E27FC236}">
                <a16:creationId xmlns:a16="http://schemas.microsoft.com/office/drawing/2014/main" id="{1644D58D-E2BC-48B6-B67F-1D096FD0CE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8826" y="3041103"/>
            <a:ext cx="556072" cy="528386"/>
          </a:xfrm>
          <a:custGeom>
            <a:avLst/>
            <a:gdLst>
              <a:gd name="T0" fmla="*/ 309 w 634"/>
              <a:gd name="T1" fmla="*/ 44 h 604"/>
              <a:gd name="T2" fmla="*/ 309 w 634"/>
              <a:gd name="T3" fmla="*/ 44 h 604"/>
              <a:gd name="T4" fmla="*/ 14 w 634"/>
              <a:gd name="T5" fmla="*/ 220 h 604"/>
              <a:gd name="T6" fmla="*/ 14 w 634"/>
              <a:gd name="T7" fmla="*/ 220 h 604"/>
              <a:gd name="T8" fmla="*/ 279 w 634"/>
              <a:gd name="T9" fmla="*/ 338 h 604"/>
              <a:gd name="T10" fmla="*/ 338 w 634"/>
              <a:gd name="T11" fmla="*/ 338 h 604"/>
              <a:gd name="T12" fmla="*/ 603 w 634"/>
              <a:gd name="T13" fmla="*/ 220 h 604"/>
              <a:gd name="T14" fmla="*/ 603 w 634"/>
              <a:gd name="T15" fmla="*/ 161 h 604"/>
              <a:gd name="T16" fmla="*/ 338 w 634"/>
              <a:gd name="T17" fmla="*/ 14 h 604"/>
              <a:gd name="T18" fmla="*/ 279 w 634"/>
              <a:gd name="T19" fmla="*/ 14 h 604"/>
              <a:gd name="T20" fmla="*/ 14 w 634"/>
              <a:gd name="T21" fmla="*/ 161 h 604"/>
              <a:gd name="T22" fmla="*/ 14 w 634"/>
              <a:gd name="T23" fmla="*/ 220 h 604"/>
              <a:gd name="T24" fmla="*/ 309 w 634"/>
              <a:gd name="T25" fmla="*/ 44 h 604"/>
              <a:gd name="T26" fmla="*/ 309 w 634"/>
              <a:gd name="T27" fmla="*/ 44 h 604"/>
              <a:gd name="T28" fmla="*/ 588 w 634"/>
              <a:gd name="T29" fmla="*/ 191 h 604"/>
              <a:gd name="T30" fmla="*/ 309 w 634"/>
              <a:gd name="T31" fmla="*/ 309 h 604"/>
              <a:gd name="T32" fmla="*/ 44 w 634"/>
              <a:gd name="T33" fmla="*/ 191 h 604"/>
              <a:gd name="T34" fmla="*/ 309 w 634"/>
              <a:gd name="T35" fmla="*/ 44 h 604"/>
              <a:gd name="T36" fmla="*/ 309 w 634"/>
              <a:gd name="T37" fmla="*/ 559 h 604"/>
              <a:gd name="T38" fmla="*/ 309 w 634"/>
              <a:gd name="T39" fmla="*/ 559 h 604"/>
              <a:gd name="T40" fmla="*/ 44 w 634"/>
              <a:gd name="T41" fmla="*/ 441 h 604"/>
              <a:gd name="T42" fmla="*/ 0 w 634"/>
              <a:gd name="T43" fmla="*/ 427 h 604"/>
              <a:gd name="T44" fmla="*/ 14 w 634"/>
              <a:gd name="T45" fmla="*/ 471 h 604"/>
              <a:gd name="T46" fmla="*/ 279 w 634"/>
              <a:gd name="T47" fmla="*/ 589 h 604"/>
              <a:gd name="T48" fmla="*/ 338 w 634"/>
              <a:gd name="T49" fmla="*/ 589 h 604"/>
              <a:gd name="T50" fmla="*/ 603 w 634"/>
              <a:gd name="T51" fmla="*/ 471 h 604"/>
              <a:gd name="T52" fmla="*/ 633 w 634"/>
              <a:gd name="T53" fmla="*/ 427 h 604"/>
              <a:gd name="T54" fmla="*/ 588 w 634"/>
              <a:gd name="T55" fmla="*/ 441 h 604"/>
              <a:gd name="T56" fmla="*/ 309 w 634"/>
              <a:gd name="T57" fmla="*/ 559 h 604"/>
              <a:gd name="T58" fmla="*/ 14 w 634"/>
              <a:gd name="T59" fmla="*/ 338 h 604"/>
              <a:gd name="T60" fmla="*/ 14 w 634"/>
              <a:gd name="T61" fmla="*/ 338 h 604"/>
              <a:gd name="T62" fmla="*/ 279 w 634"/>
              <a:gd name="T63" fmla="*/ 471 h 604"/>
              <a:gd name="T64" fmla="*/ 338 w 634"/>
              <a:gd name="T65" fmla="*/ 471 h 604"/>
              <a:gd name="T66" fmla="*/ 603 w 634"/>
              <a:gd name="T67" fmla="*/ 338 h 604"/>
              <a:gd name="T68" fmla="*/ 633 w 634"/>
              <a:gd name="T69" fmla="*/ 294 h 604"/>
              <a:gd name="T70" fmla="*/ 588 w 634"/>
              <a:gd name="T71" fmla="*/ 309 h 604"/>
              <a:gd name="T72" fmla="*/ 309 w 634"/>
              <a:gd name="T73" fmla="*/ 441 h 604"/>
              <a:gd name="T74" fmla="*/ 44 w 634"/>
              <a:gd name="T75" fmla="*/ 309 h 604"/>
              <a:gd name="T76" fmla="*/ 0 w 634"/>
              <a:gd name="T77" fmla="*/ 294 h 604"/>
              <a:gd name="T78" fmla="*/ 14 w 634"/>
              <a:gd name="T79" fmla="*/ 338 h 6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634" h="604">
                <a:moveTo>
                  <a:pt x="309" y="44"/>
                </a:moveTo>
                <a:lnTo>
                  <a:pt x="309" y="44"/>
                </a:lnTo>
                <a:close/>
                <a:moveTo>
                  <a:pt x="14" y="220"/>
                </a:moveTo>
                <a:lnTo>
                  <a:pt x="14" y="220"/>
                </a:lnTo>
                <a:cubicBezTo>
                  <a:pt x="279" y="338"/>
                  <a:pt x="279" y="338"/>
                  <a:pt x="279" y="338"/>
                </a:cubicBezTo>
                <a:cubicBezTo>
                  <a:pt x="309" y="353"/>
                  <a:pt x="324" y="353"/>
                  <a:pt x="338" y="338"/>
                </a:cubicBezTo>
                <a:cubicBezTo>
                  <a:pt x="603" y="220"/>
                  <a:pt x="603" y="220"/>
                  <a:pt x="603" y="220"/>
                </a:cubicBezTo>
                <a:cubicBezTo>
                  <a:pt x="633" y="206"/>
                  <a:pt x="633" y="176"/>
                  <a:pt x="603" y="161"/>
                </a:cubicBezTo>
                <a:cubicBezTo>
                  <a:pt x="338" y="14"/>
                  <a:pt x="338" y="14"/>
                  <a:pt x="338" y="14"/>
                </a:cubicBezTo>
                <a:cubicBezTo>
                  <a:pt x="324" y="0"/>
                  <a:pt x="309" y="14"/>
                  <a:pt x="279" y="14"/>
                </a:cubicBezTo>
                <a:cubicBezTo>
                  <a:pt x="14" y="161"/>
                  <a:pt x="14" y="161"/>
                  <a:pt x="14" y="161"/>
                </a:cubicBezTo>
                <a:cubicBezTo>
                  <a:pt x="0" y="176"/>
                  <a:pt x="0" y="206"/>
                  <a:pt x="14" y="220"/>
                </a:cubicBezTo>
                <a:close/>
                <a:moveTo>
                  <a:pt x="309" y="44"/>
                </a:moveTo>
                <a:lnTo>
                  <a:pt x="309" y="44"/>
                </a:lnTo>
                <a:cubicBezTo>
                  <a:pt x="588" y="191"/>
                  <a:pt x="588" y="191"/>
                  <a:pt x="588" y="191"/>
                </a:cubicBezTo>
                <a:cubicBezTo>
                  <a:pt x="309" y="309"/>
                  <a:pt x="309" y="309"/>
                  <a:pt x="309" y="309"/>
                </a:cubicBezTo>
                <a:cubicBezTo>
                  <a:pt x="44" y="191"/>
                  <a:pt x="44" y="191"/>
                  <a:pt x="44" y="191"/>
                </a:cubicBezTo>
                <a:lnTo>
                  <a:pt x="309" y="44"/>
                </a:lnTo>
                <a:close/>
                <a:moveTo>
                  <a:pt x="309" y="559"/>
                </a:moveTo>
                <a:lnTo>
                  <a:pt x="309" y="559"/>
                </a:lnTo>
                <a:cubicBezTo>
                  <a:pt x="44" y="441"/>
                  <a:pt x="44" y="441"/>
                  <a:pt x="44" y="441"/>
                </a:cubicBezTo>
                <a:cubicBezTo>
                  <a:pt x="44" y="441"/>
                  <a:pt x="14" y="427"/>
                  <a:pt x="0" y="427"/>
                </a:cubicBezTo>
                <a:cubicBezTo>
                  <a:pt x="0" y="441"/>
                  <a:pt x="0" y="456"/>
                  <a:pt x="14" y="471"/>
                </a:cubicBezTo>
                <a:cubicBezTo>
                  <a:pt x="279" y="589"/>
                  <a:pt x="279" y="589"/>
                  <a:pt x="279" y="589"/>
                </a:cubicBezTo>
                <a:cubicBezTo>
                  <a:pt x="309" y="603"/>
                  <a:pt x="324" y="603"/>
                  <a:pt x="338" y="589"/>
                </a:cubicBezTo>
                <a:cubicBezTo>
                  <a:pt x="603" y="471"/>
                  <a:pt x="603" y="471"/>
                  <a:pt x="603" y="471"/>
                </a:cubicBezTo>
                <a:cubicBezTo>
                  <a:pt x="618" y="471"/>
                  <a:pt x="633" y="441"/>
                  <a:pt x="633" y="427"/>
                </a:cubicBezTo>
                <a:cubicBezTo>
                  <a:pt x="618" y="427"/>
                  <a:pt x="588" y="441"/>
                  <a:pt x="588" y="441"/>
                </a:cubicBezTo>
                <a:lnTo>
                  <a:pt x="309" y="559"/>
                </a:lnTo>
                <a:close/>
                <a:moveTo>
                  <a:pt x="14" y="338"/>
                </a:moveTo>
                <a:lnTo>
                  <a:pt x="14" y="338"/>
                </a:lnTo>
                <a:cubicBezTo>
                  <a:pt x="279" y="471"/>
                  <a:pt x="279" y="471"/>
                  <a:pt x="279" y="471"/>
                </a:cubicBezTo>
                <a:cubicBezTo>
                  <a:pt x="309" y="471"/>
                  <a:pt x="324" y="471"/>
                  <a:pt x="338" y="471"/>
                </a:cubicBezTo>
                <a:cubicBezTo>
                  <a:pt x="603" y="338"/>
                  <a:pt x="603" y="338"/>
                  <a:pt x="603" y="338"/>
                </a:cubicBezTo>
                <a:cubicBezTo>
                  <a:pt x="618" y="338"/>
                  <a:pt x="633" y="309"/>
                  <a:pt x="633" y="294"/>
                </a:cubicBezTo>
                <a:cubicBezTo>
                  <a:pt x="618" y="309"/>
                  <a:pt x="588" y="309"/>
                  <a:pt x="588" y="309"/>
                </a:cubicBezTo>
                <a:cubicBezTo>
                  <a:pt x="309" y="441"/>
                  <a:pt x="309" y="441"/>
                  <a:pt x="309" y="441"/>
                </a:cubicBezTo>
                <a:cubicBezTo>
                  <a:pt x="44" y="309"/>
                  <a:pt x="44" y="309"/>
                  <a:pt x="44" y="309"/>
                </a:cubicBezTo>
                <a:cubicBezTo>
                  <a:pt x="44" y="309"/>
                  <a:pt x="14" y="309"/>
                  <a:pt x="0" y="294"/>
                </a:cubicBezTo>
                <a:cubicBezTo>
                  <a:pt x="0" y="309"/>
                  <a:pt x="0" y="338"/>
                  <a:pt x="14" y="338"/>
                </a:cubicBezTo>
                <a:close/>
              </a:path>
            </a:pathLst>
          </a:custGeom>
          <a:solidFill>
            <a:srgbClr val="695E78"/>
          </a:solidFill>
          <a:ln>
            <a:noFill/>
          </a:ln>
          <a:effectLst/>
          <a:extLst>
            <a:ext uri="{91240B29-F687-4f45-9708-019B960494DF}"/>
            <a:ext uri="{AF507438-7753-43e0-B8FC-AC1667EBCBE1}"/>
          </a:extLst>
        </p:spPr>
        <p:txBody>
          <a:bodyPr wrap="none" lIns="91431" tIns="45716" rIns="91431" bIns="45716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airo" panose="00000500000000000000" pitchFamily="2" charset="-78"/>
              <a:ea typeface="+mn-ea"/>
              <a:cs typeface="Cairo" panose="000005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556052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75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"/>
                            </p:stCondLst>
                            <p:childTnLst>
                              <p:par>
                                <p:cTn id="4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50"/>
                            </p:stCondLst>
                            <p:childTnLst>
                              <p:par>
                                <p:cTn id="5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6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250"/>
                            </p:stCondLst>
                            <p:childTnLst>
                              <p:par>
                                <p:cTn id="5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750"/>
                            </p:stCondLst>
                            <p:childTnLst>
                              <p:par>
                                <p:cTn id="6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50"/>
                            </p:stCondLst>
                            <p:childTnLst>
                              <p:par>
                                <p:cTn id="7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50"/>
                            </p:stCondLst>
                            <p:childTnLst>
                              <p:par>
                                <p:cTn id="8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5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"/>
                            </p:stCondLst>
                            <p:childTnLst>
                              <p:par>
                                <p:cTn id="8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9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250"/>
                            </p:stCondLst>
                            <p:childTnLst>
                              <p:par>
                                <p:cTn id="9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750"/>
                            </p:stCondLst>
                            <p:childTnLst>
                              <p:par>
                                <p:cTn id="9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4" grpId="0" animBg="1"/>
      <p:bldP spid="23" grpId="0" animBg="1"/>
      <p:bldP spid="26" grpId="0" animBg="1"/>
      <p:bldP spid="29" grpId="0" animBg="1"/>
      <p:bldP spid="3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عنصر نائب للصورة 21" descr="صورة تحتوي على خارجي, النقل&#10;&#10;تم إنشاء الوصف تلقائياً">
            <a:extLst>
              <a:ext uri="{FF2B5EF4-FFF2-40B4-BE49-F238E27FC236}">
                <a16:creationId xmlns:a16="http://schemas.microsoft.com/office/drawing/2014/main" id="{DBE9C9A1-E023-4442-AD2C-FBFAB345AD3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05" b="32805"/>
          <a:stretch>
            <a:fillRect/>
          </a:stretch>
        </p:blipFill>
        <p:spPr/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994574E-46D9-4AD5-8A1D-BAC2E99CB3DE}"/>
              </a:ext>
            </a:extLst>
          </p:cNvPr>
          <p:cNvSpPr/>
          <p:nvPr/>
        </p:nvSpPr>
        <p:spPr>
          <a:xfrm>
            <a:off x="708024" y="2489200"/>
            <a:ext cx="10774363" cy="2470150"/>
          </a:xfrm>
          <a:prstGeom prst="rect">
            <a:avLst/>
          </a:prstGeom>
          <a:gradFill>
            <a:gsLst>
              <a:gs pos="7000">
                <a:srgbClr val="F25245">
                  <a:alpha val="50000"/>
                </a:srgbClr>
              </a:gs>
              <a:gs pos="100000">
                <a:srgbClr val="FFA956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iro" panose="00000500000000000000" pitchFamily="2" charset="-78"/>
              <a:cs typeface="Cairo" panose="00000500000000000000" pitchFamily="2" charset="-78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A0D561B-7F8A-4E58-AF03-989F0BC7A38E}"/>
              </a:ext>
            </a:extLst>
          </p:cNvPr>
          <p:cNvSpPr txBox="1"/>
          <p:nvPr/>
        </p:nvSpPr>
        <p:spPr>
          <a:xfrm>
            <a:off x="3506541" y="816202"/>
            <a:ext cx="51789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EG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iro" panose="00000500000000000000" pitchFamily="2" charset="-78"/>
                <a:ea typeface="Tahoma" panose="020B0604030504040204" pitchFamily="34" charset="0"/>
                <a:cs typeface="Cairo" panose="00000500000000000000" pitchFamily="2" charset="-78"/>
              </a:rPr>
              <a:t>العنوان الرئيسي</a:t>
            </a:r>
            <a:endParaRPr lang="en-US" sz="4000" b="1" dirty="0">
              <a:solidFill>
                <a:schemeClr val="tx1">
                  <a:lumMod val="75000"/>
                  <a:lumOff val="25000"/>
                </a:schemeClr>
              </a:solidFill>
              <a:latin typeface="Cairo" panose="00000500000000000000" pitchFamily="2" charset="-78"/>
              <a:ea typeface="Tahoma" panose="020B0604030504040204" pitchFamily="34" charset="0"/>
              <a:cs typeface="Cairo" panose="00000500000000000000" pitchFamily="2" charset="-78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D16A650-D773-44E5-884F-57D2D38D46ED}"/>
              </a:ext>
            </a:extLst>
          </p:cNvPr>
          <p:cNvSpPr txBox="1"/>
          <p:nvPr/>
        </p:nvSpPr>
        <p:spPr>
          <a:xfrm>
            <a:off x="2205996" y="1519103"/>
            <a:ext cx="77800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EG" sz="1600" dirty="0">
                <a:solidFill>
                  <a:schemeClr val="bg1">
                    <a:lumMod val="65000"/>
                  </a:schemeClr>
                </a:solidFill>
                <a:latin typeface="Cairo" panose="00000500000000000000" pitchFamily="2" charset="-78"/>
                <a:ea typeface="Tahoma" panose="020B0604030504040204" pitchFamily="34" charset="0"/>
                <a:cs typeface="Cairo" panose="00000500000000000000" pitchFamily="2" charset="-78"/>
              </a:rPr>
              <a:t>هذا النص هو مثال لنص يمكن أن يستبدل في نفس المساحة، لقد تم توليد هذا النص من مولد النص </a:t>
            </a:r>
            <a:r>
              <a:rPr lang="ar-EG" sz="1600" dirty="0" err="1">
                <a:solidFill>
                  <a:schemeClr val="bg1">
                    <a:lumMod val="65000"/>
                  </a:schemeClr>
                </a:solidFill>
                <a:latin typeface="Cairo" panose="00000500000000000000" pitchFamily="2" charset="-78"/>
                <a:ea typeface="Tahoma" panose="020B0604030504040204" pitchFamily="34" charset="0"/>
                <a:cs typeface="Cairo" panose="00000500000000000000" pitchFamily="2" charset="-78"/>
              </a:rPr>
              <a:t>العربى</a:t>
            </a:r>
            <a:endParaRPr lang="ar-EG" sz="1600" dirty="0">
              <a:solidFill>
                <a:schemeClr val="bg1">
                  <a:lumMod val="65000"/>
                </a:schemeClr>
              </a:solidFill>
              <a:latin typeface="Cairo" panose="00000500000000000000" pitchFamily="2" charset="-78"/>
              <a:ea typeface="Tahoma" panose="020B0604030504040204" pitchFamily="34" charset="0"/>
              <a:cs typeface="Cairo" panose="00000500000000000000" pitchFamily="2" charset="-78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1E495B2-588D-4B53-B313-BF6BF7E2692B}"/>
              </a:ext>
            </a:extLst>
          </p:cNvPr>
          <p:cNvSpPr txBox="1"/>
          <p:nvPr/>
        </p:nvSpPr>
        <p:spPr>
          <a:xfrm>
            <a:off x="2205996" y="5309869"/>
            <a:ext cx="77800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EG" sz="1600" dirty="0">
                <a:solidFill>
                  <a:schemeClr val="bg1">
                    <a:lumMod val="65000"/>
                  </a:schemeClr>
                </a:solidFill>
                <a:latin typeface="Cairo" panose="00000500000000000000" pitchFamily="2" charset="-78"/>
                <a:ea typeface="Tahoma" panose="020B0604030504040204" pitchFamily="34" charset="0"/>
                <a:cs typeface="Cairo" panose="00000500000000000000" pitchFamily="2" charset="-78"/>
              </a:rPr>
              <a:t>هذا النص هو مثال لنص يمكن أن يستبدل في نفس المساحة، لقد تم توليد هذا النص من مولد النص </a:t>
            </a:r>
            <a:r>
              <a:rPr lang="ar-EG" sz="1600" dirty="0" err="1">
                <a:solidFill>
                  <a:schemeClr val="bg1">
                    <a:lumMod val="65000"/>
                  </a:schemeClr>
                </a:solidFill>
                <a:latin typeface="Cairo" panose="00000500000000000000" pitchFamily="2" charset="-78"/>
                <a:ea typeface="Tahoma" panose="020B0604030504040204" pitchFamily="34" charset="0"/>
                <a:cs typeface="Cairo" panose="00000500000000000000" pitchFamily="2" charset="-78"/>
              </a:rPr>
              <a:t>العربى</a:t>
            </a:r>
            <a:endParaRPr lang="ar-EG" sz="1600" dirty="0">
              <a:solidFill>
                <a:schemeClr val="bg1">
                  <a:lumMod val="65000"/>
                </a:schemeClr>
              </a:solidFill>
              <a:latin typeface="Cairo" panose="00000500000000000000" pitchFamily="2" charset="-78"/>
              <a:ea typeface="Tahoma" panose="020B0604030504040204" pitchFamily="34" charset="0"/>
              <a:cs typeface="Cairo" panose="00000500000000000000" pitchFamily="2" charset="-78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20134B7-16A1-4965-A35A-715738BCFC43}"/>
              </a:ext>
            </a:extLst>
          </p:cNvPr>
          <p:cNvGrpSpPr/>
          <p:nvPr/>
        </p:nvGrpSpPr>
        <p:grpSpPr>
          <a:xfrm>
            <a:off x="1158171" y="3692112"/>
            <a:ext cx="1963283" cy="763404"/>
            <a:chOff x="1158171" y="3692112"/>
            <a:chExt cx="1963283" cy="763404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5BC249B-28FE-4AFB-ABCB-AEED58C37611}"/>
                </a:ext>
              </a:extLst>
            </p:cNvPr>
            <p:cNvSpPr txBox="1"/>
            <p:nvPr/>
          </p:nvSpPr>
          <p:spPr>
            <a:xfrm>
              <a:off x="1158171" y="4147739"/>
              <a:ext cx="196328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EG" sz="1400" dirty="0">
                  <a:solidFill>
                    <a:schemeClr val="bg1"/>
                  </a:solidFill>
                  <a:latin typeface="Cairo" panose="00000500000000000000" pitchFamily="2" charset="-78"/>
                  <a:ea typeface="Tahoma" panose="020B0604030504040204" pitchFamily="34" charset="0"/>
                  <a:cs typeface="Cairo" panose="00000500000000000000" pitchFamily="2" charset="-78"/>
                </a:rPr>
                <a:t>تحرير النص</a:t>
              </a:r>
              <a:endParaRPr lang="en-US" sz="1400" dirty="0">
                <a:solidFill>
                  <a:schemeClr val="bg1"/>
                </a:solidFill>
                <a:latin typeface="Cairo" panose="00000500000000000000" pitchFamily="2" charset="-78"/>
                <a:ea typeface="Tahoma" panose="020B0604030504040204" pitchFamily="34" charset="0"/>
                <a:cs typeface="Cairo" panose="00000500000000000000" pitchFamily="2" charset="-78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10C4476-953B-49CC-A65D-ADAF6A3370BC}"/>
                </a:ext>
              </a:extLst>
            </p:cNvPr>
            <p:cNvSpPr txBox="1"/>
            <p:nvPr/>
          </p:nvSpPr>
          <p:spPr>
            <a:xfrm>
              <a:off x="1444715" y="3692112"/>
              <a:ext cx="139019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Cairo" panose="00000500000000000000" pitchFamily="2" charset="-78"/>
                  <a:ea typeface="Tahoma" panose="020B0604030504040204" pitchFamily="34" charset="0"/>
                  <a:cs typeface="Cairo" panose="00000500000000000000" pitchFamily="2" charset="-78"/>
                </a:rPr>
                <a:t>5250</a:t>
              </a:r>
            </a:p>
          </p:txBody>
        </p:sp>
      </p:grpSp>
      <p:sp>
        <p:nvSpPr>
          <p:cNvPr id="12" name="Freeform 174">
            <a:extLst>
              <a:ext uri="{FF2B5EF4-FFF2-40B4-BE49-F238E27FC236}">
                <a16:creationId xmlns:a16="http://schemas.microsoft.com/office/drawing/2014/main" id="{1FAB2C24-C16E-41BF-9937-E5054F6C7E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8436" y="2860656"/>
            <a:ext cx="489318" cy="786164"/>
          </a:xfrm>
          <a:custGeom>
            <a:avLst/>
            <a:gdLst>
              <a:gd name="T0" fmla="*/ 192 w 399"/>
              <a:gd name="T1" fmla="*/ 398 h 634"/>
              <a:gd name="T2" fmla="*/ 192 w 399"/>
              <a:gd name="T3" fmla="*/ 398 h 634"/>
              <a:gd name="T4" fmla="*/ 177 w 399"/>
              <a:gd name="T5" fmla="*/ 412 h 634"/>
              <a:gd name="T6" fmla="*/ 177 w 399"/>
              <a:gd name="T7" fmla="*/ 486 h 634"/>
              <a:gd name="T8" fmla="*/ 192 w 399"/>
              <a:gd name="T9" fmla="*/ 515 h 634"/>
              <a:gd name="T10" fmla="*/ 221 w 399"/>
              <a:gd name="T11" fmla="*/ 486 h 634"/>
              <a:gd name="T12" fmla="*/ 221 w 399"/>
              <a:gd name="T13" fmla="*/ 412 h 634"/>
              <a:gd name="T14" fmla="*/ 192 w 399"/>
              <a:gd name="T15" fmla="*/ 398 h 634"/>
              <a:gd name="T16" fmla="*/ 192 w 399"/>
              <a:gd name="T17" fmla="*/ 236 h 634"/>
              <a:gd name="T18" fmla="*/ 192 w 399"/>
              <a:gd name="T19" fmla="*/ 236 h 634"/>
              <a:gd name="T20" fmla="*/ 74 w 399"/>
              <a:gd name="T21" fmla="*/ 280 h 634"/>
              <a:gd name="T22" fmla="*/ 74 w 399"/>
              <a:gd name="T23" fmla="*/ 162 h 634"/>
              <a:gd name="T24" fmla="*/ 192 w 399"/>
              <a:gd name="T25" fmla="*/ 44 h 634"/>
              <a:gd name="T26" fmla="*/ 309 w 399"/>
              <a:gd name="T27" fmla="*/ 162 h 634"/>
              <a:gd name="T28" fmla="*/ 354 w 399"/>
              <a:gd name="T29" fmla="*/ 162 h 634"/>
              <a:gd name="T30" fmla="*/ 192 w 399"/>
              <a:gd name="T31" fmla="*/ 0 h 634"/>
              <a:gd name="T32" fmla="*/ 45 w 399"/>
              <a:gd name="T33" fmla="*/ 162 h 634"/>
              <a:gd name="T34" fmla="*/ 45 w 399"/>
              <a:gd name="T35" fmla="*/ 309 h 634"/>
              <a:gd name="T36" fmla="*/ 0 w 399"/>
              <a:gd name="T37" fmla="*/ 427 h 634"/>
              <a:gd name="T38" fmla="*/ 192 w 399"/>
              <a:gd name="T39" fmla="*/ 633 h 634"/>
              <a:gd name="T40" fmla="*/ 398 w 399"/>
              <a:gd name="T41" fmla="*/ 427 h 634"/>
              <a:gd name="T42" fmla="*/ 192 w 399"/>
              <a:gd name="T43" fmla="*/ 236 h 634"/>
              <a:gd name="T44" fmla="*/ 192 w 399"/>
              <a:gd name="T45" fmla="*/ 589 h 634"/>
              <a:gd name="T46" fmla="*/ 192 w 399"/>
              <a:gd name="T47" fmla="*/ 589 h 634"/>
              <a:gd name="T48" fmla="*/ 45 w 399"/>
              <a:gd name="T49" fmla="*/ 427 h 634"/>
              <a:gd name="T50" fmla="*/ 192 w 399"/>
              <a:gd name="T51" fmla="*/ 280 h 634"/>
              <a:gd name="T52" fmla="*/ 354 w 399"/>
              <a:gd name="T53" fmla="*/ 427 h 634"/>
              <a:gd name="T54" fmla="*/ 192 w 399"/>
              <a:gd name="T55" fmla="*/ 589 h 6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399" h="634">
                <a:moveTo>
                  <a:pt x="192" y="398"/>
                </a:moveTo>
                <a:lnTo>
                  <a:pt x="192" y="398"/>
                </a:lnTo>
                <a:cubicBezTo>
                  <a:pt x="192" y="398"/>
                  <a:pt x="177" y="398"/>
                  <a:pt x="177" y="412"/>
                </a:cubicBezTo>
                <a:cubicBezTo>
                  <a:pt x="177" y="486"/>
                  <a:pt x="177" y="486"/>
                  <a:pt x="177" y="486"/>
                </a:cubicBezTo>
                <a:cubicBezTo>
                  <a:pt x="177" y="501"/>
                  <a:pt x="192" y="515"/>
                  <a:pt x="192" y="515"/>
                </a:cubicBezTo>
                <a:cubicBezTo>
                  <a:pt x="207" y="515"/>
                  <a:pt x="221" y="501"/>
                  <a:pt x="221" y="486"/>
                </a:cubicBezTo>
                <a:cubicBezTo>
                  <a:pt x="221" y="412"/>
                  <a:pt x="221" y="412"/>
                  <a:pt x="221" y="412"/>
                </a:cubicBezTo>
                <a:cubicBezTo>
                  <a:pt x="221" y="398"/>
                  <a:pt x="207" y="398"/>
                  <a:pt x="192" y="398"/>
                </a:cubicBezTo>
                <a:close/>
                <a:moveTo>
                  <a:pt x="192" y="236"/>
                </a:moveTo>
                <a:lnTo>
                  <a:pt x="192" y="236"/>
                </a:lnTo>
                <a:cubicBezTo>
                  <a:pt x="148" y="236"/>
                  <a:pt x="118" y="250"/>
                  <a:pt x="74" y="280"/>
                </a:cubicBezTo>
                <a:cubicBezTo>
                  <a:pt x="74" y="162"/>
                  <a:pt x="74" y="162"/>
                  <a:pt x="74" y="162"/>
                </a:cubicBezTo>
                <a:cubicBezTo>
                  <a:pt x="74" y="89"/>
                  <a:pt x="133" y="44"/>
                  <a:pt x="192" y="44"/>
                </a:cubicBezTo>
                <a:cubicBezTo>
                  <a:pt x="266" y="44"/>
                  <a:pt x="309" y="89"/>
                  <a:pt x="309" y="162"/>
                </a:cubicBezTo>
                <a:cubicBezTo>
                  <a:pt x="354" y="162"/>
                  <a:pt x="354" y="162"/>
                  <a:pt x="354" y="162"/>
                </a:cubicBezTo>
                <a:cubicBezTo>
                  <a:pt x="354" y="74"/>
                  <a:pt x="280" y="0"/>
                  <a:pt x="192" y="0"/>
                </a:cubicBezTo>
                <a:cubicBezTo>
                  <a:pt x="104" y="0"/>
                  <a:pt x="45" y="74"/>
                  <a:pt x="45" y="162"/>
                </a:cubicBezTo>
                <a:cubicBezTo>
                  <a:pt x="45" y="309"/>
                  <a:pt x="45" y="309"/>
                  <a:pt x="45" y="309"/>
                </a:cubicBezTo>
                <a:cubicBezTo>
                  <a:pt x="15" y="353"/>
                  <a:pt x="0" y="383"/>
                  <a:pt x="0" y="427"/>
                </a:cubicBezTo>
                <a:cubicBezTo>
                  <a:pt x="0" y="545"/>
                  <a:pt x="89" y="633"/>
                  <a:pt x="192" y="633"/>
                </a:cubicBezTo>
                <a:cubicBezTo>
                  <a:pt x="309" y="633"/>
                  <a:pt x="398" y="545"/>
                  <a:pt x="398" y="427"/>
                </a:cubicBezTo>
                <a:cubicBezTo>
                  <a:pt x="398" y="324"/>
                  <a:pt x="309" y="236"/>
                  <a:pt x="192" y="236"/>
                </a:cubicBezTo>
                <a:close/>
                <a:moveTo>
                  <a:pt x="192" y="589"/>
                </a:moveTo>
                <a:lnTo>
                  <a:pt x="192" y="589"/>
                </a:lnTo>
                <a:cubicBezTo>
                  <a:pt x="104" y="589"/>
                  <a:pt x="45" y="515"/>
                  <a:pt x="45" y="427"/>
                </a:cubicBezTo>
                <a:cubicBezTo>
                  <a:pt x="45" y="339"/>
                  <a:pt x="104" y="280"/>
                  <a:pt x="192" y="280"/>
                </a:cubicBezTo>
                <a:cubicBezTo>
                  <a:pt x="280" y="280"/>
                  <a:pt x="354" y="339"/>
                  <a:pt x="354" y="427"/>
                </a:cubicBezTo>
                <a:cubicBezTo>
                  <a:pt x="354" y="515"/>
                  <a:pt x="280" y="589"/>
                  <a:pt x="192" y="58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/>
            <a:ext uri="{AF507438-7753-43e0-B8FC-AC1667EBCBE1}"/>
          </a:extLst>
        </p:spPr>
        <p:txBody>
          <a:bodyPr wrap="none" lIns="91431" tIns="45716" rIns="91431" bIns="45716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airo" panose="00000500000000000000" pitchFamily="2" charset="-78"/>
              <a:ea typeface="+mn-ea"/>
              <a:cs typeface="Cairo" panose="00000500000000000000" pitchFamily="2" charset="-78"/>
            </a:endParaRPr>
          </a:p>
        </p:txBody>
      </p:sp>
      <p:sp>
        <p:nvSpPr>
          <p:cNvPr id="13" name="Freeform 185">
            <a:extLst>
              <a:ext uri="{FF2B5EF4-FFF2-40B4-BE49-F238E27FC236}">
                <a16:creationId xmlns:a16="http://schemas.microsoft.com/office/drawing/2014/main" id="{BC20D605-7CF4-4EAB-B40C-F04F5D8C30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47995" y="2961781"/>
            <a:ext cx="763332" cy="583914"/>
          </a:xfrm>
          <a:custGeom>
            <a:avLst/>
            <a:gdLst>
              <a:gd name="T0" fmla="*/ 545 w 619"/>
              <a:gd name="T1" fmla="*/ 0 h 472"/>
              <a:gd name="T2" fmla="*/ 545 w 619"/>
              <a:gd name="T3" fmla="*/ 0 h 472"/>
              <a:gd name="T4" fmla="*/ 73 w 619"/>
              <a:gd name="T5" fmla="*/ 0 h 472"/>
              <a:gd name="T6" fmla="*/ 0 w 619"/>
              <a:gd name="T7" fmla="*/ 73 h 472"/>
              <a:gd name="T8" fmla="*/ 0 w 619"/>
              <a:gd name="T9" fmla="*/ 397 h 472"/>
              <a:gd name="T10" fmla="*/ 73 w 619"/>
              <a:gd name="T11" fmla="*/ 471 h 472"/>
              <a:gd name="T12" fmla="*/ 545 w 619"/>
              <a:gd name="T13" fmla="*/ 471 h 472"/>
              <a:gd name="T14" fmla="*/ 618 w 619"/>
              <a:gd name="T15" fmla="*/ 397 h 472"/>
              <a:gd name="T16" fmla="*/ 618 w 619"/>
              <a:gd name="T17" fmla="*/ 73 h 472"/>
              <a:gd name="T18" fmla="*/ 545 w 619"/>
              <a:gd name="T19" fmla="*/ 0 h 472"/>
              <a:gd name="T20" fmla="*/ 559 w 619"/>
              <a:gd name="T21" fmla="*/ 44 h 472"/>
              <a:gd name="T22" fmla="*/ 559 w 619"/>
              <a:gd name="T23" fmla="*/ 44 h 472"/>
              <a:gd name="T24" fmla="*/ 309 w 619"/>
              <a:gd name="T25" fmla="*/ 235 h 472"/>
              <a:gd name="T26" fmla="*/ 59 w 619"/>
              <a:gd name="T27" fmla="*/ 44 h 472"/>
              <a:gd name="T28" fmla="*/ 559 w 619"/>
              <a:gd name="T29" fmla="*/ 44 h 472"/>
              <a:gd name="T30" fmla="*/ 29 w 619"/>
              <a:gd name="T31" fmla="*/ 397 h 472"/>
              <a:gd name="T32" fmla="*/ 29 w 619"/>
              <a:gd name="T33" fmla="*/ 397 h 472"/>
              <a:gd name="T34" fmla="*/ 29 w 619"/>
              <a:gd name="T35" fmla="*/ 73 h 472"/>
              <a:gd name="T36" fmla="*/ 206 w 619"/>
              <a:gd name="T37" fmla="*/ 221 h 472"/>
              <a:gd name="T38" fmla="*/ 29 w 619"/>
              <a:gd name="T39" fmla="*/ 397 h 472"/>
              <a:gd name="T40" fmla="*/ 59 w 619"/>
              <a:gd name="T41" fmla="*/ 427 h 472"/>
              <a:gd name="T42" fmla="*/ 59 w 619"/>
              <a:gd name="T43" fmla="*/ 427 h 472"/>
              <a:gd name="T44" fmla="*/ 236 w 619"/>
              <a:gd name="T45" fmla="*/ 235 h 472"/>
              <a:gd name="T46" fmla="*/ 309 w 619"/>
              <a:gd name="T47" fmla="*/ 294 h 472"/>
              <a:gd name="T48" fmla="*/ 368 w 619"/>
              <a:gd name="T49" fmla="*/ 235 h 472"/>
              <a:gd name="T50" fmla="*/ 559 w 619"/>
              <a:gd name="T51" fmla="*/ 427 h 472"/>
              <a:gd name="T52" fmla="*/ 59 w 619"/>
              <a:gd name="T53" fmla="*/ 427 h 472"/>
              <a:gd name="T54" fmla="*/ 589 w 619"/>
              <a:gd name="T55" fmla="*/ 397 h 472"/>
              <a:gd name="T56" fmla="*/ 589 w 619"/>
              <a:gd name="T57" fmla="*/ 397 h 472"/>
              <a:gd name="T58" fmla="*/ 589 w 619"/>
              <a:gd name="T59" fmla="*/ 397 h 472"/>
              <a:gd name="T60" fmla="*/ 412 w 619"/>
              <a:gd name="T61" fmla="*/ 221 h 472"/>
              <a:gd name="T62" fmla="*/ 589 w 619"/>
              <a:gd name="T63" fmla="*/ 73 h 472"/>
              <a:gd name="T64" fmla="*/ 589 w 619"/>
              <a:gd name="T65" fmla="*/ 397 h 4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619" h="472">
                <a:moveTo>
                  <a:pt x="545" y="0"/>
                </a:moveTo>
                <a:lnTo>
                  <a:pt x="545" y="0"/>
                </a:lnTo>
                <a:cubicBezTo>
                  <a:pt x="73" y="0"/>
                  <a:pt x="73" y="0"/>
                  <a:pt x="73" y="0"/>
                </a:cubicBezTo>
                <a:cubicBezTo>
                  <a:pt x="29" y="0"/>
                  <a:pt x="0" y="30"/>
                  <a:pt x="0" y="73"/>
                </a:cubicBezTo>
                <a:cubicBezTo>
                  <a:pt x="0" y="397"/>
                  <a:pt x="0" y="397"/>
                  <a:pt x="0" y="397"/>
                </a:cubicBezTo>
                <a:cubicBezTo>
                  <a:pt x="0" y="442"/>
                  <a:pt x="29" y="471"/>
                  <a:pt x="73" y="471"/>
                </a:cubicBezTo>
                <a:cubicBezTo>
                  <a:pt x="545" y="471"/>
                  <a:pt x="545" y="471"/>
                  <a:pt x="545" y="471"/>
                </a:cubicBezTo>
                <a:cubicBezTo>
                  <a:pt x="589" y="471"/>
                  <a:pt x="618" y="442"/>
                  <a:pt x="618" y="397"/>
                </a:cubicBezTo>
                <a:cubicBezTo>
                  <a:pt x="618" y="73"/>
                  <a:pt x="618" y="73"/>
                  <a:pt x="618" y="73"/>
                </a:cubicBezTo>
                <a:cubicBezTo>
                  <a:pt x="618" y="30"/>
                  <a:pt x="589" y="0"/>
                  <a:pt x="545" y="0"/>
                </a:cubicBezTo>
                <a:close/>
                <a:moveTo>
                  <a:pt x="559" y="44"/>
                </a:moveTo>
                <a:lnTo>
                  <a:pt x="559" y="44"/>
                </a:lnTo>
                <a:cubicBezTo>
                  <a:pt x="309" y="235"/>
                  <a:pt x="309" y="235"/>
                  <a:pt x="309" y="235"/>
                </a:cubicBezTo>
                <a:cubicBezTo>
                  <a:pt x="59" y="44"/>
                  <a:pt x="59" y="44"/>
                  <a:pt x="59" y="44"/>
                </a:cubicBezTo>
                <a:lnTo>
                  <a:pt x="559" y="44"/>
                </a:lnTo>
                <a:close/>
                <a:moveTo>
                  <a:pt x="29" y="397"/>
                </a:moveTo>
                <a:lnTo>
                  <a:pt x="29" y="397"/>
                </a:lnTo>
                <a:cubicBezTo>
                  <a:pt x="29" y="73"/>
                  <a:pt x="29" y="73"/>
                  <a:pt x="29" y="73"/>
                </a:cubicBezTo>
                <a:cubicBezTo>
                  <a:pt x="206" y="221"/>
                  <a:pt x="206" y="221"/>
                  <a:pt x="206" y="221"/>
                </a:cubicBezTo>
                <a:cubicBezTo>
                  <a:pt x="29" y="397"/>
                  <a:pt x="29" y="397"/>
                  <a:pt x="29" y="397"/>
                </a:cubicBezTo>
                <a:close/>
                <a:moveTo>
                  <a:pt x="59" y="427"/>
                </a:moveTo>
                <a:lnTo>
                  <a:pt x="59" y="427"/>
                </a:lnTo>
                <a:cubicBezTo>
                  <a:pt x="236" y="235"/>
                  <a:pt x="236" y="235"/>
                  <a:pt x="236" y="235"/>
                </a:cubicBezTo>
                <a:cubicBezTo>
                  <a:pt x="309" y="294"/>
                  <a:pt x="309" y="294"/>
                  <a:pt x="309" y="294"/>
                </a:cubicBezTo>
                <a:cubicBezTo>
                  <a:pt x="368" y="235"/>
                  <a:pt x="368" y="235"/>
                  <a:pt x="368" y="235"/>
                </a:cubicBezTo>
                <a:cubicBezTo>
                  <a:pt x="559" y="427"/>
                  <a:pt x="559" y="427"/>
                  <a:pt x="559" y="427"/>
                </a:cubicBezTo>
                <a:cubicBezTo>
                  <a:pt x="545" y="427"/>
                  <a:pt x="73" y="427"/>
                  <a:pt x="59" y="427"/>
                </a:cubicBezTo>
                <a:close/>
                <a:moveTo>
                  <a:pt x="589" y="397"/>
                </a:moveTo>
                <a:lnTo>
                  <a:pt x="589" y="397"/>
                </a:lnTo>
                <a:lnTo>
                  <a:pt x="589" y="397"/>
                </a:lnTo>
                <a:cubicBezTo>
                  <a:pt x="412" y="221"/>
                  <a:pt x="412" y="221"/>
                  <a:pt x="412" y="221"/>
                </a:cubicBezTo>
                <a:cubicBezTo>
                  <a:pt x="589" y="73"/>
                  <a:pt x="589" y="73"/>
                  <a:pt x="589" y="73"/>
                </a:cubicBezTo>
                <a:lnTo>
                  <a:pt x="589" y="39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/>
            <a:ext uri="{AF507438-7753-43e0-B8FC-AC1667EBCBE1}"/>
          </a:extLst>
        </p:spPr>
        <p:txBody>
          <a:bodyPr wrap="none" lIns="91431" tIns="45716" rIns="91431" bIns="45716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airo" panose="00000500000000000000" pitchFamily="2" charset="-78"/>
              <a:ea typeface="+mn-ea"/>
              <a:cs typeface="Cairo" panose="00000500000000000000" pitchFamily="2" charset="-78"/>
            </a:endParaRPr>
          </a:p>
        </p:txBody>
      </p:sp>
      <p:sp>
        <p:nvSpPr>
          <p:cNvPr id="14" name="Freeform 188">
            <a:extLst>
              <a:ext uri="{FF2B5EF4-FFF2-40B4-BE49-F238E27FC236}">
                <a16:creationId xmlns:a16="http://schemas.microsoft.com/office/drawing/2014/main" id="{4AC1A3C3-67E0-4F03-8E96-90617CD317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21693" y="2857392"/>
            <a:ext cx="747024" cy="766594"/>
          </a:xfrm>
          <a:custGeom>
            <a:avLst/>
            <a:gdLst>
              <a:gd name="T0" fmla="*/ 250 w 604"/>
              <a:gd name="T1" fmla="*/ 251 h 619"/>
              <a:gd name="T2" fmla="*/ 250 w 604"/>
              <a:gd name="T3" fmla="*/ 251 h 619"/>
              <a:gd name="T4" fmla="*/ 279 w 604"/>
              <a:gd name="T5" fmla="*/ 221 h 619"/>
              <a:gd name="T6" fmla="*/ 250 w 604"/>
              <a:gd name="T7" fmla="*/ 192 h 619"/>
              <a:gd name="T8" fmla="*/ 220 w 604"/>
              <a:gd name="T9" fmla="*/ 221 h 619"/>
              <a:gd name="T10" fmla="*/ 250 w 604"/>
              <a:gd name="T11" fmla="*/ 251 h 619"/>
              <a:gd name="T12" fmla="*/ 132 w 604"/>
              <a:gd name="T13" fmla="*/ 251 h 619"/>
              <a:gd name="T14" fmla="*/ 132 w 604"/>
              <a:gd name="T15" fmla="*/ 251 h 619"/>
              <a:gd name="T16" fmla="*/ 162 w 604"/>
              <a:gd name="T17" fmla="*/ 221 h 619"/>
              <a:gd name="T18" fmla="*/ 132 w 604"/>
              <a:gd name="T19" fmla="*/ 192 h 619"/>
              <a:gd name="T20" fmla="*/ 103 w 604"/>
              <a:gd name="T21" fmla="*/ 221 h 619"/>
              <a:gd name="T22" fmla="*/ 132 w 604"/>
              <a:gd name="T23" fmla="*/ 251 h 619"/>
              <a:gd name="T24" fmla="*/ 367 w 604"/>
              <a:gd name="T25" fmla="*/ 251 h 619"/>
              <a:gd name="T26" fmla="*/ 367 w 604"/>
              <a:gd name="T27" fmla="*/ 251 h 619"/>
              <a:gd name="T28" fmla="*/ 397 w 604"/>
              <a:gd name="T29" fmla="*/ 221 h 619"/>
              <a:gd name="T30" fmla="*/ 367 w 604"/>
              <a:gd name="T31" fmla="*/ 192 h 619"/>
              <a:gd name="T32" fmla="*/ 338 w 604"/>
              <a:gd name="T33" fmla="*/ 221 h 619"/>
              <a:gd name="T34" fmla="*/ 367 w 604"/>
              <a:gd name="T35" fmla="*/ 251 h 619"/>
              <a:gd name="T36" fmla="*/ 530 w 604"/>
              <a:gd name="T37" fmla="*/ 177 h 619"/>
              <a:gd name="T38" fmla="*/ 530 w 604"/>
              <a:gd name="T39" fmla="*/ 177 h 619"/>
              <a:gd name="T40" fmla="*/ 530 w 604"/>
              <a:gd name="T41" fmla="*/ 192 h 619"/>
              <a:gd name="T42" fmla="*/ 530 w 604"/>
              <a:gd name="T43" fmla="*/ 221 h 619"/>
              <a:gd name="T44" fmla="*/ 574 w 604"/>
              <a:gd name="T45" fmla="*/ 339 h 619"/>
              <a:gd name="T46" fmla="*/ 471 w 604"/>
              <a:gd name="T47" fmla="*/ 501 h 619"/>
              <a:gd name="T48" fmla="*/ 471 w 604"/>
              <a:gd name="T49" fmla="*/ 560 h 619"/>
              <a:gd name="T50" fmla="*/ 397 w 604"/>
              <a:gd name="T51" fmla="*/ 516 h 619"/>
              <a:gd name="T52" fmla="*/ 353 w 604"/>
              <a:gd name="T53" fmla="*/ 530 h 619"/>
              <a:gd name="T54" fmla="*/ 235 w 604"/>
              <a:gd name="T55" fmla="*/ 486 h 619"/>
              <a:gd name="T56" fmla="*/ 206 w 604"/>
              <a:gd name="T57" fmla="*/ 486 h 619"/>
              <a:gd name="T58" fmla="*/ 176 w 604"/>
              <a:gd name="T59" fmla="*/ 486 h 619"/>
              <a:gd name="T60" fmla="*/ 353 w 604"/>
              <a:gd name="T61" fmla="*/ 560 h 619"/>
              <a:gd name="T62" fmla="*/ 397 w 604"/>
              <a:gd name="T63" fmla="*/ 560 h 619"/>
              <a:gd name="T64" fmla="*/ 515 w 604"/>
              <a:gd name="T65" fmla="*/ 618 h 619"/>
              <a:gd name="T66" fmla="*/ 515 w 604"/>
              <a:gd name="T67" fmla="*/ 516 h 619"/>
              <a:gd name="T68" fmla="*/ 603 w 604"/>
              <a:gd name="T69" fmla="*/ 339 h 619"/>
              <a:gd name="T70" fmla="*/ 530 w 604"/>
              <a:gd name="T71" fmla="*/ 177 h 619"/>
              <a:gd name="T72" fmla="*/ 191 w 604"/>
              <a:gd name="T73" fmla="*/ 442 h 619"/>
              <a:gd name="T74" fmla="*/ 191 w 604"/>
              <a:gd name="T75" fmla="*/ 442 h 619"/>
              <a:gd name="T76" fmla="*/ 250 w 604"/>
              <a:gd name="T77" fmla="*/ 442 h 619"/>
              <a:gd name="T78" fmla="*/ 485 w 604"/>
              <a:gd name="T79" fmla="*/ 221 h 619"/>
              <a:gd name="T80" fmla="*/ 250 w 604"/>
              <a:gd name="T81" fmla="*/ 0 h 619"/>
              <a:gd name="T82" fmla="*/ 0 w 604"/>
              <a:gd name="T83" fmla="*/ 221 h 619"/>
              <a:gd name="T84" fmla="*/ 73 w 604"/>
              <a:gd name="T85" fmla="*/ 398 h 619"/>
              <a:gd name="T86" fmla="*/ 73 w 604"/>
              <a:gd name="T87" fmla="*/ 501 h 619"/>
              <a:gd name="T88" fmla="*/ 191 w 604"/>
              <a:gd name="T89" fmla="*/ 442 h 619"/>
              <a:gd name="T90" fmla="*/ 44 w 604"/>
              <a:gd name="T91" fmla="*/ 221 h 619"/>
              <a:gd name="T92" fmla="*/ 44 w 604"/>
              <a:gd name="T93" fmla="*/ 221 h 619"/>
              <a:gd name="T94" fmla="*/ 250 w 604"/>
              <a:gd name="T95" fmla="*/ 30 h 619"/>
              <a:gd name="T96" fmla="*/ 456 w 604"/>
              <a:gd name="T97" fmla="*/ 221 h 619"/>
              <a:gd name="T98" fmla="*/ 250 w 604"/>
              <a:gd name="T99" fmla="*/ 413 h 619"/>
              <a:gd name="T100" fmla="*/ 191 w 604"/>
              <a:gd name="T101" fmla="*/ 398 h 619"/>
              <a:gd name="T102" fmla="*/ 117 w 604"/>
              <a:gd name="T103" fmla="*/ 442 h 619"/>
              <a:gd name="T104" fmla="*/ 117 w 604"/>
              <a:gd name="T105" fmla="*/ 383 h 619"/>
              <a:gd name="T106" fmla="*/ 44 w 604"/>
              <a:gd name="T107" fmla="*/ 221 h 6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604" h="619">
                <a:moveTo>
                  <a:pt x="250" y="251"/>
                </a:moveTo>
                <a:lnTo>
                  <a:pt x="250" y="251"/>
                </a:lnTo>
                <a:cubicBezTo>
                  <a:pt x="265" y="251"/>
                  <a:pt x="279" y="236"/>
                  <a:pt x="279" y="221"/>
                </a:cubicBezTo>
                <a:cubicBezTo>
                  <a:pt x="279" y="206"/>
                  <a:pt x="265" y="192"/>
                  <a:pt x="250" y="192"/>
                </a:cubicBezTo>
                <a:cubicBezTo>
                  <a:pt x="235" y="192"/>
                  <a:pt x="220" y="206"/>
                  <a:pt x="220" y="221"/>
                </a:cubicBezTo>
                <a:cubicBezTo>
                  <a:pt x="220" y="236"/>
                  <a:pt x="235" y="251"/>
                  <a:pt x="250" y="251"/>
                </a:cubicBezTo>
                <a:close/>
                <a:moveTo>
                  <a:pt x="132" y="251"/>
                </a:moveTo>
                <a:lnTo>
                  <a:pt x="132" y="251"/>
                </a:lnTo>
                <a:cubicBezTo>
                  <a:pt x="147" y="251"/>
                  <a:pt x="162" y="236"/>
                  <a:pt x="162" y="221"/>
                </a:cubicBezTo>
                <a:cubicBezTo>
                  <a:pt x="162" y="206"/>
                  <a:pt x="147" y="192"/>
                  <a:pt x="132" y="192"/>
                </a:cubicBezTo>
                <a:cubicBezTo>
                  <a:pt x="117" y="192"/>
                  <a:pt x="103" y="206"/>
                  <a:pt x="103" y="221"/>
                </a:cubicBezTo>
                <a:cubicBezTo>
                  <a:pt x="103" y="236"/>
                  <a:pt x="117" y="251"/>
                  <a:pt x="132" y="251"/>
                </a:cubicBezTo>
                <a:close/>
                <a:moveTo>
                  <a:pt x="367" y="251"/>
                </a:moveTo>
                <a:lnTo>
                  <a:pt x="367" y="251"/>
                </a:lnTo>
                <a:cubicBezTo>
                  <a:pt x="383" y="251"/>
                  <a:pt x="397" y="236"/>
                  <a:pt x="397" y="221"/>
                </a:cubicBezTo>
                <a:cubicBezTo>
                  <a:pt x="397" y="206"/>
                  <a:pt x="383" y="192"/>
                  <a:pt x="367" y="192"/>
                </a:cubicBezTo>
                <a:cubicBezTo>
                  <a:pt x="353" y="192"/>
                  <a:pt x="338" y="206"/>
                  <a:pt x="338" y="221"/>
                </a:cubicBezTo>
                <a:cubicBezTo>
                  <a:pt x="338" y="236"/>
                  <a:pt x="353" y="251"/>
                  <a:pt x="367" y="251"/>
                </a:cubicBezTo>
                <a:close/>
                <a:moveTo>
                  <a:pt x="530" y="177"/>
                </a:moveTo>
                <a:lnTo>
                  <a:pt x="530" y="177"/>
                </a:lnTo>
                <a:lnTo>
                  <a:pt x="530" y="192"/>
                </a:lnTo>
                <a:cubicBezTo>
                  <a:pt x="530" y="206"/>
                  <a:pt x="530" y="221"/>
                  <a:pt x="530" y="221"/>
                </a:cubicBezTo>
                <a:cubicBezTo>
                  <a:pt x="559" y="265"/>
                  <a:pt x="574" y="295"/>
                  <a:pt x="574" y="339"/>
                </a:cubicBezTo>
                <a:cubicBezTo>
                  <a:pt x="574" y="398"/>
                  <a:pt x="530" y="457"/>
                  <a:pt x="471" y="501"/>
                </a:cubicBezTo>
                <a:cubicBezTo>
                  <a:pt x="471" y="560"/>
                  <a:pt x="471" y="560"/>
                  <a:pt x="471" y="560"/>
                </a:cubicBezTo>
                <a:cubicBezTo>
                  <a:pt x="397" y="516"/>
                  <a:pt x="397" y="516"/>
                  <a:pt x="397" y="516"/>
                </a:cubicBezTo>
                <a:cubicBezTo>
                  <a:pt x="383" y="530"/>
                  <a:pt x="367" y="530"/>
                  <a:pt x="353" y="530"/>
                </a:cubicBezTo>
                <a:cubicBezTo>
                  <a:pt x="309" y="530"/>
                  <a:pt x="279" y="516"/>
                  <a:pt x="235" y="486"/>
                </a:cubicBezTo>
                <a:cubicBezTo>
                  <a:pt x="220" y="486"/>
                  <a:pt x="220" y="486"/>
                  <a:pt x="206" y="486"/>
                </a:cubicBezTo>
                <a:cubicBezTo>
                  <a:pt x="191" y="486"/>
                  <a:pt x="191" y="486"/>
                  <a:pt x="176" y="486"/>
                </a:cubicBezTo>
                <a:cubicBezTo>
                  <a:pt x="235" y="530"/>
                  <a:pt x="279" y="560"/>
                  <a:pt x="353" y="560"/>
                </a:cubicBezTo>
                <a:cubicBezTo>
                  <a:pt x="367" y="560"/>
                  <a:pt x="383" y="560"/>
                  <a:pt x="397" y="560"/>
                </a:cubicBezTo>
                <a:cubicBezTo>
                  <a:pt x="515" y="618"/>
                  <a:pt x="515" y="618"/>
                  <a:pt x="515" y="618"/>
                </a:cubicBezTo>
                <a:cubicBezTo>
                  <a:pt x="515" y="516"/>
                  <a:pt x="515" y="516"/>
                  <a:pt x="515" y="516"/>
                </a:cubicBezTo>
                <a:cubicBezTo>
                  <a:pt x="574" y="471"/>
                  <a:pt x="603" y="413"/>
                  <a:pt x="603" y="339"/>
                </a:cubicBezTo>
                <a:cubicBezTo>
                  <a:pt x="603" y="280"/>
                  <a:pt x="574" y="221"/>
                  <a:pt x="530" y="177"/>
                </a:cubicBezTo>
                <a:close/>
                <a:moveTo>
                  <a:pt x="191" y="442"/>
                </a:moveTo>
                <a:lnTo>
                  <a:pt x="191" y="442"/>
                </a:lnTo>
                <a:cubicBezTo>
                  <a:pt x="206" y="442"/>
                  <a:pt x="235" y="442"/>
                  <a:pt x="250" y="442"/>
                </a:cubicBezTo>
                <a:cubicBezTo>
                  <a:pt x="397" y="442"/>
                  <a:pt x="485" y="339"/>
                  <a:pt x="485" y="221"/>
                </a:cubicBezTo>
                <a:cubicBezTo>
                  <a:pt x="485" y="88"/>
                  <a:pt x="367" y="0"/>
                  <a:pt x="250" y="0"/>
                </a:cubicBezTo>
                <a:cubicBezTo>
                  <a:pt x="117" y="0"/>
                  <a:pt x="0" y="88"/>
                  <a:pt x="0" y="221"/>
                </a:cubicBezTo>
                <a:cubicBezTo>
                  <a:pt x="0" y="295"/>
                  <a:pt x="29" y="354"/>
                  <a:pt x="73" y="398"/>
                </a:cubicBezTo>
                <a:cubicBezTo>
                  <a:pt x="73" y="501"/>
                  <a:pt x="73" y="501"/>
                  <a:pt x="73" y="501"/>
                </a:cubicBezTo>
                <a:lnTo>
                  <a:pt x="191" y="442"/>
                </a:lnTo>
                <a:close/>
                <a:moveTo>
                  <a:pt x="44" y="221"/>
                </a:moveTo>
                <a:lnTo>
                  <a:pt x="44" y="221"/>
                </a:lnTo>
                <a:cubicBezTo>
                  <a:pt x="44" y="118"/>
                  <a:pt x="132" y="30"/>
                  <a:pt x="250" y="30"/>
                </a:cubicBezTo>
                <a:cubicBezTo>
                  <a:pt x="353" y="30"/>
                  <a:pt x="456" y="118"/>
                  <a:pt x="456" y="221"/>
                </a:cubicBezTo>
                <a:cubicBezTo>
                  <a:pt x="456" y="324"/>
                  <a:pt x="367" y="413"/>
                  <a:pt x="250" y="413"/>
                </a:cubicBezTo>
                <a:cubicBezTo>
                  <a:pt x="235" y="413"/>
                  <a:pt x="206" y="413"/>
                  <a:pt x="191" y="398"/>
                </a:cubicBezTo>
                <a:cubicBezTo>
                  <a:pt x="117" y="442"/>
                  <a:pt x="117" y="442"/>
                  <a:pt x="117" y="442"/>
                </a:cubicBezTo>
                <a:cubicBezTo>
                  <a:pt x="117" y="383"/>
                  <a:pt x="117" y="383"/>
                  <a:pt x="117" y="383"/>
                </a:cubicBezTo>
                <a:cubicBezTo>
                  <a:pt x="73" y="339"/>
                  <a:pt x="44" y="280"/>
                  <a:pt x="44" y="22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/>
            <a:ext uri="{AF507438-7753-43e0-B8FC-AC1667EBCBE1}"/>
          </a:extLst>
        </p:spPr>
        <p:txBody>
          <a:bodyPr wrap="none" lIns="91431" tIns="45716" rIns="91431" bIns="45716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airo" panose="00000500000000000000" pitchFamily="2" charset="-78"/>
              <a:ea typeface="+mn-ea"/>
              <a:cs typeface="Cairo" panose="00000500000000000000" pitchFamily="2" charset="-78"/>
            </a:endParaRPr>
          </a:p>
        </p:txBody>
      </p:sp>
      <p:sp>
        <p:nvSpPr>
          <p:cNvPr id="16" name="Freeform 219">
            <a:extLst>
              <a:ext uri="{FF2B5EF4-FFF2-40B4-BE49-F238E27FC236}">
                <a16:creationId xmlns:a16="http://schemas.microsoft.com/office/drawing/2014/main" id="{72A4FE91-A9D3-41CB-BA85-3FB01CAFF0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4130" y="2860656"/>
            <a:ext cx="678518" cy="763330"/>
          </a:xfrm>
          <a:custGeom>
            <a:avLst/>
            <a:gdLst>
              <a:gd name="T0" fmla="*/ 413 w 546"/>
              <a:gd name="T1" fmla="*/ 368 h 619"/>
              <a:gd name="T2" fmla="*/ 413 w 546"/>
              <a:gd name="T3" fmla="*/ 368 h 619"/>
              <a:gd name="T4" fmla="*/ 236 w 546"/>
              <a:gd name="T5" fmla="*/ 368 h 619"/>
              <a:gd name="T6" fmla="*/ 221 w 546"/>
              <a:gd name="T7" fmla="*/ 383 h 619"/>
              <a:gd name="T8" fmla="*/ 236 w 546"/>
              <a:gd name="T9" fmla="*/ 412 h 619"/>
              <a:gd name="T10" fmla="*/ 413 w 546"/>
              <a:gd name="T11" fmla="*/ 412 h 619"/>
              <a:gd name="T12" fmla="*/ 427 w 546"/>
              <a:gd name="T13" fmla="*/ 383 h 619"/>
              <a:gd name="T14" fmla="*/ 413 w 546"/>
              <a:gd name="T15" fmla="*/ 368 h 619"/>
              <a:gd name="T16" fmla="*/ 413 w 546"/>
              <a:gd name="T17" fmla="*/ 265 h 619"/>
              <a:gd name="T18" fmla="*/ 413 w 546"/>
              <a:gd name="T19" fmla="*/ 265 h 619"/>
              <a:gd name="T20" fmla="*/ 236 w 546"/>
              <a:gd name="T21" fmla="*/ 265 h 619"/>
              <a:gd name="T22" fmla="*/ 221 w 546"/>
              <a:gd name="T23" fmla="*/ 295 h 619"/>
              <a:gd name="T24" fmla="*/ 236 w 546"/>
              <a:gd name="T25" fmla="*/ 309 h 619"/>
              <a:gd name="T26" fmla="*/ 413 w 546"/>
              <a:gd name="T27" fmla="*/ 309 h 619"/>
              <a:gd name="T28" fmla="*/ 427 w 546"/>
              <a:gd name="T29" fmla="*/ 295 h 619"/>
              <a:gd name="T30" fmla="*/ 413 w 546"/>
              <a:gd name="T31" fmla="*/ 265 h 619"/>
              <a:gd name="T32" fmla="*/ 413 w 546"/>
              <a:gd name="T33" fmla="*/ 0 h 619"/>
              <a:gd name="T34" fmla="*/ 413 w 546"/>
              <a:gd name="T35" fmla="*/ 0 h 619"/>
              <a:gd name="T36" fmla="*/ 177 w 546"/>
              <a:gd name="T37" fmla="*/ 0 h 619"/>
              <a:gd name="T38" fmla="*/ 104 w 546"/>
              <a:gd name="T39" fmla="*/ 74 h 619"/>
              <a:gd name="T40" fmla="*/ 74 w 546"/>
              <a:gd name="T41" fmla="*/ 74 h 619"/>
              <a:gd name="T42" fmla="*/ 0 w 546"/>
              <a:gd name="T43" fmla="*/ 147 h 619"/>
              <a:gd name="T44" fmla="*/ 0 w 546"/>
              <a:gd name="T45" fmla="*/ 545 h 619"/>
              <a:gd name="T46" fmla="*/ 74 w 546"/>
              <a:gd name="T47" fmla="*/ 618 h 619"/>
              <a:gd name="T48" fmla="*/ 368 w 546"/>
              <a:gd name="T49" fmla="*/ 618 h 619"/>
              <a:gd name="T50" fmla="*/ 457 w 546"/>
              <a:gd name="T51" fmla="*/ 545 h 619"/>
              <a:gd name="T52" fmla="*/ 472 w 546"/>
              <a:gd name="T53" fmla="*/ 545 h 619"/>
              <a:gd name="T54" fmla="*/ 545 w 546"/>
              <a:gd name="T55" fmla="*/ 471 h 619"/>
              <a:gd name="T56" fmla="*/ 545 w 546"/>
              <a:gd name="T57" fmla="*/ 192 h 619"/>
              <a:gd name="T58" fmla="*/ 545 w 546"/>
              <a:gd name="T59" fmla="*/ 147 h 619"/>
              <a:gd name="T60" fmla="*/ 413 w 546"/>
              <a:gd name="T61" fmla="*/ 0 h 619"/>
              <a:gd name="T62" fmla="*/ 368 w 546"/>
              <a:gd name="T63" fmla="*/ 589 h 619"/>
              <a:gd name="T64" fmla="*/ 368 w 546"/>
              <a:gd name="T65" fmla="*/ 589 h 619"/>
              <a:gd name="T66" fmla="*/ 74 w 546"/>
              <a:gd name="T67" fmla="*/ 589 h 619"/>
              <a:gd name="T68" fmla="*/ 45 w 546"/>
              <a:gd name="T69" fmla="*/ 545 h 619"/>
              <a:gd name="T70" fmla="*/ 45 w 546"/>
              <a:gd name="T71" fmla="*/ 147 h 619"/>
              <a:gd name="T72" fmla="*/ 74 w 546"/>
              <a:gd name="T73" fmla="*/ 118 h 619"/>
              <a:gd name="T74" fmla="*/ 104 w 546"/>
              <a:gd name="T75" fmla="*/ 118 h 619"/>
              <a:gd name="T76" fmla="*/ 104 w 546"/>
              <a:gd name="T77" fmla="*/ 471 h 619"/>
              <a:gd name="T78" fmla="*/ 177 w 546"/>
              <a:gd name="T79" fmla="*/ 545 h 619"/>
              <a:gd name="T80" fmla="*/ 413 w 546"/>
              <a:gd name="T81" fmla="*/ 545 h 619"/>
              <a:gd name="T82" fmla="*/ 368 w 546"/>
              <a:gd name="T83" fmla="*/ 589 h 619"/>
              <a:gd name="T84" fmla="*/ 516 w 546"/>
              <a:gd name="T85" fmla="*/ 471 h 619"/>
              <a:gd name="T86" fmla="*/ 516 w 546"/>
              <a:gd name="T87" fmla="*/ 471 h 619"/>
              <a:gd name="T88" fmla="*/ 472 w 546"/>
              <a:gd name="T89" fmla="*/ 501 h 619"/>
              <a:gd name="T90" fmla="*/ 177 w 546"/>
              <a:gd name="T91" fmla="*/ 501 h 619"/>
              <a:gd name="T92" fmla="*/ 133 w 546"/>
              <a:gd name="T93" fmla="*/ 471 h 619"/>
              <a:gd name="T94" fmla="*/ 133 w 546"/>
              <a:gd name="T95" fmla="*/ 74 h 619"/>
              <a:gd name="T96" fmla="*/ 177 w 546"/>
              <a:gd name="T97" fmla="*/ 29 h 619"/>
              <a:gd name="T98" fmla="*/ 368 w 546"/>
              <a:gd name="T99" fmla="*/ 29 h 619"/>
              <a:gd name="T100" fmla="*/ 368 w 546"/>
              <a:gd name="T101" fmla="*/ 118 h 619"/>
              <a:gd name="T102" fmla="*/ 457 w 546"/>
              <a:gd name="T103" fmla="*/ 192 h 619"/>
              <a:gd name="T104" fmla="*/ 516 w 546"/>
              <a:gd name="T105" fmla="*/ 192 h 619"/>
              <a:gd name="T106" fmla="*/ 516 w 546"/>
              <a:gd name="T107" fmla="*/ 471 h 619"/>
              <a:gd name="T108" fmla="*/ 457 w 546"/>
              <a:gd name="T109" fmla="*/ 147 h 619"/>
              <a:gd name="T110" fmla="*/ 457 w 546"/>
              <a:gd name="T111" fmla="*/ 147 h 619"/>
              <a:gd name="T112" fmla="*/ 413 w 546"/>
              <a:gd name="T113" fmla="*/ 88 h 619"/>
              <a:gd name="T114" fmla="*/ 413 w 546"/>
              <a:gd name="T115" fmla="*/ 29 h 619"/>
              <a:gd name="T116" fmla="*/ 413 w 546"/>
              <a:gd name="T117" fmla="*/ 29 h 619"/>
              <a:gd name="T118" fmla="*/ 516 w 546"/>
              <a:gd name="T119" fmla="*/ 147 h 619"/>
              <a:gd name="T120" fmla="*/ 457 w 546"/>
              <a:gd name="T121" fmla="*/ 147 h 6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546" h="619">
                <a:moveTo>
                  <a:pt x="413" y="368"/>
                </a:moveTo>
                <a:lnTo>
                  <a:pt x="413" y="368"/>
                </a:lnTo>
                <a:cubicBezTo>
                  <a:pt x="236" y="368"/>
                  <a:pt x="236" y="368"/>
                  <a:pt x="236" y="368"/>
                </a:cubicBezTo>
                <a:cubicBezTo>
                  <a:pt x="221" y="368"/>
                  <a:pt x="221" y="383"/>
                  <a:pt x="221" y="383"/>
                </a:cubicBezTo>
                <a:cubicBezTo>
                  <a:pt x="221" y="398"/>
                  <a:pt x="221" y="412"/>
                  <a:pt x="236" y="412"/>
                </a:cubicBezTo>
                <a:cubicBezTo>
                  <a:pt x="413" y="412"/>
                  <a:pt x="413" y="412"/>
                  <a:pt x="413" y="412"/>
                </a:cubicBezTo>
                <a:cubicBezTo>
                  <a:pt x="427" y="412"/>
                  <a:pt x="427" y="398"/>
                  <a:pt x="427" y="383"/>
                </a:cubicBezTo>
                <a:cubicBezTo>
                  <a:pt x="427" y="383"/>
                  <a:pt x="427" y="368"/>
                  <a:pt x="413" y="368"/>
                </a:cubicBezTo>
                <a:close/>
                <a:moveTo>
                  <a:pt x="413" y="265"/>
                </a:moveTo>
                <a:lnTo>
                  <a:pt x="413" y="265"/>
                </a:lnTo>
                <a:cubicBezTo>
                  <a:pt x="236" y="265"/>
                  <a:pt x="236" y="265"/>
                  <a:pt x="236" y="265"/>
                </a:cubicBezTo>
                <a:cubicBezTo>
                  <a:pt x="221" y="265"/>
                  <a:pt x="221" y="280"/>
                  <a:pt x="221" y="295"/>
                </a:cubicBezTo>
                <a:cubicBezTo>
                  <a:pt x="221" y="295"/>
                  <a:pt x="221" y="309"/>
                  <a:pt x="236" y="309"/>
                </a:cubicBezTo>
                <a:cubicBezTo>
                  <a:pt x="413" y="309"/>
                  <a:pt x="413" y="309"/>
                  <a:pt x="413" y="309"/>
                </a:cubicBezTo>
                <a:cubicBezTo>
                  <a:pt x="427" y="309"/>
                  <a:pt x="427" y="295"/>
                  <a:pt x="427" y="295"/>
                </a:cubicBezTo>
                <a:cubicBezTo>
                  <a:pt x="427" y="280"/>
                  <a:pt x="427" y="265"/>
                  <a:pt x="413" y="265"/>
                </a:cubicBezTo>
                <a:close/>
                <a:moveTo>
                  <a:pt x="413" y="0"/>
                </a:moveTo>
                <a:lnTo>
                  <a:pt x="413" y="0"/>
                </a:lnTo>
                <a:lnTo>
                  <a:pt x="177" y="0"/>
                </a:lnTo>
                <a:cubicBezTo>
                  <a:pt x="133" y="0"/>
                  <a:pt x="104" y="29"/>
                  <a:pt x="104" y="74"/>
                </a:cubicBezTo>
                <a:cubicBezTo>
                  <a:pt x="74" y="74"/>
                  <a:pt x="74" y="74"/>
                  <a:pt x="74" y="74"/>
                </a:cubicBezTo>
                <a:cubicBezTo>
                  <a:pt x="30" y="74"/>
                  <a:pt x="0" y="118"/>
                  <a:pt x="0" y="147"/>
                </a:cubicBezTo>
                <a:cubicBezTo>
                  <a:pt x="0" y="545"/>
                  <a:pt x="0" y="545"/>
                  <a:pt x="0" y="545"/>
                </a:cubicBezTo>
                <a:cubicBezTo>
                  <a:pt x="0" y="589"/>
                  <a:pt x="45" y="618"/>
                  <a:pt x="74" y="618"/>
                </a:cubicBezTo>
                <a:cubicBezTo>
                  <a:pt x="368" y="618"/>
                  <a:pt x="368" y="618"/>
                  <a:pt x="368" y="618"/>
                </a:cubicBezTo>
                <a:cubicBezTo>
                  <a:pt x="413" y="618"/>
                  <a:pt x="457" y="589"/>
                  <a:pt x="457" y="545"/>
                </a:cubicBezTo>
                <a:cubicBezTo>
                  <a:pt x="472" y="545"/>
                  <a:pt x="472" y="545"/>
                  <a:pt x="472" y="545"/>
                </a:cubicBezTo>
                <a:cubicBezTo>
                  <a:pt x="516" y="545"/>
                  <a:pt x="545" y="501"/>
                  <a:pt x="545" y="471"/>
                </a:cubicBezTo>
                <a:cubicBezTo>
                  <a:pt x="545" y="192"/>
                  <a:pt x="545" y="192"/>
                  <a:pt x="545" y="192"/>
                </a:cubicBezTo>
                <a:cubicBezTo>
                  <a:pt x="545" y="147"/>
                  <a:pt x="545" y="147"/>
                  <a:pt x="545" y="147"/>
                </a:cubicBezTo>
                <a:lnTo>
                  <a:pt x="413" y="0"/>
                </a:lnTo>
                <a:close/>
                <a:moveTo>
                  <a:pt x="368" y="589"/>
                </a:moveTo>
                <a:lnTo>
                  <a:pt x="368" y="589"/>
                </a:lnTo>
                <a:cubicBezTo>
                  <a:pt x="74" y="589"/>
                  <a:pt x="74" y="589"/>
                  <a:pt x="74" y="589"/>
                </a:cubicBezTo>
                <a:cubicBezTo>
                  <a:pt x="59" y="589"/>
                  <a:pt x="45" y="559"/>
                  <a:pt x="45" y="545"/>
                </a:cubicBezTo>
                <a:cubicBezTo>
                  <a:pt x="45" y="147"/>
                  <a:pt x="45" y="147"/>
                  <a:pt x="45" y="147"/>
                </a:cubicBezTo>
                <a:cubicBezTo>
                  <a:pt x="45" y="133"/>
                  <a:pt x="59" y="118"/>
                  <a:pt x="74" y="118"/>
                </a:cubicBezTo>
                <a:cubicBezTo>
                  <a:pt x="104" y="118"/>
                  <a:pt x="104" y="118"/>
                  <a:pt x="104" y="118"/>
                </a:cubicBezTo>
                <a:cubicBezTo>
                  <a:pt x="104" y="471"/>
                  <a:pt x="104" y="471"/>
                  <a:pt x="104" y="471"/>
                </a:cubicBezTo>
                <a:cubicBezTo>
                  <a:pt x="104" y="501"/>
                  <a:pt x="133" y="545"/>
                  <a:pt x="177" y="545"/>
                </a:cubicBezTo>
                <a:cubicBezTo>
                  <a:pt x="413" y="545"/>
                  <a:pt x="413" y="545"/>
                  <a:pt x="413" y="545"/>
                </a:cubicBezTo>
                <a:cubicBezTo>
                  <a:pt x="413" y="559"/>
                  <a:pt x="398" y="589"/>
                  <a:pt x="368" y="589"/>
                </a:cubicBezTo>
                <a:close/>
                <a:moveTo>
                  <a:pt x="516" y="471"/>
                </a:moveTo>
                <a:lnTo>
                  <a:pt x="516" y="471"/>
                </a:lnTo>
                <a:cubicBezTo>
                  <a:pt x="516" y="486"/>
                  <a:pt x="486" y="501"/>
                  <a:pt x="472" y="501"/>
                </a:cubicBezTo>
                <a:cubicBezTo>
                  <a:pt x="177" y="501"/>
                  <a:pt x="177" y="501"/>
                  <a:pt x="177" y="501"/>
                </a:cubicBezTo>
                <a:cubicBezTo>
                  <a:pt x="163" y="501"/>
                  <a:pt x="133" y="486"/>
                  <a:pt x="133" y="471"/>
                </a:cubicBezTo>
                <a:cubicBezTo>
                  <a:pt x="133" y="74"/>
                  <a:pt x="133" y="74"/>
                  <a:pt x="133" y="74"/>
                </a:cubicBezTo>
                <a:cubicBezTo>
                  <a:pt x="133" y="59"/>
                  <a:pt x="163" y="29"/>
                  <a:pt x="177" y="29"/>
                </a:cubicBezTo>
                <a:cubicBezTo>
                  <a:pt x="368" y="29"/>
                  <a:pt x="368" y="29"/>
                  <a:pt x="368" y="29"/>
                </a:cubicBezTo>
                <a:cubicBezTo>
                  <a:pt x="368" y="74"/>
                  <a:pt x="368" y="118"/>
                  <a:pt x="368" y="118"/>
                </a:cubicBezTo>
                <a:cubicBezTo>
                  <a:pt x="368" y="147"/>
                  <a:pt x="413" y="192"/>
                  <a:pt x="457" y="192"/>
                </a:cubicBezTo>
                <a:cubicBezTo>
                  <a:pt x="457" y="192"/>
                  <a:pt x="472" y="192"/>
                  <a:pt x="516" y="192"/>
                </a:cubicBezTo>
                <a:lnTo>
                  <a:pt x="516" y="471"/>
                </a:lnTo>
                <a:close/>
                <a:moveTo>
                  <a:pt x="457" y="147"/>
                </a:moveTo>
                <a:lnTo>
                  <a:pt x="457" y="147"/>
                </a:lnTo>
                <a:cubicBezTo>
                  <a:pt x="427" y="147"/>
                  <a:pt x="413" y="118"/>
                  <a:pt x="413" y="88"/>
                </a:cubicBezTo>
                <a:cubicBezTo>
                  <a:pt x="413" y="88"/>
                  <a:pt x="413" y="74"/>
                  <a:pt x="413" y="29"/>
                </a:cubicBezTo>
                <a:lnTo>
                  <a:pt x="413" y="29"/>
                </a:lnTo>
                <a:cubicBezTo>
                  <a:pt x="516" y="147"/>
                  <a:pt x="516" y="147"/>
                  <a:pt x="516" y="147"/>
                </a:cubicBezTo>
                <a:lnTo>
                  <a:pt x="457" y="14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/>
            <a:ext uri="{AF507438-7753-43e0-B8FC-AC1667EBCBE1}"/>
          </a:extLst>
        </p:spPr>
        <p:txBody>
          <a:bodyPr wrap="none" lIns="91431" tIns="45716" rIns="91431" bIns="45716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airo" panose="00000500000000000000" pitchFamily="2" charset="-78"/>
              <a:ea typeface="+mn-ea"/>
              <a:cs typeface="Cairo" panose="00000500000000000000" pitchFamily="2" charset="-78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9FC96CC-758D-4B48-9C4B-5BFF8CBD690E}"/>
              </a:ext>
            </a:extLst>
          </p:cNvPr>
          <p:cNvGrpSpPr/>
          <p:nvPr/>
        </p:nvGrpSpPr>
        <p:grpSpPr>
          <a:xfrm>
            <a:off x="3121454" y="3692112"/>
            <a:ext cx="1963283" cy="763404"/>
            <a:chOff x="3121454" y="3692112"/>
            <a:chExt cx="1963283" cy="763404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E8BCAD2-AC3D-4189-B8D2-61B96C540E5A}"/>
                </a:ext>
              </a:extLst>
            </p:cNvPr>
            <p:cNvSpPr txBox="1"/>
            <p:nvPr/>
          </p:nvSpPr>
          <p:spPr>
            <a:xfrm>
              <a:off x="3121454" y="4147739"/>
              <a:ext cx="196328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EG" sz="1400" dirty="0">
                  <a:solidFill>
                    <a:schemeClr val="bg1"/>
                  </a:solidFill>
                  <a:latin typeface="Cairo" panose="00000500000000000000" pitchFamily="2" charset="-78"/>
                  <a:ea typeface="Tahoma" panose="020B0604030504040204" pitchFamily="34" charset="0"/>
                  <a:cs typeface="Cairo" panose="00000500000000000000" pitchFamily="2" charset="-78"/>
                </a:rPr>
                <a:t>تحرير النص</a:t>
              </a:r>
              <a:endParaRPr lang="en-US" sz="1400" dirty="0">
                <a:solidFill>
                  <a:schemeClr val="bg1"/>
                </a:solidFill>
                <a:latin typeface="Cairo" panose="00000500000000000000" pitchFamily="2" charset="-78"/>
                <a:ea typeface="Tahoma" panose="020B0604030504040204" pitchFamily="34" charset="0"/>
                <a:cs typeface="Cairo" panose="00000500000000000000" pitchFamily="2" charset="-78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5062B4C-56D7-416C-872A-DFEAA6DE332B}"/>
                </a:ext>
              </a:extLst>
            </p:cNvPr>
            <p:cNvSpPr txBox="1"/>
            <p:nvPr/>
          </p:nvSpPr>
          <p:spPr>
            <a:xfrm>
              <a:off x="3407998" y="3692112"/>
              <a:ext cx="139019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Cairo" panose="00000500000000000000" pitchFamily="2" charset="-78"/>
                  <a:ea typeface="Tahoma" panose="020B0604030504040204" pitchFamily="34" charset="0"/>
                  <a:cs typeface="Cairo" panose="00000500000000000000" pitchFamily="2" charset="-78"/>
                </a:rPr>
                <a:t>4510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6D3AFE01-2B25-4149-9BE8-F182BA40A875}"/>
              </a:ext>
            </a:extLst>
          </p:cNvPr>
          <p:cNvGrpSpPr/>
          <p:nvPr/>
        </p:nvGrpSpPr>
        <p:grpSpPr>
          <a:xfrm>
            <a:off x="5084737" y="3692112"/>
            <a:ext cx="1963283" cy="763404"/>
            <a:chOff x="5084737" y="3692112"/>
            <a:chExt cx="1963283" cy="763404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64647C9-B1E5-464D-B514-A8C97CCC3D2D}"/>
                </a:ext>
              </a:extLst>
            </p:cNvPr>
            <p:cNvSpPr txBox="1"/>
            <p:nvPr/>
          </p:nvSpPr>
          <p:spPr>
            <a:xfrm>
              <a:off x="5084737" y="4147739"/>
              <a:ext cx="196328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EG" sz="1400" dirty="0">
                  <a:solidFill>
                    <a:schemeClr val="bg1"/>
                  </a:solidFill>
                  <a:latin typeface="Cairo" panose="00000500000000000000" pitchFamily="2" charset="-78"/>
                  <a:ea typeface="Tahoma" panose="020B0604030504040204" pitchFamily="34" charset="0"/>
                  <a:cs typeface="Cairo" panose="00000500000000000000" pitchFamily="2" charset="-78"/>
                </a:rPr>
                <a:t>تحرير النص</a:t>
              </a:r>
              <a:endParaRPr lang="en-US" sz="1400" dirty="0">
                <a:solidFill>
                  <a:schemeClr val="bg1"/>
                </a:solidFill>
                <a:latin typeface="Cairo" panose="00000500000000000000" pitchFamily="2" charset="-78"/>
                <a:ea typeface="Tahoma" panose="020B0604030504040204" pitchFamily="34" charset="0"/>
                <a:cs typeface="Cairo" panose="00000500000000000000" pitchFamily="2" charset="-78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61F1EA1-7325-467C-A8AE-3E4E435F9871}"/>
                </a:ext>
              </a:extLst>
            </p:cNvPr>
            <p:cNvSpPr txBox="1"/>
            <p:nvPr/>
          </p:nvSpPr>
          <p:spPr>
            <a:xfrm>
              <a:off x="5371281" y="3692112"/>
              <a:ext cx="139019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Cairo" panose="00000500000000000000" pitchFamily="2" charset="-78"/>
                  <a:ea typeface="Tahoma" panose="020B0604030504040204" pitchFamily="34" charset="0"/>
                  <a:cs typeface="Cairo" panose="00000500000000000000" pitchFamily="2" charset="-78"/>
                </a:rPr>
                <a:t>1560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DC1290E9-9D38-4F7B-8B1B-3A610927E716}"/>
              </a:ext>
            </a:extLst>
          </p:cNvPr>
          <p:cNvGrpSpPr/>
          <p:nvPr/>
        </p:nvGrpSpPr>
        <p:grpSpPr>
          <a:xfrm>
            <a:off x="7048020" y="3692112"/>
            <a:ext cx="1963283" cy="763404"/>
            <a:chOff x="7048020" y="3692112"/>
            <a:chExt cx="1963283" cy="763404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9BCC899E-4D78-4E85-9CA5-9ECFD5BD9BCF}"/>
                </a:ext>
              </a:extLst>
            </p:cNvPr>
            <p:cNvSpPr txBox="1"/>
            <p:nvPr/>
          </p:nvSpPr>
          <p:spPr>
            <a:xfrm>
              <a:off x="7048020" y="4147739"/>
              <a:ext cx="196328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EG" sz="1400" dirty="0">
                  <a:solidFill>
                    <a:schemeClr val="bg1"/>
                  </a:solidFill>
                  <a:latin typeface="Cairo" panose="00000500000000000000" pitchFamily="2" charset="-78"/>
                  <a:ea typeface="Tahoma" panose="020B0604030504040204" pitchFamily="34" charset="0"/>
                  <a:cs typeface="Cairo" panose="00000500000000000000" pitchFamily="2" charset="-78"/>
                </a:rPr>
                <a:t>تحرير النص</a:t>
              </a:r>
              <a:endParaRPr lang="en-US" sz="1400" dirty="0">
                <a:solidFill>
                  <a:schemeClr val="bg1"/>
                </a:solidFill>
                <a:latin typeface="Cairo" panose="00000500000000000000" pitchFamily="2" charset="-78"/>
                <a:ea typeface="Tahoma" panose="020B0604030504040204" pitchFamily="34" charset="0"/>
                <a:cs typeface="Cairo" panose="00000500000000000000" pitchFamily="2" charset="-78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44830C8-C093-469A-B45A-FA57B12F1377}"/>
                </a:ext>
              </a:extLst>
            </p:cNvPr>
            <p:cNvSpPr txBox="1"/>
            <p:nvPr/>
          </p:nvSpPr>
          <p:spPr>
            <a:xfrm>
              <a:off x="7334564" y="3692112"/>
              <a:ext cx="139019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Cairo" panose="00000500000000000000" pitchFamily="2" charset="-78"/>
                  <a:ea typeface="Tahoma" panose="020B0604030504040204" pitchFamily="34" charset="0"/>
                  <a:cs typeface="Cairo" panose="00000500000000000000" pitchFamily="2" charset="-78"/>
                </a:rPr>
                <a:t>4130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BB53EA6-71FD-4B0D-94BD-073ABBA9B9D3}"/>
              </a:ext>
            </a:extLst>
          </p:cNvPr>
          <p:cNvGrpSpPr/>
          <p:nvPr/>
        </p:nvGrpSpPr>
        <p:grpSpPr>
          <a:xfrm>
            <a:off x="9017062" y="3692112"/>
            <a:ext cx="1963283" cy="763404"/>
            <a:chOff x="9017062" y="3692112"/>
            <a:chExt cx="1963283" cy="763404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EE0C6CDC-9391-47B7-9664-CA3B8BF269F5}"/>
                </a:ext>
              </a:extLst>
            </p:cNvPr>
            <p:cNvSpPr txBox="1"/>
            <p:nvPr/>
          </p:nvSpPr>
          <p:spPr>
            <a:xfrm>
              <a:off x="9017062" y="4147739"/>
              <a:ext cx="196328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EG" sz="1400" dirty="0">
                  <a:solidFill>
                    <a:schemeClr val="bg1"/>
                  </a:solidFill>
                  <a:latin typeface="Cairo" panose="00000500000000000000" pitchFamily="2" charset="-78"/>
                  <a:ea typeface="Tahoma" panose="020B0604030504040204" pitchFamily="34" charset="0"/>
                  <a:cs typeface="Cairo" panose="00000500000000000000" pitchFamily="2" charset="-78"/>
                </a:rPr>
                <a:t>تحرير النص</a:t>
              </a:r>
              <a:endParaRPr lang="en-US" sz="1400" dirty="0">
                <a:solidFill>
                  <a:schemeClr val="bg1"/>
                </a:solidFill>
                <a:latin typeface="Cairo" panose="00000500000000000000" pitchFamily="2" charset="-78"/>
                <a:ea typeface="Tahoma" panose="020B0604030504040204" pitchFamily="34" charset="0"/>
                <a:cs typeface="Cairo" panose="00000500000000000000" pitchFamily="2" charset="-78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74069B51-FC6D-43DE-9DAA-AE7FA3090BB0}"/>
                </a:ext>
              </a:extLst>
            </p:cNvPr>
            <p:cNvSpPr txBox="1"/>
            <p:nvPr/>
          </p:nvSpPr>
          <p:spPr>
            <a:xfrm>
              <a:off x="9303606" y="3692112"/>
              <a:ext cx="139019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Cairo" panose="00000500000000000000" pitchFamily="2" charset="-78"/>
                  <a:ea typeface="Tahoma" panose="020B0604030504040204" pitchFamily="34" charset="0"/>
                  <a:cs typeface="Cairo" panose="00000500000000000000" pitchFamily="2" charset="-78"/>
                </a:rPr>
                <a:t>2580</a:t>
              </a:r>
            </a:p>
          </p:txBody>
        </p:sp>
      </p:grpSp>
      <p:sp>
        <p:nvSpPr>
          <p:cNvPr id="29" name="Freeform 200">
            <a:extLst>
              <a:ext uri="{FF2B5EF4-FFF2-40B4-BE49-F238E27FC236}">
                <a16:creationId xmlns:a16="http://schemas.microsoft.com/office/drawing/2014/main" id="{56FED591-7FFA-4FD0-BFBA-F3DEB4EC42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39355" y="2941074"/>
            <a:ext cx="718696" cy="682912"/>
          </a:xfrm>
          <a:custGeom>
            <a:avLst/>
            <a:gdLst>
              <a:gd name="T0" fmla="*/ 309 w 634"/>
              <a:gd name="T1" fmla="*/ 44 h 604"/>
              <a:gd name="T2" fmla="*/ 309 w 634"/>
              <a:gd name="T3" fmla="*/ 44 h 604"/>
              <a:gd name="T4" fmla="*/ 14 w 634"/>
              <a:gd name="T5" fmla="*/ 220 h 604"/>
              <a:gd name="T6" fmla="*/ 14 w 634"/>
              <a:gd name="T7" fmla="*/ 220 h 604"/>
              <a:gd name="T8" fmla="*/ 279 w 634"/>
              <a:gd name="T9" fmla="*/ 338 h 604"/>
              <a:gd name="T10" fmla="*/ 338 w 634"/>
              <a:gd name="T11" fmla="*/ 338 h 604"/>
              <a:gd name="T12" fmla="*/ 603 w 634"/>
              <a:gd name="T13" fmla="*/ 220 h 604"/>
              <a:gd name="T14" fmla="*/ 603 w 634"/>
              <a:gd name="T15" fmla="*/ 161 h 604"/>
              <a:gd name="T16" fmla="*/ 338 w 634"/>
              <a:gd name="T17" fmla="*/ 14 h 604"/>
              <a:gd name="T18" fmla="*/ 279 w 634"/>
              <a:gd name="T19" fmla="*/ 14 h 604"/>
              <a:gd name="T20" fmla="*/ 14 w 634"/>
              <a:gd name="T21" fmla="*/ 161 h 604"/>
              <a:gd name="T22" fmla="*/ 14 w 634"/>
              <a:gd name="T23" fmla="*/ 220 h 604"/>
              <a:gd name="T24" fmla="*/ 309 w 634"/>
              <a:gd name="T25" fmla="*/ 44 h 604"/>
              <a:gd name="T26" fmla="*/ 309 w 634"/>
              <a:gd name="T27" fmla="*/ 44 h 604"/>
              <a:gd name="T28" fmla="*/ 588 w 634"/>
              <a:gd name="T29" fmla="*/ 191 h 604"/>
              <a:gd name="T30" fmla="*/ 309 w 634"/>
              <a:gd name="T31" fmla="*/ 309 h 604"/>
              <a:gd name="T32" fmla="*/ 44 w 634"/>
              <a:gd name="T33" fmla="*/ 191 h 604"/>
              <a:gd name="T34" fmla="*/ 309 w 634"/>
              <a:gd name="T35" fmla="*/ 44 h 604"/>
              <a:gd name="T36" fmla="*/ 309 w 634"/>
              <a:gd name="T37" fmla="*/ 559 h 604"/>
              <a:gd name="T38" fmla="*/ 309 w 634"/>
              <a:gd name="T39" fmla="*/ 559 h 604"/>
              <a:gd name="T40" fmla="*/ 44 w 634"/>
              <a:gd name="T41" fmla="*/ 441 h 604"/>
              <a:gd name="T42" fmla="*/ 0 w 634"/>
              <a:gd name="T43" fmla="*/ 427 h 604"/>
              <a:gd name="T44" fmla="*/ 14 w 634"/>
              <a:gd name="T45" fmla="*/ 471 h 604"/>
              <a:gd name="T46" fmla="*/ 279 w 634"/>
              <a:gd name="T47" fmla="*/ 589 h 604"/>
              <a:gd name="T48" fmla="*/ 338 w 634"/>
              <a:gd name="T49" fmla="*/ 589 h 604"/>
              <a:gd name="T50" fmla="*/ 603 w 634"/>
              <a:gd name="T51" fmla="*/ 471 h 604"/>
              <a:gd name="T52" fmla="*/ 633 w 634"/>
              <a:gd name="T53" fmla="*/ 427 h 604"/>
              <a:gd name="T54" fmla="*/ 588 w 634"/>
              <a:gd name="T55" fmla="*/ 441 h 604"/>
              <a:gd name="T56" fmla="*/ 309 w 634"/>
              <a:gd name="T57" fmla="*/ 559 h 604"/>
              <a:gd name="T58" fmla="*/ 14 w 634"/>
              <a:gd name="T59" fmla="*/ 338 h 604"/>
              <a:gd name="T60" fmla="*/ 14 w 634"/>
              <a:gd name="T61" fmla="*/ 338 h 604"/>
              <a:gd name="T62" fmla="*/ 279 w 634"/>
              <a:gd name="T63" fmla="*/ 471 h 604"/>
              <a:gd name="T64" fmla="*/ 338 w 634"/>
              <a:gd name="T65" fmla="*/ 471 h 604"/>
              <a:gd name="T66" fmla="*/ 603 w 634"/>
              <a:gd name="T67" fmla="*/ 338 h 604"/>
              <a:gd name="T68" fmla="*/ 633 w 634"/>
              <a:gd name="T69" fmla="*/ 294 h 604"/>
              <a:gd name="T70" fmla="*/ 588 w 634"/>
              <a:gd name="T71" fmla="*/ 309 h 604"/>
              <a:gd name="T72" fmla="*/ 309 w 634"/>
              <a:gd name="T73" fmla="*/ 441 h 604"/>
              <a:gd name="T74" fmla="*/ 44 w 634"/>
              <a:gd name="T75" fmla="*/ 309 h 604"/>
              <a:gd name="T76" fmla="*/ 0 w 634"/>
              <a:gd name="T77" fmla="*/ 294 h 604"/>
              <a:gd name="T78" fmla="*/ 14 w 634"/>
              <a:gd name="T79" fmla="*/ 338 h 6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634" h="604">
                <a:moveTo>
                  <a:pt x="309" y="44"/>
                </a:moveTo>
                <a:lnTo>
                  <a:pt x="309" y="44"/>
                </a:lnTo>
                <a:close/>
                <a:moveTo>
                  <a:pt x="14" y="220"/>
                </a:moveTo>
                <a:lnTo>
                  <a:pt x="14" y="220"/>
                </a:lnTo>
                <a:cubicBezTo>
                  <a:pt x="279" y="338"/>
                  <a:pt x="279" y="338"/>
                  <a:pt x="279" y="338"/>
                </a:cubicBezTo>
                <a:cubicBezTo>
                  <a:pt x="309" y="353"/>
                  <a:pt x="324" y="353"/>
                  <a:pt x="338" y="338"/>
                </a:cubicBezTo>
                <a:cubicBezTo>
                  <a:pt x="603" y="220"/>
                  <a:pt x="603" y="220"/>
                  <a:pt x="603" y="220"/>
                </a:cubicBezTo>
                <a:cubicBezTo>
                  <a:pt x="633" y="206"/>
                  <a:pt x="633" y="176"/>
                  <a:pt x="603" y="161"/>
                </a:cubicBezTo>
                <a:cubicBezTo>
                  <a:pt x="338" y="14"/>
                  <a:pt x="338" y="14"/>
                  <a:pt x="338" y="14"/>
                </a:cubicBezTo>
                <a:cubicBezTo>
                  <a:pt x="324" y="0"/>
                  <a:pt x="309" y="14"/>
                  <a:pt x="279" y="14"/>
                </a:cubicBezTo>
                <a:cubicBezTo>
                  <a:pt x="14" y="161"/>
                  <a:pt x="14" y="161"/>
                  <a:pt x="14" y="161"/>
                </a:cubicBezTo>
                <a:cubicBezTo>
                  <a:pt x="0" y="176"/>
                  <a:pt x="0" y="206"/>
                  <a:pt x="14" y="220"/>
                </a:cubicBezTo>
                <a:close/>
                <a:moveTo>
                  <a:pt x="309" y="44"/>
                </a:moveTo>
                <a:lnTo>
                  <a:pt x="309" y="44"/>
                </a:lnTo>
                <a:cubicBezTo>
                  <a:pt x="588" y="191"/>
                  <a:pt x="588" y="191"/>
                  <a:pt x="588" y="191"/>
                </a:cubicBezTo>
                <a:cubicBezTo>
                  <a:pt x="309" y="309"/>
                  <a:pt x="309" y="309"/>
                  <a:pt x="309" y="309"/>
                </a:cubicBezTo>
                <a:cubicBezTo>
                  <a:pt x="44" y="191"/>
                  <a:pt x="44" y="191"/>
                  <a:pt x="44" y="191"/>
                </a:cubicBezTo>
                <a:lnTo>
                  <a:pt x="309" y="44"/>
                </a:lnTo>
                <a:close/>
                <a:moveTo>
                  <a:pt x="309" y="559"/>
                </a:moveTo>
                <a:lnTo>
                  <a:pt x="309" y="559"/>
                </a:lnTo>
                <a:cubicBezTo>
                  <a:pt x="44" y="441"/>
                  <a:pt x="44" y="441"/>
                  <a:pt x="44" y="441"/>
                </a:cubicBezTo>
                <a:cubicBezTo>
                  <a:pt x="44" y="441"/>
                  <a:pt x="14" y="427"/>
                  <a:pt x="0" y="427"/>
                </a:cubicBezTo>
                <a:cubicBezTo>
                  <a:pt x="0" y="441"/>
                  <a:pt x="0" y="456"/>
                  <a:pt x="14" y="471"/>
                </a:cubicBezTo>
                <a:cubicBezTo>
                  <a:pt x="279" y="589"/>
                  <a:pt x="279" y="589"/>
                  <a:pt x="279" y="589"/>
                </a:cubicBezTo>
                <a:cubicBezTo>
                  <a:pt x="309" y="603"/>
                  <a:pt x="324" y="603"/>
                  <a:pt x="338" y="589"/>
                </a:cubicBezTo>
                <a:cubicBezTo>
                  <a:pt x="603" y="471"/>
                  <a:pt x="603" y="471"/>
                  <a:pt x="603" y="471"/>
                </a:cubicBezTo>
                <a:cubicBezTo>
                  <a:pt x="618" y="471"/>
                  <a:pt x="633" y="441"/>
                  <a:pt x="633" y="427"/>
                </a:cubicBezTo>
                <a:cubicBezTo>
                  <a:pt x="618" y="427"/>
                  <a:pt x="588" y="441"/>
                  <a:pt x="588" y="441"/>
                </a:cubicBezTo>
                <a:lnTo>
                  <a:pt x="309" y="559"/>
                </a:lnTo>
                <a:close/>
                <a:moveTo>
                  <a:pt x="14" y="338"/>
                </a:moveTo>
                <a:lnTo>
                  <a:pt x="14" y="338"/>
                </a:lnTo>
                <a:cubicBezTo>
                  <a:pt x="279" y="471"/>
                  <a:pt x="279" y="471"/>
                  <a:pt x="279" y="471"/>
                </a:cubicBezTo>
                <a:cubicBezTo>
                  <a:pt x="309" y="471"/>
                  <a:pt x="324" y="471"/>
                  <a:pt x="338" y="471"/>
                </a:cubicBezTo>
                <a:cubicBezTo>
                  <a:pt x="603" y="338"/>
                  <a:pt x="603" y="338"/>
                  <a:pt x="603" y="338"/>
                </a:cubicBezTo>
                <a:cubicBezTo>
                  <a:pt x="618" y="338"/>
                  <a:pt x="633" y="309"/>
                  <a:pt x="633" y="294"/>
                </a:cubicBezTo>
                <a:cubicBezTo>
                  <a:pt x="618" y="309"/>
                  <a:pt x="588" y="309"/>
                  <a:pt x="588" y="309"/>
                </a:cubicBezTo>
                <a:cubicBezTo>
                  <a:pt x="309" y="441"/>
                  <a:pt x="309" y="441"/>
                  <a:pt x="309" y="441"/>
                </a:cubicBezTo>
                <a:cubicBezTo>
                  <a:pt x="44" y="309"/>
                  <a:pt x="44" y="309"/>
                  <a:pt x="44" y="309"/>
                </a:cubicBezTo>
                <a:cubicBezTo>
                  <a:pt x="44" y="309"/>
                  <a:pt x="14" y="309"/>
                  <a:pt x="0" y="294"/>
                </a:cubicBezTo>
                <a:cubicBezTo>
                  <a:pt x="0" y="309"/>
                  <a:pt x="0" y="338"/>
                  <a:pt x="14" y="33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/>
            <a:ext uri="{AF507438-7753-43e0-B8FC-AC1667EBCBE1}"/>
          </a:extLst>
        </p:spPr>
        <p:txBody>
          <a:bodyPr wrap="none" lIns="91431" tIns="45716" rIns="91431" bIns="45716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airo" panose="00000500000000000000" pitchFamily="2" charset="-78"/>
              <a:ea typeface="+mn-ea"/>
              <a:cs typeface="Cairo" panose="000005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452308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6" grpId="0" animBg="1"/>
      <p:bldP spid="2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6F9EAF8-74BF-46C7-999B-F74DF8BF75B7}"/>
              </a:ext>
            </a:extLst>
          </p:cNvPr>
          <p:cNvSpPr txBox="1"/>
          <p:nvPr/>
        </p:nvSpPr>
        <p:spPr>
          <a:xfrm>
            <a:off x="6408098" y="1280812"/>
            <a:ext cx="4749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EG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iro" panose="00000500000000000000" pitchFamily="2" charset="-78"/>
                <a:ea typeface="Tahoma" panose="020B0604030504040204" pitchFamily="34" charset="0"/>
                <a:cs typeface="Cairo" panose="00000500000000000000" pitchFamily="2" charset="-78"/>
              </a:rPr>
              <a:t>العنوان الرئيسي</a:t>
            </a:r>
            <a:endParaRPr lang="en-US" sz="4000" b="1" dirty="0">
              <a:solidFill>
                <a:schemeClr val="tx1">
                  <a:lumMod val="75000"/>
                  <a:lumOff val="25000"/>
                </a:schemeClr>
              </a:solidFill>
              <a:latin typeface="Cairo" panose="00000500000000000000" pitchFamily="2" charset="-78"/>
              <a:ea typeface="Tahoma" panose="020B0604030504040204" pitchFamily="34" charset="0"/>
              <a:cs typeface="Cairo" panose="00000500000000000000" pitchFamily="2" charset="-78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6947D44-2474-43B0-BA20-00C38F987F79}"/>
              </a:ext>
            </a:extLst>
          </p:cNvPr>
          <p:cNvSpPr txBox="1"/>
          <p:nvPr/>
        </p:nvSpPr>
        <p:spPr>
          <a:xfrm>
            <a:off x="7411915" y="2170032"/>
            <a:ext cx="37459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EG" sz="1600" dirty="0">
                <a:solidFill>
                  <a:schemeClr val="bg1">
                    <a:lumMod val="65000"/>
                  </a:schemeClr>
                </a:solidFill>
                <a:latin typeface="Cairo" panose="00000500000000000000" pitchFamily="2" charset="-78"/>
                <a:ea typeface="Tahoma" panose="020B0604030504040204" pitchFamily="34" charset="0"/>
                <a:cs typeface="Cairo" panose="00000500000000000000" pitchFamily="2" charset="-78"/>
              </a:rPr>
              <a:t>هذا النص هو مثال لنص يمكن أن يستبدل في نفس المساحة، لقد تم توليد هذا النص من مولد النص </a:t>
            </a:r>
            <a:r>
              <a:rPr lang="ar-EG" sz="1600" dirty="0" err="1">
                <a:solidFill>
                  <a:schemeClr val="bg1">
                    <a:lumMod val="65000"/>
                  </a:schemeClr>
                </a:solidFill>
                <a:latin typeface="Cairo" panose="00000500000000000000" pitchFamily="2" charset="-78"/>
                <a:ea typeface="Tahoma" panose="020B0604030504040204" pitchFamily="34" charset="0"/>
                <a:cs typeface="Cairo" panose="00000500000000000000" pitchFamily="2" charset="-78"/>
              </a:rPr>
              <a:t>العربى</a:t>
            </a:r>
            <a:endParaRPr lang="ar-EG" sz="1600" dirty="0">
              <a:solidFill>
                <a:schemeClr val="bg1">
                  <a:lumMod val="65000"/>
                </a:schemeClr>
              </a:solidFill>
              <a:latin typeface="Cairo" panose="00000500000000000000" pitchFamily="2" charset="-78"/>
              <a:ea typeface="Tahoma" panose="020B0604030504040204" pitchFamily="34" charset="0"/>
              <a:cs typeface="Cairo" panose="00000500000000000000" pitchFamily="2" charset="-78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8BC33D2-CC15-493F-83EF-BEFF88E35F6C}"/>
              </a:ext>
            </a:extLst>
          </p:cNvPr>
          <p:cNvGrpSpPr/>
          <p:nvPr/>
        </p:nvGrpSpPr>
        <p:grpSpPr>
          <a:xfrm>
            <a:off x="4453890" y="2354699"/>
            <a:ext cx="2800350" cy="762119"/>
            <a:chOff x="6096000" y="2065583"/>
            <a:chExt cx="2800350" cy="762119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90A5390-A9C3-47F1-9DC3-D66CE8476301}"/>
                </a:ext>
              </a:extLst>
            </p:cNvPr>
            <p:cNvSpPr txBox="1"/>
            <p:nvPr/>
          </p:nvSpPr>
          <p:spPr>
            <a:xfrm>
              <a:off x="6096000" y="2489148"/>
              <a:ext cx="280035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ar-EG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iro" panose="00000500000000000000" pitchFamily="2" charset="-78"/>
                  <a:ea typeface="Tahoma" panose="020B0604030504040204" pitchFamily="34" charset="0"/>
                  <a:cs typeface="Cairo" panose="00000500000000000000" pitchFamily="2" charset="-78"/>
                </a:rPr>
                <a:t>هذا النص هو مثال لنص </a:t>
              </a:r>
              <a:endPara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airo" panose="00000500000000000000" pitchFamily="2" charset="-78"/>
                <a:ea typeface="Tahoma" panose="020B0604030504040204" pitchFamily="34" charset="0"/>
                <a:cs typeface="Cairo" panose="00000500000000000000" pitchFamily="2" charset="-78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908A1BC-043E-4D7D-A15E-5FD1C4895950}"/>
                </a:ext>
              </a:extLst>
            </p:cNvPr>
            <p:cNvSpPr txBox="1"/>
            <p:nvPr/>
          </p:nvSpPr>
          <p:spPr>
            <a:xfrm>
              <a:off x="6096000" y="2065583"/>
              <a:ext cx="280035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rtl="1"/>
              <a:r>
                <a:rPr lang="en-US" sz="2400" b="1" dirty="0">
                  <a:solidFill>
                    <a:srgbClr val="F25245"/>
                  </a:solidFill>
                  <a:latin typeface="Cairo" panose="00000500000000000000" pitchFamily="2" charset="-78"/>
                  <a:ea typeface="Tahoma" panose="020B0604030504040204" pitchFamily="34" charset="0"/>
                  <a:cs typeface="Cairo" panose="00000500000000000000" pitchFamily="2" charset="-78"/>
                </a:rPr>
                <a:t> 01 </a:t>
              </a:r>
              <a:r>
                <a:rPr lang="ar-EG" sz="2400" b="1" dirty="0">
                  <a:solidFill>
                    <a:srgbClr val="F25245"/>
                  </a:solidFill>
                  <a:latin typeface="Cairo" panose="00000500000000000000" pitchFamily="2" charset="-78"/>
                  <a:ea typeface="Tahoma" panose="020B0604030504040204" pitchFamily="34" charset="0"/>
                  <a:cs typeface="Cairo" panose="00000500000000000000" pitchFamily="2" charset="-78"/>
                </a:rPr>
                <a:t>تحرير النص</a:t>
              </a:r>
              <a:endParaRPr lang="en-US" b="1" dirty="0">
                <a:solidFill>
                  <a:srgbClr val="F25245"/>
                </a:solidFill>
                <a:latin typeface="Cairo" panose="00000500000000000000" pitchFamily="2" charset="-78"/>
                <a:ea typeface="Tahoma" panose="020B0604030504040204" pitchFamily="34" charset="0"/>
                <a:cs typeface="Cairo" panose="00000500000000000000" pitchFamily="2" charset="-78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3A2C5B3-B4B8-4F38-A31F-E545E56509A8}"/>
              </a:ext>
            </a:extLst>
          </p:cNvPr>
          <p:cNvGrpSpPr/>
          <p:nvPr/>
        </p:nvGrpSpPr>
        <p:grpSpPr>
          <a:xfrm>
            <a:off x="724535" y="2354699"/>
            <a:ext cx="3048000" cy="762119"/>
            <a:chOff x="5972175" y="2065583"/>
            <a:chExt cx="3048000" cy="762119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B3A6F0B-C09E-45CF-BD55-9336701E82B6}"/>
                </a:ext>
              </a:extLst>
            </p:cNvPr>
            <p:cNvSpPr txBox="1"/>
            <p:nvPr/>
          </p:nvSpPr>
          <p:spPr>
            <a:xfrm>
              <a:off x="6096000" y="2489148"/>
              <a:ext cx="280035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ar-EG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iro" panose="00000500000000000000" pitchFamily="2" charset="-78"/>
                  <a:ea typeface="Tahoma" panose="020B0604030504040204" pitchFamily="34" charset="0"/>
                  <a:cs typeface="Cairo" panose="00000500000000000000" pitchFamily="2" charset="-78"/>
                </a:rPr>
                <a:t>هذا النص هو مثال لنص </a:t>
              </a:r>
              <a:endPara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airo" panose="00000500000000000000" pitchFamily="2" charset="-78"/>
                <a:ea typeface="Tahoma" panose="020B0604030504040204" pitchFamily="34" charset="0"/>
                <a:cs typeface="Cairo" panose="00000500000000000000" pitchFamily="2" charset="-78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2F80E74-66EA-4AA1-BFBD-2A7599EB8E47}"/>
                </a:ext>
              </a:extLst>
            </p:cNvPr>
            <p:cNvSpPr txBox="1"/>
            <p:nvPr/>
          </p:nvSpPr>
          <p:spPr>
            <a:xfrm>
              <a:off x="5972175" y="2065583"/>
              <a:ext cx="3048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rtl="1"/>
              <a:r>
                <a:rPr lang="en-US" sz="2400" b="1" dirty="0">
                  <a:solidFill>
                    <a:srgbClr val="FFA956"/>
                  </a:solidFill>
                  <a:latin typeface="Cairo" panose="00000500000000000000" pitchFamily="2" charset="-78"/>
                  <a:ea typeface="Tahoma" panose="020B0604030504040204" pitchFamily="34" charset="0"/>
                  <a:cs typeface="Cairo" panose="00000500000000000000" pitchFamily="2" charset="-78"/>
                </a:rPr>
                <a:t> 02 </a:t>
              </a:r>
              <a:r>
                <a:rPr lang="ar-EG" sz="2400" b="1" dirty="0">
                  <a:solidFill>
                    <a:srgbClr val="FFA956"/>
                  </a:solidFill>
                  <a:latin typeface="Cairo" panose="00000500000000000000" pitchFamily="2" charset="-78"/>
                  <a:ea typeface="Tahoma" panose="020B0604030504040204" pitchFamily="34" charset="0"/>
                  <a:cs typeface="Cairo" panose="00000500000000000000" pitchFamily="2" charset="-78"/>
                </a:rPr>
                <a:t>تحرير النص</a:t>
              </a:r>
              <a:endParaRPr lang="en-US" b="1" dirty="0">
                <a:solidFill>
                  <a:srgbClr val="FFA956"/>
                </a:solidFill>
                <a:latin typeface="Cairo" panose="00000500000000000000" pitchFamily="2" charset="-78"/>
                <a:ea typeface="Tahoma" panose="020B0604030504040204" pitchFamily="34" charset="0"/>
                <a:cs typeface="Cairo" panose="00000500000000000000" pitchFamily="2" charset="-78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A8F6F47-10C3-4092-894A-C60ADB451775}"/>
              </a:ext>
            </a:extLst>
          </p:cNvPr>
          <p:cNvGrpSpPr/>
          <p:nvPr/>
        </p:nvGrpSpPr>
        <p:grpSpPr>
          <a:xfrm>
            <a:off x="4453890" y="3650099"/>
            <a:ext cx="3048000" cy="762119"/>
            <a:chOff x="6096000" y="2065583"/>
            <a:chExt cx="3048000" cy="762119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4A4548D-CAD0-45DC-84D8-A2635555D6C6}"/>
                </a:ext>
              </a:extLst>
            </p:cNvPr>
            <p:cNvSpPr txBox="1"/>
            <p:nvPr/>
          </p:nvSpPr>
          <p:spPr>
            <a:xfrm>
              <a:off x="6096000" y="2489148"/>
              <a:ext cx="280035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ar-EG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iro" panose="00000500000000000000" pitchFamily="2" charset="-78"/>
                  <a:ea typeface="Tahoma" panose="020B0604030504040204" pitchFamily="34" charset="0"/>
                  <a:cs typeface="Cairo" panose="00000500000000000000" pitchFamily="2" charset="-78"/>
                </a:rPr>
                <a:t>هذا النص هو مثال لنص </a:t>
              </a:r>
              <a:endPara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airo" panose="00000500000000000000" pitchFamily="2" charset="-78"/>
                <a:ea typeface="Tahoma" panose="020B0604030504040204" pitchFamily="34" charset="0"/>
                <a:cs typeface="Cairo" panose="00000500000000000000" pitchFamily="2" charset="-78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0559543-B912-4D00-9B07-6578EB37E023}"/>
                </a:ext>
              </a:extLst>
            </p:cNvPr>
            <p:cNvSpPr txBox="1"/>
            <p:nvPr/>
          </p:nvSpPr>
          <p:spPr>
            <a:xfrm>
              <a:off x="6096000" y="2065583"/>
              <a:ext cx="3048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rtl="1"/>
              <a:r>
                <a:rPr lang="en-US" sz="2400" b="1" dirty="0">
                  <a:solidFill>
                    <a:srgbClr val="695E78"/>
                  </a:solidFill>
                  <a:latin typeface="Cairo" panose="00000500000000000000" pitchFamily="2" charset="-78"/>
                  <a:ea typeface="Tahoma" panose="020B0604030504040204" pitchFamily="34" charset="0"/>
                  <a:cs typeface="Cairo" panose="00000500000000000000" pitchFamily="2" charset="-78"/>
                </a:rPr>
                <a:t> 03    </a:t>
              </a:r>
              <a:r>
                <a:rPr lang="ar-EG" sz="2400" b="1" dirty="0">
                  <a:solidFill>
                    <a:srgbClr val="695E78"/>
                  </a:solidFill>
                  <a:latin typeface="Cairo" panose="00000500000000000000" pitchFamily="2" charset="-78"/>
                  <a:ea typeface="Tahoma" panose="020B0604030504040204" pitchFamily="34" charset="0"/>
                  <a:cs typeface="Cairo" panose="00000500000000000000" pitchFamily="2" charset="-78"/>
                </a:rPr>
                <a:t>تحرير النص</a:t>
              </a:r>
              <a:endParaRPr lang="en-US" sz="2400" b="1" dirty="0">
                <a:solidFill>
                  <a:srgbClr val="695E78"/>
                </a:solidFill>
                <a:latin typeface="Cairo" panose="00000500000000000000" pitchFamily="2" charset="-78"/>
                <a:ea typeface="Tahoma" panose="020B0604030504040204" pitchFamily="34" charset="0"/>
                <a:cs typeface="Cairo" panose="00000500000000000000" pitchFamily="2" charset="-78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717DA0B-555E-4877-8128-E78797396628}"/>
              </a:ext>
            </a:extLst>
          </p:cNvPr>
          <p:cNvGrpSpPr/>
          <p:nvPr/>
        </p:nvGrpSpPr>
        <p:grpSpPr>
          <a:xfrm>
            <a:off x="848360" y="3650099"/>
            <a:ext cx="2800350" cy="762119"/>
            <a:chOff x="6096000" y="2065583"/>
            <a:chExt cx="2800350" cy="762119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9A562E2-CAED-454C-A4F5-390860A6C275}"/>
                </a:ext>
              </a:extLst>
            </p:cNvPr>
            <p:cNvSpPr txBox="1"/>
            <p:nvPr/>
          </p:nvSpPr>
          <p:spPr>
            <a:xfrm>
              <a:off x="6096000" y="2489148"/>
              <a:ext cx="280035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ar-EG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iro" panose="00000500000000000000" pitchFamily="2" charset="-78"/>
                  <a:ea typeface="Tahoma" panose="020B0604030504040204" pitchFamily="34" charset="0"/>
                  <a:cs typeface="Cairo" panose="00000500000000000000" pitchFamily="2" charset="-78"/>
                </a:rPr>
                <a:t>هذا النص هو مثال لنص </a:t>
              </a:r>
              <a:endPara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airo" panose="00000500000000000000" pitchFamily="2" charset="-78"/>
                <a:ea typeface="Tahoma" panose="020B0604030504040204" pitchFamily="34" charset="0"/>
                <a:cs typeface="Cairo" panose="00000500000000000000" pitchFamily="2" charset="-78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73D6344-E589-442D-9D0A-5D3515FAC7D2}"/>
                </a:ext>
              </a:extLst>
            </p:cNvPr>
            <p:cNvSpPr txBox="1"/>
            <p:nvPr/>
          </p:nvSpPr>
          <p:spPr>
            <a:xfrm>
              <a:off x="6096000" y="2065583"/>
              <a:ext cx="280035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rtl="1"/>
              <a:r>
                <a:rPr lang="en-US" sz="2400" b="1" dirty="0">
                  <a:solidFill>
                    <a:srgbClr val="9C5D71"/>
                  </a:solidFill>
                  <a:latin typeface="Cairo" panose="00000500000000000000" pitchFamily="2" charset="-78"/>
                  <a:ea typeface="Tahoma" panose="020B0604030504040204" pitchFamily="34" charset="0"/>
                  <a:cs typeface="Cairo" panose="00000500000000000000" pitchFamily="2" charset="-78"/>
                </a:rPr>
                <a:t> 04</a:t>
              </a:r>
              <a:r>
                <a:rPr lang="ar-EG" sz="2400" b="1" dirty="0">
                  <a:solidFill>
                    <a:srgbClr val="9C5D71"/>
                  </a:solidFill>
                  <a:latin typeface="Cairo" panose="00000500000000000000" pitchFamily="2" charset="-78"/>
                  <a:ea typeface="Tahoma" panose="020B0604030504040204" pitchFamily="34" charset="0"/>
                  <a:cs typeface="Cairo" panose="00000500000000000000" pitchFamily="2" charset="-78"/>
                </a:rPr>
                <a:t>تحرير النص</a:t>
              </a:r>
              <a:endParaRPr lang="en-US" b="1" dirty="0">
                <a:solidFill>
                  <a:srgbClr val="9C5D71"/>
                </a:solidFill>
                <a:latin typeface="Cairo" panose="00000500000000000000" pitchFamily="2" charset="-78"/>
                <a:ea typeface="Tahoma" panose="020B0604030504040204" pitchFamily="34" charset="0"/>
                <a:cs typeface="Cairo" panose="00000500000000000000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00514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EFA76865-077C-45C2-92AB-873AE187B019}"/>
              </a:ext>
            </a:extLst>
          </p:cNvPr>
          <p:cNvSpPr/>
          <p:nvPr/>
        </p:nvSpPr>
        <p:spPr>
          <a:xfrm>
            <a:off x="9156486" y="2826854"/>
            <a:ext cx="1013792" cy="1013792"/>
          </a:xfrm>
          <a:prstGeom prst="ellipse">
            <a:avLst/>
          </a:prstGeom>
          <a:solidFill>
            <a:srgbClr val="F25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iro" panose="00000500000000000000" pitchFamily="2" charset="-78"/>
              <a:cs typeface="Cairo" panose="00000500000000000000" pitchFamily="2" charset="-78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A9588EB-D88F-45A0-A6BD-F9686A2518FB}"/>
              </a:ext>
            </a:extLst>
          </p:cNvPr>
          <p:cNvGrpSpPr/>
          <p:nvPr/>
        </p:nvGrpSpPr>
        <p:grpSpPr>
          <a:xfrm>
            <a:off x="8079290" y="3916846"/>
            <a:ext cx="3168183" cy="1173313"/>
            <a:chOff x="1784817" y="3935896"/>
            <a:chExt cx="3168183" cy="1173313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0988BFC-0F61-443D-A2B1-F34CE9E160A0}"/>
                </a:ext>
              </a:extLst>
            </p:cNvPr>
            <p:cNvSpPr txBox="1"/>
            <p:nvPr/>
          </p:nvSpPr>
          <p:spPr>
            <a:xfrm>
              <a:off x="1784817" y="4370545"/>
              <a:ext cx="3168183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EG" sz="1400" dirty="0">
                  <a:solidFill>
                    <a:schemeClr val="bg1">
                      <a:lumMod val="65000"/>
                    </a:schemeClr>
                  </a:solidFill>
                  <a:latin typeface="Cairo" panose="00000500000000000000" pitchFamily="2" charset="-78"/>
                  <a:ea typeface="Tahoma" panose="020B0604030504040204" pitchFamily="34" charset="0"/>
                  <a:cs typeface="Cairo" panose="00000500000000000000" pitchFamily="2" charset="-78"/>
                </a:rPr>
                <a:t>هذا النص هو مثال لنص يمكن أن يستبدل في نفس المساحة، لقد تم توليد هذا النص من مولد النص </a:t>
              </a:r>
              <a:r>
                <a:rPr lang="ar-EG" sz="1400" dirty="0" err="1">
                  <a:solidFill>
                    <a:schemeClr val="bg1">
                      <a:lumMod val="65000"/>
                    </a:schemeClr>
                  </a:solidFill>
                  <a:latin typeface="Cairo" panose="00000500000000000000" pitchFamily="2" charset="-78"/>
                  <a:ea typeface="Tahoma" panose="020B0604030504040204" pitchFamily="34" charset="0"/>
                  <a:cs typeface="Cairo" panose="00000500000000000000" pitchFamily="2" charset="-78"/>
                </a:rPr>
                <a:t>العربى</a:t>
              </a:r>
              <a:endParaRPr lang="ar-EG" sz="1400" dirty="0">
                <a:solidFill>
                  <a:schemeClr val="bg1">
                    <a:lumMod val="65000"/>
                  </a:schemeClr>
                </a:solidFill>
                <a:latin typeface="Cairo" panose="00000500000000000000" pitchFamily="2" charset="-78"/>
                <a:ea typeface="Tahoma" panose="020B0604030504040204" pitchFamily="34" charset="0"/>
                <a:cs typeface="Cairo" panose="00000500000000000000" pitchFamily="2" charset="-78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0931FE5-944D-400F-807C-AEFA2AEC82BB}"/>
                </a:ext>
              </a:extLst>
            </p:cNvPr>
            <p:cNvSpPr txBox="1"/>
            <p:nvPr/>
          </p:nvSpPr>
          <p:spPr>
            <a:xfrm>
              <a:off x="2024058" y="3935896"/>
              <a:ext cx="26897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EG" sz="2400" b="1" dirty="0">
                  <a:solidFill>
                    <a:srgbClr val="F25245"/>
                  </a:solidFill>
                  <a:latin typeface="Cairo" panose="00000500000000000000" pitchFamily="2" charset="-78"/>
                  <a:ea typeface="Tahoma" panose="020B0604030504040204" pitchFamily="34" charset="0"/>
                  <a:cs typeface="Cairo" panose="00000500000000000000" pitchFamily="2" charset="-78"/>
                </a:rPr>
                <a:t>تحرير النص</a:t>
              </a:r>
              <a:endParaRPr lang="en-US" sz="2400" b="1" dirty="0">
                <a:solidFill>
                  <a:srgbClr val="F25245"/>
                </a:solidFill>
                <a:latin typeface="Cairo" panose="00000500000000000000" pitchFamily="2" charset="-78"/>
                <a:ea typeface="Tahoma" panose="020B0604030504040204" pitchFamily="34" charset="0"/>
                <a:cs typeface="Cairo" panose="00000500000000000000" pitchFamily="2" charset="-78"/>
              </a:endParaRPr>
            </a:p>
          </p:txBody>
        </p:sp>
      </p:grpSp>
      <p:sp>
        <p:nvSpPr>
          <p:cNvPr id="9" name="Oval 8">
            <a:extLst>
              <a:ext uri="{FF2B5EF4-FFF2-40B4-BE49-F238E27FC236}">
                <a16:creationId xmlns:a16="http://schemas.microsoft.com/office/drawing/2014/main" id="{F4FA983B-7D0A-4CDE-A1E2-CAD7B7ACE27B}"/>
              </a:ext>
            </a:extLst>
          </p:cNvPr>
          <p:cNvSpPr/>
          <p:nvPr/>
        </p:nvSpPr>
        <p:spPr>
          <a:xfrm>
            <a:off x="5579370" y="2826854"/>
            <a:ext cx="1013792" cy="1013792"/>
          </a:xfrm>
          <a:prstGeom prst="ellipse">
            <a:avLst/>
          </a:prstGeom>
          <a:solidFill>
            <a:srgbClr val="FFA9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iro" panose="00000500000000000000" pitchFamily="2" charset="-78"/>
              <a:cs typeface="Cairo" panose="00000500000000000000" pitchFamily="2" charset="-78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8EBD289-62D1-4F20-A65B-5B3C3AC861E7}"/>
              </a:ext>
            </a:extLst>
          </p:cNvPr>
          <p:cNvGrpSpPr/>
          <p:nvPr/>
        </p:nvGrpSpPr>
        <p:grpSpPr>
          <a:xfrm>
            <a:off x="4502174" y="3916846"/>
            <a:ext cx="3168183" cy="1173313"/>
            <a:chOff x="1784817" y="3935896"/>
            <a:chExt cx="3168183" cy="1173313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4D12502-052D-4F02-AC6B-84B7BCD2D92D}"/>
                </a:ext>
              </a:extLst>
            </p:cNvPr>
            <p:cNvSpPr txBox="1"/>
            <p:nvPr/>
          </p:nvSpPr>
          <p:spPr>
            <a:xfrm>
              <a:off x="1784817" y="4370545"/>
              <a:ext cx="3168183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EG" sz="1400" dirty="0">
                  <a:solidFill>
                    <a:schemeClr val="bg1">
                      <a:lumMod val="65000"/>
                    </a:schemeClr>
                  </a:solidFill>
                  <a:latin typeface="Cairo" panose="00000500000000000000" pitchFamily="2" charset="-78"/>
                  <a:ea typeface="Tahoma" panose="020B0604030504040204" pitchFamily="34" charset="0"/>
                  <a:cs typeface="Cairo" panose="00000500000000000000" pitchFamily="2" charset="-78"/>
                </a:rPr>
                <a:t>هذا النص هو مثال لنص يمكن أن يستبدل في نفس المساحة، لقد تم توليد هذا النص من مولد النص </a:t>
              </a:r>
              <a:r>
                <a:rPr lang="ar-EG" sz="1400" dirty="0" err="1">
                  <a:solidFill>
                    <a:schemeClr val="bg1">
                      <a:lumMod val="65000"/>
                    </a:schemeClr>
                  </a:solidFill>
                  <a:latin typeface="Cairo" panose="00000500000000000000" pitchFamily="2" charset="-78"/>
                  <a:ea typeface="Tahoma" panose="020B0604030504040204" pitchFamily="34" charset="0"/>
                  <a:cs typeface="Cairo" panose="00000500000000000000" pitchFamily="2" charset="-78"/>
                </a:rPr>
                <a:t>العربى</a:t>
              </a:r>
              <a:endParaRPr lang="ar-EG" sz="1400" dirty="0">
                <a:solidFill>
                  <a:schemeClr val="bg1">
                    <a:lumMod val="65000"/>
                  </a:schemeClr>
                </a:solidFill>
                <a:latin typeface="Cairo" panose="00000500000000000000" pitchFamily="2" charset="-78"/>
                <a:ea typeface="Tahoma" panose="020B0604030504040204" pitchFamily="34" charset="0"/>
                <a:cs typeface="Cairo" panose="00000500000000000000" pitchFamily="2" charset="-78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51AAAB7-960A-449F-AA09-C0AD6DD90D60}"/>
                </a:ext>
              </a:extLst>
            </p:cNvPr>
            <p:cNvSpPr txBox="1"/>
            <p:nvPr/>
          </p:nvSpPr>
          <p:spPr>
            <a:xfrm>
              <a:off x="2024058" y="3935896"/>
              <a:ext cx="26897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EG" sz="2400" b="1" dirty="0">
                  <a:solidFill>
                    <a:srgbClr val="FFA956"/>
                  </a:solidFill>
                  <a:latin typeface="Cairo" panose="00000500000000000000" pitchFamily="2" charset="-78"/>
                  <a:ea typeface="Tahoma" panose="020B0604030504040204" pitchFamily="34" charset="0"/>
                  <a:cs typeface="Cairo" panose="00000500000000000000" pitchFamily="2" charset="-78"/>
                </a:rPr>
                <a:t>تحرير النص</a:t>
              </a:r>
              <a:endParaRPr lang="en-US" sz="2400" b="1" dirty="0">
                <a:solidFill>
                  <a:srgbClr val="FFA956"/>
                </a:solidFill>
                <a:latin typeface="Cairo" panose="00000500000000000000" pitchFamily="2" charset="-78"/>
                <a:ea typeface="Tahoma" panose="020B0604030504040204" pitchFamily="34" charset="0"/>
                <a:cs typeface="Cairo" panose="00000500000000000000" pitchFamily="2" charset="-78"/>
              </a:endParaRPr>
            </a:p>
          </p:txBody>
        </p:sp>
      </p:grpSp>
      <p:sp>
        <p:nvSpPr>
          <p:cNvPr id="13" name="Oval 12">
            <a:extLst>
              <a:ext uri="{FF2B5EF4-FFF2-40B4-BE49-F238E27FC236}">
                <a16:creationId xmlns:a16="http://schemas.microsoft.com/office/drawing/2014/main" id="{862212D9-F58B-40A1-8005-63861ECE0890}"/>
              </a:ext>
            </a:extLst>
          </p:cNvPr>
          <p:cNvSpPr/>
          <p:nvPr/>
        </p:nvSpPr>
        <p:spPr>
          <a:xfrm>
            <a:off x="1900571" y="2826854"/>
            <a:ext cx="1013792" cy="1013792"/>
          </a:xfrm>
          <a:prstGeom prst="ellipse">
            <a:avLst/>
          </a:prstGeom>
          <a:solidFill>
            <a:srgbClr val="2734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iro" panose="00000500000000000000" pitchFamily="2" charset="-78"/>
              <a:cs typeface="Cairo" panose="00000500000000000000" pitchFamily="2" charset="-78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C64738C-C9AD-4D11-9B7A-603645B60C22}"/>
              </a:ext>
            </a:extLst>
          </p:cNvPr>
          <p:cNvGrpSpPr/>
          <p:nvPr/>
        </p:nvGrpSpPr>
        <p:grpSpPr>
          <a:xfrm>
            <a:off x="823375" y="3916846"/>
            <a:ext cx="3168183" cy="1173313"/>
            <a:chOff x="1784817" y="3935896"/>
            <a:chExt cx="3168183" cy="1173313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26AAD57-2334-46D4-A1BA-857C017C22CC}"/>
                </a:ext>
              </a:extLst>
            </p:cNvPr>
            <p:cNvSpPr txBox="1"/>
            <p:nvPr/>
          </p:nvSpPr>
          <p:spPr>
            <a:xfrm>
              <a:off x="1784817" y="4370545"/>
              <a:ext cx="3168183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EG" sz="1400" dirty="0">
                  <a:solidFill>
                    <a:schemeClr val="bg1">
                      <a:lumMod val="65000"/>
                    </a:schemeClr>
                  </a:solidFill>
                  <a:latin typeface="Cairo" panose="00000500000000000000" pitchFamily="2" charset="-78"/>
                  <a:ea typeface="Tahoma" panose="020B0604030504040204" pitchFamily="34" charset="0"/>
                  <a:cs typeface="Cairo" panose="00000500000000000000" pitchFamily="2" charset="-78"/>
                </a:rPr>
                <a:t>هذا النص هو مثال لنص يمكن أن يستبدل في نفس المساحة، لقد تم توليد هذا النص من مولد النص </a:t>
              </a:r>
              <a:r>
                <a:rPr lang="ar-EG" sz="1400" dirty="0" err="1">
                  <a:solidFill>
                    <a:schemeClr val="bg1">
                      <a:lumMod val="65000"/>
                    </a:schemeClr>
                  </a:solidFill>
                  <a:latin typeface="Cairo" panose="00000500000000000000" pitchFamily="2" charset="-78"/>
                  <a:ea typeface="Tahoma" panose="020B0604030504040204" pitchFamily="34" charset="0"/>
                  <a:cs typeface="Cairo" panose="00000500000000000000" pitchFamily="2" charset="-78"/>
                </a:rPr>
                <a:t>العربى</a:t>
              </a:r>
              <a:endParaRPr lang="ar-EG" sz="1400" dirty="0">
                <a:solidFill>
                  <a:schemeClr val="bg1">
                    <a:lumMod val="65000"/>
                  </a:schemeClr>
                </a:solidFill>
                <a:latin typeface="Cairo" panose="00000500000000000000" pitchFamily="2" charset="-78"/>
                <a:ea typeface="Tahoma" panose="020B0604030504040204" pitchFamily="34" charset="0"/>
                <a:cs typeface="Cairo" panose="00000500000000000000" pitchFamily="2" charset="-78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C17262A-9EE9-4795-8C79-086EDFEC13B4}"/>
                </a:ext>
              </a:extLst>
            </p:cNvPr>
            <p:cNvSpPr txBox="1"/>
            <p:nvPr/>
          </p:nvSpPr>
          <p:spPr>
            <a:xfrm>
              <a:off x="2024058" y="3935896"/>
              <a:ext cx="26897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EG" sz="2400" b="1" dirty="0">
                  <a:solidFill>
                    <a:srgbClr val="273445"/>
                  </a:solidFill>
                  <a:latin typeface="Cairo" panose="00000500000000000000" pitchFamily="2" charset="-78"/>
                  <a:ea typeface="Tahoma" panose="020B0604030504040204" pitchFamily="34" charset="0"/>
                  <a:cs typeface="Cairo" panose="00000500000000000000" pitchFamily="2" charset="-78"/>
                </a:rPr>
                <a:t>تحرير النص</a:t>
              </a:r>
              <a:endParaRPr lang="en-US" sz="2400" b="1" dirty="0">
                <a:solidFill>
                  <a:srgbClr val="273445"/>
                </a:solidFill>
                <a:latin typeface="Cairo" panose="00000500000000000000" pitchFamily="2" charset="-78"/>
                <a:ea typeface="Tahoma" panose="020B0604030504040204" pitchFamily="34" charset="0"/>
                <a:cs typeface="Cairo" panose="00000500000000000000" pitchFamily="2" charset="-78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72B0E4C9-D19D-4C90-AA38-336EDA9D56BE}"/>
              </a:ext>
            </a:extLst>
          </p:cNvPr>
          <p:cNvSpPr txBox="1"/>
          <p:nvPr/>
        </p:nvSpPr>
        <p:spPr>
          <a:xfrm>
            <a:off x="680720" y="816202"/>
            <a:ext cx="108000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EG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iro" panose="00000500000000000000" pitchFamily="2" charset="-78"/>
                <a:ea typeface="Tahoma" panose="020B0604030504040204" pitchFamily="34" charset="0"/>
                <a:cs typeface="Cairo" panose="00000500000000000000" pitchFamily="2" charset="-78"/>
              </a:rPr>
              <a:t>العنوان الرئيسي</a:t>
            </a:r>
            <a:endParaRPr lang="en-US" sz="4000" b="1" dirty="0">
              <a:solidFill>
                <a:schemeClr val="tx1">
                  <a:lumMod val="75000"/>
                  <a:lumOff val="25000"/>
                </a:schemeClr>
              </a:solidFill>
              <a:latin typeface="Cairo" panose="00000500000000000000" pitchFamily="2" charset="-78"/>
              <a:ea typeface="Tahoma" panose="020B0604030504040204" pitchFamily="34" charset="0"/>
              <a:cs typeface="Cairo" panose="00000500000000000000" pitchFamily="2" charset="-78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8081E15-EDA7-45AB-97E2-ABBA01412D6B}"/>
              </a:ext>
            </a:extLst>
          </p:cNvPr>
          <p:cNvSpPr txBox="1"/>
          <p:nvPr/>
        </p:nvSpPr>
        <p:spPr>
          <a:xfrm>
            <a:off x="2205996" y="1519103"/>
            <a:ext cx="77800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EG" sz="1400" dirty="0">
                <a:solidFill>
                  <a:schemeClr val="bg1">
                    <a:lumMod val="65000"/>
                  </a:schemeClr>
                </a:solidFill>
                <a:latin typeface="Cairo" panose="00000500000000000000" pitchFamily="2" charset="-78"/>
                <a:ea typeface="Tahoma" panose="020B0604030504040204" pitchFamily="34" charset="0"/>
                <a:cs typeface="Cairo" panose="00000500000000000000" pitchFamily="2" charset="-78"/>
              </a:rPr>
              <a:t>هذا النص هو مثال لنص يمكن أن يستبدل في نفس المساحة، لقد تم توليد هذا النص من مولد النص </a:t>
            </a:r>
            <a:r>
              <a:rPr lang="ar-EG" sz="1400" dirty="0" err="1">
                <a:solidFill>
                  <a:schemeClr val="bg1">
                    <a:lumMod val="65000"/>
                  </a:schemeClr>
                </a:solidFill>
                <a:latin typeface="Cairo" panose="00000500000000000000" pitchFamily="2" charset="-78"/>
                <a:ea typeface="Tahoma" panose="020B0604030504040204" pitchFamily="34" charset="0"/>
                <a:cs typeface="Cairo" panose="00000500000000000000" pitchFamily="2" charset="-78"/>
              </a:rPr>
              <a:t>العربى</a:t>
            </a:r>
            <a:endParaRPr lang="ar-EG" sz="1400" dirty="0">
              <a:solidFill>
                <a:schemeClr val="bg1">
                  <a:lumMod val="65000"/>
                </a:schemeClr>
              </a:solidFill>
              <a:latin typeface="Cairo" panose="00000500000000000000" pitchFamily="2" charset="-78"/>
              <a:ea typeface="Tahoma" panose="020B0604030504040204" pitchFamily="34" charset="0"/>
              <a:cs typeface="Cairo" panose="00000500000000000000" pitchFamily="2" charset="-78"/>
            </a:endParaRPr>
          </a:p>
        </p:txBody>
      </p:sp>
      <p:sp>
        <p:nvSpPr>
          <p:cNvPr id="19" name="Freeform 47">
            <a:extLst>
              <a:ext uri="{FF2B5EF4-FFF2-40B4-BE49-F238E27FC236}">
                <a16:creationId xmlns:a16="http://schemas.microsoft.com/office/drawing/2014/main" id="{1EF50597-2999-4D5F-925A-21CEE462F608}"/>
              </a:ext>
            </a:extLst>
          </p:cNvPr>
          <p:cNvSpPr>
            <a:spLocks noEditPoints="1"/>
          </p:cNvSpPr>
          <p:nvPr/>
        </p:nvSpPr>
        <p:spPr bwMode="auto">
          <a:xfrm>
            <a:off x="2136199" y="3052110"/>
            <a:ext cx="542534" cy="570564"/>
          </a:xfrm>
          <a:custGeom>
            <a:avLst/>
            <a:gdLst>
              <a:gd name="T0" fmla="*/ 2147483646 w 57"/>
              <a:gd name="T1" fmla="*/ 2147483646 h 67"/>
              <a:gd name="T2" fmla="*/ 2147483646 w 57"/>
              <a:gd name="T3" fmla="*/ 2147483646 h 67"/>
              <a:gd name="T4" fmla="*/ 2147483646 w 57"/>
              <a:gd name="T5" fmla="*/ 2147483646 h 67"/>
              <a:gd name="T6" fmla="*/ 2147483646 w 57"/>
              <a:gd name="T7" fmla="*/ 2147483646 h 67"/>
              <a:gd name="T8" fmla="*/ 2147483646 w 57"/>
              <a:gd name="T9" fmla="*/ 2147483646 h 67"/>
              <a:gd name="T10" fmla="*/ 0 w 57"/>
              <a:gd name="T11" fmla="*/ 2147483646 h 67"/>
              <a:gd name="T12" fmla="*/ 2147483646 w 57"/>
              <a:gd name="T13" fmla="*/ 2147483646 h 67"/>
              <a:gd name="T14" fmla="*/ 2147483646 w 57"/>
              <a:gd name="T15" fmla="*/ 2147483646 h 67"/>
              <a:gd name="T16" fmla="*/ 2147483646 w 57"/>
              <a:gd name="T17" fmla="*/ 2147483646 h 67"/>
              <a:gd name="T18" fmla="*/ 2147483646 w 57"/>
              <a:gd name="T19" fmla="*/ 2147483646 h 67"/>
              <a:gd name="T20" fmla="*/ 2147483646 w 57"/>
              <a:gd name="T21" fmla="*/ 2147483646 h 67"/>
              <a:gd name="T22" fmla="*/ 2147483646 w 57"/>
              <a:gd name="T23" fmla="*/ 2147483646 h 67"/>
              <a:gd name="T24" fmla="*/ 2147483646 w 57"/>
              <a:gd name="T25" fmla="*/ 2147483646 h 67"/>
              <a:gd name="T26" fmla="*/ 2147483646 w 57"/>
              <a:gd name="T27" fmla="*/ 2147483646 h 67"/>
              <a:gd name="T28" fmla="*/ 2147483646 w 57"/>
              <a:gd name="T29" fmla="*/ 2147483646 h 67"/>
              <a:gd name="T30" fmla="*/ 2147483646 w 57"/>
              <a:gd name="T31" fmla="*/ 2147483646 h 67"/>
              <a:gd name="T32" fmla="*/ 2147483646 w 57"/>
              <a:gd name="T33" fmla="*/ 2147483646 h 67"/>
              <a:gd name="T34" fmla="*/ 2147483646 w 57"/>
              <a:gd name="T35" fmla="*/ 2147483646 h 67"/>
              <a:gd name="T36" fmla="*/ 2147483646 w 57"/>
              <a:gd name="T37" fmla="*/ 2147483646 h 67"/>
              <a:gd name="T38" fmla="*/ 2147483646 w 57"/>
              <a:gd name="T39" fmla="*/ 2147483646 h 67"/>
              <a:gd name="T40" fmla="*/ 2147483646 w 57"/>
              <a:gd name="T41" fmla="*/ 2147483646 h 67"/>
              <a:gd name="T42" fmla="*/ 2147483646 w 57"/>
              <a:gd name="T43" fmla="*/ 2147483646 h 67"/>
              <a:gd name="T44" fmla="*/ 2147483646 w 57"/>
              <a:gd name="T45" fmla="*/ 2147483646 h 67"/>
              <a:gd name="T46" fmla="*/ 2147483646 w 57"/>
              <a:gd name="T47" fmla="*/ 2147483646 h 67"/>
              <a:gd name="T48" fmla="*/ 2147483646 w 57"/>
              <a:gd name="T49" fmla="*/ 2147483646 h 67"/>
              <a:gd name="T50" fmla="*/ 2147483646 w 57"/>
              <a:gd name="T51" fmla="*/ 2147483646 h 67"/>
              <a:gd name="T52" fmla="*/ 2147483646 w 57"/>
              <a:gd name="T53" fmla="*/ 2147483646 h 67"/>
              <a:gd name="T54" fmla="*/ 2147483646 w 57"/>
              <a:gd name="T55" fmla="*/ 2147483646 h 67"/>
              <a:gd name="T56" fmla="*/ 2147483646 w 57"/>
              <a:gd name="T57" fmla="*/ 2147483646 h 67"/>
              <a:gd name="T58" fmla="*/ 2147483646 w 57"/>
              <a:gd name="T59" fmla="*/ 2147483646 h 67"/>
              <a:gd name="T60" fmla="*/ 2147483646 w 57"/>
              <a:gd name="T61" fmla="*/ 2147483646 h 67"/>
              <a:gd name="T62" fmla="*/ 2147483646 w 57"/>
              <a:gd name="T63" fmla="*/ 2147483646 h 67"/>
              <a:gd name="T64" fmla="*/ 2147483646 w 57"/>
              <a:gd name="T65" fmla="*/ 2147483646 h 67"/>
              <a:gd name="T66" fmla="*/ 2147483646 w 57"/>
              <a:gd name="T67" fmla="*/ 2147483646 h 67"/>
              <a:gd name="T68" fmla="*/ 2147483646 w 57"/>
              <a:gd name="T69" fmla="*/ 2147483646 h 67"/>
              <a:gd name="T70" fmla="*/ 2147483646 w 57"/>
              <a:gd name="T71" fmla="*/ 2147483646 h 67"/>
              <a:gd name="T72" fmla="*/ 2147483646 w 57"/>
              <a:gd name="T73" fmla="*/ 2147483646 h 67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57" h="67">
                <a:moveTo>
                  <a:pt x="52" y="38"/>
                </a:moveTo>
                <a:cubicBezTo>
                  <a:pt x="51" y="41"/>
                  <a:pt x="49" y="42"/>
                  <a:pt x="47" y="44"/>
                </a:cubicBezTo>
                <a:cubicBezTo>
                  <a:pt x="39" y="47"/>
                  <a:pt x="30" y="48"/>
                  <a:pt x="22" y="47"/>
                </a:cubicBezTo>
                <a:cubicBezTo>
                  <a:pt x="17" y="47"/>
                  <a:pt x="11" y="45"/>
                  <a:pt x="6" y="42"/>
                </a:cubicBezTo>
                <a:cubicBezTo>
                  <a:pt x="4" y="40"/>
                  <a:pt x="4" y="37"/>
                  <a:pt x="4" y="35"/>
                </a:cubicBezTo>
                <a:cubicBezTo>
                  <a:pt x="2" y="26"/>
                  <a:pt x="1" y="18"/>
                  <a:pt x="0" y="10"/>
                </a:cubicBezTo>
                <a:cubicBezTo>
                  <a:pt x="0" y="6"/>
                  <a:pt x="4" y="5"/>
                  <a:pt x="7" y="4"/>
                </a:cubicBezTo>
                <a:cubicBezTo>
                  <a:pt x="11" y="2"/>
                  <a:pt x="16" y="1"/>
                  <a:pt x="20" y="1"/>
                </a:cubicBezTo>
                <a:cubicBezTo>
                  <a:pt x="29" y="0"/>
                  <a:pt x="38" y="0"/>
                  <a:pt x="47" y="3"/>
                </a:cubicBezTo>
                <a:cubicBezTo>
                  <a:pt x="50" y="4"/>
                  <a:pt x="54" y="5"/>
                  <a:pt x="56" y="8"/>
                </a:cubicBezTo>
                <a:cubicBezTo>
                  <a:pt x="57" y="9"/>
                  <a:pt x="56" y="11"/>
                  <a:pt x="56" y="12"/>
                </a:cubicBezTo>
                <a:cubicBezTo>
                  <a:pt x="55" y="21"/>
                  <a:pt x="53" y="30"/>
                  <a:pt x="52" y="38"/>
                </a:cubicBezTo>
                <a:close/>
                <a:moveTo>
                  <a:pt x="44" y="62"/>
                </a:moveTo>
                <a:cubicBezTo>
                  <a:pt x="37" y="66"/>
                  <a:pt x="28" y="67"/>
                  <a:pt x="20" y="65"/>
                </a:cubicBezTo>
                <a:cubicBezTo>
                  <a:pt x="16" y="65"/>
                  <a:pt x="11" y="63"/>
                  <a:pt x="9" y="59"/>
                </a:cubicBezTo>
                <a:cubicBezTo>
                  <a:pt x="8" y="55"/>
                  <a:pt x="7" y="51"/>
                  <a:pt x="7" y="48"/>
                </a:cubicBezTo>
                <a:cubicBezTo>
                  <a:pt x="7" y="47"/>
                  <a:pt x="7" y="47"/>
                  <a:pt x="7" y="47"/>
                </a:cubicBezTo>
                <a:cubicBezTo>
                  <a:pt x="8" y="47"/>
                  <a:pt x="8" y="47"/>
                  <a:pt x="8" y="47"/>
                </a:cubicBezTo>
                <a:cubicBezTo>
                  <a:pt x="20" y="54"/>
                  <a:pt x="36" y="54"/>
                  <a:pt x="48" y="47"/>
                </a:cubicBezTo>
                <a:cubicBezTo>
                  <a:pt x="50" y="47"/>
                  <a:pt x="49" y="49"/>
                  <a:pt x="49" y="51"/>
                </a:cubicBezTo>
                <a:cubicBezTo>
                  <a:pt x="48" y="55"/>
                  <a:pt x="48" y="60"/>
                  <a:pt x="44" y="62"/>
                </a:cubicBezTo>
                <a:close/>
                <a:moveTo>
                  <a:pt x="39" y="6"/>
                </a:moveTo>
                <a:cubicBezTo>
                  <a:pt x="32" y="5"/>
                  <a:pt x="24" y="5"/>
                  <a:pt x="16" y="6"/>
                </a:cubicBezTo>
                <a:cubicBezTo>
                  <a:pt x="14" y="7"/>
                  <a:pt x="11" y="7"/>
                  <a:pt x="10" y="9"/>
                </a:cubicBezTo>
                <a:cubicBezTo>
                  <a:pt x="12" y="12"/>
                  <a:pt x="16" y="12"/>
                  <a:pt x="19" y="12"/>
                </a:cubicBezTo>
                <a:cubicBezTo>
                  <a:pt x="25" y="13"/>
                  <a:pt x="31" y="13"/>
                  <a:pt x="37" y="12"/>
                </a:cubicBezTo>
                <a:cubicBezTo>
                  <a:pt x="40" y="12"/>
                  <a:pt x="44" y="12"/>
                  <a:pt x="47" y="9"/>
                </a:cubicBezTo>
                <a:cubicBezTo>
                  <a:pt x="45" y="7"/>
                  <a:pt x="42" y="6"/>
                  <a:pt x="39" y="6"/>
                </a:cubicBezTo>
                <a:close/>
                <a:moveTo>
                  <a:pt x="24" y="24"/>
                </a:moveTo>
                <a:cubicBezTo>
                  <a:pt x="21" y="25"/>
                  <a:pt x="19" y="29"/>
                  <a:pt x="19" y="33"/>
                </a:cubicBezTo>
                <a:cubicBezTo>
                  <a:pt x="19" y="38"/>
                  <a:pt x="24" y="42"/>
                  <a:pt x="29" y="41"/>
                </a:cubicBezTo>
                <a:cubicBezTo>
                  <a:pt x="34" y="41"/>
                  <a:pt x="38" y="36"/>
                  <a:pt x="37" y="31"/>
                </a:cubicBezTo>
                <a:cubicBezTo>
                  <a:pt x="36" y="25"/>
                  <a:pt x="30" y="21"/>
                  <a:pt x="24" y="24"/>
                </a:cubicBezTo>
                <a:close/>
                <a:moveTo>
                  <a:pt x="26" y="36"/>
                </a:moveTo>
                <a:cubicBezTo>
                  <a:pt x="23" y="35"/>
                  <a:pt x="23" y="30"/>
                  <a:pt x="26" y="28"/>
                </a:cubicBezTo>
                <a:cubicBezTo>
                  <a:pt x="29" y="27"/>
                  <a:pt x="32" y="29"/>
                  <a:pt x="32" y="32"/>
                </a:cubicBezTo>
                <a:cubicBezTo>
                  <a:pt x="33" y="35"/>
                  <a:pt x="29" y="38"/>
                  <a:pt x="26" y="3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en-US" dirty="0">
              <a:latin typeface="Cairo" panose="00000500000000000000" pitchFamily="2" charset="-78"/>
              <a:cs typeface="Cairo" panose="00000500000000000000" pitchFamily="2" charset="-78"/>
            </a:endParaRPr>
          </a:p>
        </p:txBody>
      </p:sp>
      <p:sp>
        <p:nvSpPr>
          <p:cNvPr id="20" name="Freeform 121">
            <a:extLst>
              <a:ext uri="{FF2B5EF4-FFF2-40B4-BE49-F238E27FC236}">
                <a16:creationId xmlns:a16="http://schemas.microsoft.com/office/drawing/2014/main" id="{10D990A2-7EB4-4ECB-B67F-4CDA5BD30E4D}"/>
              </a:ext>
            </a:extLst>
          </p:cNvPr>
          <p:cNvSpPr>
            <a:spLocks noEditPoints="1"/>
          </p:cNvSpPr>
          <p:nvPr/>
        </p:nvSpPr>
        <p:spPr bwMode="auto">
          <a:xfrm>
            <a:off x="5820001" y="3067486"/>
            <a:ext cx="532528" cy="532528"/>
          </a:xfrm>
          <a:custGeom>
            <a:avLst/>
            <a:gdLst>
              <a:gd name="T0" fmla="*/ 2147483646 w 62"/>
              <a:gd name="T1" fmla="*/ 2147483646 h 62"/>
              <a:gd name="T2" fmla="*/ 2147483646 w 62"/>
              <a:gd name="T3" fmla="*/ 2147483646 h 62"/>
              <a:gd name="T4" fmla="*/ 2147483646 w 62"/>
              <a:gd name="T5" fmla="*/ 2147483646 h 62"/>
              <a:gd name="T6" fmla="*/ 0 w 62"/>
              <a:gd name="T7" fmla="*/ 2147483646 h 62"/>
              <a:gd name="T8" fmla="*/ 0 w 62"/>
              <a:gd name="T9" fmla="*/ 2147483646 h 62"/>
              <a:gd name="T10" fmla="*/ 2147483646 w 62"/>
              <a:gd name="T11" fmla="*/ 0 h 62"/>
              <a:gd name="T12" fmla="*/ 2147483646 w 62"/>
              <a:gd name="T13" fmla="*/ 0 h 62"/>
              <a:gd name="T14" fmla="*/ 2147483646 w 62"/>
              <a:gd name="T15" fmla="*/ 2147483646 h 62"/>
              <a:gd name="T16" fmla="*/ 2147483646 w 62"/>
              <a:gd name="T17" fmla="*/ 2147483646 h 62"/>
              <a:gd name="T18" fmla="*/ 2147483646 w 62"/>
              <a:gd name="T19" fmla="*/ 2147483646 h 62"/>
              <a:gd name="T20" fmla="*/ 2147483646 w 62"/>
              <a:gd name="T21" fmla="*/ 2147483646 h 62"/>
              <a:gd name="T22" fmla="*/ 2147483646 w 62"/>
              <a:gd name="T23" fmla="*/ 2147483646 h 62"/>
              <a:gd name="T24" fmla="*/ 2147483646 w 62"/>
              <a:gd name="T25" fmla="*/ 2147483646 h 62"/>
              <a:gd name="T26" fmla="*/ 2147483646 w 62"/>
              <a:gd name="T27" fmla="*/ 2147483646 h 62"/>
              <a:gd name="T28" fmla="*/ 2147483646 w 62"/>
              <a:gd name="T29" fmla="*/ 2147483646 h 62"/>
              <a:gd name="T30" fmla="*/ 2147483646 w 62"/>
              <a:gd name="T31" fmla="*/ 2147483646 h 62"/>
              <a:gd name="T32" fmla="*/ 2147483646 w 62"/>
              <a:gd name="T33" fmla="*/ 2147483646 h 62"/>
              <a:gd name="T34" fmla="*/ 2147483646 w 62"/>
              <a:gd name="T35" fmla="*/ 2147483646 h 62"/>
              <a:gd name="T36" fmla="*/ 2147483646 w 62"/>
              <a:gd name="T37" fmla="*/ 2147483646 h 62"/>
              <a:gd name="T38" fmla="*/ 2147483646 w 62"/>
              <a:gd name="T39" fmla="*/ 2147483646 h 62"/>
              <a:gd name="T40" fmla="*/ 2147483646 w 62"/>
              <a:gd name="T41" fmla="*/ 2147483646 h 62"/>
              <a:gd name="T42" fmla="*/ 2147483646 w 62"/>
              <a:gd name="T43" fmla="*/ 2147483646 h 62"/>
              <a:gd name="T44" fmla="*/ 2147483646 w 62"/>
              <a:gd name="T45" fmla="*/ 2147483646 h 62"/>
              <a:gd name="T46" fmla="*/ 2147483646 w 62"/>
              <a:gd name="T47" fmla="*/ 2147483646 h 62"/>
              <a:gd name="T48" fmla="*/ 2147483646 w 62"/>
              <a:gd name="T49" fmla="*/ 2147483646 h 62"/>
              <a:gd name="T50" fmla="*/ 2147483646 w 62"/>
              <a:gd name="T51" fmla="*/ 2147483646 h 62"/>
              <a:gd name="T52" fmla="*/ 2147483646 w 62"/>
              <a:gd name="T53" fmla="*/ 2147483646 h 62"/>
              <a:gd name="T54" fmla="*/ 2147483646 w 62"/>
              <a:gd name="T55" fmla="*/ 2147483646 h 62"/>
              <a:gd name="T56" fmla="*/ 2147483646 w 62"/>
              <a:gd name="T57" fmla="*/ 2147483646 h 62"/>
              <a:gd name="T58" fmla="*/ 2147483646 w 62"/>
              <a:gd name="T59" fmla="*/ 2147483646 h 62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62" h="62">
                <a:moveTo>
                  <a:pt x="62" y="51"/>
                </a:moveTo>
                <a:cubicBezTo>
                  <a:pt x="62" y="57"/>
                  <a:pt x="57" y="62"/>
                  <a:pt x="51" y="62"/>
                </a:cubicBezTo>
                <a:cubicBezTo>
                  <a:pt x="12" y="62"/>
                  <a:pt x="12" y="62"/>
                  <a:pt x="12" y="62"/>
                </a:cubicBezTo>
                <a:cubicBezTo>
                  <a:pt x="6" y="62"/>
                  <a:pt x="0" y="57"/>
                  <a:pt x="0" y="51"/>
                </a:cubicBezTo>
                <a:cubicBezTo>
                  <a:pt x="0" y="12"/>
                  <a:pt x="0" y="12"/>
                  <a:pt x="0" y="12"/>
                </a:cubicBezTo>
                <a:cubicBezTo>
                  <a:pt x="0" y="6"/>
                  <a:pt x="6" y="0"/>
                  <a:pt x="12" y="0"/>
                </a:cubicBezTo>
                <a:cubicBezTo>
                  <a:pt x="51" y="0"/>
                  <a:pt x="51" y="0"/>
                  <a:pt x="51" y="0"/>
                </a:cubicBezTo>
                <a:cubicBezTo>
                  <a:pt x="57" y="0"/>
                  <a:pt x="62" y="6"/>
                  <a:pt x="62" y="12"/>
                </a:cubicBezTo>
                <a:lnTo>
                  <a:pt x="62" y="51"/>
                </a:lnTo>
                <a:close/>
                <a:moveTo>
                  <a:pt x="52" y="29"/>
                </a:moveTo>
                <a:cubicBezTo>
                  <a:pt x="52" y="27"/>
                  <a:pt x="51" y="26"/>
                  <a:pt x="49" y="26"/>
                </a:cubicBezTo>
                <a:cubicBezTo>
                  <a:pt x="36" y="26"/>
                  <a:pt x="36" y="26"/>
                  <a:pt x="36" y="26"/>
                </a:cubicBezTo>
                <a:cubicBezTo>
                  <a:pt x="36" y="13"/>
                  <a:pt x="36" y="13"/>
                  <a:pt x="36" y="13"/>
                </a:cubicBezTo>
                <a:cubicBezTo>
                  <a:pt x="36" y="12"/>
                  <a:pt x="35" y="11"/>
                  <a:pt x="34" y="11"/>
                </a:cubicBezTo>
                <a:cubicBezTo>
                  <a:pt x="29" y="11"/>
                  <a:pt x="29" y="11"/>
                  <a:pt x="29" y="11"/>
                </a:cubicBezTo>
                <a:cubicBezTo>
                  <a:pt x="27" y="11"/>
                  <a:pt x="26" y="12"/>
                  <a:pt x="26" y="13"/>
                </a:cubicBezTo>
                <a:cubicBezTo>
                  <a:pt x="26" y="26"/>
                  <a:pt x="26" y="26"/>
                  <a:pt x="26" y="26"/>
                </a:cubicBezTo>
                <a:cubicBezTo>
                  <a:pt x="13" y="26"/>
                  <a:pt x="13" y="26"/>
                  <a:pt x="13" y="26"/>
                </a:cubicBezTo>
                <a:cubicBezTo>
                  <a:pt x="12" y="26"/>
                  <a:pt x="11" y="27"/>
                  <a:pt x="11" y="29"/>
                </a:cubicBezTo>
                <a:cubicBezTo>
                  <a:pt x="11" y="34"/>
                  <a:pt x="11" y="34"/>
                  <a:pt x="11" y="34"/>
                </a:cubicBezTo>
                <a:cubicBezTo>
                  <a:pt x="11" y="35"/>
                  <a:pt x="12" y="36"/>
                  <a:pt x="13" y="36"/>
                </a:cubicBezTo>
                <a:cubicBezTo>
                  <a:pt x="26" y="36"/>
                  <a:pt x="26" y="36"/>
                  <a:pt x="26" y="36"/>
                </a:cubicBezTo>
                <a:cubicBezTo>
                  <a:pt x="26" y="49"/>
                  <a:pt x="26" y="49"/>
                  <a:pt x="26" y="49"/>
                </a:cubicBezTo>
                <a:cubicBezTo>
                  <a:pt x="26" y="51"/>
                  <a:pt x="27" y="52"/>
                  <a:pt x="29" y="52"/>
                </a:cubicBezTo>
                <a:cubicBezTo>
                  <a:pt x="34" y="52"/>
                  <a:pt x="34" y="52"/>
                  <a:pt x="34" y="52"/>
                </a:cubicBezTo>
                <a:cubicBezTo>
                  <a:pt x="35" y="52"/>
                  <a:pt x="36" y="51"/>
                  <a:pt x="36" y="49"/>
                </a:cubicBezTo>
                <a:cubicBezTo>
                  <a:pt x="36" y="36"/>
                  <a:pt x="36" y="36"/>
                  <a:pt x="36" y="36"/>
                </a:cubicBezTo>
                <a:cubicBezTo>
                  <a:pt x="49" y="36"/>
                  <a:pt x="49" y="36"/>
                  <a:pt x="49" y="36"/>
                </a:cubicBezTo>
                <a:cubicBezTo>
                  <a:pt x="51" y="36"/>
                  <a:pt x="52" y="35"/>
                  <a:pt x="52" y="34"/>
                </a:cubicBezTo>
                <a:lnTo>
                  <a:pt x="52" y="2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en-US" dirty="0">
              <a:latin typeface="Cairo" panose="00000500000000000000" pitchFamily="2" charset="-78"/>
              <a:cs typeface="Cairo" panose="00000500000000000000" pitchFamily="2" charset="-78"/>
            </a:endParaRPr>
          </a:p>
        </p:txBody>
      </p:sp>
      <p:sp>
        <p:nvSpPr>
          <p:cNvPr id="21" name="Freeform 144">
            <a:extLst>
              <a:ext uri="{FF2B5EF4-FFF2-40B4-BE49-F238E27FC236}">
                <a16:creationId xmlns:a16="http://schemas.microsoft.com/office/drawing/2014/main" id="{79ED768F-74CD-4BFF-A26E-32D583F6CBC5}"/>
              </a:ext>
            </a:extLst>
          </p:cNvPr>
          <p:cNvSpPr>
            <a:spLocks noEditPoints="1"/>
          </p:cNvSpPr>
          <p:nvPr/>
        </p:nvSpPr>
        <p:spPr bwMode="auto">
          <a:xfrm>
            <a:off x="9344496" y="3052110"/>
            <a:ext cx="637770" cy="494682"/>
          </a:xfrm>
          <a:custGeom>
            <a:avLst/>
            <a:gdLst>
              <a:gd name="T0" fmla="*/ 2147483646 w 72"/>
              <a:gd name="T1" fmla="*/ 2147483646 h 56"/>
              <a:gd name="T2" fmla="*/ 2147483646 w 72"/>
              <a:gd name="T3" fmla="*/ 2147483646 h 56"/>
              <a:gd name="T4" fmla="*/ 2147483646 w 72"/>
              <a:gd name="T5" fmla="*/ 2147483646 h 56"/>
              <a:gd name="T6" fmla="*/ 2147483646 w 72"/>
              <a:gd name="T7" fmla="*/ 2147483646 h 56"/>
              <a:gd name="T8" fmla="*/ 0 w 72"/>
              <a:gd name="T9" fmla="*/ 2147483646 h 56"/>
              <a:gd name="T10" fmla="*/ 2147483646 w 72"/>
              <a:gd name="T11" fmla="*/ 0 h 56"/>
              <a:gd name="T12" fmla="*/ 2147483646 w 72"/>
              <a:gd name="T13" fmla="*/ 2147483646 h 56"/>
              <a:gd name="T14" fmla="*/ 2147483646 w 72"/>
              <a:gd name="T15" fmla="*/ 2147483646 h 56"/>
              <a:gd name="T16" fmla="*/ 2147483646 w 72"/>
              <a:gd name="T17" fmla="*/ 2147483646 h 56"/>
              <a:gd name="T18" fmla="*/ 2147483646 w 72"/>
              <a:gd name="T19" fmla="*/ 2147483646 h 56"/>
              <a:gd name="T20" fmla="*/ 2147483646 w 72"/>
              <a:gd name="T21" fmla="*/ 2147483646 h 56"/>
              <a:gd name="T22" fmla="*/ 2147483646 w 72"/>
              <a:gd name="T23" fmla="*/ 2147483646 h 56"/>
              <a:gd name="T24" fmla="*/ 2147483646 w 72"/>
              <a:gd name="T25" fmla="*/ 2147483646 h 56"/>
              <a:gd name="T26" fmla="*/ 2147483646 w 72"/>
              <a:gd name="T27" fmla="*/ 2147483646 h 56"/>
              <a:gd name="T28" fmla="*/ 2147483646 w 72"/>
              <a:gd name="T29" fmla="*/ 2147483646 h 56"/>
              <a:gd name="T30" fmla="*/ 2147483646 w 72"/>
              <a:gd name="T31" fmla="*/ 2147483646 h 56"/>
              <a:gd name="T32" fmla="*/ 2147483646 w 72"/>
              <a:gd name="T33" fmla="*/ 2147483646 h 56"/>
              <a:gd name="T34" fmla="*/ 2147483646 w 72"/>
              <a:gd name="T35" fmla="*/ 2147483646 h 56"/>
              <a:gd name="T36" fmla="*/ 2147483646 w 72"/>
              <a:gd name="T37" fmla="*/ 2147483646 h 56"/>
              <a:gd name="T38" fmla="*/ 2147483646 w 72"/>
              <a:gd name="T39" fmla="*/ 2147483646 h 56"/>
              <a:gd name="T40" fmla="*/ 2147483646 w 72"/>
              <a:gd name="T41" fmla="*/ 2147483646 h 56"/>
              <a:gd name="T42" fmla="*/ 2147483646 w 72"/>
              <a:gd name="T43" fmla="*/ 2147483646 h 56"/>
              <a:gd name="T44" fmla="*/ 2147483646 w 72"/>
              <a:gd name="T45" fmla="*/ 2147483646 h 56"/>
              <a:gd name="T46" fmla="*/ 2147483646 w 72"/>
              <a:gd name="T47" fmla="*/ 2147483646 h 56"/>
              <a:gd name="T48" fmla="*/ 2147483646 w 72"/>
              <a:gd name="T49" fmla="*/ 2147483646 h 56"/>
              <a:gd name="T50" fmla="*/ 2147483646 w 72"/>
              <a:gd name="T51" fmla="*/ 2147483646 h 56"/>
              <a:gd name="T52" fmla="*/ 2147483646 w 72"/>
              <a:gd name="T53" fmla="*/ 2147483646 h 56"/>
              <a:gd name="T54" fmla="*/ 2147483646 w 72"/>
              <a:gd name="T55" fmla="*/ 2147483646 h 56"/>
              <a:gd name="T56" fmla="*/ 2147483646 w 72"/>
              <a:gd name="T57" fmla="*/ 2147483646 h 56"/>
              <a:gd name="T58" fmla="*/ 2147483646 w 72"/>
              <a:gd name="T59" fmla="*/ 2147483646 h 56"/>
              <a:gd name="T60" fmla="*/ 2147483646 w 72"/>
              <a:gd name="T61" fmla="*/ 2147483646 h 56"/>
              <a:gd name="T62" fmla="*/ 2147483646 w 72"/>
              <a:gd name="T63" fmla="*/ 2147483646 h 56"/>
              <a:gd name="T64" fmla="*/ 2147483646 w 72"/>
              <a:gd name="T65" fmla="*/ 2147483646 h 56"/>
              <a:gd name="T66" fmla="*/ 2147483646 w 72"/>
              <a:gd name="T67" fmla="*/ 2147483646 h 56"/>
              <a:gd name="T68" fmla="*/ 2147483646 w 72"/>
              <a:gd name="T69" fmla="*/ 2147483646 h 56"/>
              <a:gd name="T70" fmla="*/ 2147483646 w 72"/>
              <a:gd name="T71" fmla="*/ 2147483646 h 56"/>
              <a:gd name="T72" fmla="*/ 2147483646 w 72"/>
              <a:gd name="T73" fmla="*/ 2147483646 h 56"/>
              <a:gd name="T74" fmla="*/ 2147483646 w 72"/>
              <a:gd name="T75" fmla="*/ 2147483646 h 56"/>
              <a:gd name="T76" fmla="*/ 2147483646 w 72"/>
              <a:gd name="T77" fmla="*/ 2147483646 h 56"/>
              <a:gd name="T78" fmla="*/ 2147483646 w 72"/>
              <a:gd name="T79" fmla="*/ 2147483646 h 56"/>
              <a:gd name="T80" fmla="*/ 2147483646 w 72"/>
              <a:gd name="T81" fmla="*/ 2147483646 h 56"/>
              <a:gd name="T82" fmla="*/ 2147483646 w 72"/>
              <a:gd name="T83" fmla="*/ 2147483646 h 5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72" h="56">
                <a:moveTo>
                  <a:pt x="67" y="55"/>
                </a:moveTo>
                <a:cubicBezTo>
                  <a:pt x="66" y="56"/>
                  <a:pt x="66" y="56"/>
                  <a:pt x="65" y="56"/>
                </a:cubicBezTo>
                <a:cubicBezTo>
                  <a:pt x="8" y="56"/>
                  <a:pt x="8" y="56"/>
                  <a:pt x="8" y="56"/>
                </a:cubicBezTo>
                <a:cubicBezTo>
                  <a:pt x="7" y="56"/>
                  <a:pt x="7" y="56"/>
                  <a:pt x="6" y="55"/>
                </a:cubicBezTo>
                <a:cubicBezTo>
                  <a:pt x="2" y="49"/>
                  <a:pt x="0" y="42"/>
                  <a:pt x="0" y="36"/>
                </a:cubicBezTo>
                <a:cubicBezTo>
                  <a:pt x="0" y="16"/>
                  <a:pt x="17" y="0"/>
                  <a:pt x="36" y="0"/>
                </a:cubicBezTo>
                <a:cubicBezTo>
                  <a:pt x="56" y="0"/>
                  <a:pt x="72" y="16"/>
                  <a:pt x="72" y="36"/>
                </a:cubicBezTo>
                <a:cubicBezTo>
                  <a:pt x="72" y="42"/>
                  <a:pt x="70" y="49"/>
                  <a:pt x="67" y="55"/>
                </a:cubicBezTo>
                <a:close/>
                <a:moveTo>
                  <a:pt x="11" y="30"/>
                </a:moveTo>
                <a:cubicBezTo>
                  <a:pt x="8" y="30"/>
                  <a:pt x="6" y="33"/>
                  <a:pt x="6" y="36"/>
                </a:cubicBezTo>
                <a:cubicBezTo>
                  <a:pt x="6" y="38"/>
                  <a:pt x="8" y="41"/>
                  <a:pt x="11" y="41"/>
                </a:cubicBezTo>
                <a:cubicBezTo>
                  <a:pt x="14" y="41"/>
                  <a:pt x="16" y="38"/>
                  <a:pt x="16" y="36"/>
                </a:cubicBezTo>
                <a:cubicBezTo>
                  <a:pt x="16" y="33"/>
                  <a:pt x="14" y="30"/>
                  <a:pt x="11" y="30"/>
                </a:cubicBezTo>
                <a:close/>
                <a:moveTo>
                  <a:pt x="18" y="12"/>
                </a:moveTo>
                <a:cubicBezTo>
                  <a:pt x="16" y="12"/>
                  <a:pt x="13" y="15"/>
                  <a:pt x="13" y="18"/>
                </a:cubicBezTo>
                <a:cubicBezTo>
                  <a:pt x="13" y="20"/>
                  <a:pt x="16" y="23"/>
                  <a:pt x="18" y="23"/>
                </a:cubicBezTo>
                <a:cubicBezTo>
                  <a:pt x="21" y="23"/>
                  <a:pt x="24" y="20"/>
                  <a:pt x="24" y="18"/>
                </a:cubicBezTo>
                <a:cubicBezTo>
                  <a:pt x="24" y="15"/>
                  <a:pt x="21" y="12"/>
                  <a:pt x="18" y="12"/>
                </a:cubicBezTo>
                <a:close/>
                <a:moveTo>
                  <a:pt x="45" y="22"/>
                </a:moveTo>
                <a:cubicBezTo>
                  <a:pt x="45" y="20"/>
                  <a:pt x="44" y="19"/>
                  <a:pt x="43" y="18"/>
                </a:cubicBezTo>
                <a:cubicBezTo>
                  <a:pt x="42" y="18"/>
                  <a:pt x="40" y="19"/>
                  <a:pt x="40" y="20"/>
                </a:cubicBezTo>
                <a:cubicBezTo>
                  <a:pt x="36" y="36"/>
                  <a:pt x="36" y="36"/>
                  <a:pt x="36" y="36"/>
                </a:cubicBezTo>
                <a:cubicBezTo>
                  <a:pt x="33" y="36"/>
                  <a:pt x="30" y="38"/>
                  <a:pt x="29" y="41"/>
                </a:cubicBezTo>
                <a:cubicBezTo>
                  <a:pt x="28" y="45"/>
                  <a:pt x="30" y="50"/>
                  <a:pt x="34" y="51"/>
                </a:cubicBezTo>
                <a:cubicBezTo>
                  <a:pt x="39" y="52"/>
                  <a:pt x="43" y="49"/>
                  <a:pt x="44" y="45"/>
                </a:cubicBezTo>
                <a:cubicBezTo>
                  <a:pt x="45" y="42"/>
                  <a:pt x="43" y="39"/>
                  <a:pt x="41" y="37"/>
                </a:cubicBezTo>
                <a:lnTo>
                  <a:pt x="45" y="22"/>
                </a:lnTo>
                <a:close/>
                <a:moveTo>
                  <a:pt x="36" y="5"/>
                </a:moveTo>
                <a:cubicBezTo>
                  <a:pt x="34" y="5"/>
                  <a:pt x="31" y="7"/>
                  <a:pt x="31" y="10"/>
                </a:cubicBezTo>
                <a:cubicBezTo>
                  <a:pt x="31" y="13"/>
                  <a:pt x="34" y="15"/>
                  <a:pt x="36" y="15"/>
                </a:cubicBezTo>
                <a:cubicBezTo>
                  <a:pt x="39" y="15"/>
                  <a:pt x="42" y="13"/>
                  <a:pt x="42" y="10"/>
                </a:cubicBezTo>
                <a:cubicBezTo>
                  <a:pt x="42" y="7"/>
                  <a:pt x="39" y="5"/>
                  <a:pt x="36" y="5"/>
                </a:cubicBezTo>
                <a:close/>
                <a:moveTo>
                  <a:pt x="54" y="12"/>
                </a:moveTo>
                <a:cubicBezTo>
                  <a:pt x="52" y="12"/>
                  <a:pt x="49" y="15"/>
                  <a:pt x="49" y="18"/>
                </a:cubicBezTo>
                <a:cubicBezTo>
                  <a:pt x="49" y="20"/>
                  <a:pt x="52" y="23"/>
                  <a:pt x="54" y="23"/>
                </a:cubicBezTo>
                <a:cubicBezTo>
                  <a:pt x="57" y="23"/>
                  <a:pt x="60" y="20"/>
                  <a:pt x="60" y="18"/>
                </a:cubicBezTo>
                <a:cubicBezTo>
                  <a:pt x="60" y="15"/>
                  <a:pt x="57" y="12"/>
                  <a:pt x="54" y="12"/>
                </a:cubicBezTo>
                <a:close/>
                <a:moveTo>
                  <a:pt x="62" y="30"/>
                </a:moveTo>
                <a:cubicBezTo>
                  <a:pt x="59" y="30"/>
                  <a:pt x="57" y="33"/>
                  <a:pt x="57" y="36"/>
                </a:cubicBezTo>
                <a:cubicBezTo>
                  <a:pt x="57" y="38"/>
                  <a:pt x="59" y="41"/>
                  <a:pt x="62" y="41"/>
                </a:cubicBezTo>
                <a:cubicBezTo>
                  <a:pt x="65" y="41"/>
                  <a:pt x="67" y="38"/>
                  <a:pt x="67" y="36"/>
                </a:cubicBezTo>
                <a:cubicBezTo>
                  <a:pt x="67" y="33"/>
                  <a:pt x="65" y="30"/>
                  <a:pt x="62" y="3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en-US" dirty="0">
              <a:latin typeface="Cairo" panose="00000500000000000000" pitchFamily="2" charset="-78"/>
              <a:cs typeface="Cairo" panose="000005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04796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  <p:bldP spid="13" grpId="0" animBg="1"/>
      <p:bldP spid="19" grpId="0" animBg="1"/>
      <p:bldP spid="20" grpId="0" animBg="1"/>
      <p:bldP spid="2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Box 43">
            <a:extLst>
              <a:ext uri="{FF2B5EF4-FFF2-40B4-BE49-F238E27FC236}">
                <a16:creationId xmlns:a16="http://schemas.microsoft.com/office/drawing/2014/main" id="{8BC93040-FFDA-4DC0-86C8-A8CC291E8CE9}"/>
              </a:ext>
            </a:extLst>
          </p:cNvPr>
          <p:cNvSpPr txBox="1"/>
          <p:nvPr/>
        </p:nvSpPr>
        <p:spPr>
          <a:xfrm>
            <a:off x="5600700" y="2324245"/>
            <a:ext cx="1003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25245"/>
                </a:solidFill>
                <a:latin typeface="Cairo" panose="00000500000000000000" pitchFamily="2" charset="-78"/>
                <a:cs typeface="Cairo" panose="00000500000000000000" pitchFamily="2" charset="-78"/>
              </a:rPr>
              <a:t>01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2E7A66F5-598B-4460-B1D8-1F41A14EEE8F}"/>
              </a:ext>
            </a:extLst>
          </p:cNvPr>
          <p:cNvSpPr txBox="1"/>
          <p:nvPr/>
        </p:nvSpPr>
        <p:spPr>
          <a:xfrm>
            <a:off x="5600700" y="3262971"/>
            <a:ext cx="1003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600" b="1">
                <a:latin typeface="Montserrat ExtraBold" panose="00000900000000000000" pitchFamily="2" charset="0"/>
              </a:defRPr>
            </a:lvl1pPr>
          </a:lstStyle>
          <a:p>
            <a:r>
              <a:rPr lang="en-US" dirty="0">
                <a:solidFill>
                  <a:srgbClr val="FFA956"/>
                </a:solidFill>
                <a:latin typeface="Cairo" panose="00000500000000000000" pitchFamily="2" charset="-78"/>
                <a:cs typeface="Cairo" panose="00000500000000000000" pitchFamily="2" charset="-78"/>
              </a:rPr>
              <a:t>02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C608A1A6-A04D-402F-AE40-6CAF3DCB8C0E}"/>
              </a:ext>
            </a:extLst>
          </p:cNvPr>
          <p:cNvSpPr txBox="1"/>
          <p:nvPr/>
        </p:nvSpPr>
        <p:spPr>
          <a:xfrm>
            <a:off x="5600700" y="4142563"/>
            <a:ext cx="1003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600" b="1">
                <a:latin typeface="Montserrat ExtraBold" panose="00000900000000000000" pitchFamily="2" charset="0"/>
              </a:defRPr>
            </a:lvl1pPr>
          </a:lstStyle>
          <a:p>
            <a:r>
              <a:rPr lang="en-US" dirty="0">
                <a:solidFill>
                  <a:srgbClr val="695E78"/>
                </a:solidFill>
                <a:latin typeface="Cairo" panose="00000500000000000000" pitchFamily="2" charset="-78"/>
                <a:cs typeface="Cairo" panose="00000500000000000000" pitchFamily="2" charset="-78"/>
              </a:rPr>
              <a:t>03</a:t>
            </a: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D078CAE6-6A66-4B47-BEB3-1CF1F9AC5A6E}"/>
              </a:ext>
            </a:extLst>
          </p:cNvPr>
          <p:cNvCxnSpPr>
            <a:cxnSpLocks/>
          </p:cNvCxnSpPr>
          <p:nvPr/>
        </p:nvCxnSpPr>
        <p:spPr>
          <a:xfrm>
            <a:off x="6102350" y="2947716"/>
            <a:ext cx="0" cy="366029"/>
          </a:xfrm>
          <a:prstGeom prst="line">
            <a:avLst/>
          </a:prstGeom>
          <a:ln w="50800">
            <a:solidFill>
              <a:srgbClr val="F25245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D26B9647-01CE-4ED3-A1DC-86BEBAFB30FE}"/>
              </a:ext>
            </a:extLst>
          </p:cNvPr>
          <p:cNvCxnSpPr>
            <a:cxnSpLocks/>
          </p:cNvCxnSpPr>
          <p:nvPr/>
        </p:nvCxnSpPr>
        <p:spPr>
          <a:xfrm>
            <a:off x="6102350" y="3842114"/>
            <a:ext cx="0" cy="366029"/>
          </a:xfrm>
          <a:prstGeom prst="line">
            <a:avLst/>
          </a:prstGeom>
          <a:ln w="50800">
            <a:solidFill>
              <a:srgbClr val="FFA956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1D7A9755-D3C7-45B9-84BE-3AAD3354FBA8}"/>
              </a:ext>
            </a:extLst>
          </p:cNvPr>
          <p:cNvSpPr txBox="1"/>
          <p:nvPr/>
        </p:nvSpPr>
        <p:spPr>
          <a:xfrm>
            <a:off x="5600700" y="5018403"/>
            <a:ext cx="1003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600" b="1">
                <a:latin typeface="Montserrat ExtraBold" panose="00000900000000000000" pitchFamily="2" charset="0"/>
              </a:defRPr>
            </a:lvl1pPr>
          </a:lstStyle>
          <a:p>
            <a:r>
              <a:rPr lang="en-US" dirty="0">
                <a:solidFill>
                  <a:srgbClr val="9C5D71"/>
                </a:solidFill>
                <a:latin typeface="Cairo" panose="00000500000000000000" pitchFamily="2" charset="-78"/>
                <a:cs typeface="Cairo" panose="00000500000000000000" pitchFamily="2" charset="-78"/>
              </a:rPr>
              <a:t>04</a:t>
            </a:r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91353778-592E-4098-8A5C-BCC414E33B0B}"/>
              </a:ext>
            </a:extLst>
          </p:cNvPr>
          <p:cNvCxnSpPr>
            <a:cxnSpLocks/>
          </p:cNvCxnSpPr>
          <p:nvPr/>
        </p:nvCxnSpPr>
        <p:spPr>
          <a:xfrm>
            <a:off x="6102350" y="4743174"/>
            <a:ext cx="0" cy="366029"/>
          </a:xfrm>
          <a:prstGeom prst="line">
            <a:avLst/>
          </a:prstGeom>
          <a:ln w="50800">
            <a:solidFill>
              <a:srgbClr val="695E78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>
            <a:extLst>
              <a:ext uri="{FF2B5EF4-FFF2-40B4-BE49-F238E27FC236}">
                <a16:creationId xmlns:a16="http://schemas.microsoft.com/office/drawing/2014/main" id="{2A95D77F-4B88-4969-AC4A-5F3665B2E4FE}"/>
              </a:ext>
            </a:extLst>
          </p:cNvPr>
          <p:cNvSpPr txBox="1"/>
          <p:nvPr/>
        </p:nvSpPr>
        <p:spPr>
          <a:xfrm>
            <a:off x="2967717" y="2386841"/>
            <a:ext cx="26329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EG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airo" panose="00000500000000000000" pitchFamily="2" charset="-78"/>
                <a:ea typeface="Tahoma" panose="020B0604030504040204" pitchFamily="34" charset="0"/>
                <a:cs typeface="Cairo" panose="00000500000000000000" pitchFamily="2" charset="-78"/>
              </a:rPr>
              <a:t>تحرير النص</a:t>
            </a: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  <a:latin typeface="Cairo" panose="00000500000000000000" pitchFamily="2" charset="-78"/>
              <a:ea typeface="Tahoma" panose="020B0604030504040204" pitchFamily="34" charset="0"/>
              <a:cs typeface="Cairo" panose="00000500000000000000" pitchFamily="2" charset="-78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D48F9AF3-1033-4788-948F-6E90C8C2BBE5}"/>
              </a:ext>
            </a:extLst>
          </p:cNvPr>
          <p:cNvSpPr txBox="1"/>
          <p:nvPr/>
        </p:nvSpPr>
        <p:spPr>
          <a:xfrm>
            <a:off x="2967717" y="4201697"/>
            <a:ext cx="26329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EG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airo" panose="00000500000000000000" pitchFamily="2" charset="-78"/>
                <a:ea typeface="Tahoma" panose="020B0604030504040204" pitchFamily="34" charset="0"/>
                <a:cs typeface="Cairo" panose="00000500000000000000" pitchFamily="2" charset="-78"/>
              </a:rPr>
              <a:t>تحرير النص</a:t>
            </a: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  <a:latin typeface="Cairo" panose="00000500000000000000" pitchFamily="2" charset="-78"/>
              <a:ea typeface="Tahoma" panose="020B0604030504040204" pitchFamily="34" charset="0"/>
              <a:cs typeface="Cairo" panose="00000500000000000000" pitchFamily="2" charset="-78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3DB52463-B0E1-4C00-A0B3-37DB167747ED}"/>
              </a:ext>
            </a:extLst>
          </p:cNvPr>
          <p:cNvSpPr txBox="1"/>
          <p:nvPr/>
        </p:nvSpPr>
        <p:spPr>
          <a:xfrm>
            <a:off x="6604000" y="3274921"/>
            <a:ext cx="26329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EG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airo" panose="00000500000000000000" pitchFamily="2" charset="-78"/>
                <a:ea typeface="Tahoma" panose="020B0604030504040204" pitchFamily="34" charset="0"/>
                <a:cs typeface="Cairo" panose="00000500000000000000" pitchFamily="2" charset="-78"/>
              </a:rPr>
              <a:t>تحرير النص</a:t>
            </a: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  <a:latin typeface="Cairo" panose="00000500000000000000" pitchFamily="2" charset="-78"/>
              <a:ea typeface="Tahoma" panose="020B0604030504040204" pitchFamily="34" charset="0"/>
              <a:cs typeface="Cairo" panose="00000500000000000000" pitchFamily="2" charset="-78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5CBFEB48-9C11-450B-84C8-67F5096509BF}"/>
              </a:ext>
            </a:extLst>
          </p:cNvPr>
          <p:cNvSpPr txBox="1"/>
          <p:nvPr/>
        </p:nvSpPr>
        <p:spPr>
          <a:xfrm>
            <a:off x="6604000" y="5079958"/>
            <a:ext cx="26329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EG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airo" panose="00000500000000000000" pitchFamily="2" charset="-78"/>
                <a:ea typeface="Tahoma" panose="020B0604030504040204" pitchFamily="34" charset="0"/>
                <a:cs typeface="Cairo" panose="00000500000000000000" pitchFamily="2" charset="-78"/>
              </a:rPr>
              <a:t>تحرير النص</a:t>
            </a: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  <a:latin typeface="Cairo" panose="00000500000000000000" pitchFamily="2" charset="-78"/>
              <a:ea typeface="Tahoma" panose="020B0604030504040204" pitchFamily="34" charset="0"/>
              <a:cs typeface="Cairo" panose="00000500000000000000" pitchFamily="2" charset="-78"/>
            </a:endParaRPr>
          </a:p>
        </p:txBody>
      </p:sp>
      <p:pic>
        <p:nvPicPr>
          <p:cNvPr id="3" name="عنصر نائب للصورة 2" descr="صورة تحتوي على مبنى, دائرة إلكترونية, مدينة&#10;&#10;تم إنشاء الوصف تلقائياً">
            <a:extLst>
              <a:ext uri="{FF2B5EF4-FFF2-40B4-BE49-F238E27FC236}">
                <a16:creationId xmlns:a16="http://schemas.microsoft.com/office/drawing/2014/main" id="{CDFA8F1A-B656-4881-9141-C6F85089E00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76" r="18776"/>
          <a:stretch>
            <a:fillRect/>
          </a:stretch>
        </p:blipFill>
        <p:spPr/>
      </p:pic>
      <p:pic>
        <p:nvPicPr>
          <p:cNvPr id="11" name="عنصر نائب للصورة 10" descr="صورة تحتوي على مبنى, أكبر, جالس, قديم&#10;&#10;تم إنشاء الوصف تلقائياً">
            <a:extLst>
              <a:ext uri="{FF2B5EF4-FFF2-40B4-BE49-F238E27FC236}">
                <a16:creationId xmlns:a16="http://schemas.microsoft.com/office/drawing/2014/main" id="{645C5CE4-24C5-441B-888B-CBD1A1554542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46" r="16746"/>
          <a:stretch>
            <a:fillRect/>
          </a:stretch>
        </p:blipFill>
        <p:spPr/>
      </p:pic>
      <p:pic>
        <p:nvPicPr>
          <p:cNvPr id="9" name="عنصر نائب للصورة 8" descr="صورة تحتوي على مبنى, مياه, خارجي, مدينة&#10;&#10;تم إنشاء الوصف تلقائياً">
            <a:extLst>
              <a:ext uri="{FF2B5EF4-FFF2-40B4-BE49-F238E27FC236}">
                <a16:creationId xmlns:a16="http://schemas.microsoft.com/office/drawing/2014/main" id="{77E89D51-98A5-48F3-A4C3-92EE2134F82A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5" r="21875"/>
          <a:stretch>
            <a:fillRect/>
          </a:stretch>
        </p:blipFill>
        <p:spPr/>
      </p:pic>
      <p:pic>
        <p:nvPicPr>
          <p:cNvPr id="13" name="عنصر نائب للصورة 12" descr="صورة تحتوي على خارجي, النقل&#10;&#10;تم إنشاء الوصف تلقائياً">
            <a:extLst>
              <a:ext uri="{FF2B5EF4-FFF2-40B4-BE49-F238E27FC236}">
                <a16:creationId xmlns:a16="http://schemas.microsoft.com/office/drawing/2014/main" id="{DC6E34EC-3390-4105-90C0-52BAA0517C86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/>
          <a:stretch>
            <a:fillRect/>
          </a:stretch>
        </p:blipFill>
        <p:spPr/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2885403-E0AF-4934-8679-1D914BD4F0B0}"/>
              </a:ext>
            </a:extLst>
          </p:cNvPr>
          <p:cNvSpPr txBox="1"/>
          <p:nvPr/>
        </p:nvSpPr>
        <p:spPr>
          <a:xfrm>
            <a:off x="701040" y="723943"/>
            <a:ext cx="107797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EG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iro" panose="00000500000000000000" pitchFamily="2" charset="-78"/>
                <a:ea typeface="Tahoma" panose="020B0604030504040204" pitchFamily="34" charset="0"/>
                <a:cs typeface="Cairo" panose="00000500000000000000" pitchFamily="2" charset="-78"/>
              </a:rPr>
              <a:t>العنوان الرئيسي</a:t>
            </a:r>
            <a:endParaRPr lang="en-US" sz="4000" b="1" dirty="0">
              <a:solidFill>
                <a:schemeClr val="tx1">
                  <a:lumMod val="75000"/>
                  <a:lumOff val="25000"/>
                </a:schemeClr>
              </a:solidFill>
              <a:latin typeface="Cairo" panose="00000500000000000000" pitchFamily="2" charset="-78"/>
              <a:ea typeface="Tahoma" panose="020B0604030504040204" pitchFamily="34" charset="0"/>
              <a:cs typeface="Cairo" panose="00000500000000000000" pitchFamily="2" charset="-78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C01ADF0-477E-4475-8139-97880B101CBE}"/>
              </a:ext>
            </a:extLst>
          </p:cNvPr>
          <p:cNvSpPr txBox="1"/>
          <p:nvPr/>
        </p:nvSpPr>
        <p:spPr>
          <a:xfrm>
            <a:off x="2205996" y="1426844"/>
            <a:ext cx="77800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EG" sz="1400" dirty="0">
                <a:solidFill>
                  <a:schemeClr val="bg1">
                    <a:lumMod val="65000"/>
                  </a:schemeClr>
                </a:solidFill>
                <a:latin typeface="Cairo" panose="00000500000000000000" pitchFamily="2" charset="-78"/>
                <a:ea typeface="Tahoma" panose="020B0604030504040204" pitchFamily="34" charset="0"/>
                <a:cs typeface="Cairo" panose="00000500000000000000" pitchFamily="2" charset="-78"/>
              </a:rPr>
              <a:t>هذا النص هو مثال لنص يمكن أن يستبدل في نفس المساحة، لقد تم توليد هذا النص من مولد النص </a:t>
            </a:r>
            <a:r>
              <a:rPr lang="ar-EG" sz="1400" dirty="0" err="1">
                <a:solidFill>
                  <a:schemeClr val="bg1">
                    <a:lumMod val="65000"/>
                  </a:schemeClr>
                </a:solidFill>
                <a:latin typeface="Cairo" panose="00000500000000000000" pitchFamily="2" charset="-78"/>
                <a:ea typeface="Tahoma" panose="020B0604030504040204" pitchFamily="34" charset="0"/>
                <a:cs typeface="Cairo" panose="00000500000000000000" pitchFamily="2" charset="-78"/>
              </a:rPr>
              <a:t>العربى</a:t>
            </a:r>
            <a:endParaRPr lang="ar-EG" sz="1400" dirty="0">
              <a:solidFill>
                <a:schemeClr val="bg1">
                  <a:lumMod val="65000"/>
                </a:schemeClr>
              </a:solidFill>
              <a:latin typeface="Cairo" panose="00000500000000000000" pitchFamily="2" charset="-78"/>
              <a:ea typeface="Tahoma" panose="020B0604030504040204" pitchFamily="34" charset="0"/>
              <a:cs typeface="Cairo" panose="000005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132282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عنصر نائب للصورة 3" descr="صورة تحتوي على مبنى, خارجي, حجر, قديم&#10;&#10;تم إنشاء الوصف تلقائياً">
            <a:extLst>
              <a:ext uri="{FF2B5EF4-FFF2-40B4-BE49-F238E27FC236}">
                <a16:creationId xmlns:a16="http://schemas.microsoft.com/office/drawing/2014/main" id="{8E3094D7-E48F-4F1A-8FB2-F9BD9C4062F4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99" r="16399"/>
          <a:stretch>
            <a:fillRect/>
          </a:stretch>
        </p:blipFill>
        <p:spPr>
          <a:xfrm>
            <a:off x="5965825" y="708025"/>
            <a:ext cx="5522913" cy="5440363"/>
          </a:xfrm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1129D82F-5969-4566-B2AE-0E385D8AE685}"/>
              </a:ext>
            </a:extLst>
          </p:cNvPr>
          <p:cNvGrpSpPr/>
          <p:nvPr/>
        </p:nvGrpSpPr>
        <p:grpSpPr>
          <a:xfrm>
            <a:off x="1163879" y="4364076"/>
            <a:ext cx="2933927" cy="567190"/>
            <a:chOff x="746321" y="3837551"/>
            <a:chExt cx="2933927" cy="567190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A6809562-B10A-4E18-B17D-97E020FA558A}"/>
                </a:ext>
              </a:extLst>
            </p:cNvPr>
            <p:cNvSpPr txBox="1"/>
            <p:nvPr/>
          </p:nvSpPr>
          <p:spPr>
            <a:xfrm>
              <a:off x="746321" y="3837551"/>
              <a:ext cx="293392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EG" sz="2000" b="1" dirty="0">
                  <a:solidFill>
                    <a:srgbClr val="FFA956"/>
                  </a:solidFill>
                  <a:latin typeface="Cairo" panose="00000500000000000000" pitchFamily="2" charset="-78"/>
                  <a:ea typeface="Tahoma" panose="020B0604030504040204" pitchFamily="34" charset="0"/>
                  <a:cs typeface="Cairo" panose="00000500000000000000" pitchFamily="2" charset="-78"/>
                </a:rPr>
                <a:t>تحرير النص</a:t>
              </a:r>
              <a:endParaRPr lang="en-US" sz="2000" b="1" dirty="0">
                <a:solidFill>
                  <a:srgbClr val="FFA956"/>
                </a:solidFill>
                <a:latin typeface="Cairo" panose="00000500000000000000" pitchFamily="2" charset="-78"/>
                <a:ea typeface="Tahoma" panose="020B0604030504040204" pitchFamily="34" charset="0"/>
                <a:cs typeface="Cairo" panose="00000500000000000000" pitchFamily="2" charset="-78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8477BA37-8E6A-4DCA-BD96-1D4799C97206}"/>
                </a:ext>
              </a:extLst>
            </p:cNvPr>
            <p:cNvSpPr txBox="1"/>
            <p:nvPr/>
          </p:nvSpPr>
          <p:spPr>
            <a:xfrm>
              <a:off x="746321" y="4096964"/>
              <a:ext cx="263298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EG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iro" panose="00000500000000000000" pitchFamily="2" charset="-78"/>
                  <a:ea typeface="Tahoma" panose="020B0604030504040204" pitchFamily="34" charset="0"/>
                  <a:cs typeface="Cairo" panose="00000500000000000000" pitchFamily="2" charset="-78"/>
                </a:rPr>
                <a:t>هذا النص هو مثال لنص </a:t>
              </a:r>
              <a:endPara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airo" panose="00000500000000000000" pitchFamily="2" charset="-78"/>
                <a:ea typeface="Tahoma" panose="020B0604030504040204" pitchFamily="34" charset="0"/>
                <a:cs typeface="Cairo" panose="00000500000000000000" pitchFamily="2" charset="-78"/>
              </a:endParaRPr>
            </a:p>
          </p:txBody>
        </p: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991D533F-B444-4BFB-9E78-75E796FB7B2B}"/>
              </a:ext>
            </a:extLst>
          </p:cNvPr>
          <p:cNvSpPr/>
          <p:nvPr/>
        </p:nvSpPr>
        <p:spPr>
          <a:xfrm>
            <a:off x="1115000" y="3492212"/>
            <a:ext cx="3350320" cy="7003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iro" panose="00000500000000000000" pitchFamily="2" charset="-78"/>
              <a:cs typeface="Cairo" panose="00000500000000000000" pitchFamily="2" charset="-78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7CD77CB-AC90-4D68-82E0-28F06BCEF7C6}"/>
              </a:ext>
            </a:extLst>
          </p:cNvPr>
          <p:cNvSpPr/>
          <p:nvPr/>
        </p:nvSpPr>
        <p:spPr>
          <a:xfrm>
            <a:off x="1265830" y="4040191"/>
            <a:ext cx="3699916" cy="152400"/>
          </a:xfrm>
          <a:prstGeom prst="rect">
            <a:avLst/>
          </a:prstGeom>
          <a:solidFill>
            <a:srgbClr val="E9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iro" panose="00000500000000000000" pitchFamily="2" charset="-78"/>
              <a:cs typeface="Cairo" panose="00000500000000000000" pitchFamily="2" charset="-78"/>
            </a:endParaRP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A65D2787-B0B7-46F0-9496-F6350C9BAB8E}"/>
              </a:ext>
            </a:extLst>
          </p:cNvPr>
          <p:cNvGrpSpPr/>
          <p:nvPr/>
        </p:nvGrpSpPr>
        <p:grpSpPr>
          <a:xfrm>
            <a:off x="-3241290" y="3283933"/>
            <a:ext cx="3356945" cy="908658"/>
            <a:chOff x="-2809875" y="2574532"/>
            <a:chExt cx="3356945" cy="908658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40A4FF77-F02F-4692-B2AB-D0692CF6ECEB}"/>
                </a:ext>
              </a:extLst>
            </p:cNvPr>
            <p:cNvSpPr/>
            <p:nvPr/>
          </p:nvSpPr>
          <p:spPr>
            <a:xfrm>
              <a:off x="-2809875" y="3330790"/>
              <a:ext cx="2800354" cy="152400"/>
            </a:xfrm>
            <a:prstGeom prst="rect">
              <a:avLst/>
            </a:prstGeom>
            <a:solidFill>
              <a:srgbClr val="F25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iro" panose="00000500000000000000" pitchFamily="2" charset="-78"/>
                <a:cs typeface="Cairo" panose="00000500000000000000" pitchFamily="2" charset="-78"/>
              </a:endParaRPr>
            </a:p>
          </p:txBody>
        </p: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E853959B-E6C1-4569-9994-D99BE1344B08}"/>
                </a:ext>
              </a:extLst>
            </p:cNvPr>
            <p:cNvGrpSpPr/>
            <p:nvPr/>
          </p:nvGrpSpPr>
          <p:grpSpPr>
            <a:xfrm>
              <a:off x="-566112" y="2574532"/>
              <a:ext cx="1113182" cy="690300"/>
              <a:chOff x="8635033" y="2355242"/>
              <a:chExt cx="1113182" cy="690300"/>
            </a:xfrm>
          </p:grpSpPr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00904D88-E45C-49DB-A6AF-6C83C3C94BE4}"/>
                  </a:ext>
                </a:extLst>
              </p:cNvPr>
              <p:cNvSpPr/>
              <p:nvPr/>
            </p:nvSpPr>
            <p:spPr>
              <a:xfrm flipV="1">
                <a:off x="8796751" y="2355242"/>
                <a:ext cx="789747" cy="690300"/>
              </a:xfrm>
              <a:custGeom>
                <a:avLst/>
                <a:gdLst>
                  <a:gd name="connsiteX0" fmla="*/ 79515 w 789747"/>
                  <a:gd name="connsiteY0" fmla="*/ 690300 h 690300"/>
                  <a:gd name="connsiteX1" fmla="*/ 710232 w 789747"/>
                  <a:gd name="connsiteY1" fmla="*/ 690300 h 690300"/>
                  <a:gd name="connsiteX2" fmla="*/ 789747 w 789747"/>
                  <a:gd name="connsiteY2" fmla="*/ 610785 h 690300"/>
                  <a:gd name="connsiteX3" fmla="*/ 789747 w 789747"/>
                  <a:gd name="connsiteY3" fmla="*/ 292737 h 690300"/>
                  <a:gd name="connsiteX4" fmla="*/ 710232 w 789747"/>
                  <a:gd name="connsiteY4" fmla="*/ 213222 h 690300"/>
                  <a:gd name="connsiteX5" fmla="*/ 504555 w 789747"/>
                  <a:gd name="connsiteY5" fmla="*/ 213222 h 690300"/>
                  <a:gd name="connsiteX6" fmla="*/ 394873 w 789747"/>
                  <a:gd name="connsiteY6" fmla="*/ 0 h 690300"/>
                  <a:gd name="connsiteX7" fmla="*/ 285190 w 789747"/>
                  <a:gd name="connsiteY7" fmla="*/ 213222 h 690300"/>
                  <a:gd name="connsiteX8" fmla="*/ 79515 w 789747"/>
                  <a:gd name="connsiteY8" fmla="*/ 213222 h 690300"/>
                  <a:gd name="connsiteX9" fmla="*/ 0 w 789747"/>
                  <a:gd name="connsiteY9" fmla="*/ 292737 h 690300"/>
                  <a:gd name="connsiteX10" fmla="*/ 0 w 789747"/>
                  <a:gd name="connsiteY10" fmla="*/ 610785 h 690300"/>
                  <a:gd name="connsiteX11" fmla="*/ 79515 w 789747"/>
                  <a:gd name="connsiteY11" fmla="*/ 690300 h 690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89747" h="690300">
                    <a:moveTo>
                      <a:pt x="79515" y="690300"/>
                    </a:moveTo>
                    <a:lnTo>
                      <a:pt x="710232" y="690300"/>
                    </a:lnTo>
                    <a:cubicBezTo>
                      <a:pt x="754147" y="690300"/>
                      <a:pt x="789747" y="654700"/>
                      <a:pt x="789747" y="610785"/>
                    </a:cubicBezTo>
                    <a:lnTo>
                      <a:pt x="789747" y="292737"/>
                    </a:lnTo>
                    <a:cubicBezTo>
                      <a:pt x="789747" y="248822"/>
                      <a:pt x="754147" y="213222"/>
                      <a:pt x="710232" y="213222"/>
                    </a:cubicBezTo>
                    <a:lnTo>
                      <a:pt x="504555" y="213222"/>
                    </a:lnTo>
                    <a:lnTo>
                      <a:pt x="394873" y="0"/>
                    </a:lnTo>
                    <a:lnTo>
                      <a:pt x="285190" y="213222"/>
                    </a:lnTo>
                    <a:lnTo>
                      <a:pt x="79515" y="213222"/>
                    </a:lnTo>
                    <a:cubicBezTo>
                      <a:pt x="35600" y="213222"/>
                      <a:pt x="0" y="248822"/>
                      <a:pt x="0" y="292737"/>
                    </a:cubicBezTo>
                    <a:lnTo>
                      <a:pt x="0" y="610785"/>
                    </a:lnTo>
                    <a:cubicBezTo>
                      <a:pt x="0" y="654700"/>
                      <a:pt x="35600" y="690300"/>
                      <a:pt x="79515" y="690300"/>
                    </a:cubicBezTo>
                    <a:close/>
                  </a:path>
                </a:pathLst>
              </a:custGeom>
              <a:solidFill>
                <a:srgbClr val="F2524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iro" panose="00000500000000000000" pitchFamily="2" charset="-78"/>
                  <a:cs typeface="Cairo" panose="00000500000000000000" pitchFamily="2" charset="-78"/>
                </a:endParaRP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8045957F-7066-4B3A-AAAF-6272DF26886F}"/>
                  </a:ext>
                </a:extLst>
              </p:cNvPr>
              <p:cNvSpPr txBox="1"/>
              <p:nvPr/>
            </p:nvSpPr>
            <p:spPr>
              <a:xfrm>
                <a:off x="8635033" y="2355242"/>
                <a:ext cx="111318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 dirty="0">
                    <a:solidFill>
                      <a:schemeClr val="bg1"/>
                    </a:solidFill>
                    <a:latin typeface="Cairo" panose="00000500000000000000" pitchFamily="2" charset="-78"/>
                    <a:ea typeface="Tahoma" panose="020B0604030504040204" pitchFamily="34" charset="0"/>
                    <a:cs typeface="Cairo" panose="00000500000000000000" pitchFamily="2" charset="-78"/>
                  </a:rPr>
                  <a:t>70</a:t>
                </a:r>
                <a:r>
                  <a:rPr lang="ar-EG" b="1" dirty="0">
                    <a:solidFill>
                      <a:schemeClr val="bg1"/>
                    </a:solidFill>
                    <a:latin typeface="Cairo" panose="00000500000000000000" pitchFamily="2" charset="-78"/>
                    <a:ea typeface="Tahoma" panose="020B0604030504040204" pitchFamily="34" charset="0"/>
                    <a:cs typeface="Cairo" panose="00000500000000000000" pitchFamily="2" charset="-78"/>
                  </a:rPr>
                  <a:t>%</a:t>
                </a:r>
                <a:endParaRPr lang="en-US" sz="2400" b="1" dirty="0">
                  <a:solidFill>
                    <a:schemeClr val="bg1"/>
                  </a:solidFill>
                  <a:latin typeface="Cairo" panose="00000500000000000000" pitchFamily="2" charset="-78"/>
                  <a:ea typeface="Tahoma" panose="020B0604030504040204" pitchFamily="34" charset="0"/>
                  <a:cs typeface="Cairo" panose="00000500000000000000" pitchFamily="2" charset="-78"/>
                </a:endParaRPr>
              </a:p>
            </p:txBody>
          </p:sp>
        </p:grpSp>
      </p:grpSp>
      <p:sp>
        <p:nvSpPr>
          <p:cNvPr id="36" name="Rectangle 35">
            <a:extLst>
              <a:ext uri="{FF2B5EF4-FFF2-40B4-BE49-F238E27FC236}">
                <a16:creationId xmlns:a16="http://schemas.microsoft.com/office/drawing/2014/main" id="{3EDF5067-1E0A-4E9A-8DA2-2C8EA389B3F0}"/>
              </a:ext>
            </a:extLst>
          </p:cNvPr>
          <p:cNvSpPr/>
          <p:nvPr/>
        </p:nvSpPr>
        <p:spPr>
          <a:xfrm>
            <a:off x="1265830" y="5264032"/>
            <a:ext cx="3699916" cy="152400"/>
          </a:xfrm>
          <a:prstGeom prst="rect">
            <a:avLst/>
          </a:prstGeom>
          <a:solidFill>
            <a:srgbClr val="E9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iro" panose="00000500000000000000" pitchFamily="2" charset="-78"/>
              <a:cs typeface="Cairo" panose="00000500000000000000" pitchFamily="2" charset="-78"/>
            </a:endParaRP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66D1454B-DB32-411E-B30A-91126A27A154}"/>
              </a:ext>
            </a:extLst>
          </p:cNvPr>
          <p:cNvGrpSpPr/>
          <p:nvPr/>
        </p:nvGrpSpPr>
        <p:grpSpPr>
          <a:xfrm>
            <a:off x="-3703568" y="4507774"/>
            <a:ext cx="3823893" cy="908658"/>
            <a:chOff x="-3743324" y="3655252"/>
            <a:chExt cx="3823893" cy="908658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04AEC34E-2A34-4BB5-AA2E-652F4A0F89EC}"/>
                </a:ext>
              </a:extLst>
            </p:cNvPr>
            <p:cNvSpPr/>
            <p:nvPr/>
          </p:nvSpPr>
          <p:spPr>
            <a:xfrm>
              <a:off x="-3743324" y="4411510"/>
              <a:ext cx="3267396" cy="152400"/>
            </a:xfrm>
            <a:prstGeom prst="rect">
              <a:avLst/>
            </a:prstGeom>
            <a:solidFill>
              <a:srgbClr val="FFA9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iro" panose="00000500000000000000" pitchFamily="2" charset="-78"/>
                <a:cs typeface="Cairo" panose="00000500000000000000" pitchFamily="2" charset="-78"/>
              </a:endParaRPr>
            </a:p>
          </p:txBody>
        </p: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0AE7F566-5DC3-40B0-97FE-D36BBCD2C363}"/>
                </a:ext>
              </a:extLst>
            </p:cNvPr>
            <p:cNvGrpSpPr/>
            <p:nvPr/>
          </p:nvGrpSpPr>
          <p:grpSpPr>
            <a:xfrm>
              <a:off x="-1032613" y="3655252"/>
              <a:ext cx="1113182" cy="690300"/>
              <a:chOff x="8635033" y="2355242"/>
              <a:chExt cx="1113182" cy="690300"/>
            </a:xfrm>
          </p:grpSpPr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EA638F08-EEDA-498F-B121-25DC7697C6EB}"/>
                  </a:ext>
                </a:extLst>
              </p:cNvPr>
              <p:cNvSpPr/>
              <p:nvPr/>
            </p:nvSpPr>
            <p:spPr>
              <a:xfrm flipV="1">
                <a:off x="8796751" y="2355242"/>
                <a:ext cx="789747" cy="690300"/>
              </a:xfrm>
              <a:custGeom>
                <a:avLst/>
                <a:gdLst>
                  <a:gd name="connsiteX0" fmla="*/ 79515 w 789747"/>
                  <a:gd name="connsiteY0" fmla="*/ 690300 h 690300"/>
                  <a:gd name="connsiteX1" fmla="*/ 710232 w 789747"/>
                  <a:gd name="connsiteY1" fmla="*/ 690300 h 690300"/>
                  <a:gd name="connsiteX2" fmla="*/ 789747 w 789747"/>
                  <a:gd name="connsiteY2" fmla="*/ 610785 h 690300"/>
                  <a:gd name="connsiteX3" fmla="*/ 789747 w 789747"/>
                  <a:gd name="connsiteY3" fmla="*/ 292737 h 690300"/>
                  <a:gd name="connsiteX4" fmla="*/ 710232 w 789747"/>
                  <a:gd name="connsiteY4" fmla="*/ 213222 h 690300"/>
                  <a:gd name="connsiteX5" fmla="*/ 504555 w 789747"/>
                  <a:gd name="connsiteY5" fmla="*/ 213222 h 690300"/>
                  <a:gd name="connsiteX6" fmla="*/ 394873 w 789747"/>
                  <a:gd name="connsiteY6" fmla="*/ 0 h 690300"/>
                  <a:gd name="connsiteX7" fmla="*/ 285190 w 789747"/>
                  <a:gd name="connsiteY7" fmla="*/ 213222 h 690300"/>
                  <a:gd name="connsiteX8" fmla="*/ 79515 w 789747"/>
                  <a:gd name="connsiteY8" fmla="*/ 213222 h 690300"/>
                  <a:gd name="connsiteX9" fmla="*/ 0 w 789747"/>
                  <a:gd name="connsiteY9" fmla="*/ 292737 h 690300"/>
                  <a:gd name="connsiteX10" fmla="*/ 0 w 789747"/>
                  <a:gd name="connsiteY10" fmla="*/ 610785 h 690300"/>
                  <a:gd name="connsiteX11" fmla="*/ 79515 w 789747"/>
                  <a:gd name="connsiteY11" fmla="*/ 690300 h 690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89747" h="690300">
                    <a:moveTo>
                      <a:pt x="79515" y="690300"/>
                    </a:moveTo>
                    <a:lnTo>
                      <a:pt x="710232" y="690300"/>
                    </a:lnTo>
                    <a:cubicBezTo>
                      <a:pt x="754147" y="690300"/>
                      <a:pt x="789747" y="654700"/>
                      <a:pt x="789747" y="610785"/>
                    </a:cubicBezTo>
                    <a:lnTo>
                      <a:pt x="789747" y="292737"/>
                    </a:lnTo>
                    <a:cubicBezTo>
                      <a:pt x="789747" y="248822"/>
                      <a:pt x="754147" y="213222"/>
                      <a:pt x="710232" y="213222"/>
                    </a:cubicBezTo>
                    <a:lnTo>
                      <a:pt x="504555" y="213222"/>
                    </a:lnTo>
                    <a:lnTo>
                      <a:pt x="394873" y="0"/>
                    </a:lnTo>
                    <a:lnTo>
                      <a:pt x="285190" y="213222"/>
                    </a:lnTo>
                    <a:lnTo>
                      <a:pt x="79515" y="213222"/>
                    </a:lnTo>
                    <a:cubicBezTo>
                      <a:pt x="35600" y="213222"/>
                      <a:pt x="0" y="248822"/>
                      <a:pt x="0" y="292737"/>
                    </a:cubicBezTo>
                    <a:lnTo>
                      <a:pt x="0" y="610785"/>
                    </a:lnTo>
                    <a:cubicBezTo>
                      <a:pt x="0" y="654700"/>
                      <a:pt x="35600" y="690300"/>
                      <a:pt x="79515" y="690300"/>
                    </a:cubicBezTo>
                    <a:close/>
                  </a:path>
                </a:pathLst>
              </a:custGeom>
              <a:solidFill>
                <a:srgbClr val="FFA95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iro" panose="00000500000000000000" pitchFamily="2" charset="-78"/>
                  <a:cs typeface="Cairo" panose="00000500000000000000" pitchFamily="2" charset="-78"/>
                </a:endParaRPr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729F3AFF-BB0F-40F1-9374-966EAB0B65E6}"/>
                  </a:ext>
                </a:extLst>
              </p:cNvPr>
              <p:cNvSpPr txBox="1"/>
              <p:nvPr/>
            </p:nvSpPr>
            <p:spPr>
              <a:xfrm>
                <a:off x="8635033" y="2355242"/>
                <a:ext cx="111318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 dirty="0">
                    <a:solidFill>
                      <a:schemeClr val="bg1"/>
                    </a:solidFill>
                    <a:latin typeface="Cairo" panose="00000500000000000000" pitchFamily="2" charset="-78"/>
                    <a:ea typeface="Tahoma" panose="020B0604030504040204" pitchFamily="34" charset="0"/>
                    <a:cs typeface="Cairo" panose="00000500000000000000" pitchFamily="2" charset="-78"/>
                  </a:rPr>
                  <a:t>87</a:t>
                </a:r>
                <a:r>
                  <a:rPr lang="ar-EG" b="1" dirty="0">
                    <a:solidFill>
                      <a:schemeClr val="bg1"/>
                    </a:solidFill>
                    <a:latin typeface="Cairo" panose="00000500000000000000" pitchFamily="2" charset="-78"/>
                    <a:ea typeface="Tahoma" panose="020B0604030504040204" pitchFamily="34" charset="0"/>
                    <a:cs typeface="Cairo" panose="00000500000000000000" pitchFamily="2" charset="-78"/>
                  </a:rPr>
                  <a:t>%</a:t>
                </a:r>
                <a:endParaRPr lang="en-US" sz="2400" b="1" dirty="0">
                  <a:solidFill>
                    <a:schemeClr val="bg1"/>
                  </a:solidFill>
                  <a:latin typeface="Cairo" panose="00000500000000000000" pitchFamily="2" charset="-78"/>
                  <a:ea typeface="Tahoma" panose="020B0604030504040204" pitchFamily="34" charset="0"/>
                  <a:cs typeface="Cairo" panose="00000500000000000000" pitchFamily="2" charset="-78"/>
                </a:endParaRPr>
              </a:p>
            </p:txBody>
          </p:sp>
        </p:grp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B2988CE6-0E30-4D94-9560-D08FB921E904}"/>
              </a:ext>
            </a:extLst>
          </p:cNvPr>
          <p:cNvSpPr txBox="1"/>
          <p:nvPr/>
        </p:nvSpPr>
        <p:spPr>
          <a:xfrm>
            <a:off x="1163880" y="1255412"/>
            <a:ext cx="43891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EG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iro" panose="00000500000000000000" pitchFamily="2" charset="-78"/>
                <a:ea typeface="Tahoma" panose="020B0604030504040204" pitchFamily="34" charset="0"/>
                <a:cs typeface="Cairo" panose="00000500000000000000" pitchFamily="2" charset="-78"/>
              </a:rPr>
              <a:t>العنوان الرئيسي</a:t>
            </a:r>
            <a:endParaRPr lang="en-US" sz="4000" b="1" dirty="0">
              <a:solidFill>
                <a:schemeClr val="tx1">
                  <a:lumMod val="75000"/>
                  <a:lumOff val="25000"/>
                </a:schemeClr>
              </a:solidFill>
              <a:latin typeface="Cairo" panose="00000500000000000000" pitchFamily="2" charset="-78"/>
              <a:ea typeface="Tahoma" panose="020B0604030504040204" pitchFamily="34" charset="0"/>
              <a:cs typeface="Cairo" panose="00000500000000000000" pitchFamily="2" charset="-78"/>
            </a:endParaRP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A7881A33-FB22-474A-BA9E-C34D34040D29}"/>
              </a:ext>
            </a:extLst>
          </p:cNvPr>
          <p:cNvGrpSpPr/>
          <p:nvPr/>
        </p:nvGrpSpPr>
        <p:grpSpPr>
          <a:xfrm>
            <a:off x="1163879" y="3191600"/>
            <a:ext cx="2933927" cy="567190"/>
            <a:chOff x="746321" y="3837551"/>
            <a:chExt cx="2933927" cy="567190"/>
          </a:xfrm>
        </p:grpSpPr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1E5BCCEE-E9A5-4B86-B187-80016C5A4FFE}"/>
                </a:ext>
              </a:extLst>
            </p:cNvPr>
            <p:cNvSpPr txBox="1"/>
            <p:nvPr/>
          </p:nvSpPr>
          <p:spPr>
            <a:xfrm>
              <a:off x="746321" y="3837551"/>
              <a:ext cx="293392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EG" sz="2000" b="1" dirty="0">
                  <a:solidFill>
                    <a:srgbClr val="F25245"/>
                  </a:solidFill>
                  <a:latin typeface="Cairo" panose="00000500000000000000" pitchFamily="2" charset="-78"/>
                  <a:ea typeface="Tahoma" panose="020B0604030504040204" pitchFamily="34" charset="0"/>
                  <a:cs typeface="Cairo" panose="00000500000000000000" pitchFamily="2" charset="-78"/>
                </a:rPr>
                <a:t>تحرير النص</a:t>
              </a:r>
              <a:endParaRPr lang="en-US" sz="2000" b="1" dirty="0">
                <a:solidFill>
                  <a:srgbClr val="F25245"/>
                </a:solidFill>
                <a:latin typeface="Cairo" panose="00000500000000000000" pitchFamily="2" charset="-78"/>
                <a:ea typeface="Tahoma" panose="020B0604030504040204" pitchFamily="34" charset="0"/>
                <a:cs typeface="Cairo" panose="00000500000000000000" pitchFamily="2" charset="-78"/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2358C759-6165-4AD1-9D0B-DEB6143384DA}"/>
                </a:ext>
              </a:extLst>
            </p:cNvPr>
            <p:cNvSpPr txBox="1"/>
            <p:nvPr/>
          </p:nvSpPr>
          <p:spPr>
            <a:xfrm>
              <a:off x="746321" y="4096964"/>
              <a:ext cx="263298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EG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iro" panose="00000500000000000000" pitchFamily="2" charset="-78"/>
                  <a:ea typeface="Tahoma" panose="020B0604030504040204" pitchFamily="34" charset="0"/>
                  <a:cs typeface="Cairo" panose="00000500000000000000" pitchFamily="2" charset="-78"/>
                </a:rPr>
                <a:t>هذا النص هو مثال لنص </a:t>
              </a:r>
              <a:endPara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airo" panose="00000500000000000000" pitchFamily="2" charset="-78"/>
                <a:ea typeface="Tahoma" panose="020B0604030504040204" pitchFamily="34" charset="0"/>
                <a:cs typeface="Cairo" panose="00000500000000000000" pitchFamily="2" charset="-78"/>
              </a:endParaRPr>
            </a:p>
          </p:txBody>
        </p:sp>
      </p:grpSp>
      <p:sp>
        <p:nvSpPr>
          <p:cNvPr id="52" name="TextBox 51">
            <a:extLst>
              <a:ext uri="{FF2B5EF4-FFF2-40B4-BE49-F238E27FC236}">
                <a16:creationId xmlns:a16="http://schemas.microsoft.com/office/drawing/2014/main" id="{ABE5AA61-E345-4C2E-B909-FB85EAFCC5E7}"/>
              </a:ext>
            </a:extLst>
          </p:cNvPr>
          <p:cNvSpPr txBox="1"/>
          <p:nvPr/>
        </p:nvSpPr>
        <p:spPr>
          <a:xfrm>
            <a:off x="1163880" y="1958313"/>
            <a:ext cx="42271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EG" sz="1400" dirty="0">
                <a:solidFill>
                  <a:schemeClr val="bg1">
                    <a:lumMod val="65000"/>
                  </a:schemeClr>
                </a:solidFill>
                <a:latin typeface="Cairo" panose="00000500000000000000" pitchFamily="2" charset="-78"/>
                <a:ea typeface="Tahoma" panose="020B0604030504040204" pitchFamily="34" charset="0"/>
                <a:cs typeface="Cairo" panose="00000500000000000000" pitchFamily="2" charset="-78"/>
              </a:rPr>
              <a:t>هذا النص هو مثال لنص يمكن أن يستبدل في نفس المساحة، لقد تم توليد هذا النص من مولد النص </a:t>
            </a:r>
            <a:r>
              <a:rPr lang="ar-EG" sz="1400" dirty="0" err="1">
                <a:solidFill>
                  <a:schemeClr val="bg1">
                    <a:lumMod val="65000"/>
                  </a:schemeClr>
                </a:solidFill>
                <a:latin typeface="Cairo" panose="00000500000000000000" pitchFamily="2" charset="-78"/>
                <a:ea typeface="Tahoma" panose="020B0604030504040204" pitchFamily="34" charset="0"/>
                <a:cs typeface="Cairo" panose="00000500000000000000" pitchFamily="2" charset="-78"/>
              </a:rPr>
              <a:t>العربى</a:t>
            </a:r>
            <a:endParaRPr lang="ar-EG" sz="1400" dirty="0">
              <a:solidFill>
                <a:schemeClr val="bg1">
                  <a:lumMod val="65000"/>
                </a:schemeClr>
              </a:solidFill>
              <a:latin typeface="Cairo" panose="00000500000000000000" pitchFamily="2" charset="-78"/>
              <a:ea typeface="Tahoma" panose="020B0604030504040204" pitchFamily="34" charset="0"/>
              <a:cs typeface="Cairo" panose="00000500000000000000" pitchFamily="2" charset="-78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B1A9028D-49D7-499B-B793-A448CB79AA03}"/>
              </a:ext>
            </a:extLst>
          </p:cNvPr>
          <p:cNvSpPr/>
          <p:nvPr/>
        </p:nvSpPr>
        <p:spPr>
          <a:xfrm>
            <a:off x="699121" y="3094797"/>
            <a:ext cx="569090" cy="27113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iro" panose="00000500000000000000" pitchFamily="2" charset="-78"/>
              <a:cs typeface="Cairo" panose="00000500000000000000" pitchFamily="2" charset="-78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A00CC681-3DAD-46E1-A83C-E7D17E4ABB14}"/>
              </a:ext>
            </a:extLst>
          </p:cNvPr>
          <p:cNvSpPr/>
          <p:nvPr/>
        </p:nvSpPr>
        <p:spPr>
          <a:xfrm>
            <a:off x="0" y="3094797"/>
            <a:ext cx="699121" cy="271139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iro" panose="00000500000000000000" pitchFamily="2" charset="-78"/>
              <a:cs typeface="Cairo" panose="000005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95711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E-6 1.11111E-6 L 0.36876 1.11111E-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43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3" presetClass="pat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E-6 -1.11111E-6 L 0.40626 -1.11111E-6 " pathEditMode="relative" rAng="0" ptsTypes="AA">
                                      <p:cBhvr>
                                        <p:cTn id="1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31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عنصر نائب للصورة 17" descr="صورة تحتوي على شخص, مبنى, مدينة, أشخاص&#10;&#10;تم إنشاء الوصف تلقائياً">
            <a:extLst>
              <a:ext uri="{FF2B5EF4-FFF2-40B4-BE49-F238E27FC236}">
                <a16:creationId xmlns:a16="http://schemas.microsoft.com/office/drawing/2014/main" id="{4E5838C3-8E31-4157-880F-DD3427DE731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45" r="16745"/>
          <a:stretch>
            <a:fillRect/>
          </a:stretch>
        </p:blipFill>
        <p:spPr>
          <a:xfrm>
            <a:off x="3524250" y="1473200"/>
            <a:ext cx="742950" cy="742950"/>
          </a:xfrm>
        </p:spPr>
      </p:pic>
      <p:pic>
        <p:nvPicPr>
          <p:cNvPr id="14" name="عنصر نائب للصورة 13" descr="صورة تحتوي على شخص, مبنى, مدينة, أشخاص&#10;&#10;تم إنشاء الوصف تلقائياً">
            <a:extLst>
              <a:ext uri="{FF2B5EF4-FFF2-40B4-BE49-F238E27FC236}">
                <a16:creationId xmlns:a16="http://schemas.microsoft.com/office/drawing/2014/main" id="{54A04526-A337-4173-9C39-C58237A1D05A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45" r="16745"/>
          <a:stretch>
            <a:fillRect/>
          </a:stretch>
        </p:blipFill>
        <p:spPr>
          <a:xfrm>
            <a:off x="1371600" y="3219450"/>
            <a:ext cx="862013" cy="862013"/>
          </a:xfrm>
        </p:spPr>
      </p:pic>
      <p:pic>
        <p:nvPicPr>
          <p:cNvPr id="30" name="عنصر نائب للصورة 29" descr="صورة تحتوي على شخص, مبنى, مدينة, أشخاص&#10;&#10;تم إنشاء الوصف تلقائياً">
            <a:extLst>
              <a:ext uri="{FF2B5EF4-FFF2-40B4-BE49-F238E27FC236}">
                <a16:creationId xmlns:a16="http://schemas.microsoft.com/office/drawing/2014/main" id="{1C587A80-2236-4CF0-AC17-32369F5C3028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45" r="16745"/>
          <a:stretch>
            <a:fillRect/>
          </a:stretch>
        </p:blipFill>
        <p:spPr>
          <a:xfrm>
            <a:off x="2701925" y="4451350"/>
            <a:ext cx="862013" cy="862013"/>
          </a:xfrm>
        </p:spPr>
      </p:pic>
      <p:pic>
        <p:nvPicPr>
          <p:cNvPr id="22" name="عنصر نائب للصورة 21" descr="صورة تحتوي على شخص, مبنى, مدينة, أشخاص&#10;&#10;تم إنشاء الوصف تلقائياً">
            <a:extLst>
              <a:ext uri="{FF2B5EF4-FFF2-40B4-BE49-F238E27FC236}">
                <a16:creationId xmlns:a16="http://schemas.microsoft.com/office/drawing/2014/main" id="{354C8CC7-CA82-4F27-AAC5-7E1598664D1D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6" r="16666"/>
          <a:stretch>
            <a:fillRect/>
          </a:stretch>
        </p:blipFill>
        <p:spPr>
          <a:xfrm>
            <a:off x="5151438" y="3068638"/>
            <a:ext cx="674687" cy="673100"/>
          </a:xfrm>
        </p:spPr>
      </p:pic>
      <p:pic>
        <p:nvPicPr>
          <p:cNvPr id="20" name="عنصر نائب للصورة 19" descr="صورة تحتوي على مبنى, خارجي, حجر, قديم&#10;&#10;تم إنشاء الوصف تلقائياً">
            <a:extLst>
              <a:ext uri="{FF2B5EF4-FFF2-40B4-BE49-F238E27FC236}">
                <a16:creationId xmlns:a16="http://schemas.microsoft.com/office/drawing/2014/main" id="{A741BFF0-E19E-475A-8C4D-87DD63342200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01" r="16901"/>
          <a:stretch>
            <a:fillRect/>
          </a:stretch>
        </p:blipFill>
        <p:spPr>
          <a:xfrm>
            <a:off x="4602163" y="2582863"/>
            <a:ext cx="309562" cy="309562"/>
          </a:xfrm>
        </p:spPr>
      </p:pic>
      <p:pic>
        <p:nvPicPr>
          <p:cNvPr id="32" name="عنصر نائب للصورة 31" descr="صورة تحتوي على مبنى, خارجي, حجر, قديم&#10;&#10;تم إنشاء الوصف تلقائياً">
            <a:extLst>
              <a:ext uri="{FF2B5EF4-FFF2-40B4-BE49-F238E27FC236}">
                <a16:creationId xmlns:a16="http://schemas.microsoft.com/office/drawing/2014/main" id="{2F9C8FF6-F3B2-411D-829E-8089134801E0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71" r="17071"/>
          <a:stretch>
            <a:fillRect/>
          </a:stretch>
        </p:blipFill>
        <p:spPr>
          <a:xfrm>
            <a:off x="2530475" y="2359025"/>
            <a:ext cx="307975" cy="309563"/>
          </a:xfrm>
        </p:spPr>
      </p:pic>
      <p:pic>
        <p:nvPicPr>
          <p:cNvPr id="28" name="عنصر نائب للصورة 27" descr="صورة تحتوي على مبنى, دائرة إلكترونية, مدينة&#10;&#10;تم إنشاء الوصف تلقائياً">
            <a:extLst>
              <a:ext uri="{FF2B5EF4-FFF2-40B4-BE49-F238E27FC236}">
                <a16:creationId xmlns:a16="http://schemas.microsoft.com/office/drawing/2014/main" id="{192BBD72-C106-49BA-BF94-F097C9DD427B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69" r="18669"/>
          <a:stretch>
            <a:fillRect/>
          </a:stretch>
        </p:blipFill>
        <p:spPr>
          <a:xfrm>
            <a:off x="4378325" y="3878263"/>
            <a:ext cx="466725" cy="465137"/>
          </a:xfrm>
        </p:spPr>
      </p:pic>
      <p:pic>
        <p:nvPicPr>
          <p:cNvPr id="3" name="عنصر نائب للصورة 2" descr="صورة تحتوي على مبنى, خارجي, حجر, قديم&#10;&#10;تم إنشاء الوصف تلقائياً">
            <a:extLst>
              <a:ext uri="{FF2B5EF4-FFF2-40B4-BE49-F238E27FC236}">
                <a16:creationId xmlns:a16="http://schemas.microsoft.com/office/drawing/2014/main" id="{CE87F957-6F95-4267-ADC3-ABD13A0265C5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01" r="16901"/>
          <a:stretch>
            <a:fillRect/>
          </a:stretch>
        </p:blipFill>
        <p:spPr>
          <a:xfrm>
            <a:off x="2851150" y="2614613"/>
            <a:ext cx="1263650" cy="1263650"/>
          </a:xfrm>
        </p:spPr>
      </p:pic>
      <p:pic>
        <p:nvPicPr>
          <p:cNvPr id="16" name="عنصر نائب للصورة 15" descr="صورة تحتوي على مبنى, خارجي, حجر, قديم&#10;&#10;تم إنشاء الوصف تلقائياً">
            <a:extLst>
              <a:ext uri="{FF2B5EF4-FFF2-40B4-BE49-F238E27FC236}">
                <a16:creationId xmlns:a16="http://schemas.microsoft.com/office/drawing/2014/main" id="{D74F0EDB-3F2A-49B1-8DD6-E33E5305FBE7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01" r="16901"/>
          <a:stretch>
            <a:fillRect/>
          </a:stretch>
        </p:blipFill>
        <p:spPr>
          <a:xfrm>
            <a:off x="1468438" y="2159000"/>
            <a:ext cx="419100" cy="419100"/>
          </a:xfr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5BE86A8F-FC44-40CF-9369-1230DC0A973C}"/>
              </a:ext>
            </a:extLst>
          </p:cNvPr>
          <p:cNvSpPr txBox="1"/>
          <p:nvPr/>
        </p:nvSpPr>
        <p:spPr>
          <a:xfrm>
            <a:off x="6535972" y="1255412"/>
            <a:ext cx="49567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EG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iro" panose="00000500000000000000" pitchFamily="2" charset="-78"/>
                <a:ea typeface="Tahoma" panose="020B0604030504040204" pitchFamily="34" charset="0"/>
                <a:cs typeface="Cairo" panose="00000500000000000000" pitchFamily="2" charset="-78"/>
              </a:rPr>
              <a:t>العنوان الرئيسي</a:t>
            </a:r>
            <a:endParaRPr lang="en-US" sz="4000" b="1" dirty="0">
              <a:solidFill>
                <a:schemeClr val="tx1">
                  <a:lumMod val="75000"/>
                  <a:lumOff val="25000"/>
                </a:schemeClr>
              </a:solidFill>
              <a:latin typeface="Cairo" panose="00000500000000000000" pitchFamily="2" charset="-78"/>
              <a:ea typeface="Tahoma" panose="020B0604030504040204" pitchFamily="34" charset="0"/>
              <a:cs typeface="Cairo" panose="00000500000000000000" pitchFamily="2" charset="-78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B040BF4-42A1-49AB-91C0-9CCA5B96A693}"/>
              </a:ext>
            </a:extLst>
          </p:cNvPr>
          <p:cNvSpPr txBox="1"/>
          <p:nvPr/>
        </p:nvSpPr>
        <p:spPr>
          <a:xfrm>
            <a:off x="6535972" y="1958313"/>
            <a:ext cx="45560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EG" sz="1600" dirty="0">
                <a:solidFill>
                  <a:schemeClr val="bg1">
                    <a:lumMod val="65000"/>
                  </a:schemeClr>
                </a:solidFill>
                <a:latin typeface="Cairo" panose="00000500000000000000" pitchFamily="2" charset="-78"/>
                <a:ea typeface="Tahoma" panose="020B0604030504040204" pitchFamily="34" charset="0"/>
                <a:cs typeface="Cairo" panose="00000500000000000000" pitchFamily="2" charset="-78"/>
              </a:rPr>
              <a:t>هذا النص هو مثال لنص يمكن أن يستبدل في نفس المساحة، لقد تم توليد هذا النص من مولد النص </a:t>
            </a:r>
            <a:r>
              <a:rPr lang="ar-EG" sz="1600" dirty="0" err="1">
                <a:solidFill>
                  <a:schemeClr val="bg1">
                    <a:lumMod val="65000"/>
                  </a:schemeClr>
                </a:solidFill>
                <a:latin typeface="Cairo" panose="00000500000000000000" pitchFamily="2" charset="-78"/>
                <a:ea typeface="Tahoma" panose="020B0604030504040204" pitchFamily="34" charset="0"/>
                <a:cs typeface="Cairo" panose="00000500000000000000" pitchFamily="2" charset="-78"/>
              </a:rPr>
              <a:t>العربى</a:t>
            </a:r>
            <a:endParaRPr lang="ar-EG" sz="1600" dirty="0">
              <a:solidFill>
                <a:schemeClr val="bg1">
                  <a:lumMod val="65000"/>
                </a:schemeClr>
              </a:solidFill>
              <a:latin typeface="Cairo" panose="00000500000000000000" pitchFamily="2" charset="-78"/>
              <a:ea typeface="Tahoma" panose="020B0604030504040204" pitchFamily="34" charset="0"/>
              <a:cs typeface="Cairo" panose="00000500000000000000" pitchFamily="2" charset="-78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2E849F2-83F3-48C4-8639-AD0D1470E12D}"/>
              </a:ext>
            </a:extLst>
          </p:cNvPr>
          <p:cNvSpPr txBox="1"/>
          <p:nvPr/>
        </p:nvSpPr>
        <p:spPr>
          <a:xfrm>
            <a:off x="6535972" y="3164578"/>
            <a:ext cx="47797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en-US" sz="2800" b="1" dirty="0">
                <a:solidFill>
                  <a:srgbClr val="F25245"/>
                </a:solidFill>
                <a:latin typeface="Cairo" panose="00000500000000000000" pitchFamily="2" charset="-78"/>
                <a:ea typeface="Tahoma" panose="020B0604030504040204" pitchFamily="34" charset="0"/>
                <a:cs typeface="Cairo" panose="00000500000000000000" pitchFamily="2" charset="-78"/>
              </a:rPr>
              <a:t> 01  </a:t>
            </a:r>
            <a:r>
              <a:rPr lang="ar-EG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airo" panose="00000500000000000000" pitchFamily="2" charset="-78"/>
                <a:ea typeface="Tahoma" panose="020B0604030504040204" pitchFamily="34" charset="0"/>
                <a:cs typeface="Cairo" panose="00000500000000000000" pitchFamily="2" charset="-78"/>
              </a:rPr>
              <a:t>هذا النص هو مثال لنص </a:t>
            </a:r>
          </a:p>
          <a:p>
            <a:pPr algn="ctr"/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  <a:latin typeface="Cairo" panose="00000500000000000000" pitchFamily="2" charset="-78"/>
              <a:ea typeface="Tahoma" panose="020B0604030504040204" pitchFamily="34" charset="0"/>
              <a:cs typeface="Cairo" panose="00000500000000000000" pitchFamily="2" charset="-78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2688E95-DE83-49E8-922C-40663BB61D08}"/>
              </a:ext>
            </a:extLst>
          </p:cNvPr>
          <p:cNvSpPr txBox="1"/>
          <p:nvPr/>
        </p:nvSpPr>
        <p:spPr>
          <a:xfrm>
            <a:off x="6535972" y="4057038"/>
            <a:ext cx="47797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en-US" sz="2800" b="1" dirty="0">
                <a:solidFill>
                  <a:srgbClr val="FFA956"/>
                </a:solidFill>
                <a:latin typeface="Cairo" panose="00000500000000000000" pitchFamily="2" charset="-78"/>
                <a:ea typeface="Tahoma" panose="020B0604030504040204" pitchFamily="34" charset="0"/>
                <a:cs typeface="Cairo" panose="00000500000000000000" pitchFamily="2" charset="-78"/>
              </a:rPr>
              <a:t> 02  </a:t>
            </a:r>
            <a:r>
              <a:rPr lang="ar-EG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airo" panose="00000500000000000000" pitchFamily="2" charset="-78"/>
                <a:ea typeface="Tahoma" panose="020B0604030504040204" pitchFamily="34" charset="0"/>
                <a:cs typeface="Cairo" panose="00000500000000000000" pitchFamily="2" charset="-78"/>
              </a:rPr>
              <a:t>هذا النص هو مثال لنص </a:t>
            </a:r>
          </a:p>
          <a:p>
            <a:pPr algn="ctr"/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  <a:latin typeface="Cairo" panose="00000500000000000000" pitchFamily="2" charset="-78"/>
              <a:ea typeface="Tahoma" panose="020B0604030504040204" pitchFamily="34" charset="0"/>
              <a:cs typeface="Cairo" panose="000005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5661759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مخصص 2">
      <a:majorFont>
        <a:latin typeface="Cairo"/>
        <a:ea typeface=""/>
        <a:cs typeface="Cairo"/>
      </a:majorFont>
      <a:minorFont>
        <a:latin typeface="Cairo"/>
        <a:ea typeface=""/>
        <a:cs typeface="Cairo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1534</Words>
  <Application>Microsoft Office PowerPoint</Application>
  <PresentationFormat>شاشة عريضة</PresentationFormat>
  <Paragraphs>323</Paragraphs>
  <Slides>25</Slides>
  <Notes>0</Notes>
  <HiddenSlides>1</HiddenSlides>
  <MMClips>1</MMClips>
  <ScaleCrop>false</ScaleCrop>
  <HeadingPairs>
    <vt:vector size="6" baseType="variant">
      <vt:variant>
        <vt:lpstr>الخطوط المستخدمة</vt:lpstr>
      </vt:variant>
      <vt:variant>
        <vt:i4>2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25</vt:i4>
      </vt:variant>
    </vt:vector>
  </HeadingPairs>
  <TitlesOfParts>
    <vt:vector size="28" baseType="lpstr">
      <vt:lpstr>Arial</vt:lpstr>
      <vt:lpstr>Cairo</vt:lpstr>
      <vt:lpstr>Office Theme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cp:lastModifiedBy>ingez-ppt.com</cp:lastModifiedBy>
  <cp:revision>1</cp:revision>
  <dcterms:created xsi:type="dcterms:W3CDTF">2019-09-26T18:34:37Z</dcterms:created>
  <dcterms:modified xsi:type="dcterms:W3CDTF">2023-04-16T15:30:06Z</dcterms:modified>
</cp:coreProperties>
</file>